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1763" r:id="rId5"/>
    <p:sldId id="1737" r:id="rId6"/>
    <p:sldId id="1778" r:id="rId7"/>
    <p:sldId id="1784" r:id="rId8"/>
    <p:sldId id="2147482289" r:id="rId9"/>
    <p:sldId id="1780" r:id="rId10"/>
    <p:sldId id="1792" r:id="rId11"/>
    <p:sldId id="1807" r:id="rId12"/>
    <p:sldId id="1787" r:id="rId13"/>
    <p:sldId id="2147482290" r:id="rId14"/>
    <p:sldId id="1785" r:id="rId15"/>
    <p:sldId id="2147482291" r:id="rId16"/>
    <p:sldId id="1806" r:id="rId17"/>
    <p:sldId id="409" r:id="rId18"/>
    <p:sldId id="1802" r:id="rId19"/>
    <p:sldId id="1796" r:id="rId20"/>
    <p:sldId id="1803" r:id="rId21"/>
    <p:sldId id="1800" r:id="rId22"/>
    <p:sldId id="1790" r:id="rId23"/>
    <p:sldId id="258" r:id="rId24"/>
    <p:sldId id="2147482287" r:id="rId25"/>
    <p:sldId id="2147482288" r:id="rId26"/>
    <p:sldId id="1798" r:id="rId27"/>
    <p:sldId id="1783" r:id="rId28"/>
    <p:sldId id="1789" r:id="rId29"/>
    <p:sldId id="180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senza titolo" id="{92A50D2D-492C-470B-A3C0-9FA362A9D176}">
          <p14:sldIdLst>
            <p14:sldId id="1763"/>
            <p14:sldId id="1737"/>
            <p14:sldId id="1778"/>
            <p14:sldId id="1784"/>
            <p14:sldId id="2147482289"/>
            <p14:sldId id="1780"/>
            <p14:sldId id="1792"/>
            <p14:sldId id="1807"/>
            <p14:sldId id="1787"/>
            <p14:sldId id="2147482290"/>
            <p14:sldId id="1785"/>
            <p14:sldId id="2147482291"/>
            <p14:sldId id="1806"/>
            <p14:sldId id="409"/>
            <p14:sldId id="1802"/>
            <p14:sldId id="1796"/>
            <p14:sldId id="1803"/>
            <p14:sldId id="1800"/>
            <p14:sldId id="1790"/>
            <p14:sldId id="258"/>
            <p14:sldId id="2147482287"/>
            <p14:sldId id="2147482288"/>
            <p14:sldId id="1798"/>
            <p14:sldId id="1783"/>
            <p14:sldId id="1789"/>
            <p14:sldId id="18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D72C"/>
    <a:srgbClr val="2326A5"/>
    <a:srgbClr val="00952D"/>
    <a:srgbClr val="171A6C"/>
    <a:srgbClr val="215387"/>
    <a:srgbClr val="8AC9FC"/>
    <a:srgbClr val="045797"/>
    <a:srgbClr val="0462B1"/>
    <a:srgbClr val="44A7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48" autoAdjust="0"/>
    <p:restoredTop sz="95559"/>
  </p:normalViewPr>
  <p:slideViewPr>
    <p:cSldViewPr snapToGrid="0">
      <p:cViewPr>
        <p:scale>
          <a:sx n="68" d="100"/>
          <a:sy n="68" d="100"/>
        </p:scale>
        <p:origin x="856" y="784"/>
      </p:cViewPr>
      <p:guideLst/>
    </p:cSldViewPr>
  </p:slideViewPr>
  <p:outlineViewPr>
    <p:cViewPr>
      <p:scale>
        <a:sx n="20" d="100"/>
        <a:sy n="20"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F59687-C613-4C83-A0F4-1BC6CC93F1E1}" type="datetimeFigureOut">
              <a:rPr lang="en-GB" smtClean="0"/>
              <a:t>29/06/2026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C095F-DFB4-48DB-AE73-9852A816E977}" type="slidenum">
              <a:rPr lang="en-GB" smtClean="0"/>
              <a:t>‹#›</a:t>
            </a:fld>
            <a:endParaRPr lang="en-GB"/>
          </a:p>
        </p:txBody>
      </p:sp>
    </p:spTree>
    <p:extLst>
      <p:ext uri="{BB962C8B-B14F-4D97-AF65-F5344CB8AC3E}">
        <p14:creationId xmlns:p14="http://schemas.microsoft.com/office/powerpoint/2010/main" val="2647323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3C095F-DFB4-48DB-AE73-9852A816E977}" type="slidenum">
              <a:rPr lang="en-GB" smtClean="0"/>
              <a:t>1</a:t>
            </a:fld>
            <a:endParaRPr lang="en-GB"/>
          </a:p>
        </p:txBody>
      </p:sp>
    </p:spTree>
    <p:extLst>
      <p:ext uri="{BB962C8B-B14F-4D97-AF65-F5344CB8AC3E}">
        <p14:creationId xmlns:p14="http://schemas.microsoft.com/office/powerpoint/2010/main" val="985490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3C095F-DFB4-48DB-AE73-9852A816E977}" type="slidenum">
              <a:rPr lang="en-GB" smtClean="0"/>
              <a:t>3</a:t>
            </a:fld>
            <a:endParaRPr lang="en-GB"/>
          </a:p>
        </p:txBody>
      </p:sp>
    </p:spTree>
    <p:extLst>
      <p:ext uri="{BB962C8B-B14F-4D97-AF65-F5344CB8AC3E}">
        <p14:creationId xmlns:p14="http://schemas.microsoft.com/office/powerpoint/2010/main" val="2594642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3C095F-DFB4-48DB-AE73-9852A816E977}" type="slidenum">
              <a:rPr lang="en-GB" smtClean="0"/>
              <a:t>4</a:t>
            </a:fld>
            <a:endParaRPr lang="en-GB"/>
          </a:p>
        </p:txBody>
      </p:sp>
    </p:spTree>
    <p:extLst>
      <p:ext uri="{BB962C8B-B14F-4D97-AF65-F5344CB8AC3E}">
        <p14:creationId xmlns:p14="http://schemas.microsoft.com/office/powerpoint/2010/main" val="3876691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8" name="Google Shape;21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1422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0520" y="3578225"/>
            <a:ext cx="11707661" cy="1845545"/>
          </a:xfrm>
        </p:spPr>
        <p:txBody>
          <a:bodyPr anchor="ctr">
            <a:normAutofit/>
          </a:bodyPr>
          <a:lstStyle>
            <a:lvl1pPr marL="0" indent="0" algn="ctr">
              <a:buNone/>
              <a:defRPr sz="2100" b="0">
                <a:solidFill>
                  <a:schemeClr val="accent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endParaRPr lang="en-GB" dirty="0"/>
          </a:p>
        </p:txBody>
      </p:sp>
      <p:sp>
        <p:nvSpPr>
          <p:cNvPr id="4" name="Date Placeholder 3"/>
          <p:cNvSpPr>
            <a:spLocks noGrp="1"/>
          </p:cNvSpPr>
          <p:nvPr>
            <p:ph type="dt" sz="half" idx="10"/>
          </p:nvPr>
        </p:nvSpPr>
        <p:spPr>
          <a:xfrm>
            <a:off x="838200" y="6356360"/>
            <a:ext cx="2743200" cy="365125"/>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C4456CD-832E-41F2-9893-C7650CCC5376}" type="slidenum">
              <a:rPr lang="en-GB" smtClean="0"/>
              <a:t>‹#›</a:t>
            </a:fld>
            <a:endParaRPr lang="en-GB"/>
          </a:p>
        </p:txBody>
      </p:sp>
      <p:sp>
        <p:nvSpPr>
          <p:cNvPr id="7" name="Text Box 14"/>
          <p:cNvSpPr txBox="1">
            <a:spLocks noChangeArrowheads="1"/>
          </p:cNvSpPr>
          <p:nvPr userDrawn="1"/>
        </p:nvSpPr>
        <p:spPr bwMode="auto">
          <a:xfrm>
            <a:off x="1216376" y="6032853"/>
            <a:ext cx="10975623" cy="246221"/>
          </a:xfrm>
          <a:prstGeom prst="rect">
            <a:avLst/>
          </a:prstGeom>
          <a:noFill/>
          <a:ln>
            <a:noFill/>
          </a:ln>
          <a:effectLst/>
          <a:extLst>
            <a:ext uri="{909E8E84-426E-40DD-AFC4-6F175D3DCCD1}">
              <a14:hiddenFill xmlns:a14="http://schemas.microsoft.com/office/drawing/2010/main">
                <a:solidFill>
                  <a:schemeClr val="accent2">
                    <a:alpha val="39999"/>
                  </a:schemeClr>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GB" sz="1000" b="0" i="0" dirty="0">
                <a:solidFill>
                  <a:srgbClr val="444444"/>
                </a:solidFill>
                <a:effectLst/>
              </a:rPr>
              <a:t>This project has received funding from the European Union’s Horizon Europe</a:t>
            </a:r>
            <a:r>
              <a:rPr lang="en-GB" sz="1000" b="0" i="0" baseline="0" dirty="0">
                <a:solidFill>
                  <a:srgbClr val="444444"/>
                </a:solidFill>
                <a:effectLst/>
              </a:rPr>
              <a:t> </a:t>
            </a:r>
            <a:r>
              <a:rPr lang="en-GB" sz="1000" b="0" i="0" dirty="0">
                <a:solidFill>
                  <a:srgbClr val="444444"/>
                </a:solidFill>
                <a:effectLst/>
              </a:rPr>
              <a:t>research and innovation programme under grant agreement No 101057511.</a:t>
            </a:r>
            <a:endParaRPr lang="en-GB" sz="1000" i="0" dirty="0"/>
          </a:p>
        </p:txBody>
      </p:sp>
      <p:sp>
        <p:nvSpPr>
          <p:cNvPr id="8" name="TextBox 7"/>
          <p:cNvSpPr txBox="1"/>
          <p:nvPr userDrawn="1"/>
        </p:nvSpPr>
        <p:spPr>
          <a:xfrm>
            <a:off x="4978400" y="135468"/>
            <a:ext cx="7213600" cy="1015663"/>
          </a:xfrm>
          <a:prstGeom prst="rect">
            <a:avLst/>
          </a:prstGeom>
          <a:noFill/>
        </p:spPr>
        <p:txBody>
          <a:bodyPr wrap="square" rtlCol="0">
            <a:spAutoFit/>
          </a:bodyPr>
          <a:lstStyle/>
          <a:p>
            <a:pPr algn="r"/>
            <a:r>
              <a:rPr lang="fr-FR" sz="2900" b="1" i="0" u="none" strike="noStrike" kern="1200" baseline="0" dirty="0">
                <a:solidFill>
                  <a:schemeClr val="accent5"/>
                </a:solidFill>
                <a:latin typeface="+mn-lt"/>
                <a:ea typeface="+mn-ea"/>
                <a:cs typeface="+mn-cs"/>
              </a:rPr>
              <a:t>EUROPEAN LABORATORIES FOR ACCELERATOR BASED SCIENCE</a:t>
            </a:r>
            <a:endParaRPr lang="en-GB" sz="2900" b="0" dirty="0">
              <a:solidFill>
                <a:schemeClr val="accent5"/>
              </a:solidFill>
              <a:latin typeface="+mn-lt"/>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508001" y="5939375"/>
            <a:ext cx="708377" cy="354339"/>
          </a:xfrm>
          <a:prstGeom prst="rect">
            <a:avLst/>
          </a:prstGeom>
        </p:spPr>
      </p:pic>
      <p:sp>
        <p:nvSpPr>
          <p:cNvPr id="9" name="Title 8"/>
          <p:cNvSpPr>
            <a:spLocks noGrp="1"/>
          </p:cNvSpPr>
          <p:nvPr>
            <p:ph type="title"/>
          </p:nvPr>
        </p:nvSpPr>
        <p:spPr/>
        <p:txBody>
          <a:bodyPr/>
          <a:lstStyle/>
          <a:p>
            <a:r>
              <a:rPr lang="en-US" dirty="0"/>
              <a:t>Click to edit Master title style</a:t>
            </a:r>
            <a:endParaRPr lang="fr-FR" dirty="0"/>
          </a:p>
        </p:txBody>
      </p:sp>
    </p:spTree>
    <p:extLst>
      <p:ext uri="{BB962C8B-B14F-4D97-AF65-F5344CB8AC3E}">
        <p14:creationId xmlns:p14="http://schemas.microsoft.com/office/powerpoint/2010/main" val="167633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60"/>
            <a:ext cx="2743200" cy="365125"/>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4456CD-832E-41F2-9893-C7650CCC5376}" type="slidenum">
              <a:rPr lang="en-GB" smtClean="0"/>
              <a:t>‹#›</a:t>
            </a:fld>
            <a:endParaRPr lang="en-GB"/>
          </a:p>
        </p:txBody>
      </p:sp>
    </p:spTree>
    <p:extLst>
      <p:ext uri="{BB962C8B-B14F-4D97-AF65-F5344CB8AC3E}">
        <p14:creationId xmlns:p14="http://schemas.microsoft.com/office/powerpoint/2010/main" val="2468797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60"/>
            <a:ext cx="2743200" cy="365125"/>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4456CD-832E-41F2-9893-C7650CCC5376}" type="slidenum">
              <a:rPr lang="en-GB" smtClean="0"/>
              <a:t>‹#›</a:t>
            </a:fld>
            <a:endParaRPr lang="en-GB"/>
          </a:p>
        </p:txBody>
      </p:sp>
    </p:spTree>
    <p:extLst>
      <p:ext uri="{BB962C8B-B14F-4D97-AF65-F5344CB8AC3E}">
        <p14:creationId xmlns:p14="http://schemas.microsoft.com/office/powerpoint/2010/main" val="3747342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a:xfrm>
            <a:off x="407988" y="353124"/>
            <a:ext cx="11376643" cy="1065742"/>
          </a:xfrm>
        </p:spPr>
        <p:txBody>
          <a:bodyPr/>
          <a:lstStyle/>
          <a:p>
            <a:r>
              <a:rPr lang="en-GB" dirty="0"/>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lvl1pPr>
              <a:defRPr i="0">
                <a:latin typeface="Times" pitchFamily="2" charset="0"/>
              </a:defRPr>
            </a:lvl1pPr>
          </a:lstStyle>
          <a:p>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lvl1pPr>
              <a:defRPr>
                <a:latin typeface="Times" pitchFamily="2" charset="0"/>
              </a:defRPr>
            </a:lvl1p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cxnSp>
        <p:nvCxnSpPr>
          <p:cNvPr id="8" name="Straight Connector 7">
            <a:extLst>
              <a:ext uri="{FF2B5EF4-FFF2-40B4-BE49-F238E27FC236}">
                <a16:creationId xmlns:a16="http://schemas.microsoft.com/office/drawing/2014/main" id="{606BB320-7BD2-4948-87B7-5C5A63E018FF}"/>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6153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LEMENTS CONTENT">
  <p:cSld name="ELEMENTS CONTENT">
    <p:bg>
      <p:bgPr>
        <a:solidFill>
          <a:schemeClr val="lt1"/>
        </a:solidFill>
        <a:effectLst/>
      </p:bgPr>
    </p:bg>
    <p:spTree>
      <p:nvGrpSpPr>
        <p:cNvPr id="1" name="Shape 28"/>
        <p:cNvGrpSpPr/>
        <p:nvPr/>
      </p:nvGrpSpPr>
      <p:grpSpPr>
        <a:xfrm>
          <a:off x="0" y="0"/>
          <a:ext cx="0" cy="0"/>
          <a:chOff x="0" y="0"/>
          <a:chExt cx="0" cy="0"/>
        </a:xfrm>
      </p:grpSpPr>
      <p:sp>
        <p:nvSpPr>
          <p:cNvPr id="29" name="Google Shape;29;p105"/>
          <p:cNvSpPr>
            <a:spLocks noGrp="1"/>
          </p:cNvSpPr>
          <p:nvPr>
            <p:ph type="body" idx="1"/>
          </p:nvPr>
        </p:nvSpPr>
        <p:spPr>
          <a:xfrm>
            <a:off x="1422365" y="2394135"/>
            <a:ext cx="9575836" cy="711200"/>
          </a:xfrm>
          <a:prstGeom prst="roundRect">
            <a:avLst>
              <a:gd name="adj" fmla="val 11625"/>
            </a:avLst>
          </a:prstGeom>
          <a:solidFill>
            <a:schemeClr val="dk2"/>
          </a:solidFill>
          <a:ln>
            <a:noFill/>
          </a:ln>
        </p:spPr>
        <p:txBody>
          <a:bodyPr spcFirstLastPara="1" wrap="square" lIns="45725" tIns="22850" rIns="45725" bIns="22850" anchor="ctr" anchorCtr="0">
            <a:normAutofit/>
          </a:bodyPr>
          <a:lstStyle>
            <a:lvl1pPr marL="609585" lvl="0" indent="-304792" algn="l">
              <a:lnSpc>
                <a:spcPct val="100000"/>
              </a:lnSpc>
              <a:spcBef>
                <a:spcPts val="400"/>
              </a:spcBef>
              <a:spcAft>
                <a:spcPts val="0"/>
              </a:spcAft>
              <a:buClr>
                <a:schemeClr val="dk1"/>
              </a:buClr>
              <a:buSzPts val="1400"/>
              <a:buNone/>
              <a:defRPr sz="1867">
                <a:solidFill>
                  <a:schemeClr val="dk1"/>
                </a:solidFill>
                <a:latin typeface="Space Grotesk"/>
                <a:ea typeface="Space Grotesk"/>
                <a:cs typeface="Space Grotesk"/>
                <a:sym typeface="Space Grotesk"/>
              </a:defRPr>
            </a:lvl1pPr>
            <a:lvl2pPr marL="1219170" lvl="1"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2pPr>
            <a:lvl3pPr marL="1828754" lvl="2"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3pPr>
            <a:lvl4pPr marL="2438339" lvl="3"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4pPr>
            <a:lvl5pPr marL="3047924" lvl="4"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5pPr>
            <a:lvl6pPr marL="3657509" lvl="5" indent="-380990" algn="l">
              <a:lnSpc>
                <a:spcPct val="100000"/>
              </a:lnSpc>
              <a:spcBef>
                <a:spcPts val="267"/>
              </a:spcBef>
              <a:spcAft>
                <a:spcPts val="0"/>
              </a:spcAft>
              <a:buClr>
                <a:schemeClr val="dk1"/>
              </a:buClr>
              <a:buSzPts val="900"/>
              <a:buChar char="•"/>
              <a:defRPr/>
            </a:lvl6pPr>
            <a:lvl7pPr marL="4267093" lvl="6" indent="-380990" algn="l">
              <a:lnSpc>
                <a:spcPct val="100000"/>
              </a:lnSpc>
              <a:spcBef>
                <a:spcPts val="267"/>
              </a:spcBef>
              <a:spcAft>
                <a:spcPts val="0"/>
              </a:spcAft>
              <a:buClr>
                <a:schemeClr val="dk1"/>
              </a:buClr>
              <a:buSzPts val="900"/>
              <a:buChar char="•"/>
              <a:defRPr/>
            </a:lvl7pPr>
            <a:lvl8pPr marL="4876678" lvl="7" indent="-380990" algn="l">
              <a:lnSpc>
                <a:spcPct val="100000"/>
              </a:lnSpc>
              <a:spcBef>
                <a:spcPts val="267"/>
              </a:spcBef>
              <a:spcAft>
                <a:spcPts val="0"/>
              </a:spcAft>
              <a:buClr>
                <a:schemeClr val="dk1"/>
              </a:buClr>
              <a:buSzPts val="900"/>
              <a:buChar char="•"/>
              <a:defRPr/>
            </a:lvl8pPr>
            <a:lvl9pPr marL="5486263" lvl="8" indent="-380990" algn="l">
              <a:lnSpc>
                <a:spcPct val="100000"/>
              </a:lnSpc>
              <a:spcBef>
                <a:spcPts val="267"/>
              </a:spcBef>
              <a:spcAft>
                <a:spcPts val="0"/>
              </a:spcAft>
              <a:buClr>
                <a:schemeClr val="dk1"/>
              </a:buClr>
              <a:buSzPts val="900"/>
              <a:buChar char="•"/>
              <a:defRPr/>
            </a:lvl9pPr>
          </a:lstStyle>
          <a:p>
            <a:endParaRPr/>
          </a:p>
        </p:txBody>
      </p:sp>
      <p:cxnSp>
        <p:nvCxnSpPr>
          <p:cNvPr id="30" name="Google Shape;30;p105"/>
          <p:cNvCxnSpPr/>
          <p:nvPr/>
        </p:nvCxnSpPr>
        <p:spPr>
          <a:xfrm rot="10800000">
            <a:off x="0" y="6413637"/>
            <a:ext cx="12192000" cy="0"/>
          </a:xfrm>
          <a:prstGeom prst="straightConnector1">
            <a:avLst/>
          </a:prstGeom>
          <a:noFill/>
          <a:ln w="19050" cap="flat" cmpd="sng">
            <a:solidFill>
              <a:srgbClr val="9FCDD5"/>
            </a:solidFill>
            <a:prstDash val="solid"/>
            <a:round/>
            <a:headEnd type="none" w="sm" len="sm"/>
            <a:tailEnd type="none" w="sm" len="sm"/>
          </a:ln>
        </p:spPr>
      </p:cxnSp>
      <p:sp>
        <p:nvSpPr>
          <p:cNvPr id="31" name="Google Shape;31;p105"/>
          <p:cNvSpPr txBox="1">
            <a:spLocks noGrp="1"/>
          </p:cNvSpPr>
          <p:nvPr>
            <p:ph type="body" idx="2"/>
          </p:nvPr>
        </p:nvSpPr>
        <p:spPr>
          <a:xfrm>
            <a:off x="486797" y="320752"/>
            <a:ext cx="8758803" cy="913805"/>
          </a:xfrm>
          <a:prstGeom prst="rect">
            <a:avLst/>
          </a:prstGeom>
          <a:noFill/>
          <a:ln>
            <a:noFill/>
          </a:ln>
        </p:spPr>
        <p:txBody>
          <a:bodyPr spcFirstLastPara="1" wrap="square" lIns="45725" tIns="22850" rIns="45725" bIns="22850" anchor="t" anchorCtr="0">
            <a:normAutofit/>
          </a:bodyPr>
          <a:lstStyle>
            <a:lvl1pPr marL="609585" lvl="0" indent="-304792" algn="l">
              <a:lnSpc>
                <a:spcPct val="84090"/>
              </a:lnSpc>
              <a:spcBef>
                <a:spcPts val="0"/>
              </a:spcBef>
              <a:spcAft>
                <a:spcPts val="0"/>
              </a:spcAft>
              <a:buClr>
                <a:schemeClr val="dk1"/>
              </a:buClr>
              <a:buSzPts val="4400"/>
              <a:buFont typeface="Anton"/>
              <a:buNone/>
              <a:defRPr sz="5867" i="0">
                <a:solidFill>
                  <a:schemeClr val="dk1"/>
                </a:solidFill>
                <a:latin typeface="Anton"/>
                <a:ea typeface="Anton"/>
                <a:cs typeface="Anton"/>
                <a:sym typeface="Anton"/>
              </a:defRPr>
            </a:lvl1pPr>
            <a:lvl2pPr marL="1219170" lvl="1" indent="-304792" algn="l">
              <a:lnSpc>
                <a:spcPct val="100000"/>
              </a:lnSpc>
              <a:spcBef>
                <a:spcPts val="400"/>
              </a:spcBef>
              <a:spcAft>
                <a:spcPts val="0"/>
              </a:spcAft>
              <a:buClr>
                <a:schemeClr val="lt1"/>
              </a:buClr>
              <a:buSzPts val="1400"/>
              <a:buFont typeface="Anton"/>
              <a:buNone/>
              <a:defRPr>
                <a:solidFill>
                  <a:schemeClr val="lt1"/>
                </a:solidFill>
                <a:latin typeface="Anton"/>
                <a:ea typeface="Anton"/>
                <a:cs typeface="Anton"/>
                <a:sym typeface="Anton"/>
              </a:defRPr>
            </a:lvl2pPr>
            <a:lvl3pPr marL="1828754" lvl="2" indent="-304792" algn="l">
              <a:lnSpc>
                <a:spcPct val="100000"/>
              </a:lnSpc>
              <a:spcBef>
                <a:spcPts val="267"/>
              </a:spcBef>
              <a:spcAft>
                <a:spcPts val="0"/>
              </a:spcAft>
              <a:buClr>
                <a:schemeClr val="lt1"/>
              </a:buClr>
              <a:buSzPts val="1200"/>
              <a:buFont typeface="Anton"/>
              <a:buNone/>
              <a:defRPr>
                <a:solidFill>
                  <a:schemeClr val="lt1"/>
                </a:solidFill>
                <a:latin typeface="Anton"/>
                <a:ea typeface="Anton"/>
                <a:cs typeface="Anton"/>
                <a:sym typeface="Anton"/>
              </a:defRPr>
            </a:lvl3pPr>
            <a:lvl4pPr marL="2438339" lvl="3" indent="-304792" algn="l">
              <a:lnSpc>
                <a:spcPct val="100000"/>
              </a:lnSpc>
              <a:spcBef>
                <a:spcPts val="267"/>
              </a:spcBef>
              <a:spcAft>
                <a:spcPts val="0"/>
              </a:spcAft>
              <a:buClr>
                <a:schemeClr val="lt1"/>
              </a:buClr>
              <a:buSzPts val="1000"/>
              <a:buFont typeface="Anton"/>
              <a:buNone/>
              <a:defRPr>
                <a:solidFill>
                  <a:schemeClr val="lt1"/>
                </a:solidFill>
                <a:latin typeface="Anton"/>
                <a:ea typeface="Anton"/>
                <a:cs typeface="Anton"/>
                <a:sym typeface="Anton"/>
              </a:defRPr>
            </a:lvl4pPr>
            <a:lvl5pPr marL="3047924" lvl="4" indent="-304792" algn="l">
              <a:lnSpc>
                <a:spcPct val="100000"/>
              </a:lnSpc>
              <a:spcBef>
                <a:spcPts val="267"/>
              </a:spcBef>
              <a:spcAft>
                <a:spcPts val="0"/>
              </a:spcAft>
              <a:buClr>
                <a:schemeClr val="lt1"/>
              </a:buClr>
              <a:buSzPts val="1000"/>
              <a:buFont typeface="Anton"/>
              <a:buNone/>
              <a:defRPr>
                <a:solidFill>
                  <a:schemeClr val="lt1"/>
                </a:solidFill>
                <a:latin typeface="Anton"/>
                <a:ea typeface="Anton"/>
                <a:cs typeface="Anton"/>
                <a:sym typeface="Anton"/>
              </a:defRPr>
            </a:lvl5pPr>
            <a:lvl6pPr marL="3657509" lvl="5" indent="-380990" algn="l">
              <a:lnSpc>
                <a:spcPct val="100000"/>
              </a:lnSpc>
              <a:spcBef>
                <a:spcPts val="267"/>
              </a:spcBef>
              <a:spcAft>
                <a:spcPts val="0"/>
              </a:spcAft>
              <a:buClr>
                <a:schemeClr val="dk1"/>
              </a:buClr>
              <a:buSzPts val="900"/>
              <a:buFont typeface="Anton"/>
              <a:buChar char="•"/>
              <a:defRPr>
                <a:latin typeface="Anton"/>
                <a:ea typeface="Anton"/>
                <a:cs typeface="Anton"/>
                <a:sym typeface="Anton"/>
              </a:defRPr>
            </a:lvl6pPr>
            <a:lvl7pPr marL="4267093" lvl="6" indent="-380990" algn="l">
              <a:lnSpc>
                <a:spcPct val="100000"/>
              </a:lnSpc>
              <a:spcBef>
                <a:spcPts val="267"/>
              </a:spcBef>
              <a:spcAft>
                <a:spcPts val="0"/>
              </a:spcAft>
              <a:buClr>
                <a:schemeClr val="dk1"/>
              </a:buClr>
              <a:buSzPts val="900"/>
              <a:buFont typeface="Anton"/>
              <a:buChar char="•"/>
              <a:defRPr>
                <a:latin typeface="Anton"/>
                <a:ea typeface="Anton"/>
                <a:cs typeface="Anton"/>
                <a:sym typeface="Anton"/>
              </a:defRPr>
            </a:lvl7pPr>
            <a:lvl8pPr marL="4876678" lvl="7" indent="-380990" algn="l">
              <a:lnSpc>
                <a:spcPct val="100000"/>
              </a:lnSpc>
              <a:spcBef>
                <a:spcPts val="267"/>
              </a:spcBef>
              <a:spcAft>
                <a:spcPts val="0"/>
              </a:spcAft>
              <a:buClr>
                <a:schemeClr val="dk1"/>
              </a:buClr>
              <a:buSzPts val="900"/>
              <a:buFont typeface="Anton"/>
              <a:buChar char="•"/>
              <a:defRPr>
                <a:latin typeface="Anton"/>
                <a:ea typeface="Anton"/>
                <a:cs typeface="Anton"/>
                <a:sym typeface="Anton"/>
              </a:defRPr>
            </a:lvl8pPr>
            <a:lvl9pPr marL="5486263" lvl="8" indent="-380990" algn="l">
              <a:lnSpc>
                <a:spcPct val="100000"/>
              </a:lnSpc>
              <a:spcBef>
                <a:spcPts val="267"/>
              </a:spcBef>
              <a:spcAft>
                <a:spcPts val="0"/>
              </a:spcAft>
              <a:buClr>
                <a:schemeClr val="dk1"/>
              </a:buClr>
              <a:buSzPts val="900"/>
              <a:buFont typeface="Anton"/>
              <a:buChar char="•"/>
              <a:defRPr>
                <a:latin typeface="Anton"/>
                <a:ea typeface="Anton"/>
                <a:cs typeface="Anton"/>
                <a:sym typeface="Anton"/>
              </a:defRPr>
            </a:lvl9pPr>
          </a:lstStyle>
          <a:p>
            <a:endParaRPr/>
          </a:p>
        </p:txBody>
      </p:sp>
      <p:pic>
        <p:nvPicPr>
          <p:cNvPr id="32" name="Google Shape;32;p105"/>
          <p:cNvPicPr preferRelativeResize="0"/>
          <p:nvPr/>
        </p:nvPicPr>
        <p:blipFill rotWithShape="1">
          <a:blip r:embed="rId2">
            <a:alphaModFix/>
          </a:blip>
          <a:srcRect t="5076" b="5075"/>
          <a:stretch/>
        </p:blipFill>
        <p:spPr>
          <a:xfrm>
            <a:off x="11070760" y="147677"/>
            <a:ext cx="1003240" cy="913801"/>
          </a:xfrm>
          <a:prstGeom prst="rect">
            <a:avLst/>
          </a:prstGeom>
          <a:noFill/>
          <a:ln>
            <a:noFill/>
          </a:ln>
        </p:spPr>
      </p:pic>
      <p:sp>
        <p:nvSpPr>
          <p:cNvPr id="33" name="Google Shape;33;p105"/>
          <p:cNvSpPr>
            <a:spLocks noGrp="1"/>
          </p:cNvSpPr>
          <p:nvPr>
            <p:ph type="body" idx="3"/>
          </p:nvPr>
        </p:nvSpPr>
        <p:spPr>
          <a:xfrm>
            <a:off x="1422365" y="1559079"/>
            <a:ext cx="9575836" cy="711200"/>
          </a:xfrm>
          <a:prstGeom prst="roundRect">
            <a:avLst>
              <a:gd name="adj" fmla="val 11625"/>
            </a:avLst>
          </a:prstGeom>
          <a:solidFill>
            <a:schemeClr val="accent2"/>
          </a:solidFill>
          <a:ln>
            <a:noFill/>
          </a:ln>
        </p:spPr>
        <p:txBody>
          <a:bodyPr spcFirstLastPara="1" wrap="square" lIns="45725" tIns="22850" rIns="45725" bIns="22850" anchor="ctr" anchorCtr="0">
            <a:normAutofit/>
          </a:bodyPr>
          <a:lstStyle>
            <a:lvl1pPr marL="609585" lvl="0" indent="-304792" algn="l">
              <a:lnSpc>
                <a:spcPct val="100000"/>
              </a:lnSpc>
              <a:spcBef>
                <a:spcPts val="400"/>
              </a:spcBef>
              <a:spcAft>
                <a:spcPts val="0"/>
              </a:spcAft>
              <a:buClr>
                <a:schemeClr val="dk1"/>
              </a:buClr>
              <a:buSzPts val="1400"/>
              <a:buNone/>
              <a:defRPr sz="1867">
                <a:solidFill>
                  <a:schemeClr val="dk1"/>
                </a:solidFill>
                <a:latin typeface="Space Grotesk"/>
                <a:ea typeface="Space Grotesk"/>
                <a:cs typeface="Space Grotesk"/>
                <a:sym typeface="Space Grotesk"/>
              </a:defRPr>
            </a:lvl1pPr>
            <a:lvl2pPr marL="1219170" lvl="1"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2pPr>
            <a:lvl3pPr marL="1828754" lvl="2"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3pPr>
            <a:lvl4pPr marL="2438339" lvl="3"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4pPr>
            <a:lvl5pPr marL="3047924" lvl="4"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5pPr>
            <a:lvl6pPr marL="3657509" lvl="5" indent="-380990" algn="l">
              <a:lnSpc>
                <a:spcPct val="100000"/>
              </a:lnSpc>
              <a:spcBef>
                <a:spcPts val="267"/>
              </a:spcBef>
              <a:spcAft>
                <a:spcPts val="0"/>
              </a:spcAft>
              <a:buClr>
                <a:schemeClr val="dk1"/>
              </a:buClr>
              <a:buSzPts val="900"/>
              <a:buChar char="•"/>
              <a:defRPr/>
            </a:lvl6pPr>
            <a:lvl7pPr marL="4267093" lvl="6" indent="-380990" algn="l">
              <a:lnSpc>
                <a:spcPct val="100000"/>
              </a:lnSpc>
              <a:spcBef>
                <a:spcPts val="267"/>
              </a:spcBef>
              <a:spcAft>
                <a:spcPts val="0"/>
              </a:spcAft>
              <a:buClr>
                <a:schemeClr val="dk1"/>
              </a:buClr>
              <a:buSzPts val="900"/>
              <a:buChar char="•"/>
              <a:defRPr/>
            </a:lvl7pPr>
            <a:lvl8pPr marL="4876678" lvl="7" indent="-380990" algn="l">
              <a:lnSpc>
                <a:spcPct val="100000"/>
              </a:lnSpc>
              <a:spcBef>
                <a:spcPts val="267"/>
              </a:spcBef>
              <a:spcAft>
                <a:spcPts val="0"/>
              </a:spcAft>
              <a:buClr>
                <a:schemeClr val="dk1"/>
              </a:buClr>
              <a:buSzPts val="900"/>
              <a:buChar char="•"/>
              <a:defRPr/>
            </a:lvl8pPr>
            <a:lvl9pPr marL="5486263" lvl="8" indent="-380990" algn="l">
              <a:lnSpc>
                <a:spcPct val="100000"/>
              </a:lnSpc>
              <a:spcBef>
                <a:spcPts val="267"/>
              </a:spcBef>
              <a:spcAft>
                <a:spcPts val="0"/>
              </a:spcAft>
              <a:buClr>
                <a:schemeClr val="dk1"/>
              </a:buClr>
              <a:buSzPts val="900"/>
              <a:buChar char="•"/>
              <a:defRPr/>
            </a:lvl9pPr>
          </a:lstStyle>
          <a:p>
            <a:endParaRPr/>
          </a:p>
        </p:txBody>
      </p:sp>
      <p:sp>
        <p:nvSpPr>
          <p:cNvPr id="34" name="Google Shape;34;p105"/>
          <p:cNvSpPr>
            <a:spLocks noGrp="1"/>
          </p:cNvSpPr>
          <p:nvPr>
            <p:ph type="body" idx="4"/>
          </p:nvPr>
        </p:nvSpPr>
        <p:spPr>
          <a:xfrm>
            <a:off x="1422365" y="3229192"/>
            <a:ext cx="9575836" cy="711200"/>
          </a:xfrm>
          <a:prstGeom prst="roundRect">
            <a:avLst>
              <a:gd name="adj" fmla="val 11625"/>
            </a:avLst>
          </a:prstGeom>
          <a:solidFill>
            <a:schemeClr val="dk2"/>
          </a:solidFill>
          <a:ln>
            <a:noFill/>
          </a:ln>
        </p:spPr>
        <p:txBody>
          <a:bodyPr spcFirstLastPara="1" wrap="square" lIns="45725" tIns="22850" rIns="45725" bIns="22850" anchor="ctr" anchorCtr="0">
            <a:normAutofit/>
          </a:bodyPr>
          <a:lstStyle>
            <a:lvl1pPr marL="609585" lvl="0" indent="-304792" algn="l">
              <a:lnSpc>
                <a:spcPct val="100000"/>
              </a:lnSpc>
              <a:spcBef>
                <a:spcPts val="400"/>
              </a:spcBef>
              <a:spcAft>
                <a:spcPts val="0"/>
              </a:spcAft>
              <a:buClr>
                <a:schemeClr val="dk1"/>
              </a:buClr>
              <a:buSzPts val="1400"/>
              <a:buNone/>
              <a:defRPr sz="1867">
                <a:solidFill>
                  <a:schemeClr val="dk1"/>
                </a:solidFill>
                <a:latin typeface="Space Grotesk"/>
                <a:ea typeface="Space Grotesk"/>
                <a:cs typeface="Space Grotesk"/>
                <a:sym typeface="Space Grotesk"/>
              </a:defRPr>
            </a:lvl1pPr>
            <a:lvl2pPr marL="1219170" lvl="1"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2pPr>
            <a:lvl3pPr marL="1828754" lvl="2"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3pPr>
            <a:lvl4pPr marL="2438339" lvl="3"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4pPr>
            <a:lvl5pPr marL="3047924" lvl="4"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5pPr>
            <a:lvl6pPr marL="3657509" lvl="5" indent="-380990" algn="l">
              <a:lnSpc>
                <a:spcPct val="100000"/>
              </a:lnSpc>
              <a:spcBef>
                <a:spcPts val="267"/>
              </a:spcBef>
              <a:spcAft>
                <a:spcPts val="0"/>
              </a:spcAft>
              <a:buClr>
                <a:schemeClr val="dk1"/>
              </a:buClr>
              <a:buSzPts val="900"/>
              <a:buChar char="•"/>
              <a:defRPr/>
            </a:lvl6pPr>
            <a:lvl7pPr marL="4267093" lvl="6" indent="-380990" algn="l">
              <a:lnSpc>
                <a:spcPct val="100000"/>
              </a:lnSpc>
              <a:spcBef>
                <a:spcPts val="267"/>
              </a:spcBef>
              <a:spcAft>
                <a:spcPts val="0"/>
              </a:spcAft>
              <a:buClr>
                <a:schemeClr val="dk1"/>
              </a:buClr>
              <a:buSzPts val="900"/>
              <a:buChar char="•"/>
              <a:defRPr/>
            </a:lvl7pPr>
            <a:lvl8pPr marL="4876678" lvl="7" indent="-380990" algn="l">
              <a:lnSpc>
                <a:spcPct val="100000"/>
              </a:lnSpc>
              <a:spcBef>
                <a:spcPts val="267"/>
              </a:spcBef>
              <a:spcAft>
                <a:spcPts val="0"/>
              </a:spcAft>
              <a:buClr>
                <a:schemeClr val="dk1"/>
              </a:buClr>
              <a:buSzPts val="900"/>
              <a:buChar char="•"/>
              <a:defRPr/>
            </a:lvl8pPr>
            <a:lvl9pPr marL="5486263" lvl="8" indent="-380990" algn="l">
              <a:lnSpc>
                <a:spcPct val="100000"/>
              </a:lnSpc>
              <a:spcBef>
                <a:spcPts val="267"/>
              </a:spcBef>
              <a:spcAft>
                <a:spcPts val="0"/>
              </a:spcAft>
              <a:buClr>
                <a:schemeClr val="dk1"/>
              </a:buClr>
              <a:buSzPts val="900"/>
              <a:buChar char="•"/>
              <a:defRPr/>
            </a:lvl9pPr>
          </a:lstStyle>
          <a:p>
            <a:endParaRPr/>
          </a:p>
        </p:txBody>
      </p:sp>
      <p:sp>
        <p:nvSpPr>
          <p:cNvPr id="35" name="Google Shape;35;p105"/>
          <p:cNvSpPr>
            <a:spLocks noGrp="1"/>
          </p:cNvSpPr>
          <p:nvPr>
            <p:ph type="body" idx="5"/>
          </p:nvPr>
        </p:nvSpPr>
        <p:spPr>
          <a:xfrm>
            <a:off x="1422365" y="4064248"/>
            <a:ext cx="9575836" cy="711200"/>
          </a:xfrm>
          <a:prstGeom prst="roundRect">
            <a:avLst>
              <a:gd name="adj" fmla="val 11625"/>
            </a:avLst>
          </a:prstGeom>
          <a:solidFill>
            <a:schemeClr val="dk2"/>
          </a:solidFill>
          <a:ln>
            <a:noFill/>
          </a:ln>
        </p:spPr>
        <p:txBody>
          <a:bodyPr spcFirstLastPara="1" wrap="square" lIns="45725" tIns="22850" rIns="45725" bIns="22850" anchor="ctr" anchorCtr="0">
            <a:normAutofit/>
          </a:bodyPr>
          <a:lstStyle>
            <a:lvl1pPr marL="609585" lvl="0" indent="-304792" algn="l">
              <a:lnSpc>
                <a:spcPct val="100000"/>
              </a:lnSpc>
              <a:spcBef>
                <a:spcPts val="400"/>
              </a:spcBef>
              <a:spcAft>
                <a:spcPts val="0"/>
              </a:spcAft>
              <a:buClr>
                <a:schemeClr val="dk1"/>
              </a:buClr>
              <a:buSzPts val="1400"/>
              <a:buNone/>
              <a:defRPr sz="1867">
                <a:solidFill>
                  <a:schemeClr val="dk1"/>
                </a:solidFill>
                <a:latin typeface="Space Grotesk"/>
                <a:ea typeface="Space Grotesk"/>
                <a:cs typeface="Space Grotesk"/>
                <a:sym typeface="Space Grotesk"/>
              </a:defRPr>
            </a:lvl1pPr>
            <a:lvl2pPr marL="1219170" lvl="1"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2pPr>
            <a:lvl3pPr marL="1828754" lvl="2"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3pPr>
            <a:lvl4pPr marL="2438339" lvl="3"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4pPr>
            <a:lvl5pPr marL="3047924" lvl="4"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5pPr>
            <a:lvl6pPr marL="3657509" lvl="5" indent="-380990" algn="l">
              <a:lnSpc>
                <a:spcPct val="100000"/>
              </a:lnSpc>
              <a:spcBef>
                <a:spcPts val="267"/>
              </a:spcBef>
              <a:spcAft>
                <a:spcPts val="0"/>
              </a:spcAft>
              <a:buClr>
                <a:schemeClr val="dk1"/>
              </a:buClr>
              <a:buSzPts val="900"/>
              <a:buChar char="•"/>
              <a:defRPr/>
            </a:lvl6pPr>
            <a:lvl7pPr marL="4267093" lvl="6" indent="-380990" algn="l">
              <a:lnSpc>
                <a:spcPct val="100000"/>
              </a:lnSpc>
              <a:spcBef>
                <a:spcPts val="267"/>
              </a:spcBef>
              <a:spcAft>
                <a:spcPts val="0"/>
              </a:spcAft>
              <a:buClr>
                <a:schemeClr val="dk1"/>
              </a:buClr>
              <a:buSzPts val="900"/>
              <a:buChar char="•"/>
              <a:defRPr/>
            </a:lvl7pPr>
            <a:lvl8pPr marL="4876678" lvl="7" indent="-380990" algn="l">
              <a:lnSpc>
                <a:spcPct val="100000"/>
              </a:lnSpc>
              <a:spcBef>
                <a:spcPts val="267"/>
              </a:spcBef>
              <a:spcAft>
                <a:spcPts val="0"/>
              </a:spcAft>
              <a:buClr>
                <a:schemeClr val="dk1"/>
              </a:buClr>
              <a:buSzPts val="900"/>
              <a:buChar char="•"/>
              <a:defRPr/>
            </a:lvl8pPr>
            <a:lvl9pPr marL="5486263" lvl="8" indent="-380990" algn="l">
              <a:lnSpc>
                <a:spcPct val="100000"/>
              </a:lnSpc>
              <a:spcBef>
                <a:spcPts val="267"/>
              </a:spcBef>
              <a:spcAft>
                <a:spcPts val="0"/>
              </a:spcAft>
              <a:buClr>
                <a:schemeClr val="dk1"/>
              </a:buClr>
              <a:buSzPts val="900"/>
              <a:buChar char="•"/>
              <a:defRPr/>
            </a:lvl9pPr>
          </a:lstStyle>
          <a:p>
            <a:endParaRPr/>
          </a:p>
        </p:txBody>
      </p:sp>
      <p:sp>
        <p:nvSpPr>
          <p:cNvPr id="36" name="Google Shape;36;p105"/>
          <p:cNvSpPr>
            <a:spLocks noGrp="1"/>
          </p:cNvSpPr>
          <p:nvPr>
            <p:ph type="body" idx="6"/>
          </p:nvPr>
        </p:nvSpPr>
        <p:spPr>
          <a:xfrm>
            <a:off x="1422365" y="4899305"/>
            <a:ext cx="9575836" cy="711200"/>
          </a:xfrm>
          <a:prstGeom prst="roundRect">
            <a:avLst>
              <a:gd name="adj" fmla="val 11625"/>
            </a:avLst>
          </a:prstGeom>
          <a:solidFill>
            <a:schemeClr val="dk2"/>
          </a:solidFill>
          <a:ln>
            <a:noFill/>
          </a:ln>
        </p:spPr>
        <p:txBody>
          <a:bodyPr spcFirstLastPara="1" wrap="square" lIns="45725" tIns="22850" rIns="45725" bIns="22850" anchor="ctr" anchorCtr="0">
            <a:normAutofit/>
          </a:bodyPr>
          <a:lstStyle>
            <a:lvl1pPr marL="609585" lvl="0" indent="-304792" algn="l">
              <a:lnSpc>
                <a:spcPct val="100000"/>
              </a:lnSpc>
              <a:spcBef>
                <a:spcPts val="400"/>
              </a:spcBef>
              <a:spcAft>
                <a:spcPts val="0"/>
              </a:spcAft>
              <a:buClr>
                <a:schemeClr val="dk1"/>
              </a:buClr>
              <a:buSzPts val="1400"/>
              <a:buNone/>
              <a:defRPr sz="1867">
                <a:solidFill>
                  <a:schemeClr val="dk1"/>
                </a:solidFill>
                <a:latin typeface="Space Grotesk"/>
                <a:ea typeface="Space Grotesk"/>
                <a:cs typeface="Space Grotesk"/>
                <a:sym typeface="Space Grotesk"/>
              </a:defRPr>
            </a:lvl1pPr>
            <a:lvl2pPr marL="1219170" lvl="1"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2pPr>
            <a:lvl3pPr marL="1828754" lvl="2"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3pPr>
            <a:lvl4pPr marL="2438339" lvl="3"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4pPr>
            <a:lvl5pPr marL="3047924" lvl="4" indent="-414856" algn="l">
              <a:lnSpc>
                <a:spcPct val="100000"/>
              </a:lnSpc>
              <a:spcBef>
                <a:spcPts val="400"/>
              </a:spcBef>
              <a:spcAft>
                <a:spcPts val="0"/>
              </a:spcAft>
              <a:buClr>
                <a:schemeClr val="dk1"/>
              </a:buClr>
              <a:buSzPts val="1300"/>
              <a:buChar char="»"/>
              <a:defRPr sz="1733">
                <a:solidFill>
                  <a:schemeClr val="dk1"/>
                </a:solidFill>
                <a:latin typeface="Space Grotesk"/>
                <a:ea typeface="Space Grotesk"/>
                <a:cs typeface="Space Grotesk"/>
                <a:sym typeface="Space Grotesk"/>
              </a:defRPr>
            </a:lvl5pPr>
            <a:lvl6pPr marL="3657509" lvl="5" indent="-380990" algn="l">
              <a:lnSpc>
                <a:spcPct val="100000"/>
              </a:lnSpc>
              <a:spcBef>
                <a:spcPts val="267"/>
              </a:spcBef>
              <a:spcAft>
                <a:spcPts val="0"/>
              </a:spcAft>
              <a:buClr>
                <a:schemeClr val="dk1"/>
              </a:buClr>
              <a:buSzPts val="900"/>
              <a:buChar char="•"/>
              <a:defRPr/>
            </a:lvl6pPr>
            <a:lvl7pPr marL="4267093" lvl="6" indent="-380990" algn="l">
              <a:lnSpc>
                <a:spcPct val="100000"/>
              </a:lnSpc>
              <a:spcBef>
                <a:spcPts val="267"/>
              </a:spcBef>
              <a:spcAft>
                <a:spcPts val="0"/>
              </a:spcAft>
              <a:buClr>
                <a:schemeClr val="dk1"/>
              </a:buClr>
              <a:buSzPts val="900"/>
              <a:buChar char="•"/>
              <a:defRPr/>
            </a:lvl7pPr>
            <a:lvl8pPr marL="4876678" lvl="7" indent="-380990" algn="l">
              <a:lnSpc>
                <a:spcPct val="100000"/>
              </a:lnSpc>
              <a:spcBef>
                <a:spcPts val="267"/>
              </a:spcBef>
              <a:spcAft>
                <a:spcPts val="0"/>
              </a:spcAft>
              <a:buClr>
                <a:schemeClr val="dk1"/>
              </a:buClr>
              <a:buSzPts val="900"/>
              <a:buChar char="•"/>
              <a:defRPr/>
            </a:lvl8pPr>
            <a:lvl9pPr marL="5486263" lvl="8" indent="-380990" algn="l">
              <a:lnSpc>
                <a:spcPct val="100000"/>
              </a:lnSpc>
              <a:spcBef>
                <a:spcPts val="267"/>
              </a:spcBef>
              <a:spcAft>
                <a:spcPts val="0"/>
              </a:spcAft>
              <a:buClr>
                <a:schemeClr val="dk1"/>
              </a:buClr>
              <a:buSzPts val="900"/>
              <a:buChar char="•"/>
              <a:defRPr/>
            </a:lvl9pPr>
          </a:lstStyle>
          <a:p>
            <a:endParaRPr/>
          </a:p>
        </p:txBody>
      </p:sp>
      <p:sp>
        <p:nvSpPr>
          <p:cNvPr id="37" name="Google Shape;37;p105"/>
          <p:cNvSpPr txBox="1">
            <a:spLocks noGrp="1"/>
          </p:cNvSpPr>
          <p:nvPr>
            <p:ph type="sldNum" idx="12"/>
          </p:nvPr>
        </p:nvSpPr>
        <p:spPr>
          <a:xfrm>
            <a:off x="10075871" y="6477001"/>
            <a:ext cx="1828800" cy="243417"/>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Space Grotesk"/>
                <a:ea typeface="Space Grotesk"/>
                <a:cs typeface="Space Grotesk"/>
                <a:sym typeface="Space Grotesk"/>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Space Grotesk"/>
                <a:ea typeface="Space Grotesk"/>
                <a:cs typeface="Space Grotesk"/>
                <a:sym typeface="Space Grotesk"/>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Space Grotesk"/>
                <a:ea typeface="Space Grotesk"/>
                <a:cs typeface="Space Grotesk"/>
                <a:sym typeface="Space Grotesk"/>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Space Grotesk"/>
                <a:ea typeface="Space Grotesk"/>
                <a:cs typeface="Space Grotesk"/>
                <a:sym typeface="Space Grotesk"/>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Space Grotesk"/>
                <a:ea typeface="Space Grotesk"/>
                <a:cs typeface="Space Grotesk"/>
                <a:sym typeface="Space Grotesk"/>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Space Grotesk"/>
                <a:ea typeface="Space Grotesk"/>
                <a:cs typeface="Space Grotesk"/>
                <a:sym typeface="Space Grotesk"/>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Space Grotesk"/>
                <a:ea typeface="Space Grotesk"/>
                <a:cs typeface="Space Grotesk"/>
                <a:sym typeface="Space Grotesk"/>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Space Grotesk"/>
                <a:ea typeface="Space Grotesk"/>
                <a:cs typeface="Space Grotesk"/>
                <a:sym typeface="Space Grotesk"/>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Space Grotesk"/>
                <a:ea typeface="Space Grotesk"/>
                <a:cs typeface="Space Grotesk"/>
                <a:sym typeface="Space Grotesk"/>
              </a:defRPr>
            </a:lvl9pPr>
          </a:lstStyle>
          <a:p>
            <a:fld id="{00000000-1234-1234-1234-123412341234}" type="slidenum">
              <a:rPr lang="en-GB" smtClean="0"/>
              <a:pPr/>
              <a:t>‹#›</a:t>
            </a:fld>
            <a:endParaRPr lang="en-GB"/>
          </a:p>
        </p:txBody>
      </p:sp>
      <p:pic>
        <p:nvPicPr>
          <p:cNvPr id="38" name="Google Shape;38;p105"/>
          <p:cNvPicPr preferRelativeResize="0"/>
          <p:nvPr/>
        </p:nvPicPr>
        <p:blipFill rotWithShape="1">
          <a:blip r:embed="rId3">
            <a:alphaModFix/>
          </a:blip>
          <a:srcRect l="42510" t="32980" r="42784" b="33374"/>
          <a:stretch/>
        </p:blipFill>
        <p:spPr>
          <a:xfrm>
            <a:off x="10156759" y="93872"/>
            <a:ext cx="762000" cy="980656"/>
          </a:xfrm>
          <a:prstGeom prst="rect">
            <a:avLst/>
          </a:prstGeom>
          <a:noFill/>
          <a:ln>
            <a:noFill/>
          </a:ln>
        </p:spPr>
      </p:pic>
      <p:sp>
        <p:nvSpPr>
          <p:cNvPr id="39" name="Google Shape;39;p105"/>
          <p:cNvSpPr txBox="1">
            <a:spLocks noGrp="1"/>
          </p:cNvSpPr>
          <p:nvPr>
            <p:ph type="body" idx="7"/>
          </p:nvPr>
        </p:nvSpPr>
        <p:spPr>
          <a:xfrm>
            <a:off x="486800" y="6496100"/>
            <a:ext cx="2514000" cy="247200"/>
          </a:xfrm>
          <a:prstGeom prst="rect">
            <a:avLst/>
          </a:prstGeom>
          <a:noFill/>
          <a:ln>
            <a:noFill/>
          </a:ln>
        </p:spPr>
        <p:txBody>
          <a:bodyPr spcFirstLastPara="1" wrap="square" lIns="45725" tIns="22850" rIns="45725" bIns="22850" anchor="t" anchorCtr="0">
            <a:normAutofit/>
          </a:bodyPr>
          <a:lstStyle>
            <a:lvl1pPr marL="609585" lvl="0" indent="-389457" algn="l">
              <a:lnSpc>
                <a:spcPct val="100000"/>
              </a:lnSpc>
              <a:spcBef>
                <a:spcPts val="400"/>
              </a:spcBef>
              <a:spcAft>
                <a:spcPts val="0"/>
              </a:spcAft>
              <a:buClr>
                <a:schemeClr val="dk2"/>
              </a:buClr>
              <a:buSzPts val="1000"/>
              <a:buFont typeface="Space Grotesk"/>
              <a:buChar char="•"/>
              <a:defRPr sz="1333">
                <a:solidFill>
                  <a:schemeClr val="dk2"/>
                </a:solidFill>
                <a:latin typeface="Space Grotesk"/>
                <a:ea typeface="Space Grotesk"/>
                <a:cs typeface="Space Grotesk"/>
                <a:sym typeface="Space Grotesk"/>
              </a:defRPr>
            </a:lvl1pPr>
            <a:lvl2pPr marL="1219170" lvl="1" indent="-423323" algn="l">
              <a:lnSpc>
                <a:spcPct val="100000"/>
              </a:lnSpc>
              <a:spcBef>
                <a:spcPts val="400"/>
              </a:spcBef>
              <a:spcAft>
                <a:spcPts val="0"/>
              </a:spcAft>
              <a:buSzPts val="1400"/>
              <a:buChar char="–"/>
              <a:defRPr/>
            </a:lvl2pPr>
            <a:lvl3pPr marL="1828754" lvl="2" indent="-406390" algn="l">
              <a:lnSpc>
                <a:spcPct val="100000"/>
              </a:lnSpc>
              <a:spcBef>
                <a:spcPts val="267"/>
              </a:spcBef>
              <a:spcAft>
                <a:spcPts val="0"/>
              </a:spcAft>
              <a:buSzPts val="1200"/>
              <a:buChar char="•"/>
              <a:defRPr/>
            </a:lvl3pPr>
            <a:lvl4pPr marL="2438339" lvl="3" indent="-389457" algn="l">
              <a:lnSpc>
                <a:spcPct val="100000"/>
              </a:lnSpc>
              <a:spcBef>
                <a:spcPts val="267"/>
              </a:spcBef>
              <a:spcAft>
                <a:spcPts val="0"/>
              </a:spcAft>
              <a:buSzPts val="1000"/>
              <a:buChar char="–"/>
              <a:defRPr/>
            </a:lvl4pPr>
            <a:lvl5pPr marL="3047924" lvl="4" indent="-389457" algn="l">
              <a:lnSpc>
                <a:spcPct val="100000"/>
              </a:lnSpc>
              <a:spcBef>
                <a:spcPts val="267"/>
              </a:spcBef>
              <a:spcAft>
                <a:spcPts val="0"/>
              </a:spcAft>
              <a:buSzPts val="1000"/>
              <a:buChar char="»"/>
              <a:defRPr/>
            </a:lvl5pPr>
            <a:lvl6pPr marL="3657509" lvl="5" indent="-389457" algn="l">
              <a:lnSpc>
                <a:spcPct val="100000"/>
              </a:lnSpc>
              <a:spcBef>
                <a:spcPts val="267"/>
              </a:spcBef>
              <a:spcAft>
                <a:spcPts val="0"/>
              </a:spcAft>
              <a:buSzPts val="1000"/>
              <a:buChar char="•"/>
              <a:defRPr/>
            </a:lvl6pPr>
            <a:lvl7pPr marL="4267093" lvl="6" indent="-389457" algn="l">
              <a:lnSpc>
                <a:spcPct val="100000"/>
              </a:lnSpc>
              <a:spcBef>
                <a:spcPts val="267"/>
              </a:spcBef>
              <a:spcAft>
                <a:spcPts val="0"/>
              </a:spcAft>
              <a:buSzPts val="1000"/>
              <a:buChar char="•"/>
              <a:defRPr/>
            </a:lvl7pPr>
            <a:lvl8pPr marL="4876678" lvl="7" indent="-389457" algn="l">
              <a:lnSpc>
                <a:spcPct val="100000"/>
              </a:lnSpc>
              <a:spcBef>
                <a:spcPts val="267"/>
              </a:spcBef>
              <a:spcAft>
                <a:spcPts val="0"/>
              </a:spcAft>
              <a:buSzPts val="1000"/>
              <a:buChar char="•"/>
              <a:defRPr/>
            </a:lvl8pPr>
            <a:lvl9pPr marL="5486263" lvl="8" indent="-389457" algn="l">
              <a:lnSpc>
                <a:spcPct val="100000"/>
              </a:lnSpc>
              <a:spcBef>
                <a:spcPts val="267"/>
              </a:spcBef>
              <a:spcAft>
                <a:spcPts val="0"/>
              </a:spcAft>
              <a:buSzPts val="1000"/>
              <a:buChar char="•"/>
              <a:defRPr/>
            </a:lvl9pPr>
          </a:lstStyle>
          <a:p>
            <a:endParaRPr/>
          </a:p>
        </p:txBody>
      </p:sp>
    </p:spTree>
    <p:extLst>
      <p:ext uri="{BB962C8B-B14F-4D97-AF65-F5344CB8AC3E}">
        <p14:creationId xmlns:p14="http://schemas.microsoft.com/office/powerpoint/2010/main" val="3088876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15885" y="1290182"/>
            <a:ext cx="11554691" cy="4886789"/>
          </a:xfrm>
        </p:spPr>
        <p:txBody>
          <a:bodyPr/>
          <a:lstStyle>
            <a:lvl1pPr>
              <a:buClr>
                <a:srgbClr val="F2B53C"/>
              </a:buClr>
              <a:defRPr b="0">
                <a:solidFill>
                  <a:srgbClr val="171A6C"/>
                </a:solidFill>
              </a:defRPr>
            </a:lvl1pPr>
            <a:lvl2pPr>
              <a:buClr>
                <a:srgbClr val="F2B53C"/>
              </a:buClr>
              <a:defRPr b="0">
                <a:solidFill>
                  <a:srgbClr val="171A6C"/>
                </a:solidFill>
              </a:defRPr>
            </a:lvl2pPr>
            <a:lvl3pPr>
              <a:buClr>
                <a:srgbClr val="F2B53C"/>
              </a:buClr>
              <a:defRPr b="0">
                <a:solidFill>
                  <a:srgbClr val="171A6C"/>
                </a:solidFill>
              </a:defRPr>
            </a:lvl3pPr>
            <a:lvl4pPr>
              <a:buClr>
                <a:srgbClr val="F2B53C"/>
              </a:buClr>
              <a:defRPr b="0">
                <a:solidFill>
                  <a:srgbClr val="171A6C"/>
                </a:solidFill>
              </a:defRPr>
            </a:lvl4pPr>
            <a:lvl5pPr>
              <a:buClr>
                <a:srgbClr val="F2B53C"/>
              </a:buClr>
              <a:defRPr b="0">
                <a:solidFill>
                  <a:srgbClr val="171A6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a:xfrm>
            <a:off x="6" y="6356350"/>
            <a:ext cx="12191999" cy="501650"/>
          </a:xfrm>
        </p:spPr>
        <p:txBody>
          <a:bodyPr/>
          <a:lstStyle/>
          <a:p>
            <a:endParaRPr lang="en-GB" dirty="0"/>
          </a:p>
        </p:txBody>
      </p:sp>
      <p:sp>
        <p:nvSpPr>
          <p:cNvPr id="4" name="Date Placeholder 3"/>
          <p:cNvSpPr>
            <a:spLocks noGrp="1"/>
          </p:cNvSpPr>
          <p:nvPr>
            <p:ph type="dt" sz="half" idx="10"/>
          </p:nvPr>
        </p:nvSpPr>
        <p:spPr>
          <a:xfrm>
            <a:off x="315886" y="6424613"/>
            <a:ext cx="2308297" cy="365125"/>
          </a:xfrm>
          <a:prstGeom prst="rect">
            <a:avLst/>
          </a:prstGeom>
          <a:ln>
            <a:noFill/>
          </a:ln>
        </p:spPr>
        <p:txBody>
          <a:bodyPr anchor="ctr"/>
          <a:lstStyle>
            <a:lvl1pPr>
              <a:defRPr sz="1100">
                <a:solidFill>
                  <a:srgbClr val="171A6C"/>
                </a:solidFill>
              </a:defRPr>
            </a:lvl1pPr>
          </a:lstStyle>
          <a:p>
            <a:endParaRPr lang="en-GB" dirty="0"/>
          </a:p>
        </p:txBody>
      </p:sp>
      <p:sp>
        <p:nvSpPr>
          <p:cNvPr id="6" name="Slide Number Placeholder 5"/>
          <p:cNvSpPr>
            <a:spLocks noGrp="1"/>
          </p:cNvSpPr>
          <p:nvPr>
            <p:ph type="sldNum" sz="quarter" idx="12"/>
          </p:nvPr>
        </p:nvSpPr>
        <p:spPr/>
        <p:txBody>
          <a:bodyPr/>
          <a:lstStyle/>
          <a:p>
            <a:fld id="{FC4456CD-832E-41F2-9893-C7650CCC5376}" type="slidenum">
              <a:rPr lang="en-GB" smtClean="0"/>
              <a:t>‹#›</a:t>
            </a:fld>
            <a:endParaRPr lang="en-GB"/>
          </a:p>
        </p:txBody>
      </p:sp>
      <p:sp>
        <p:nvSpPr>
          <p:cNvPr id="11" name="Title 10"/>
          <p:cNvSpPr>
            <a:spLocks noGrp="1"/>
          </p:cNvSpPr>
          <p:nvPr>
            <p:ph type="title"/>
          </p:nvPr>
        </p:nvSpPr>
        <p:spPr>
          <a:xfrm>
            <a:off x="5377841" y="1"/>
            <a:ext cx="6674227" cy="1077238"/>
          </a:xfrm>
        </p:spPr>
        <p:txBody>
          <a:bodyPr/>
          <a:lstStyle>
            <a:lvl1pPr>
              <a:defRPr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368208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73"/>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60"/>
            <a:ext cx="2743200" cy="365125"/>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4456CD-832E-41F2-9893-C7650CCC5376}" type="slidenum">
              <a:rPr lang="en-GB" smtClean="0"/>
              <a:t>‹#›</a:t>
            </a:fld>
            <a:endParaRPr lang="en-GB"/>
          </a:p>
        </p:txBody>
      </p:sp>
    </p:spTree>
    <p:extLst>
      <p:ext uri="{BB962C8B-B14F-4D97-AF65-F5344CB8AC3E}">
        <p14:creationId xmlns:p14="http://schemas.microsoft.com/office/powerpoint/2010/main" val="1511267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60"/>
            <a:ext cx="2743200" cy="365125"/>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4456CD-832E-41F2-9893-C7650CCC5376}" type="slidenum">
              <a:rPr lang="en-GB" smtClean="0"/>
              <a:t>‹#›</a:t>
            </a:fld>
            <a:endParaRPr lang="en-GB"/>
          </a:p>
        </p:txBody>
      </p:sp>
    </p:spTree>
    <p:extLst>
      <p:ext uri="{BB962C8B-B14F-4D97-AF65-F5344CB8AC3E}">
        <p14:creationId xmlns:p14="http://schemas.microsoft.com/office/powerpoint/2010/main" val="212034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60"/>
            <a:ext cx="2743200" cy="365125"/>
          </a:xfrm>
          <a:prstGeom prst="rect">
            <a:avLst/>
          </a:prstGeom>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C4456CD-832E-41F2-9893-C7650CCC5376}" type="slidenum">
              <a:rPr lang="en-GB" smtClean="0"/>
              <a:t>‹#›</a:t>
            </a:fld>
            <a:endParaRPr lang="en-GB"/>
          </a:p>
        </p:txBody>
      </p:sp>
    </p:spTree>
    <p:extLst>
      <p:ext uri="{BB962C8B-B14F-4D97-AF65-F5344CB8AC3E}">
        <p14:creationId xmlns:p14="http://schemas.microsoft.com/office/powerpoint/2010/main" val="4284104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60"/>
            <a:ext cx="2743200" cy="365125"/>
          </a:xfrm>
          <a:prstGeom prst="rect">
            <a:avLst/>
          </a:prstGeom>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C4456CD-832E-41F2-9893-C7650CCC5376}" type="slidenum">
              <a:rPr lang="en-GB" smtClean="0"/>
              <a:t>‹#›</a:t>
            </a:fld>
            <a:endParaRPr lang="en-GB"/>
          </a:p>
        </p:txBody>
      </p:sp>
    </p:spTree>
    <p:extLst>
      <p:ext uri="{BB962C8B-B14F-4D97-AF65-F5344CB8AC3E}">
        <p14:creationId xmlns:p14="http://schemas.microsoft.com/office/powerpoint/2010/main" val="2897855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60"/>
            <a:ext cx="2743200" cy="365125"/>
          </a:xfrm>
          <a:prstGeom prst="rect">
            <a:avLst/>
          </a:prstGeom>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C4456CD-832E-41F2-9893-C7650CCC5376}" type="slidenum">
              <a:rPr lang="en-GB" smtClean="0"/>
              <a:t>‹#›</a:t>
            </a:fld>
            <a:endParaRPr lang="en-GB"/>
          </a:p>
        </p:txBody>
      </p:sp>
    </p:spTree>
    <p:extLst>
      <p:ext uri="{BB962C8B-B14F-4D97-AF65-F5344CB8AC3E}">
        <p14:creationId xmlns:p14="http://schemas.microsoft.com/office/powerpoint/2010/main" val="1144143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3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60"/>
            <a:ext cx="2743200" cy="365125"/>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4456CD-832E-41F2-9893-C7650CCC5376}" type="slidenum">
              <a:rPr lang="en-GB" smtClean="0"/>
              <a:t>‹#›</a:t>
            </a:fld>
            <a:endParaRPr lang="en-GB"/>
          </a:p>
        </p:txBody>
      </p:sp>
    </p:spTree>
    <p:extLst>
      <p:ext uri="{BB962C8B-B14F-4D97-AF65-F5344CB8AC3E}">
        <p14:creationId xmlns:p14="http://schemas.microsoft.com/office/powerpoint/2010/main" val="509781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35"/>
            <a:ext cx="617220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60"/>
            <a:ext cx="2743200" cy="365125"/>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4456CD-832E-41F2-9893-C7650CCC5376}" type="slidenum">
              <a:rPr lang="en-GB" smtClean="0"/>
              <a:t>‹#›</a:t>
            </a:fld>
            <a:endParaRPr lang="en-GB"/>
          </a:p>
        </p:txBody>
      </p:sp>
    </p:spTree>
    <p:extLst>
      <p:ext uri="{BB962C8B-B14F-4D97-AF65-F5344CB8AC3E}">
        <p14:creationId xmlns:p14="http://schemas.microsoft.com/office/powerpoint/2010/main" val="27182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1823" y="1786898"/>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3291849"/>
            <a:ext cx="10515600" cy="28851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6" y="6356350"/>
            <a:ext cx="12191999" cy="501650"/>
          </a:xfrm>
          <a:prstGeom prst="rect">
            <a:avLst/>
          </a:prstGeom>
          <a:gradFill>
            <a:gsLst>
              <a:gs pos="2000">
                <a:schemeClr val="accent4"/>
              </a:gs>
              <a:gs pos="64000">
                <a:schemeClr val="accent2"/>
              </a:gs>
              <a:gs pos="100000">
                <a:schemeClr val="accent1"/>
              </a:gs>
            </a:gsLst>
            <a:lin ang="0" scaled="0"/>
          </a:gradFill>
        </p:spPr>
        <p:txBody>
          <a:bodyPr vert="horz" lIns="91440" tIns="45720" rIns="91440" bIns="45720" rtlCol="0" anchor="ctr"/>
          <a:lstStyle>
            <a:lvl1pPr algn="ctr">
              <a:defRPr sz="1200">
                <a:solidFill>
                  <a:schemeClr val="bg1"/>
                </a:solidFill>
              </a:defRPr>
            </a:lvl1pPr>
          </a:lstStyle>
          <a:p>
            <a:endParaRPr lang="en-GB" dirty="0"/>
          </a:p>
        </p:txBody>
      </p:sp>
      <p:sp>
        <p:nvSpPr>
          <p:cNvPr id="6" name="Slide Number Placeholder 5"/>
          <p:cNvSpPr>
            <a:spLocks noGrp="1"/>
          </p:cNvSpPr>
          <p:nvPr>
            <p:ph type="sldNum" sz="quarter" idx="4"/>
          </p:nvPr>
        </p:nvSpPr>
        <p:spPr>
          <a:xfrm>
            <a:off x="11237428" y="6356350"/>
            <a:ext cx="954577" cy="501650"/>
          </a:xfrm>
          <a:prstGeom prst="rect">
            <a:avLst/>
          </a:prstGeom>
        </p:spPr>
        <p:txBody>
          <a:bodyPr vert="horz" lIns="91440" tIns="45720" rIns="91440" bIns="45720" rtlCol="0" anchor="ctr"/>
          <a:lstStyle>
            <a:lvl1pPr algn="r">
              <a:defRPr sz="1200">
                <a:solidFill>
                  <a:schemeClr val="bg1"/>
                </a:solidFill>
              </a:defRPr>
            </a:lvl1pPr>
          </a:lstStyle>
          <a:p>
            <a:fld id="{FC4456CD-832E-41F2-9893-C7650CCC5376}" type="slidenum">
              <a:rPr lang="en-GB" smtClean="0"/>
              <a:pPr/>
              <a:t>‹#›</a:t>
            </a:fld>
            <a:endParaRPr lang="en-GB" dirty="0"/>
          </a:p>
        </p:txBody>
      </p:sp>
      <p:pic>
        <p:nvPicPr>
          <p:cNvPr id="8" name="Picture 7">
            <a:extLst>
              <a:ext uri="{FF2B5EF4-FFF2-40B4-BE49-F238E27FC236}">
                <a16:creationId xmlns:a16="http://schemas.microsoft.com/office/drawing/2014/main" id="{9AAEE24F-E8F5-3A45-8360-72E357020F37}"/>
              </a:ext>
            </a:extLst>
          </p:cNvPr>
          <p:cNvPicPr/>
          <p:nvPr userDrawn="1"/>
        </p:nvPicPr>
        <p:blipFill>
          <a:blip r:embed="rId15" cstate="print">
            <a:extLst>
              <a:ext uri="{28A0092B-C50C-407E-A947-70E740481C1C}">
                <a14:useLocalDpi xmlns:a14="http://schemas.microsoft.com/office/drawing/2010/main" val="0"/>
              </a:ext>
            </a:extLst>
          </a:blip>
          <a:stretch>
            <a:fillRect/>
          </a:stretch>
        </p:blipFill>
        <p:spPr>
          <a:xfrm>
            <a:off x="313248" y="62012"/>
            <a:ext cx="2635225" cy="1196265"/>
          </a:xfrm>
          <a:prstGeom prst="rect">
            <a:avLst/>
          </a:prstGeom>
        </p:spPr>
      </p:pic>
      <p:sp>
        <p:nvSpPr>
          <p:cNvPr id="4" name="Rectangle 3"/>
          <p:cNvSpPr/>
          <p:nvPr userDrawn="1"/>
        </p:nvSpPr>
        <p:spPr>
          <a:xfrm>
            <a:off x="3360615" y="0"/>
            <a:ext cx="8831385" cy="1258277"/>
          </a:xfrm>
          <a:prstGeom prst="rect">
            <a:avLst/>
          </a:prstGeom>
          <a:gradFill flip="none" rotWithShape="1">
            <a:gsLst>
              <a:gs pos="0">
                <a:schemeClr val="dk1">
                  <a:shade val="30000"/>
                  <a:satMod val="115000"/>
                </a:schemeClr>
              </a:gs>
              <a:gs pos="50000">
                <a:schemeClr val="accent2"/>
              </a:gs>
              <a:gs pos="77000">
                <a:srgbClr val="82B9E6"/>
              </a:gs>
              <a:gs pos="100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84405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1" r:id="rId12"/>
    <p:sldLayoutId id="2147483673" r:id="rId13"/>
  </p:sldLayoutIdLs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emf"/><Relationship Id="rId7" Type="http://schemas.openxmlformats.org/officeDocument/2006/relationships/image" Target="../media/image44.png"/><Relationship Id="rId2" Type="http://schemas.openxmlformats.org/officeDocument/2006/relationships/image" Target="../media/image39.emf"/><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emf"/><Relationship Id="rId4" Type="http://schemas.openxmlformats.org/officeDocument/2006/relationships/image" Target="../media/image48.emf"/><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image" Target="../media/image55.emf"/><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png"/><Relationship Id="rId4" Type="http://schemas.openxmlformats.org/officeDocument/2006/relationships/image" Target="../media/image5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9.jpg"/><Relationship Id="rId13" Type="http://schemas.openxmlformats.org/officeDocument/2006/relationships/image" Target="../media/image84.jpg"/><Relationship Id="rId3" Type="http://schemas.openxmlformats.org/officeDocument/2006/relationships/image" Target="../media/image74.jpe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jpeg"/><Relationship Id="rId16"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png"/><Relationship Id="rId3" Type="http://schemas.openxmlformats.org/officeDocument/2006/relationships/image" Target="../media/image96.jpeg"/><Relationship Id="rId7" Type="http://schemas.openxmlformats.org/officeDocument/2006/relationships/image" Target="../media/image100.png"/><Relationship Id="rId12" Type="http://schemas.openxmlformats.org/officeDocument/2006/relationships/image" Target="../media/image105.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G"/><Relationship Id="rId9" Type="http://schemas.openxmlformats.org/officeDocument/2006/relationships/image" Target="../media/image102.jpeg"/></Relationships>
</file>

<file path=ppt/slides/_rels/slide24.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1.jpeg"/><Relationship Id="rId11" Type="http://schemas.openxmlformats.org/officeDocument/2006/relationships/image" Target="../media/image116.png"/><Relationship Id="rId5" Type="http://schemas.openxmlformats.org/officeDocument/2006/relationships/image" Target="../media/image110.jpeg"/><Relationship Id="rId10" Type="http://schemas.openxmlformats.org/officeDocument/2006/relationships/image" Target="../media/image115.jpeg"/><Relationship Id="rId4" Type="http://schemas.openxmlformats.org/officeDocument/2006/relationships/image" Target="../media/image109.jpeg"/><Relationship Id="rId9" Type="http://schemas.openxmlformats.org/officeDocument/2006/relationships/image" Target="../media/image114.jpeg"/></Relationships>
</file>

<file path=ppt/slides/_rels/slide2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jpe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9.emf"/><Relationship Id="rId5" Type="http://schemas.openxmlformats.org/officeDocument/2006/relationships/image" Target="../media/image120.jpeg"/><Relationship Id="rId10" Type="http://schemas.openxmlformats.org/officeDocument/2006/relationships/image" Target="../media/image125.jpeg"/><Relationship Id="rId4" Type="http://schemas.openxmlformats.org/officeDocument/2006/relationships/image" Target="../media/image119.jpeg"/><Relationship Id="rId9" Type="http://schemas.openxmlformats.org/officeDocument/2006/relationships/image" Target="../media/image124.png"/></Relationships>
</file>

<file path=ppt/slides/_rels/slide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5.png"/><Relationship Id="rId4" Type="http://schemas.openxmlformats.org/officeDocument/2006/relationships/image" Target="../media/image12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gif"/><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CC3CD24-2657-F6B9-0A13-307340B8C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170730"/>
            <a:ext cx="12192001" cy="652102"/>
          </a:xfrm>
          <a:prstGeom prst="rect">
            <a:avLst/>
          </a:prstGeom>
        </p:spPr>
      </p:pic>
      <p:sp>
        <p:nvSpPr>
          <p:cNvPr id="30" name="Slide Number Placeholder 1">
            <a:extLst>
              <a:ext uri="{FF2B5EF4-FFF2-40B4-BE49-F238E27FC236}">
                <a16:creationId xmlns:a16="http://schemas.microsoft.com/office/drawing/2014/main" id="{29CD3013-6613-90EA-69CA-E4B588D59D18}"/>
              </a:ext>
            </a:extLst>
          </p:cNvPr>
          <p:cNvSpPr>
            <a:spLocks noGrp="1"/>
          </p:cNvSpPr>
          <p:nvPr>
            <p:ph type="sldNum" sz="quarter" idx="12"/>
          </p:nvPr>
        </p:nvSpPr>
        <p:spPr>
          <a:xfrm>
            <a:off x="11237428" y="6334579"/>
            <a:ext cx="954577" cy="501650"/>
          </a:xfrm>
        </p:spPr>
        <p:txBody>
          <a:bodyPr/>
          <a:lstStyle/>
          <a:p>
            <a:fld id="{FC4456CD-832E-41F2-9893-C7650CCC5376}" type="slidenum">
              <a:rPr lang="en-GB" smtClean="0"/>
              <a:t>1</a:t>
            </a:fld>
            <a:endParaRPr lang="en-GB"/>
          </a:p>
        </p:txBody>
      </p:sp>
      <p:sp>
        <p:nvSpPr>
          <p:cNvPr id="2" name="TextBox 1">
            <a:extLst>
              <a:ext uri="{FF2B5EF4-FFF2-40B4-BE49-F238E27FC236}">
                <a16:creationId xmlns:a16="http://schemas.microsoft.com/office/drawing/2014/main" id="{F19671E0-56CD-1273-EDF7-D8F2350B19AC}"/>
              </a:ext>
            </a:extLst>
          </p:cNvPr>
          <p:cNvSpPr txBox="1"/>
          <p:nvPr/>
        </p:nvSpPr>
        <p:spPr>
          <a:xfrm>
            <a:off x="2731526" y="2599525"/>
            <a:ext cx="6728947" cy="707886"/>
          </a:xfrm>
          <a:prstGeom prst="rect">
            <a:avLst/>
          </a:prstGeom>
          <a:noFill/>
        </p:spPr>
        <p:txBody>
          <a:bodyPr wrap="square">
            <a:spAutoFit/>
          </a:bodyPr>
          <a:lstStyle/>
          <a:p>
            <a:pPr algn="ctr"/>
            <a:r>
              <a:rPr lang="en-GB" sz="2000" b="1" i="1" dirty="0">
                <a:solidFill>
                  <a:srgbClr val="002060"/>
                </a:solidFill>
                <a:latin typeface="Times New Roman" panose="02020603050405020304" pitchFamily="18" charset="0"/>
                <a:cs typeface="Times New Roman" panose="02020603050405020304" pitchFamily="18" charset="0"/>
              </a:rPr>
              <a:t>A. </a:t>
            </a:r>
            <a:r>
              <a:rPr lang="en-GB" sz="2000" b="1" i="1" dirty="0" err="1">
                <a:solidFill>
                  <a:srgbClr val="002060"/>
                </a:solidFill>
                <a:latin typeface="Times New Roman" panose="02020603050405020304" pitchFamily="18" charset="0"/>
                <a:cs typeface="Times New Roman" panose="02020603050405020304" pitchFamily="18" charset="0"/>
              </a:rPr>
              <a:t>Navin</a:t>
            </a:r>
            <a:r>
              <a:rPr lang="en-GB" sz="2000" b="1" i="1" dirty="0">
                <a:solidFill>
                  <a:srgbClr val="002060"/>
                </a:solidFill>
                <a:latin typeface="Times New Roman" panose="02020603050405020304" pitchFamily="18" charset="0"/>
                <a:cs typeface="Times New Roman" panose="02020603050405020304" pitchFamily="18" charset="0"/>
              </a:rPr>
              <a:t> </a:t>
            </a:r>
            <a:r>
              <a:rPr lang="en-GB" sz="2000" b="1" i="1" dirty="0">
                <a:solidFill>
                  <a:srgbClr val="FF0000"/>
                </a:solidFill>
                <a:latin typeface="Times New Roman" panose="02020603050405020304" pitchFamily="18" charset="0"/>
                <a:cs typeface="Times New Roman" panose="02020603050405020304" pitchFamily="18" charset="0"/>
              </a:rPr>
              <a:t>on behalf of the EURO-LABS team</a:t>
            </a:r>
          </a:p>
          <a:p>
            <a:pPr algn="ctr"/>
            <a:r>
              <a:rPr lang="en-GB" sz="2000" b="1" i="1" dirty="0">
                <a:solidFill>
                  <a:srgbClr val="C00000"/>
                </a:solidFill>
                <a:latin typeface="Times New Roman" panose="02020603050405020304" pitchFamily="18" charset="0"/>
                <a:cs typeface="Times New Roman" panose="02020603050405020304" pitchFamily="18" charset="0"/>
              </a:rPr>
              <a:t>G</a:t>
            </a:r>
            <a:r>
              <a:rPr lang="en-GB" sz="2000" i="1" dirty="0">
                <a:latin typeface="Times New Roman" panose="02020603050405020304" pitchFamily="18" charset="0"/>
                <a:cs typeface="Times New Roman" panose="02020603050405020304" pitchFamily="18" charset="0"/>
              </a:rPr>
              <a:t>rand </a:t>
            </a:r>
            <a:r>
              <a:rPr lang="en-GB" sz="2000" b="1" i="1" dirty="0" err="1">
                <a:solidFill>
                  <a:srgbClr val="C00000"/>
                </a:solidFill>
                <a:latin typeface="Times New Roman" panose="02020603050405020304" pitchFamily="18" charset="0"/>
                <a:cs typeface="Times New Roman" panose="02020603050405020304" pitchFamily="18" charset="0"/>
              </a:rPr>
              <a:t>A</a:t>
            </a:r>
            <a:r>
              <a:rPr lang="en-GB" sz="2000" i="1" dirty="0" err="1">
                <a:latin typeface="Times New Roman" panose="02020603050405020304" pitchFamily="18" charset="0"/>
                <a:cs typeface="Times New Roman" panose="02020603050405020304" pitchFamily="18" charset="0"/>
              </a:rPr>
              <a:t>ccélérateur</a:t>
            </a:r>
            <a:r>
              <a:rPr lang="en-GB" sz="2000" i="1" dirty="0">
                <a:latin typeface="Times New Roman" panose="02020603050405020304" pitchFamily="18" charset="0"/>
                <a:cs typeface="Times New Roman" panose="02020603050405020304" pitchFamily="18" charset="0"/>
              </a:rPr>
              <a:t> </a:t>
            </a:r>
            <a:r>
              <a:rPr lang="en-GB" sz="2000" b="1" i="1" dirty="0">
                <a:solidFill>
                  <a:srgbClr val="C00000"/>
                </a:solidFill>
                <a:latin typeface="Times New Roman" panose="02020603050405020304" pitchFamily="18" charset="0"/>
                <a:cs typeface="Times New Roman" panose="02020603050405020304" pitchFamily="18" charset="0"/>
              </a:rPr>
              <a:t>N</a:t>
            </a:r>
            <a:r>
              <a:rPr lang="en-GB" sz="2000" i="1" dirty="0">
                <a:latin typeface="Times New Roman" panose="02020603050405020304" pitchFamily="18" charset="0"/>
                <a:cs typeface="Times New Roman" panose="02020603050405020304" pitchFamily="18" charset="0"/>
              </a:rPr>
              <a:t>ational </a:t>
            </a:r>
            <a:r>
              <a:rPr lang="en-GB" sz="2000" i="1" dirty="0" err="1">
                <a:latin typeface="Times New Roman" panose="02020603050405020304" pitchFamily="18" charset="0"/>
                <a:cs typeface="Times New Roman" panose="02020603050405020304" pitchFamily="18" charset="0"/>
              </a:rPr>
              <a:t>d'</a:t>
            </a:r>
            <a:r>
              <a:rPr lang="en-GB" sz="2000" b="1" i="1" dirty="0" err="1">
                <a:solidFill>
                  <a:srgbClr val="C00000"/>
                </a:solidFill>
                <a:latin typeface="Times New Roman" panose="02020603050405020304" pitchFamily="18" charset="0"/>
                <a:cs typeface="Times New Roman" panose="02020603050405020304" pitchFamily="18" charset="0"/>
              </a:rPr>
              <a:t>I</a:t>
            </a:r>
            <a:r>
              <a:rPr lang="en-GB" sz="2000" i="1" dirty="0" err="1">
                <a:latin typeface="Times New Roman" panose="02020603050405020304" pitchFamily="18" charset="0"/>
                <a:cs typeface="Times New Roman" panose="02020603050405020304" pitchFamily="18" charset="0"/>
              </a:rPr>
              <a:t>ons</a:t>
            </a:r>
            <a:r>
              <a:rPr lang="en-GB" sz="2000" i="1" dirty="0">
                <a:latin typeface="Times New Roman" panose="02020603050405020304" pitchFamily="18" charset="0"/>
                <a:cs typeface="Times New Roman" panose="02020603050405020304" pitchFamily="18" charset="0"/>
              </a:rPr>
              <a:t> </a:t>
            </a:r>
            <a:r>
              <a:rPr lang="en-GB" sz="2000" b="1" i="1" dirty="0" err="1">
                <a:latin typeface="Times New Roman" panose="02020603050405020304" pitchFamily="18" charset="0"/>
                <a:cs typeface="Times New Roman" panose="02020603050405020304" pitchFamily="18" charset="0"/>
              </a:rPr>
              <a:t>L</a:t>
            </a:r>
            <a:r>
              <a:rPr lang="en-GB" sz="2000" i="1" dirty="0" err="1">
                <a:latin typeface="Times New Roman" panose="02020603050405020304" pitchFamily="18" charset="0"/>
                <a:cs typeface="Times New Roman" panose="02020603050405020304" pitchFamily="18" charset="0"/>
              </a:rPr>
              <a:t>ourds</a:t>
            </a:r>
            <a:r>
              <a:rPr lang="en-GB" sz="2000" i="1" dirty="0">
                <a:latin typeface="Times New Roman" panose="02020603050405020304" pitchFamily="18" charset="0"/>
                <a:cs typeface="Times New Roman" panose="02020603050405020304" pitchFamily="18" charset="0"/>
              </a:rPr>
              <a:t>, Caen, France</a:t>
            </a:r>
          </a:p>
        </p:txBody>
      </p:sp>
      <p:pic>
        <p:nvPicPr>
          <p:cNvPr id="1026" name="Picture 2" descr="The Final Countdown (song) - Wikipedia">
            <a:extLst>
              <a:ext uri="{FF2B5EF4-FFF2-40B4-BE49-F238E27FC236}">
                <a16:creationId xmlns:a16="http://schemas.microsoft.com/office/drawing/2014/main" id="{9EE86D27-87BC-CE7A-89FE-9C9B1828A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2983" y="5495"/>
            <a:ext cx="2295872" cy="22958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89C5093-8DB1-5F17-AB15-F8ADF5A26A4F}"/>
              </a:ext>
            </a:extLst>
          </p:cNvPr>
          <p:cNvGrpSpPr>
            <a:grpSpLocks noChangeAspect="1"/>
          </p:cNvGrpSpPr>
          <p:nvPr/>
        </p:nvGrpSpPr>
        <p:grpSpPr>
          <a:xfrm>
            <a:off x="10932000" y="-45537"/>
            <a:ext cx="1260000" cy="1284903"/>
            <a:chOff x="3411415" y="124403"/>
            <a:chExt cx="5505917" cy="5908096"/>
          </a:xfrm>
        </p:grpSpPr>
        <p:pic>
          <p:nvPicPr>
            <p:cNvPr id="4" name="Picture 10" descr="https://international-adviser.com/wp-content/uploads/sites/3/2019/07/Three-pillars.jpg">
              <a:extLst>
                <a:ext uri="{FF2B5EF4-FFF2-40B4-BE49-F238E27FC236}">
                  <a16:creationId xmlns:a16="http://schemas.microsoft.com/office/drawing/2014/main" id="{5E42A3B8-12E8-7C05-7D2D-A4F78A54D4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433" t="16567" r="20072"/>
            <a:stretch/>
          </p:blipFill>
          <p:spPr bwMode="auto">
            <a:xfrm>
              <a:off x="3692768" y="1688122"/>
              <a:ext cx="4835769" cy="4344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hree pillars of the European Union - Wikipedia">
              <a:extLst>
                <a:ext uri="{FF2B5EF4-FFF2-40B4-BE49-F238E27FC236}">
                  <a16:creationId xmlns:a16="http://schemas.microsoft.com/office/drawing/2014/main" id="{59E3318F-D7A2-B7D5-DC63-31A6B37D06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4144"/>
            <a:stretch/>
          </p:blipFill>
          <p:spPr bwMode="auto">
            <a:xfrm>
              <a:off x="3411415" y="124403"/>
              <a:ext cx="5505917" cy="1563719"/>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86DDEFD9-2849-FA12-23BA-B02961F528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0306" y="3605569"/>
            <a:ext cx="1814105" cy="2565162"/>
          </a:xfrm>
          <a:prstGeom prst="rect">
            <a:avLst/>
          </a:prstGeom>
        </p:spPr>
      </p:pic>
      <p:sp>
        <p:nvSpPr>
          <p:cNvPr id="6" name="TextBox 5">
            <a:extLst>
              <a:ext uri="{FF2B5EF4-FFF2-40B4-BE49-F238E27FC236}">
                <a16:creationId xmlns:a16="http://schemas.microsoft.com/office/drawing/2014/main" id="{F1C72048-FEB6-F611-2494-DFD5ECD63E24}"/>
              </a:ext>
            </a:extLst>
          </p:cNvPr>
          <p:cNvSpPr txBox="1"/>
          <p:nvPr/>
        </p:nvSpPr>
        <p:spPr>
          <a:xfrm>
            <a:off x="5535974" y="3335716"/>
            <a:ext cx="1120050"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Welcome </a:t>
            </a:r>
          </a:p>
        </p:txBody>
      </p:sp>
      <p:pic>
        <p:nvPicPr>
          <p:cNvPr id="8" name="Picture 7">
            <a:extLst>
              <a:ext uri="{FF2B5EF4-FFF2-40B4-BE49-F238E27FC236}">
                <a16:creationId xmlns:a16="http://schemas.microsoft.com/office/drawing/2014/main" id="{4812E408-4918-6597-361A-FC0291D64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6616" y="3803621"/>
            <a:ext cx="3848100" cy="2012808"/>
          </a:xfrm>
          <a:prstGeom prst="rect">
            <a:avLst/>
          </a:prstGeom>
        </p:spPr>
      </p:pic>
      <p:pic>
        <p:nvPicPr>
          <p:cNvPr id="11" name="Picture 10">
            <a:extLst>
              <a:ext uri="{FF2B5EF4-FFF2-40B4-BE49-F238E27FC236}">
                <a16:creationId xmlns:a16="http://schemas.microsoft.com/office/drawing/2014/main" id="{E1A0DCC6-082E-1135-0DFA-EC8655ECB6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9623" y="3661712"/>
            <a:ext cx="2850166" cy="2137624"/>
          </a:xfrm>
          <a:prstGeom prst="rect">
            <a:avLst/>
          </a:prstGeom>
        </p:spPr>
      </p:pic>
      <p:pic>
        <p:nvPicPr>
          <p:cNvPr id="13" name="Picture 12">
            <a:extLst>
              <a:ext uri="{FF2B5EF4-FFF2-40B4-BE49-F238E27FC236}">
                <a16:creationId xmlns:a16="http://schemas.microsoft.com/office/drawing/2014/main" id="{E8A77804-5CF5-D388-748D-36BC39FE45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621395" y="1874019"/>
            <a:ext cx="1934681" cy="1451011"/>
          </a:xfrm>
          <a:prstGeom prst="rect">
            <a:avLst/>
          </a:prstGeom>
        </p:spPr>
      </p:pic>
    </p:spTree>
    <p:extLst>
      <p:ext uri="{BB962C8B-B14F-4D97-AF65-F5344CB8AC3E}">
        <p14:creationId xmlns:p14="http://schemas.microsoft.com/office/powerpoint/2010/main" val="3002571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41406B-A2B4-4C3E-52A8-D4718AF40C06}"/>
              </a:ext>
            </a:extLst>
          </p:cNvPr>
          <p:cNvSpPr>
            <a:spLocks noGrp="1"/>
          </p:cNvSpPr>
          <p:nvPr>
            <p:ph type="sldNum" sz="quarter" idx="12"/>
          </p:nvPr>
        </p:nvSpPr>
        <p:spPr/>
        <p:txBody>
          <a:bodyPr/>
          <a:lstStyle/>
          <a:p>
            <a:fld id="{FC4456CD-832E-41F2-9893-C7650CCC5376}" type="slidenum">
              <a:rPr lang="en-GB" smtClean="0"/>
              <a:t>10</a:t>
            </a:fld>
            <a:endParaRPr lang="en-GB"/>
          </a:p>
        </p:txBody>
      </p:sp>
      <p:sp>
        <p:nvSpPr>
          <p:cNvPr id="4" name="Title 3">
            <a:extLst>
              <a:ext uri="{FF2B5EF4-FFF2-40B4-BE49-F238E27FC236}">
                <a16:creationId xmlns:a16="http://schemas.microsoft.com/office/drawing/2014/main" id="{506CCF38-91D0-E318-30DA-A8982C963BB8}"/>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Training / Education</a:t>
            </a:r>
          </a:p>
        </p:txBody>
      </p:sp>
      <p:sp>
        <p:nvSpPr>
          <p:cNvPr id="22" name="TextBox 21">
            <a:extLst>
              <a:ext uri="{FF2B5EF4-FFF2-40B4-BE49-F238E27FC236}">
                <a16:creationId xmlns:a16="http://schemas.microsoft.com/office/drawing/2014/main" id="{9AA0F3EC-08F2-66CE-3074-DF55FD73DA46}"/>
              </a:ext>
            </a:extLst>
          </p:cNvPr>
          <p:cNvSpPr txBox="1"/>
          <p:nvPr/>
        </p:nvSpPr>
        <p:spPr>
          <a:xfrm>
            <a:off x="3049361" y="2828836"/>
            <a:ext cx="6098720" cy="1200329"/>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Training often concentrates on developing specialized abilities essential for particular tasks. </a:t>
            </a:r>
          </a:p>
          <a:p>
            <a:r>
              <a:rPr lang="en-GB" dirty="0">
                <a:latin typeface="Times New Roman" panose="02020603050405020304" pitchFamily="18" charset="0"/>
                <a:cs typeface="Times New Roman" panose="02020603050405020304" pitchFamily="18" charset="0"/>
              </a:rPr>
              <a:t>Educational programs provide comprehensive insight aimed at developing a deeper understanding of a field.</a:t>
            </a:r>
          </a:p>
        </p:txBody>
      </p:sp>
      <p:pic>
        <p:nvPicPr>
          <p:cNvPr id="24" name="Picture 6" descr="Science by Doing | Australian Academy of Science">
            <a:extLst>
              <a:ext uri="{FF2B5EF4-FFF2-40B4-BE49-F238E27FC236}">
                <a16:creationId xmlns:a16="http://schemas.microsoft.com/office/drawing/2014/main" id="{C104FA9B-50DC-F43B-317D-CADABF439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727" y="4390253"/>
            <a:ext cx="2499672" cy="119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243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A723D1-A4B0-EAB4-91FA-0B83B541FE0B}"/>
              </a:ext>
            </a:extLst>
          </p:cNvPr>
          <p:cNvSpPr>
            <a:spLocks noGrp="1"/>
          </p:cNvSpPr>
          <p:nvPr>
            <p:ph type="sldNum" sz="quarter" idx="12"/>
          </p:nvPr>
        </p:nvSpPr>
        <p:spPr/>
        <p:txBody>
          <a:bodyPr/>
          <a:lstStyle/>
          <a:p>
            <a:fld id="{FC4456CD-832E-41F2-9893-C7650CCC5376}" type="slidenum">
              <a:rPr lang="en-GB" smtClean="0"/>
              <a:t>11</a:t>
            </a:fld>
            <a:endParaRPr lang="en-GB"/>
          </a:p>
        </p:txBody>
      </p:sp>
      <p:pic>
        <p:nvPicPr>
          <p:cNvPr id="7" name="Picture 6">
            <a:extLst>
              <a:ext uri="{FF2B5EF4-FFF2-40B4-BE49-F238E27FC236}">
                <a16:creationId xmlns:a16="http://schemas.microsoft.com/office/drawing/2014/main" id="{17172D99-EEA6-E348-D275-8B9AE2348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8667" y="1519311"/>
            <a:ext cx="3242856" cy="4589049"/>
          </a:xfrm>
          <a:prstGeom prst="rect">
            <a:avLst/>
          </a:prstGeom>
          <a:solidFill>
            <a:schemeClr val="bg1"/>
          </a:solidFill>
        </p:spPr>
      </p:pic>
      <p:pic>
        <p:nvPicPr>
          <p:cNvPr id="8" name="Picture 7">
            <a:extLst>
              <a:ext uri="{FF2B5EF4-FFF2-40B4-BE49-F238E27FC236}">
                <a16:creationId xmlns:a16="http://schemas.microsoft.com/office/drawing/2014/main" id="{C916BC81-3958-BF98-A589-383615B43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523" y="1471772"/>
            <a:ext cx="3242856" cy="4684126"/>
          </a:xfrm>
          <a:prstGeom prst="rect">
            <a:avLst/>
          </a:prstGeom>
        </p:spPr>
      </p:pic>
      <p:pic>
        <p:nvPicPr>
          <p:cNvPr id="14" name="Picture 13">
            <a:extLst>
              <a:ext uri="{FF2B5EF4-FFF2-40B4-BE49-F238E27FC236}">
                <a16:creationId xmlns:a16="http://schemas.microsoft.com/office/drawing/2014/main" id="{FEC69E4A-71AF-1BAB-FE1D-052613293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8667" y="5885066"/>
            <a:ext cx="6485712" cy="985634"/>
          </a:xfrm>
          <a:prstGeom prst="rect">
            <a:avLst/>
          </a:prstGeom>
        </p:spPr>
      </p:pic>
      <p:pic>
        <p:nvPicPr>
          <p:cNvPr id="16" name="Picture 15">
            <a:extLst>
              <a:ext uri="{FF2B5EF4-FFF2-40B4-BE49-F238E27FC236}">
                <a16:creationId xmlns:a16="http://schemas.microsoft.com/office/drawing/2014/main" id="{D6008C63-B314-C027-DB00-58990B2C27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3452" y="701578"/>
            <a:ext cx="5112359" cy="655430"/>
          </a:xfrm>
          <a:prstGeom prst="rect">
            <a:avLst/>
          </a:prstGeom>
        </p:spPr>
      </p:pic>
      <p:pic>
        <p:nvPicPr>
          <p:cNvPr id="18" name="Picture 17">
            <a:extLst>
              <a:ext uri="{FF2B5EF4-FFF2-40B4-BE49-F238E27FC236}">
                <a16:creationId xmlns:a16="http://schemas.microsoft.com/office/drawing/2014/main" id="{F376DD4D-A8DA-2E7E-B5FA-5E465904A2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1198" y="-2770997"/>
            <a:ext cx="6908800" cy="1358900"/>
          </a:xfrm>
          <a:prstGeom prst="rect">
            <a:avLst/>
          </a:prstGeom>
        </p:spPr>
      </p:pic>
      <p:pic>
        <p:nvPicPr>
          <p:cNvPr id="2" name="Picture 4" descr="Basic Training School |">
            <a:extLst>
              <a:ext uri="{FF2B5EF4-FFF2-40B4-BE49-F238E27FC236}">
                <a16:creationId xmlns:a16="http://schemas.microsoft.com/office/drawing/2014/main" id="{672F9AD9-0A5F-7BA8-9510-1564B18244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26" r="5242" b="23799"/>
          <a:stretch/>
        </p:blipFill>
        <p:spPr bwMode="auto">
          <a:xfrm>
            <a:off x="118478" y="0"/>
            <a:ext cx="2982072" cy="15226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2F0150B-4ACD-F51A-8360-A9F1CE70431C}"/>
              </a:ext>
            </a:extLst>
          </p:cNvPr>
          <p:cNvPicPr>
            <a:picLocks noChangeAspect="1"/>
          </p:cNvPicPr>
          <p:nvPr/>
        </p:nvPicPr>
        <p:blipFill rotWithShape="1">
          <a:blip r:embed="rId6">
            <a:extLst>
              <a:ext uri="{28A0092B-C50C-407E-A947-70E740481C1C}">
                <a14:useLocalDpi xmlns:a14="http://schemas.microsoft.com/office/drawing/2010/main" val="0"/>
              </a:ext>
            </a:extLst>
          </a:blip>
          <a:srcRect l="82674" b="573"/>
          <a:stretch/>
        </p:blipFill>
        <p:spPr>
          <a:xfrm>
            <a:off x="3655372" y="168199"/>
            <a:ext cx="1196998" cy="1351112"/>
          </a:xfrm>
          <a:prstGeom prst="rect">
            <a:avLst/>
          </a:prstGeom>
        </p:spPr>
      </p:pic>
      <p:pic>
        <p:nvPicPr>
          <p:cNvPr id="11" name="Picture 2" descr="60 Learning and Development Quotes to ...">
            <a:extLst>
              <a:ext uri="{FF2B5EF4-FFF2-40B4-BE49-F238E27FC236}">
                <a16:creationId xmlns:a16="http://schemas.microsoft.com/office/drawing/2014/main" id="{8D36136E-F83D-EFCD-ECB6-2DA06168758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298" t="9158" r="9298" b="42842"/>
          <a:stretch/>
        </p:blipFill>
        <p:spPr bwMode="auto">
          <a:xfrm>
            <a:off x="212983" y="3046556"/>
            <a:ext cx="2326107"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83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DC5A43-3B34-71BC-CAEF-DF053496DEA2}"/>
              </a:ext>
            </a:extLst>
          </p:cNvPr>
          <p:cNvSpPr>
            <a:spLocks noGrp="1"/>
          </p:cNvSpPr>
          <p:nvPr>
            <p:ph type="sldNum" sz="quarter" idx="12"/>
          </p:nvPr>
        </p:nvSpPr>
        <p:spPr>
          <a:xfrm>
            <a:off x="12786828" y="6356350"/>
            <a:ext cx="954577" cy="501650"/>
          </a:xfrm>
        </p:spPr>
        <p:txBody>
          <a:bodyPr/>
          <a:lstStyle/>
          <a:p>
            <a:fld id="{FC4456CD-832E-41F2-9893-C7650CCC5376}" type="slidenum">
              <a:rPr lang="en-GB" smtClean="0"/>
              <a:t>12</a:t>
            </a:fld>
            <a:endParaRPr lang="en-GB"/>
          </a:p>
        </p:txBody>
      </p:sp>
      <p:sp>
        <p:nvSpPr>
          <p:cNvPr id="4" name="Title 3">
            <a:extLst>
              <a:ext uri="{FF2B5EF4-FFF2-40B4-BE49-F238E27FC236}">
                <a16:creationId xmlns:a16="http://schemas.microsoft.com/office/drawing/2014/main" id="{B8193BA9-9EA3-0E23-7C26-3A3E040ACEA5}"/>
              </a:ext>
            </a:extLst>
          </p:cNvPr>
          <p:cNvSpPr>
            <a:spLocks noGrp="1"/>
          </p:cNvSpPr>
          <p:nvPr>
            <p:ph type="title"/>
          </p:nvPr>
        </p:nvSpPr>
        <p:spPr>
          <a:xfrm>
            <a:off x="11702441" y="-1077238"/>
            <a:ext cx="6674227" cy="1077238"/>
          </a:xfrm>
        </p:spPr>
        <p:txBody>
          <a:bodyPr/>
          <a:lstStyle/>
          <a:p>
            <a:endParaRPr lang="en-GB"/>
          </a:p>
        </p:txBody>
      </p:sp>
      <p:pic>
        <p:nvPicPr>
          <p:cNvPr id="5" name="Picture 4">
            <a:extLst>
              <a:ext uri="{FF2B5EF4-FFF2-40B4-BE49-F238E27FC236}">
                <a16:creationId xmlns:a16="http://schemas.microsoft.com/office/drawing/2014/main" id="{FEF95867-F92F-7C10-2C15-39AA6978B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 y="2019070"/>
            <a:ext cx="3227101" cy="1158646"/>
          </a:xfrm>
          <a:prstGeom prst="rect">
            <a:avLst/>
          </a:prstGeom>
        </p:spPr>
      </p:pic>
      <p:pic>
        <p:nvPicPr>
          <p:cNvPr id="6" name="Picture 5">
            <a:extLst>
              <a:ext uri="{FF2B5EF4-FFF2-40B4-BE49-F238E27FC236}">
                <a16:creationId xmlns:a16="http://schemas.microsoft.com/office/drawing/2014/main" id="{594FD45E-DCE5-6CAA-1A72-543E6C7277BD}"/>
              </a:ext>
            </a:extLst>
          </p:cNvPr>
          <p:cNvPicPr>
            <a:picLocks noChangeAspect="1"/>
          </p:cNvPicPr>
          <p:nvPr/>
        </p:nvPicPr>
        <p:blipFill rotWithShape="1">
          <a:blip r:embed="rId3">
            <a:extLst>
              <a:ext uri="{28A0092B-C50C-407E-A947-70E740481C1C}">
                <a14:useLocalDpi xmlns:a14="http://schemas.microsoft.com/office/drawing/2010/main" val="0"/>
              </a:ext>
            </a:extLst>
          </a:blip>
          <a:srcRect l="6805" t="5424" r="8516" b="83771"/>
          <a:stretch/>
        </p:blipFill>
        <p:spPr>
          <a:xfrm>
            <a:off x="3614909" y="3041643"/>
            <a:ext cx="3802574" cy="686540"/>
          </a:xfrm>
          <a:prstGeom prst="rect">
            <a:avLst/>
          </a:prstGeom>
          <a:solidFill>
            <a:schemeClr val="bg1"/>
          </a:solidFill>
        </p:spPr>
      </p:pic>
      <p:pic>
        <p:nvPicPr>
          <p:cNvPr id="7" name="Picture 6">
            <a:extLst>
              <a:ext uri="{FF2B5EF4-FFF2-40B4-BE49-F238E27FC236}">
                <a16:creationId xmlns:a16="http://schemas.microsoft.com/office/drawing/2014/main" id="{4EA0C624-3A36-E08A-5344-440FA27B6BEF}"/>
              </a:ext>
            </a:extLst>
          </p:cNvPr>
          <p:cNvPicPr>
            <a:picLocks noChangeAspect="1"/>
          </p:cNvPicPr>
          <p:nvPr/>
        </p:nvPicPr>
        <p:blipFill>
          <a:blip r:embed="rId4"/>
          <a:stretch>
            <a:fillRect/>
          </a:stretch>
        </p:blipFill>
        <p:spPr>
          <a:xfrm>
            <a:off x="26303" y="4762219"/>
            <a:ext cx="7772400" cy="1099258"/>
          </a:xfrm>
          <a:prstGeom prst="rect">
            <a:avLst/>
          </a:prstGeom>
        </p:spPr>
      </p:pic>
      <p:pic>
        <p:nvPicPr>
          <p:cNvPr id="8" name="Picture 7">
            <a:extLst>
              <a:ext uri="{FF2B5EF4-FFF2-40B4-BE49-F238E27FC236}">
                <a16:creationId xmlns:a16="http://schemas.microsoft.com/office/drawing/2014/main" id="{89231D15-8B6C-585F-149E-89CAB079B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3767" y="5857865"/>
            <a:ext cx="2618736" cy="1066152"/>
          </a:xfrm>
          <a:prstGeom prst="rect">
            <a:avLst/>
          </a:prstGeom>
        </p:spPr>
      </p:pic>
      <p:pic>
        <p:nvPicPr>
          <p:cNvPr id="9" name="Picture 8">
            <a:extLst>
              <a:ext uri="{FF2B5EF4-FFF2-40B4-BE49-F238E27FC236}">
                <a16:creationId xmlns:a16="http://schemas.microsoft.com/office/drawing/2014/main" id="{580589C4-45B6-149D-BC97-F705E1C4C7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3690" y="2002164"/>
            <a:ext cx="4700965" cy="763144"/>
          </a:xfrm>
          <a:prstGeom prst="rect">
            <a:avLst/>
          </a:prstGeom>
        </p:spPr>
      </p:pic>
      <p:pic>
        <p:nvPicPr>
          <p:cNvPr id="10" name="Picture 9">
            <a:extLst>
              <a:ext uri="{FF2B5EF4-FFF2-40B4-BE49-F238E27FC236}">
                <a16:creationId xmlns:a16="http://schemas.microsoft.com/office/drawing/2014/main" id="{D8142A80-3ED1-4FE8-AEA3-7385192E916E}"/>
              </a:ext>
            </a:extLst>
          </p:cNvPr>
          <p:cNvPicPr>
            <a:picLocks noChangeAspect="1"/>
          </p:cNvPicPr>
          <p:nvPr/>
        </p:nvPicPr>
        <p:blipFill rotWithShape="1">
          <a:blip r:embed="rId7"/>
          <a:srcRect l="34956" t="11978" b="11624"/>
          <a:stretch/>
        </p:blipFill>
        <p:spPr>
          <a:xfrm>
            <a:off x="2879152" y="738331"/>
            <a:ext cx="5055503" cy="1280739"/>
          </a:xfrm>
          <a:prstGeom prst="rect">
            <a:avLst/>
          </a:prstGeom>
        </p:spPr>
      </p:pic>
      <p:pic>
        <p:nvPicPr>
          <p:cNvPr id="11" name="Picture 10">
            <a:extLst>
              <a:ext uri="{FF2B5EF4-FFF2-40B4-BE49-F238E27FC236}">
                <a16:creationId xmlns:a16="http://schemas.microsoft.com/office/drawing/2014/main" id="{0EA4072E-0763-C358-05CB-C62E7AD0A6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03" y="3028827"/>
            <a:ext cx="3207387" cy="1712762"/>
          </a:xfrm>
          <a:prstGeom prst="rect">
            <a:avLst/>
          </a:prstGeom>
        </p:spPr>
      </p:pic>
      <p:pic>
        <p:nvPicPr>
          <p:cNvPr id="13" name="Picture 12">
            <a:extLst>
              <a:ext uri="{FF2B5EF4-FFF2-40B4-BE49-F238E27FC236}">
                <a16:creationId xmlns:a16="http://schemas.microsoft.com/office/drawing/2014/main" id="{34D96926-51C2-F91A-D08F-EFCA3E38DD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2503" y="5857865"/>
            <a:ext cx="2625073" cy="968610"/>
          </a:xfrm>
          <a:prstGeom prst="rect">
            <a:avLst/>
          </a:prstGeom>
        </p:spPr>
      </p:pic>
      <p:pic>
        <p:nvPicPr>
          <p:cNvPr id="2" name="Picture 1">
            <a:extLst>
              <a:ext uri="{FF2B5EF4-FFF2-40B4-BE49-F238E27FC236}">
                <a16:creationId xmlns:a16="http://schemas.microsoft.com/office/drawing/2014/main" id="{1AA1D92C-A721-261F-C01B-547579825D8D}"/>
              </a:ext>
            </a:extLst>
          </p:cNvPr>
          <p:cNvPicPr>
            <a:picLocks noChangeAspect="1"/>
          </p:cNvPicPr>
          <p:nvPr/>
        </p:nvPicPr>
        <p:blipFill>
          <a:blip r:embed="rId10"/>
          <a:stretch>
            <a:fillRect/>
          </a:stretch>
        </p:blipFill>
        <p:spPr>
          <a:xfrm>
            <a:off x="7818418" y="3014528"/>
            <a:ext cx="4378074" cy="2971091"/>
          </a:xfrm>
          <a:prstGeom prst="rect">
            <a:avLst/>
          </a:prstGeom>
        </p:spPr>
      </p:pic>
      <p:sp>
        <p:nvSpPr>
          <p:cNvPr id="16" name="TextBox 15">
            <a:extLst>
              <a:ext uri="{FF2B5EF4-FFF2-40B4-BE49-F238E27FC236}">
                <a16:creationId xmlns:a16="http://schemas.microsoft.com/office/drawing/2014/main" id="{57AFDDBB-FDA2-DC5C-5152-0B293FD1784E}"/>
              </a:ext>
            </a:extLst>
          </p:cNvPr>
          <p:cNvSpPr txBox="1"/>
          <p:nvPr/>
        </p:nvSpPr>
        <p:spPr>
          <a:xfrm>
            <a:off x="2879152" y="138263"/>
            <a:ext cx="9197788" cy="646331"/>
          </a:xfrm>
          <a:prstGeom prst="rect">
            <a:avLst/>
          </a:prstGeom>
          <a:noFill/>
        </p:spPr>
        <p:txBody>
          <a:bodyPr wrap="square">
            <a:spAutoFit/>
          </a:bodyPr>
          <a:lstStyle/>
          <a:p>
            <a:r>
              <a:rPr lang="en-GB" i="1" dirty="0">
                <a:highlight>
                  <a:srgbClr val="FFFF00"/>
                </a:highlight>
              </a:rPr>
              <a:t>Instrumentation and Training for Nuclear Spectroscopy </a:t>
            </a:r>
          </a:p>
          <a:p>
            <a:r>
              <a:rPr lang="en-GB" i="1" dirty="0">
                <a:highlight>
                  <a:srgbClr val="FFFF00"/>
                </a:highlight>
              </a:rPr>
              <a:t>and Reaction Dynamics</a:t>
            </a:r>
            <a:endParaRPr lang="en-GB" dirty="0">
              <a:highlight>
                <a:srgbClr val="FFFF00"/>
              </a:highlight>
            </a:endParaRPr>
          </a:p>
        </p:txBody>
      </p:sp>
    </p:spTree>
    <p:extLst>
      <p:ext uri="{BB962C8B-B14F-4D97-AF65-F5344CB8AC3E}">
        <p14:creationId xmlns:p14="http://schemas.microsoft.com/office/powerpoint/2010/main" val="70420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441384-A729-5897-2E58-550CFEF55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9425" y="1784834"/>
            <a:ext cx="2843846" cy="3791794"/>
          </a:xfrm>
          <a:prstGeom prst="rect">
            <a:avLst/>
          </a:prstGeom>
        </p:spPr>
      </p:pic>
      <p:pic>
        <p:nvPicPr>
          <p:cNvPr id="11" name="Picture 10">
            <a:extLst>
              <a:ext uri="{FF2B5EF4-FFF2-40B4-BE49-F238E27FC236}">
                <a16:creationId xmlns:a16="http://schemas.microsoft.com/office/drawing/2014/main" id="{3AD98946-6C16-1E0D-5760-A33CC1B46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29" y="1903427"/>
            <a:ext cx="2754901" cy="3673201"/>
          </a:xfrm>
          <a:prstGeom prst="rect">
            <a:avLst/>
          </a:prstGeom>
        </p:spPr>
      </p:pic>
      <p:pic>
        <p:nvPicPr>
          <p:cNvPr id="14" name="Picture 13">
            <a:extLst>
              <a:ext uri="{FF2B5EF4-FFF2-40B4-BE49-F238E27FC236}">
                <a16:creationId xmlns:a16="http://schemas.microsoft.com/office/drawing/2014/main" id="{4BF6CBAC-710E-563A-93A8-B16FF1A0C0F2}"/>
              </a:ext>
            </a:extLst>
          </p:cNvPr>
          <p:cNvPicPr>
            <a:picLocks noChangeAspect="1"/>
          </p:cNvPicPr>
          <p:nvPr/>
        </p:nvPicPr>
        <p:blipFill rotWithShape="1">
          <a:blip r:embed="rId4">
            <a:extLst>
              <a:ext uri="{28A0092B-C50C-407E-A947-70E740481C1C}">
                <a14:useLocalDpi xmlns:a14="http://schemas.microsoft.com/office/drawing/2010/main" val="0"/>
              </a:ext>
            </a:extLst>
          </a:blip>
          <a:srcRect b="83479"/>
          <a:stretch/>
        </p:blipFill>
        <p:spPr>
          <a:xfrm>
            <a:off x="-101770" y="5576628"/>
            <a:ext cx="5390536" cy="1258127"/>
          </a:xfrm>
          <a:prstGeom prst="rect">
            <a:avLst/>
          </a:prstGeom>
          <a:solidFill>
            <a:schemeClr val="bg1"/>
          </a:solidFill>
        </p:spPr>
      </p:pic>
      <p:pic>
        <p:nvPicPr>
          <p:cNvPr id="26" name="Picture 25">
            <a:extLst>
              <a:ext uri="{FF2B5EF4-FFF2-40B4-BE49-F238E27FC236}">
                <a16:creationId xmlns:a16="http://schemas.microsoft.com/office/drawing/2014/main" id="{0B2BF460-8728-0E25-5B6E-37E918BB92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2852" y="1844129"/>
            <a:ext cx="2766295" cy="3673201"/>
          </a:xfrm>
          <a:prstGeom prst="rect">
            <a:avLst/>
          </a:prstGeom>
        </p:spPr>
      </p:pic>
      <p:pic>
        <p:nvPicPr>
          <p:cNvPr id="31" name="Picture 30">
            <a:extLst>
              <a:ext uri="{FF2B5EF4-FFF2-40B4-BE49-F238E27FC236}">
                <a16:creationId xmlns:a16="http://schemas.microsoft.com/office/drawing/2014/main" id="{7028A49D-817F-8562-FE80-8D543F2C1DDB}"/>
              </a:ext>
            </a:extLst>
          </p:cNvPr>
          <p:cNvPicPr>
            <a:picLocks noChangeAspect="1"/>
          </p:cNvPicPr>
          <p:nvPr/>
        </p:nvPicPr>
        <p:blipFill>
          <a:blip r:embed="rId6"/>
          <a:stretch>
            <a:fillRect/>
          </a:stretch>
        </p:blipFill>
        <p:spPr>
          <a:xfrm>
            <a:off x="-42574" y="0"/>
            <a:ext cx="2925690" cy="1462845"/>
          </a:xfrm>
          <a:prstGeom prst="rect">
            <a:avLst/>
          </a:prstGeom>
        </p:spPr>
      </p:pic>
      <p:pic>
        <p:nvPicPr>
          <p:cNvPr id="15365" name="Picture 15364">
            <a:extLst>
              <a:ext uri="{FF2B5EF4-FFF2-40B4-BE49-F238E27FC236}">
                <a16:creationId xmlns:a16="http://schemas.microsoft.com/office/drawing/2014/main" id="{F760F1D9-A328-7E05-9B43-C9916BA05F48}"/>
              </a:ext>
            </a:extLst>
          </p:cNvPr>
          <p:cNvPicPr>
            <a:picLocks noChangeAspect="1"/>
          </p:cNvPicPr>
          <p:nvPr/>
        </p:nvPicPr>
        <p:blipFill rotWithShape="1">
          <a:blip r:embed="rId7">
            <a:extLst>
              <a:ext uri="{28A0092B-C50C-407E-A947-70E740481C1C}">
                <a14:useLocalDpi xmlns:a14="http://schemas.microsoft.com/office/drawing/2010/main" val="0"/>
              </a:ext>
            </a:extLst>
          </a:blip>
          <a:srcRect b="49640"/>
          <a:stretch/>
        </p:blipFill>
        <p:spPr>
          <a:xfrm>
            <a:off x="5478622" y="6046448"/>
            <a:ext cx="6287662" cy="634122"/>
          </a:xfrm>
          <a:prstGeom prst="rect">
            <a:avLst/>
          </a:prstGeom>
        </p:spPr>
      </p:pic>
      <p:pic>
        <p:nvPicPr>
          <p:cNvPr id="15371" name="Picture 6" descr="GANIL">
            <a:extLst>
              <a:ext uri="{FF2B5EF4-FFF2-40B4-BE49-F238E27FC236}">
                <a16:creationId xmlns:a16="http://schemas.microsoft.com/office/drawing/2014/main" id="{86895209-82D2-CE96-7DBE-B49DCEABEC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15574" y="6418783"/>
            <a:ext cx="1106037" cy="235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24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99121BF-4F4B-F849-BCC0-36D60EAC80CF}"/>
              </a:ext>
            </a:extLst>
          </p:cNvPr>
          <p:cNvSpPr>
            <a:spLocks noGrp="1"/>
          </p:cNvSpPr>
          <p:nvPr>
            <p:ph type="sldNum" sz="quarter" idx="12"/>
          </p:nvPr>
        </p:nvSpPr>
        <p:spPr>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14</a:t>
            </a:r>
          </a:p>
        </p:txBody>
      </p:sp>
      <p:graphicFrame>
        <p:nvGraphicFramePr>
          <p:cNvPr id="9" name="Table 8">
            <a:extLst>
              <a:ext uri="{FF2B5EF4-FFF2-40B4-BE49-F238E27FC236}">
                <a16:creationId xmlns:a16="http://schemas.microsoft.com/office/drawing/2014/main" id="{BEFE54AF-03C0-5143-A14D-5EDEE647C56B}"/>
              </a:ext>
            </a:extLst>
          </p:cNvPr>
          <p:cNvGraphicFramePr>
            <a:graphicFrameLocks noGrp="1"/>
          </p:cNvGraphicFramePr>
          <p:nvPr/>
        </p:nvGraphicFramePr>
        <p:xfrm>
          <a:off x="1199456" y="4077072"/>
          <a:ext cx="9721082" cy="1930351"/>
        </p:xfrm>
        <a:graphic>
          <a:graphicData uri="http://schemas.openxmlformats.org/drawingml/2006/table">
            <a:tbl>
              <a:tblPr/>
              <a:tblGrid>
                <a:gridCol w="3252606">
                  <a:extLst>
                    <a:ext uri="{9D8B030D-6E8A-4147-A177-3AD203B41FA5}">
                      <a16:colId xmlns:a16="http://schemas.microsoft.com/office/drawing/2014/main" val="2641602222"/>
                    </a:ext>
                  </a:extLst>
                </a:gridCol>
                <a:gridCol w="817070">
                  <a:extLst>
                    <a:ext uri="{9D8B030D-6E8A-4147-A177-3AD203B41FA5}">
                      <a16:colId xmlns:a16="http://schemas.microsoft.com/office/drawing/2014/main" val="891711857"/>
                    </a:ext>
                  </a:extLst>
                </a:gridCol>
                <a:gridCol w="1361784">
                  <a:extLst>
                    <a:ext uri="{9D8B030D-6E8A-4147-A177-3AD203B41FA5}">
                      <a16:colId xmlns:a16="http://schemas.microsoft.com/office/drawing/2014/main" val="3331422319"/>
                    </a:ext>
                  </a:extLst>
                </a:gridCol>
                <a:gridCol w="953249">
                  <a:extLst>
                    <a:ext uri="{9D8B030D-6E8A-4147-A177-3AD203B41FA5}">
                      <a16:colId xmlns:a16="http://schemas.microsoft.com/office/drawing/2014/main" val="2600017373"/>
                    </a:ext>
                  </a:extLst>
                </a:gridCol>
                <a:gridCol w="2587390">
                  <a:extLst>
                    <a:ext uri="{9D8B030D-6E8A-4147-A177-3AD203B41FA5}">
                      <a16:colId xmlns:a16="http://schemas.microsoft.com/office/drawing/2014/main" val="1153677076"/>
                    </a:ext>
                  </a:extLst>
                </a:gridCol>
                <a:gridCol w="748983">
                  <a:extLst>
                    <a:ext uri="{9D8B030D-6E8A-4147-A177-3AD203B41FA5}">
                      <a16:colId xmlns:a16="http://schemas.microsoft.com/office/drawing/2014/main" val="3363316429"/>
                    </a:ext>
                  </a:extLst>
                </a:gridCol>
              </a:tblGrid>
              <a:tr h="406351">
                <a:tc>
                  <a:txBody>
                    <a:bodyPr/>
                    <a:lstStyle/>
                    <a:p>
                      <a:pPr algn="l" fontAlgn="b">
                        <a:spcBef>
                          <a:spcPts val="0"/>
                        </a:spcBef>
                        <a:spcAft>
                          <a:spcPts val="0"/>
                        </a:spcAft>
                      </a:pPr>
                      <a:r>
                        <a:rPr lang="en-GB" sz="2000" b="1" i="0" u="none" strike="noStrike" dirty="0">
                          <a:solidFill>
                            <a:srgbClr val="C00000"/>
                          </a:solidFill>
                          <a:effectLst/>
                          <a:latin typeface="Times" pitchFamily="2" charset="0"/>
                        </a:rPr>
                        <a:t>Budget</a:t>
                      </a:r>
                    </a:p>
                  </a:txBody>
                  <a:tcPr marL="14679" marR="14679" marT="1467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spcBef>
                          <a:spcPts val="0"/>
                        </a:spcBef>
                        <a:spcAft>
                          <a:spcPts val="0"/>
                        </a:spcAft>
                      </a:pPr>
                      <a:endParaRPr lang="aa-ET" sz="2000" b="1" i="1" u="none" strike="noStrike" kern="1200" dirty="0">
                        <a:solidFill>
                          <a:srgbClr val="C00000"/>
                        </a:solidFill>
                        <a:effectLst/>
                        <a:latin typeface="Times" pitchFamily="2" charset="0"/>
                        <a:ea typeface="+mn-ea"/>
                        <a:cs typeface="+mn-cs"/>
                      </a:endParaRPr>
                    </a:p>
                  </a:txBody>
                  <a:tcPr marL="14679" marR="14679" marT="1467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spcBef>
                          <a:spcPts val="0"/>
                        </a:spcBef>
                        <a:spcAft>
                          <a:spcPts val="0"/>
                        </a:spcAft>
                      </a:pPr>
                      <a:r>
                        <a:rPr lang="en-GB" sz="2000" b="1" i="0" u="none" strike="noStrike" dirty="0">
                          <a:solidFill>
                            <a:srgbClr val="C00000"/>
                          </a:solidFill>
                          <a:effectLst/>
                          <a:latin typeface="Times" pitchFamily="2" charset="0"/>
                        </a:rPr>
                        <a:t>Access </a:t>
                      </a:r>
                    </a:p>
                  </a:txBody>
                  <a:tcPr marL="14679" marR="14679" marT="1467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spcBef>
                          <a:spcPts val="0"/>
                        </a:spcBef>
                        <a:spcAft>
                          <a:spcPts val="0"/>
                        </a:spcAft>
                      </a:pPr>
                      <a:endParaRPr lang="en-GB" sz="2000" b="1" i="0" u="none" strike="noStrike" dirty="0">
                        <a:solidFill>
                          <a:srgbClr val="C00000"/>
                        </a:solidFill>
                        <a:effectLst/>
                        <a:latin typeface="Times" pitchFamily="2" charset="0"/>
                      </a:endParaRPr>
                    </a:p>
                  </a:txBody>
                  <a:tcPr marL="14679" marR="14679" marT="1467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spcBef>
                          <a:spcPts val="0"/>
                        </a:spcBef>
                        <a:spcAft>
                          <a:spcPts val="0"/>
                        </a:spcAft>
                      </a:pPr>
                      <a:r>
                        <a:rPr lang="en-GB" sz="2000" b="1" i="0" u="none" strike="noStrike" dirty="0">
                          <a:solidFill>
                            <a:srgbClr val="C00000"/>
                          </a:solidFill>
                          <a:effectLst/>
                          <a:latin typeface="Times" pitchFamily="2" charset="0"/>
                        </a:rPr>
                        <a:t>Service Improvement </a:t>
                      </a:r>
                    </a:p>
                  </a:txBody>
                  <a:tcPr marL="14679" marR="14679" marT="1467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spcBef>
                          <a:spcPts val="0"/>
                        </a:spcBef>
                        <a:spcAft>
                          <a:spcPts val="0"/>
                        </a:spcAft>
                      </a:pPr>
                      <a:endParaRPr lang="en-GB" sz="2000" b="1" i="0" u="none" strike="noStrike" dirty="0">
                        <a:solidFill>
                          <a:srgbClr val="C00000"/>
                        </a:solidFill>
                        <a:effectLst/>
                        <a:latin typeface="Arial" panose="020B0604020202020204" pitchFamily="34" charset="0"/>
                      </a:endParaRPr>
                    </a:p>
                  </a:txBody>
                  <a:tcPr marL="14679" marR="14679" marT="1467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73382345"/>
                  </a:ext>
                </a:extLst>
              </a:tr>
              <a:tr h="0">
                <a:tc>
                  <a:txBody>
                    <a:bodyPr/>
                    <a:lstStyle/>
                    <a:p>
                      <a:pPr algn="l" fontAlgn="b">
                        <a:spcBef>
                          <a:spcPts val="0"/>
                        </a:spcBef>
                        <a:spcAft>
                          <a:spcPts val="0"/>
                        </a:spcAft>
                      </a:pPr>
                      <a:r>
                        <a:rPr lang="en-GB" sz="2000" b="0" i="0" u="none" strike="noStrike" dirty="0">
                          <a:solidFill>
                            <a:srgbClr val="00B050"/>
                          </a:solidFill>
                          <a:effectLst/>
                          <a:latin typeface="Times" pitchFamily="2" charset="0"/>
                        </a:rPr>
                        <a:t>Nuclear Physics RI Facilities (WP2)</a:t>
                      </a:r>
                    </a:p>
                  </a:txBody>
                  <a:tcPr marL="14679" marR="1467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ctr" fontAlgn="b">
                        <a:spcBef>
                          <a:spcPts val="0"/>
                        </a:spcBef>
                        <a:spcAft>
                          <a:spcPts val="0"/>
                        </a:spcAft>
                      </a:pPr>
                      <a:r>
                        <a:rPr lang="aa-ET" sz="2000" b="0" i="0" u="none" strike="noStrike" kern="1200" dirty="0">
                          <a:solidFill>
                            <a:srgbClr val="000000"/>
                          </a:solidFill>
                          <a:effectLst/>
                          <a:latin typeface="Calibri" panose="020F0502020204030204" pitchFamily="34" charset="0"/>
                          <a:ea typeface="+mn-ea"/>
                          <a:cs typeface="+mn-cs"/>
                        </a:rPr>
                        <a:t>kEuros</a:t>
                      </a:r>
                      <a:endParaRPr lang="en-GB" sz="2000" b="0" i="0" u="none" strike="noStrike" kern="1200" dirty="0">
                        <a:solidFill>
                          <a:srgbClr val="000000"/>
                        </a:solidFill>
                        <a:effectLst/>
                        <a:latin typeface="Calibri" panose="020F0502020204030204" pitchFamily="34" charset="0"/>
                        <a:ea typeface="+mn-ea"/>
                        <a:cs typeface="+mn-cs"/>
                      </a:endParaRPr>
                    </a:p>
                  </a:txBody>
                  <a:tcPr marL="14679" marR="1467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spcBef>
                          <a:spcPts val="0"/>
                        </a:spcBef>
                        <a:spcAft>
                          <a:spcPts val="0"/>
                        </a:spcAft>
                      </a:pPr>
                      <a:r>
                        <a:rPr lang="aa-ET" sz="1800" b="0" i="0" u="none" strike="noStrike">
                          <a:solidFill>
                            <a:srgbClr val="00B050"/>
                          </a:solidFill>
                          <a:effectLst/>
                          <a:latin typeface="Times" pitchFamily="2" charset="0"/>
                        </a:rPr>
                        <a:t>  </a:t>
                      </a:r>
                      <a:r>
                        <a:rPr lang="it-IT" sz="1800" b="0" i="0" u="none" strike="noStrike" dirty="0">
                          <a:solidFill>
                            <a:srgbClr val="00B050"/>
                          </a:solidFill>
                          <a:effectLst/>
                          <a:latin typeface="Times" pitchFamily="2" charset="0"/>
                        </a:rPr>
                        <a:t>5</a:t>
                      </a:r>
                      <a:r>
                        <a:rPr lang="fr-FR" sz="1800" b="0" i="0" u="none" strike="noStrike" dirty="0">
                          <a:solidFill>
                            <a:srgbClr val="00B050"/>
                          </a:solidFill>
                          <a:effectLst/>
                          <a:latin typeface="Times" pitchFamily="2" charset="0"/>
                        </a:rPr>
                        <a:t>,</a:t>
                      </a:r>
                      <a:r>
                        <a:rPr lang="it-IT" sz="1800" b="0" i="0" u="none" strike="noStrike" dirty="0">
                          <a:solidFill>
                            <a:srgbClr val="00B050"/>
                          </a:solidFill>
                          <a:effectLst/>
                          <a:latin typeface="Times" pitchFamily="2" charset="0"/>
                        </a:rPr>
                        <a:t>0</a:t>
                      </a:r>
                      <a:r>
                        <a:rPr lang="aa-ET" sz="1800" b="0" i="0" u="none" strike="noStrike" dirty="0">
                          <a:solidFill>
                            <a:srgbClr val="00B050"/>
                          </a:solidFill>
                          <a:effectLst/>
                          <a:latin typeface="Times" pitchFamily="2" charset="0"/>
                        </a:rPr>
                        <a:t>00.00 </a:t>
                      </a:r>
                    </a:p>
                  </a:txBody>
                  <a:tcPr marL="14679" marR="108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spcBef>
                          <a:spcPts val="0"/>
                        </a:spcBef>
                        <a:spcAft>
                          <a:spcPts val="0"/>
                        </a:spcAft>
                      </a:pPr>
                      <a:endParaRPr lang="aa-ET" sz="1800" b="0" i="0" u="none" strike="noStrike" kern="1200" dirty="0">
                        <a:solidFill>
                          <a:srgbClr val="00B050"/>
                        </a:solidFill>
                        <a:effectLst/>
                        <a:latin typeface="Times" pitchFamily="2" charset="0"/>
                        <a:ea typeface="+mn-ea"/>
                        <a:cs typeface="+mn-cs"/>
                      </a:endParaRPr>
                    </a:p>
                  </a:txBody>
                  <a:tcPr marL="14679" marR="1467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spcBef>
                          <a:spcPts val="0"/>
                        </a:spcBef>
                        <a:spcAft>
                          <a:spcPts val="0"/>
                        </a:spcAft>
                      </a:pPr>
                      <a:r>
                        <a:rPr lang="it-IT" sz="1800" b="0" i="0" u="none" strike="noStrike" dirty="0">
                          <a:solidFill>
                            <a:srgbClr val="00B050"/>
                          </a:solidFill>
                          <a:effectLst/>
                          <a:latin typeface="Times" pitchFamily="2" charset="0"/>
                        </a:rPr>
                        <a:t>1,200</a:t>
                      </a:r>
                      <a:r>
                        <a:rPr lang="aa-ET" sz="1800" b="0" i="0" u="none" strike="noStrike">
                          <a:solidFill>
                            <a:srgbClr val="00B050"/>
                          </a:solidFill>
                          <a:effectLst/>
                          <a:latin typeface="Times" pitchFamily="2" charset="0"/>
                        </a:rPr>
                        <a:t>         </a:t>
                      </a:r>
                      <a:endParaRPr lang="aa-ET" sz="1800" b="0" i="0" u="none" strike="noStrike" dirty="0">
                        <a:solidFill>
                          <a:srgbClr val="00B050"/>
                        </a:solidFill>
                        <a:effectLst/>
                        <a:latin typeface="Times" pitchFamily="2" charset="0"/>
                      </a:endParaRPr>
                    </a:p>
                  </a:txBody>
                  <a:tcPr marL="0" marR="108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spcBef>
                          <a:spcPts val="0"/>
                        </a:spcBef>
                        <a:spcAft>
                          <a:spcPts val="0"/>
                        </a:spcAft>
                      </a:pPr>
                      <a:endParaRPr lang="aa-ET" sz="1800" b="0" i="0" u="none" strike="noStrike" kern="1200" dirty="0">
                        <a:solidFill>
                          <a:srgbClr val="00B050"/>
                        </a:solidFill>
                        <a:effectLst/>
                        <a:latin typeface="Times" pitchFamily="2" charset="0"/>
                        <a:ea typeface="+mn-ea"/>
                        <a:cs typeface="+mn-cs"/>
                      </a:endParaRPr>
                    </a:p>
                  </a:txBody>
                  <a:tcPr marL="14679" marR="1467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6020954"/>
                  </a:ext>
                </a:extLst>
              </a:tr>
              <a:tr h="0">
                <a:tc>
                  <a:txBody>
                    <a:bodyPr/>
                    <a:lstStyle/>
                    <a:p>
                      <a:pPr algn="l" fontAlgn="b">
                        <a:spcBef>
                          <a:spcPts val="0"/>
                        </a:spcBef>
                        <a:spcAft>
                          <a:spcPts val="0"/>
                        </a:spcAft>
                      </a:pPr>
                      <a:r>
                        <a:rPr lang="en-GB" sz="2000" b="0" i="0" u="none" strike="noStrike" dirty="0">
                          <a:solidFill>
                            <a:srgbClr val="000000"/>
                          </a:solidFill>
                          <a:effectLst/>
                          <a:latin typeface="Times" pitchFamily="2" charset="0"/>
                        </a:rPr>
                        <a:t>HEP Facilities RI Facilities</a:t>
                      </a:r>
                      <a:endParaRPr lang="en-GB" sz="2000" b="0" i="0" u="none" strike="noStrike" dirty="0">
                        <a:effectLst/>
                        <a:latin typeface="Times" pitchFamily="2" charset="0"/>
                      </a:endParaRPr>
                    </a:p>
                  </a:txBody>
                  <a:tcPr marL="14679" marR="1467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l-GR"/>
                    </a:p>
                  </a:txBody>
                  <a:tcPr/>
                </a:tc>
                <a:tc>
                  <a:txBody>
                    <a:bodyPr/>
                    <a:lstStyle/>
                    <a:p>
                      <a:pPr algn="r" fontAlgn="b">
                        <a:spcBef>
                          <a:spcPts val="0"/>
                        </a:spcBef>
                        <a:spcAft>
                          <a:spcPts val="0"/>
                        </a:spcAft>
                      </a:pPr>
                      <a:r>
                        <a:rPr lang="it-IT" sz="1800" b="0" i="0" u="none" strike="noStrike" dirty="0">
                          <a:solidFill>
                            <a:srgbClr val="000000"/>
                          </a:solidFill>
                          <a:effectLst/>
                          <a:latin typeface="Times" pitchFamily="2" charset="0"/>
                        </a:rPr>
                        <a:t>4</a:t>
                      </a:r>
                      <a:r>
                        <a:rPr lang="fr-FR" sz="1800" b="0" i="0" u="none" strike="noStrike" dirty="0">
                          <a:solidFill>
                            <a:srgbClr val="000000"/>
                          </a:solidFill>
                          <a:effectLst/>
                          <a:latin typeface="Times" pitchFamily="2" charset="0"/>
                        </a:rPr>
                        <a:t>,</a:t>
                      </a:r>
                      <a:r>
                        <a:rPr lang="it-IT" sz="1800" b="0" i="0" u="none" strike="noStrike" dirty="0">
                          <a:solidFill>
                            <a:srgbClr val="000000"/>
                          </a:solidFill>
                          <a:effectLst/>
                          <a:latin typeface="Times" pitchFamily="2" charset="0"/>
                        </a:rPr>
                        <a:t>9</a:t>
                      </a:r>
                      <a:r>
                        <a:rPr lang="aa-ET" sz="1800" b="0" i="0" u="none" strike="noStrike" dirty="0">
                          <a:solidFill>
                            <a:srgbClr val="000000"/>
                          </a:solidFill>
                          <a:effectLst/>
                          <a:latin typeface="Times" pitchFamily="2" charset="0"/>
                        </a:rPr>
                        <a:t>00.00 </a:t>
                      </a:r>
                      <a:endParaRPr lang="aa-ET" sz="1800" b="0" i="0" u="none" strike="noStrike" dirty="0">
                        <a:effectLst/>
                        <a:latin typeface="Times" pitchFamily="2" charset="0"/>
                      </a:endParaRPr>
                    </a:p>
                  </a:txBody>
                  <a:tcPr marL="14679" marR="108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spcBef>
                          <a:spcPts val="0"/>
                        </a:spcBef>
                        <a:spcAft>
                          <a:spcPts val="0"/>
                        </a:spcAft>
                      </a:pPr>
                      <a:endParaRPr lang="aa-ET" sz="1800" b="0" i="0" u="none" strike="noStrike" kern="1200" dirty="0">
                        <a:solidFill>
                          <a:srgbClr val="000000"/>
                        </a:solidFill>
                        <a:effectLst/>
                        <a:latin typeface="Times" pitchFamily="2" charset="0"/>
                        <a:ea typeface="+mn-ea"/>
                        <a:cs typeface="+mn-cs"/>
                      </a:endParaRPr>
                    </a:p>
                  </a:txBody>
                  <a:tcPr marL="14679" marR="1467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spcBef>
                          <a:spcPts val="0"/>
                        </a:spcBef>
                        <a:spcAft>
                          <a:spcPts val="0"/>
                        </a:spcAft>
                      </a:pPr>
                      <a:r>
                        <a:rPr lang="it-IT" sz="1800" b="0" i="0" u="none" strike="noStrike" dirty="0">
                          <a:solidFill>
                            <a:srgbClr val="000000"/>
                          </a:solidFill>
                          <a:effectLst/>
                          <a:latin typeface="Times" pitchFamily="2" charset="0"/>
                        </a:rPr>
                        <a:t>1,400</a:t>
                      </a:r>
                      <a:r>
                        <a:rPr lang="aa-ET" sz="1800" b="0" i="0" u="none" strike="noStrike">
                          <a:solidFill>
                            <a:srgbClr val="000000"/>
                          </a:solidFill>
                          <a:effectLst/>
                          <a:latin typeface="Times" pitchFamily="2" charset="0"/>
                        </a:rPr>
                        <a:t> </a:t>
                      </a:r>
                      <a:endParaRPr lang="aa-ET" sz="1800" b="0" i="0" u="none" strike="noStrike" dirty="0">
                        <a:effectLst/>
                        <a:latin typeface="Times" pitchFamily="2" charset="0"/>
                      </a:endParaRPr>
                    </a:p>
                  </a:txBody>
                  <a:tcPr marL="0" marR="108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spcBef>
                          <a:spcPts val="0"/>
                        </a:spcBef>
                        <a:spcAft>
                          <a:spcPts val="0"/>
                        </a:spcAft>
                      </a:pPr>
                      <a:endParaRPr lang="aa-ET" sz="1800" b="0" i="0" u="none" strike="noStrike" kern="1200" dirty="0">
                        <a:solidFill>
                          <a:srgbClr val="000000"/>
                        </a:solidFill>
                        <a:effectLst/>
                        <a:latin typeface="Times" pitchFamily="2" charset="0"/>
                        <a:ea typeface="+mn-ea"/>
                        <a:cs typeface="+mn-cs"/>
                      </a:endParaRPr>
                    </a:p>
                  </a:txBody>
                  <a:tcPr marL="14679" marR="1467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4812133"/>
                  </a:ext>
                </a:extLst>
              </a:tr>
              <a:tr h="0">
                <a:tc>
                  <a:txBody>
                    <a:bodyPr/>
                    <a:lstStyle/>
                    <a:p>
                      <a:pPr algn="l" fontAlgn="b">
                        <a:spcBef>
                          <a:spcPts val="0"/>
                        </a:spcBef>
                        <a:spcAft>
                          <a:spcPts val="0"/>
                        </a:spcAft>
                      </a:pPr>
                      <a:r>
                        <a:rPr lang="en-GB" sz="2000" b="0" i="0" u="none" strike="noStrike" dirty="0">
                          <a:solidFill>
                            <a:srgbClr val="2F2F2F"/>
                          </a:solidFill>
                          <a:effectLst/>
                          <a:latin typeface="Times" pitchFamily="2" charset="0"/>
                        </a:rPr>
                        <a:t>Accelerators (WP3)</a:t>
                      </a:r>
                    </a:p>
                  </a:txBody>
                  <a:tcPr marL="14679" marR="1467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l-GR"/>
                    </a:p>
                  </a:txBody>
                  <a:tcPr>
                    <a:lnL w="6350" cap="flat" cmpd="sng" algn="ctr">
                      <a:solidFill>
                        <a:srgbClr val="941651"/>
                      </a:solidFill>
                      <a:prstDash val="solid"/>
                      <a:round/>
                      <a:headEnd type="none" w="med" len="med"/>
                      <a:tailEnd type="none" w="med" len="med"/>
                    </a:lnL>
                    <a:lnT w="6350" cap="flat" cmpd="sng" algn="ctr">
                      <a:solidFill>
                        <a:srgbClr val="941651"/>
                      </a:solidFill>
                      <a:prstDash val="solid"/>
                      <a:round/>
                      <a:headEnd type="none" w="med" len="med"/>
                      <a:tailEnd type="none" w="med" len="med"/>
                    </a:lnT>
                  </a:tcPr>
                </a:tc>
                <a:tc>
                  <a:txBody>
                    <a:bodyPr/>
                    <a:lstStyle/>
                    <a:p>
                      <a:pPr algn="r" fontAlgn="b">
                        <a:spcBef>
                          <a:spcPts val="0"/>
                        </a:spcBef>
                        <a:spcAft>
                          <a:spcPts val="0"/>
                        </a:spcAft>
                      </a:pPr>
                      <a:r>
                        <a:rPr lang="aa-ET" sz="1800" b="0" i="0" u="none" strike="noStrike" kern="1200">
                          <a:solidFill>
                            <a:srgbClr val="011893"/>
                          </a:solidFill>
                          <a:effectLst/>
                          <a:latin typeface="Times" pitchFamily="2" charset="0"/>
                          <a:ea typeface="+mn-ea"/>
                          <a:cs typeface="+mn-cs"/>
                        </a:rPr>
                        <a:t>      </a:t>
                      </a:r>
                      <a:r>
                        <a:rPr lang="it-IT" sz="1800" b="0" i="0" u="none" strike="noStrike" kern="1200" dirty="0">
                          <a:solidFill>
                            <a:srgbClr val="000000"/>
                          </a:solidFill>
                          <a:effectLst/>
                          <a:latin typeface="Times" pitchFamily="2" charset="0"/>
                          <a:ea typeface="+mn-ea"/>
                          <a:cs typeface="+mn-cs"/>
                        </a:rPr>
                        <a:t>2</a:t>
                      </a:r>
                      <a:r>
                        <a:rPr lang="fr-FR" sz="1800" b="0" i="0" u="none" strike="noStrike" kern="1200" dirty="0">
                          <a:solidFill>
                            <a:srgbClr val="000000"/>
                          </a:solidFill>
                          <a:effectLst/>
                          <a:latin typeface="Times" pitchFamily="2" charset="0"/>
                          <a:ea typeface="+mn-ea"/>
                          <a:cs typeface="+mn-cs"/>
                        </a:rPr>
                        <a:t>,</a:t>
                      </a:r>
                      <a:r>
                        <a:rPr lang="it-IT" sz="1800" b="0" i="0" u="none" strike="noStrike" kern="1200" dirty="0">
                          <a:solidFill>
                            <a:srgbClr val="000000"/>
                          </a:solidFill>
                          <a:effectLst/>
                          <a:latin typeface="Times" pitchFamily="2" charset="0"/>
                          <a:ea typeface="+mn-ea"/>
                          <a:cs typeface="+mn-cs"/>
                        </a:rPr>
                        <a:t>4</a:t>
                      </a:r>
                      <a:r>
                        <a:rPr lang="aa-ET" sz="1800" b="0" i="0" u="none" strike="noStrike" kern="1200" dirty="0">
                          <a:solidFill>
                            <a:srgbClr val="000000"/>
                          </a:solidFill>
                          <a:effectLst/>
                          <a:latin typeface="Times" pitchFamily="2" charset="0"/>
                          <a:ea typeface="+mn-ea"/>
                          <a:cs typeface="+mn-cs"/>
                        </a:rPr>
                        <a:t>50.00</a:t>
                      </a:r>
                      <a:r>
                        <a:rPr lang="aa-ET" sz="1800" b="0" i="0" u="none" strike="noStrike" kern="1200" dirty="0">
                          <a:solidFill>
                            <a:srgbClr val="011893"/>
                          </a:solidFill>
                          <a:effectLst/>
                          <a:latin typeface="Times" pitchFamily="2" charset="0"/>
                          <a:ea typeface="+mn-ea"/>
                          <a:cs typeface="+mn-cs"/>
                        </a:rPr>
                        <a:t> </a:t>
                      </a:r>
                      <a:endParaRPr lang="aa-ET" sz="1800" b="0" i="0" u="none" strike="noStrike" dirty="0">
                        <a:solidFill>
                          <a:srgbClr val="011893"/>
                        </a:solidFill>
                        <a:effectLst/>
                        <a:latin typeface="Times" pitchFamily="2" charset="0"/>
                      </a:endParaRPr>
                    </a:p>
                  </a:txBody>
                  <a:tcPr marL="9525" marR="108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spcBef>
                          <a:spcPts val="0"/>
                        </a:spcBef>
                        <a:spcAft>
                          <a:spcPts val="0"/>
                        </a:spcAft>
                      </a:pPr>
                      <a:endParaRPr lang="aa-ET" sz="1800" b="0" i="0" u="none" strike="noStrike" kern="1200" dirty="0">
                        <a:solidFill>
                          <a:srgbClr val="011893"/>
                        </a:solidFill>
                        <a:effectLst/>
                        <a:latin typeface="Times" pitchFamily="2" charset="0"/>
                        <a:ea typeface="+mn-ea"/>
                        <a:cs typeface="+mn-cs"/>
                      </a:endParaRPr>
                    </a:p>
                  </a:txBody>
                  <a:tcPr marL="14679" marR="1467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spcBef>
                          <a:spcPts val="0"/>
                        </a:spcBef>
                        <a:spcAft>
                          <a:spcPts val="0"/>
                        </a:spcAft>
                      </a:pPr>
                      <a:r>
                        <a:rPr lang="it-IT" sz="1800" b="0" i="0" u="none" strike="noStrike" kern="1200" dirty="0">
                          <a:solidFill>
                            <a:srgbClr val="000000"/>
                          </a:solidFill>
                          <a:effectLst/>
                          <a:latin typeface="Times" pitchFamily="2" charset="0"/>
                          <a:ea typeface="+mn-ea"/>
                          <a:cs typeface="+mn-cs"/>
                        </a:rPr>
                        <a:t>700</a:t>
                      </a:r>
                      <a:r>
                        <a:rPr lang="aa-ET" sz="1800" b="0" i="0" u="none" strike="noStrike" kern="1200" dirty="0">
                          <a:solidFill>
                            <a:srgbClr val="000000"/>
                          </a:solidFill>
                          <a:effectLst/>
                          <a:latin typeface="Times" pitchFamily="2" charset="0"/>
                          <a:ea typeface="+mn-ea"/>
                          <a:cs typeface="+mn-cs"/>
                        </a:rPr>
                        <a:t> </a:t>
                      </a:r>
                    </a:p>
                  </a:txBody>
                  <a:tcPr marL="0" marR="108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spcBef>
                          <a:spcPts val="0"/>
                        </a:spcBef>
                        <a:spcAft>
                          <a:spcPts val="0"/>
                        </a:spcAft>
                      </a:pPr>
                      <a:endParaRPr lang="aa-ET" sz="1800" b="0" i="0" u="none" strike="noStrike" kern="1200" dirty="0">
                        <a:solidFill>
                          <a:srgbClr val="011893"/>
                        </a:solidFill>
                        <a:effectLst/>
                        <a:latin typeface="Times" pitchFamily="2" charset="0"/>
                        <a:ea typeface="+mn-ea"/>
                        <a:cs typeface="+mn-cs"/>
                      </a:endParaRPr>
                    </a:p>
                  </a:txBody>
                  <a:tcPr marL="14679" marR="1467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00697"/>
                  </a:ext>
                </a:extLst>
              </a:tr>
              <a:tr h="0">
                <a:tc>
                  <a:txBody>
                    <a:bodyPr/>
                    <a:lstStyle/>
                    <a:p>
                      <a:r>
                        <a:rPr lang="en-GB" sz="2000" b="0" i="0" u="none" strike="noStrike" dirty="0">
                          <a:solidFill>
                            <a:srgbClr val="000000"/>
                          </a:solidFill>
                          <a:effectLst/>
                          <a:latin typeface="Times" pitchFamily="2" charset="0"/>
                        </a:rPr>
                        <a:t>Detectors (WP4)</a:t>
                      </a:r>
                      <a:endParaRPr lang="el-GR" sz="2000" dirty="0">
                        <a:latin typeface="Times" pitchFamily="2" charset="0"/>
                      </a:endParaRPr>
                    </a:p>
                  </a:txBody>
                  <a:tcPr marL="14679" marR="1467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l-GR"/>
                    </a:p>
                  </a:txBody>
                  <a:tcPr/>
                </a:tc>
                <a:tc>
                  <a:txBody>
                    <a:bodyPr/>
                    <a:lstStyle/>
                    <a:p>
                      <a:pPr algn="r" fontAlgn="b">
                        <a:spcBef>
                          <a:spcPts val="0"/>
                        </a:spcBef>
                        <a:spcAft>
                          <a:spcPts val="0"/>
                        </a:spcAft>
                      </a:pPr>
                      <a:r>
                        <a:rPr lang="aa-ET" sz="1800" b="0" i="0" u="none" strike="noStrike" kern="1200">
                          <a:solidFill>
                            <a:srgbClr val="000000"/>
                          </a:solidFill>
                          <a:effectLst/>
                          <a:latin typeface="Times" pitchFamily="2" charset="0"/>
                          <a:ea typeface="+mn-ea"/>
                          <a:cs typeface="+mn-cs"/>
                        </a:rPr>
                        <a:t>      </a:t>
                      </a:r>
                      <a:r>
                        <a:rPr lang="it-IT" sz="1800" b="0" i="0" u="none" strike="noStrike" kern="1200" dirty="0">
                          <a:solidFill>
                            <a:srgbClr val="000000"/>
                          </a:solidFill>
                          <a:effectLst/>
                          <a:latin typeface="Times" pitchFamily="2" charset="0"/>
                          <a:ea typeface="+mn-ea"/>
                          <a:cs typeface="+mn-cs"/>
                        </a:rPr>
                        <a:t>2</a:t>
                      </a:r>
                      <a:r>
                        <a:rPr lang="fr-FR" sz="1800" b="0" i="0" u="none" strike="noStrike" kern="1200" dirty="0">
                          <a:solidFill>
                            <a:srgbClr val="000000"/>
                          </a:solidFill>
                          <a:effectLst/>
                          <a:latin typeface="Times" pitchFamily="2" charset="0"/>
                          <a:ea typeface="+mn-ea"/>
                          <a:cs typeface="+mn-cs"/>
                        </a:rPr>
                        <a:t>,</a:t>
                      </a:r>
                      <a:r>
                        <a:rPr lang="it-IT" sz="1800" b="0" i="0" u="none" strike="noStrike" kern="1200" dirty="0">
                          <a:solidFill>
                            <a:srgbClr val="000000"/>
                          </a:solidFill>
                          <a:effectLst/>
                          <a:latin typeface="Times" pitchFamily="2" charset="0"/>
                          <a:ea typeface="+mn-ea"/>
                          <a:cs typeface="+mn-cs"/>
                        </a:rPr>
                        <a:t>4</a:t>
                      </a:r>
                      <a:r>
                        <a:rPr lang="aa-ET" sz="1800" b="0" i="0" u="none" strike="noStrike" kern="1200" dirty="0">
                          <a:solidFill>
                            <a:srgbClr val="000000"/>
                          </a:solidFill>
                          <a:effectLst/>
                          <a:latin typeface="Times" pitchFamily="2" charset="0"/>
                          <a:ea typeface="+mn-ea"/>
                          <a:cs typeface="+mn-cs"/>
                        </a:rPr>
                        <a:t>50.00 </a:t>
                      </a:r>
                      <a:endParaRPr lang="aa-ET" sz="1800" b="0" i="0" u="none" strike="noStrike" dirty="0">
                        <a:effectLst/>
                        <a:latin typeface="Times" pitchFamily="2" charset="0"/>
                      </a:endParaRPr>
                    </a:p>
                  </a:txBody>
                  <a:tcPr marL="9525" marR="108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spcBef>
                          <a:spcPts val="0"/>
                        </a:spcBef>
                        <a:spcAft>
                          <a:spcPts val="0"/>
                        </a:spcAft>
                      </a:pPr>
                      <a:endParaRPr lang="aa-ET" sz="1800" b="0" i="0" u="none" strike="noStrike" kern="1200" dirty="0">
                        <a:solidFill>
                          <a:srgbClr val="000000"/>
                        </a:solidFill>
                        <a:effectLst/>
                        <a:latin typeface="Times" pitchFamily="2" charset="0"/>
                        <a:ea typeface="+mn-ea"/>
                        <a:cs typeface="+mn-cs"/>
                      </a:endParaRPr>
                    </a:p>
                  </a:txBody>
                  <a:tcPr marL="14679" marR="1467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spcBef>
                          <a:spcPts val="0"/>
                        </a:spcBef>
                        <a:spcAft>
                          <a:spcPts val="0"/>
                        </a:spcAft>
                      </a:pPr>
                      <a:r>
                        <a:rPr lang="it-IT" sz="1800" b="0" i="0" u="none" strike="noStrike" dirty="0">
                          <a:solidFill>
                            <a:srgbClr val="000000"/>
                          </a:solidFill>
                          <a:effectLst/>
                          <a:latin typeface="Times" pitchFamily="2" charset="0"/>
                        </a:rPr>
                        <a:t>700</a:t>
                      </a:r>
                      <a:r>
                        <a:rPr lang="aa-ET" sz="1800" b="0" i="0" u="none" strike="noStrike" dirty="0">
                          <a:solidFill>
                            <a:srgbClr val="000000"/>
                          </a:solidFill>
                          <a:effectLst/>
                          <a:latin typeface="Times" pitchFamily="2" charset="0"/>
                        </a:rPr>
                        <a:t> </a:t>
                      </a:r>
                      <a:endParaRPr lang="aa-ET" sz="1800" b="0" i="0" u="none" strike="noStrike" dirty="0">
                        <a:effectLst/>
                        <a:latin typeface="Times" pitchFamily="2" charset="0"/>
                      </a:endParaRPr>
                    </a:p>
                  </a:txBody>
                  <a:tcPr marL="0" marR="108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spcBef>
                          <a:spcPts val="0"/>
                        </a:spcBef>
                        <a:spcAft>
                          <a:spcPts val="0"/>
                        </a:spcAft>
                      </a:pPr>
                      <a:endParaRPr lang="aa-ET" sz="1800" b="0" i="0" u="none" strike="noStrike" kern="1200" dirty="0">
                        <a:solidFill>
                          <a:srgbClr val="000000"/>
                        </a:solidFill>
                        <a:effectLst/>
                        <a:latin typeface="Times" pitchFamily="2" charset="0"/>
                        <a:ea typeface="+mn-ea"/>
                        <a:cs typeface="+mn-cs"/>
                      </a:endParaRPr>
                    </a:p>
                  </a:txBody>
                  <a:tcPr marL="14679" marR="1467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7635829"/>
                  </a:ext>
                </a:extLst>
              </a:tr>
            </a:tbl>
          </a:graphicData>
        </a:graphic>
      </p:graphicFrame>
      <p:graphicFrame>
        <p:nvGraphicFramePr>
          <p:cNvPr id="11" name="Table 10">
            <a:extLst>
              <a:ext uri="{FF2B5EF4-FFF2-40B4-BE49-F238E27FC236}">
                <a16:creationId xmlns:a16="http://schemas.microsoft.com/office/drawing/2014/main" id="{DE450F66-3419-444D-96CD-D64B23E09133}"/>
              </a:ext>
            </a:extLst>
          </p:cNvPr>
          <p:cNvGraphicFramePr>
            <a:graphicFrameLocks noGrp="1"/>
          </p:cNvGraphicFramePr>
          <p:nvPr/>
        </p:nvGraphicFramePr>
        <p:xfrm>
          <a:off x="2207568" y="1556792"/>
          <a:ext cx="7848874" cy="1999255"/>
        </p:xfrm>
        <a:graphic>
          <a:graphicData uri="http://schemas.openxmlformats.org/drawingml/2006/table">
            <a:tbl>
              <a:tblPr/>
              <a:tblGrid>
                <a:gridCol w="3888432">
                  <a:extLst>
                    <a:ext uri="{9D8B030D-6E8A-4147-A177-3AD203B41FA5}">
                      <a16:colId xmlns:a16="http://schemas.microsoft.com/office/drawing/2014/main" val="2641602222"/>
                    </a:ext>
                  </a:extLst>
                </a:gridCol>
                <a:gridCol w="1026282">
                  <a:extLst>
                    <a:ext uri="{9D8B030D-6E8A-4147-A177-3AD203B41FA5}">
                      <a16:colId xmlns:a16="http://schemas.microsoft.com/office/drawing/2014/main" val="891711857"/>
                    </a:ext>
                  </a:extLst>
                </a:gridCol>
                <a:gridCol w="1687142">
                  <a:extLst>
                    <a:ext uri="{9D8B030D-6E8A-4147-A177-3AD203B41FA5}">
                      <a16:colId xmlns:a16="http://schemas.microsoft.com/office/drawing/2014/main" val="3331422319"/>
                    </a:ext>
                  </a:extLst>
                </a:gridCol>
                <a:gridCol w="1247018">
                  <a:extLst>
                    <a:ext uri="{9D8B030D-6E8A-4147-A177-3AD203B41FA5}">
                      <a16:colId xmlns:a16="http://schemas.microsoft.com/office/drawing/2014/main" val="850091029"/>
                    </a:ext>
                  </a:extLst>
                </a:gridCol>
              </a:tblGrid>
              <a:tr h="399851">
                <a:tc>
                  <a:txBody>
                    <a:bodyPr/>
                    <a:lstStyle/>
                    <a:p>
                      <a:pPr algn="l" fontAlgn="b">
                        <a:spcBef>
                          <a:spcPts val="0"/>
                        </a:spcBef>
                        <a:spcAft>
                          <a:spcPts val="0"/>
                        </a:spcAft>
                      </a:pPr>
                      <a:r>
                        <a:rPr lang="en-GB" sz="2000" b="1" i="0" u="none" strike="noStrike" dirty="0">
                          <a:solidFill>
                            <a:srgbClr val="C00000"/>
                          </a:solidFill>
                          <a:effectLst/>
                          <a:latin typeface="Times" pitchFamily="2" charset="0"/>
                        </a:rPr>
                        <a:t>Project</a:t>
                      </a:r>
                    </a:p>
                  </a:txBody>
                  <a:tcPr marL="14679" marR="14679" marT="14679"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rowSpan="5">
                  <a:txBody>
                    <a:bodyPr/>
                    <a:lstStyle/>
                    <a:p>
                      <a:pPr algn="l" fontAlgn="b">
                        <a:spcBef>
                          <a:spcPts val="0"/>
                        </a:spcBef>
                        <a:spcAft>
                          <a:spcPts val="0"/>
                        </a:spcAft>
                      </a:pPr>
                      <a:r>
                        <a:rPr lang="en-GB" sz="2000" b="0" i="1" u="none" strike="noStrike" dirty="0">
                          <a:solidFill>
                            <a:srgbClr val="2F2F2F"/>
                          </a:solidFill>
                          <a:effectLst/>
                          <a:latin typeface="Times" pitchFamily="2" charset="0"/>
                        </a:rPr>
                        <a:t>[</a:t>
                      </a:r>
                      <a:r>
                        <a:rPr lang="en-GB" sz="2000" b="0" i="1" u="none" strike="noStrike" dirty="0" err="1">
                          <a:solidFill>
                            <a:srgbClr val="2F2F2F"/>
                          </a:solidFill>
                          <a:effectLst/>
                          <a:latin typeface="Times" pitchFamily="2" charset="0"/>
                        </a:rPr>
                        <a:t>kEuros</a:t>
                      </a:r>
                      <a:r>
                        <a:rPr lang="en-GB" sz="2000" b="0" i="1" u="none" strike="noStrike" dirty="0">
                          <a:solidFill>
                            <a:srgbClr val="2F2F2F"/>
                          </a:solidFill>
                          <a:effectLst/>
                          <a:latin typeface="Times" pitchFamily="2" charset="0"/>
                        </a:rPr>
                        <a:t>]</a:t>
                      </a:r>
                    </a:p>
                  </a:txBody>
                  <a:tcPr marL="14679" marR="14679" marT="1467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spcBef>
                          <a:spcPts val="0"/>
                        </a:spcBef>
                        <a:spcAft>
                          <a:spcPts val="0"/>
                        </a:spcAft>
                      </a:pPr>
                      <a:r>
                        <a:rPr lang="aa-ET" sz="2000" b="1" i="0" u="none" strike="noStrike">
                          <a:solidFill>
                            <a:srgbClr val="C00000"/>
                          </a:solidFill>
                          <a:effectLst/>
                          <a:latin typeface="Times" pitchFamily="2" charset="0"/>
                        </a:rPr>
                        <a:t>14</a:t>
                      </a:r>
                      <a:r>
                        <a:rPr lang="fr-FR" sz="2000" b="1" i="0" u="none" strike="noStrike" dirty="0">
                          <a:solidFill>
                            <a:srgbClr val="C00000"/>
                          </a:solidFill>
                          <a:effectLst/>
                          <a:latin typeface="Times" pitchFamily="2" charset="0"/>
                        </a:rPr>
                        <a:t>,</a:t>
                      </a:r>
                      <a:r>
                        <a:rPr lang="aa-ET" sz="2000" b="1" i="0" u="none" strike="noStrike">
                          <a:solidFill>
                            <a:srgbClr val="C00000"/>
                          </a:solidFill>
                          <a:effectLst/>
                          <a:latin typeface="Times" pitchFamily="2" charset="0"/>
                        </a:rPr>
                        <a:t>500.00</a:t>
                      </a:r>
                      <a:r>
                        <a:rPr lang="fr-FR" sz="2000" b="1" i="0" u="none" strike="noStrike" dirty="0">
                          <a:solidFill>
                            <a:srgbClr val="C00000"/>
                          </a:solidFill>
                          <a:effectLst/>
                          <a:latin typeface="Times" pitchFamily="2" charset="0"/>
                        </a:rPr>
                        <a:t> </a:t>
                      </a:r>
                      <a:r>
                        <a:rPr lang="aa-ET" sz="2000" b="1" i="0" u="none" strike="noStrike">
                          <a:solidFill>
                            <a:srgbClr val="C00000"/>
                          </a:solidFill>
                          <a:effectLst/>
                          <a:latin typeface="Times" pitchFamily="2" charset="0"/>
                        </a:rPr>
                        <a:t> </a:t>
                      </a:r>
                      <a:endParaRPr lang="aa-ET" sz="2000" b="1" i="0" u="none" strike="noStrike" dirty="0">
                        <a:solidFill>
                          <a:srgbClr val="C00000"/>
                        </a:solidFill>
                        <a:effectLst/>
                        <a:latin typeface="Times" pitchFamily="2" charset="0"/>
                      </a:endParaRPr>
                    </a:p>
                  </a:txBody>
                  <a:tcPr marL="14679" marR="108000" marT="14679"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spcBef>
                          <a:spcPts val="0"/>
                        </a:spcBef>
                        <a:spcAft>
                          <a:spcPts val="0"/>
                        </a:spcAft>
                      </a:pPr>
                      <a:endParaRPr lang="aa-ET" sz="2000" b="1" i="0" u="none" strike="noStrike" dirty="0">
                        <a:solidFill>
                          <a:srgbClr val="C00000"/>
                        </a:solidFill>
                        <a:effectLst/>
                        <a:latin typeface="Times" pitchFamily="2" charset="0"/>
                      </a:endParaRPr>
                    </a:p>
                  </a:txBody>
                  <a:tcPr marL="14679" marR="14679" marT="14679"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2900525"/>
                  </a:ext>
                </a:extLst>
              </a:tr>
              <a:tr h="399851">
                <a:tc>
                  <a:txBody>
                    <a:bodyPr/>
                    <a:lstStyle/>
                    <a:p>
                      <a:pPr algn="l" fontAlgn="b">
                        <a:spcBef>
                          <a:spcPts val="0"/>
                        </a:spcBef>
                        <a:spcAft>
                          <a:spcPts val="0"/>
                        </a:spcAft>
                      </a:pPr>
                      <a:r>
                        <a:rPr lang="en-GB" sz="2000" b="0" i="0" u="none" strike="noStrike" dirty="0">
                          <a:solidFill>
                            <a:srgbClr val="000000"/>
                          </a:solidFill>
                          <a:effectLst/>
                          <a:latin typeface="Times" pitchFamily="2" charset="0"/>
                        </a:rPr>
                        <a:t>Access Activities</a:t>
                      </a:r>
                      <a:endParaRPr lang="en-GB" sz="2000" b="0" i="0" u="none" strike="noStrike" dirty="0">
                        <a:effectLst/>
                        <a:latin typeface="Times" pitchFamily="2" charset="0"/>
                      </a:endParaRPr>
                    </a:p>
                  </a:txBody>
                  <a:tcPr marL="14679" marR="14679" marT="14679"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l" fontAlgn="b">
                        <a:spcBef>
                          <a:spcPts val="0"/>
                        </a:spcBef>
                        <a:spcAft>
                          <a:spcPts val="0"/>
                        </a:spcAft>
                      </a:pPr>
                      <a:endParaRPr lang="en-GB" sz="2800" b="0" i="0" u="none" strike="noStrike" dirty="0">
                        <a:effectLst/>
                        <a:latin typeface="Arial" panose="020B0604020202020204" pitchFamily="34" charset="0"/>
                      </a:endParaRPr>
                    </a:p>
                  </a:txBody>
                  <a:tcPr marL="14679" marR="14679" marT="14679" marB="0" anchor="b">
                    <a:lnL w="6350" cap="flat" cmpd="sng" algn="ctr">
                      <a:solidFill>
                        <a:srgbClr val="941651"/>
                      </a:solidFill>
                      <a:prstDash val="solid"/>
                      <a:round/>
                      <a:headEnd type="none" w="med" len="med"/>
                      <a:tailEnd type="none" w="med" len="med"/>
                    </a:lnL>
                    <a:lnR w="6350" cap="flat" cmpd="sng" algn="ctr">
                      <a:solidFill>
                        <a:srgbClr val="941651"/>
                      </a:solidFill>
                      <a:prstDash val="solid"/>
                      <a:round/>
                      <a:headEnd type="none" w="med" len="med"/>
                      <a:tailEnd type="none" w="med" len="med"/>
                    </a:lnR>
                    <a:lnT w="6350" cap="flat" cmpd="sng" algn="ctr">
                      <a:solidFill>
                        <a:srgbClr val="941651"/>
                      </a:solidFill>
                      <a:prstDash val="solid"/>
                      <a:round/>
                      <a:headEnd type="none" w="med" len="med"/>
                      <a:tailEnd type="none" w="med" len="med"/>
                    </a:lnT>
                    <a:lnB w="6350" cap="flat" cmpd="sng" algn="ctr">
                      <a:solidFill>
                        <a:srgbClr val="94165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spcBef>
                          <a:spcPts val="0"/>
                        </a:spcBef>
                        <a:spcAft>
                          <a:spcPts val="0"/>
                        </a:spcAft>
                      </a:pPr>
                      <a:r>
                        <a:rPr lang="aa-ET" sz="2000" b="0" i="0" u="none" strike="noStrike">
                          <a:solidFill>
                            <a:srgbClr val="000000"/>
                          </a:solidFill>
                          <a:effectLst/>
                          <a:latin typeface="Times" pitchFamily="2" charset="0"/>
                        </a:rPr>
                        <a:t>9</a:t>
                      </a:r>
                      <a:r>
                        <a:rPr lang="fr-FR" sz="2000" b="0" i="0" u="none" strike="noStrike" dirty="0">
                          <a:solidFill>
                            <a:srgbClr val="000000"/>
                          </a:solidFill>
                          <a:effectLst/>
                          <a:latin typeface="Times" pitchFamily="2" charset="0"/>
                        </a:rPr>
                        <a:t>,</a:t>
                      </a:r>
                      <a:r>
                        <a:rPr lang="aa-ET" sz="2000" b="0" i="0" u="none" strike="noStrike">
                          <a:solidFill>
                            <a:srgbClr val="000000"/>
                          </a:solidFill>
                          <a:effectLst/>
                          <a:latin typeface="Times" pitchFamily="2" charset="0"/>
                        </a:rPr>
                        <a:t>900.00 </a:t>
                      </a:r>
                      <a:endParaRPr lang="aa-ET" sz="2000" b="0" i="0" u="none" strike="noStrike" dirty="0">
                        <a:effectLst/>
                        <a:latin typeface="Times" pitchFamily="2" charset="0"/>
                      </a:endParaRPr>
                    </a:p>
                  </a:txBody>
                  <a:tcPr marL="14679" marR="108000" marT="14679"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spcBef>
                          <a:spcPts val="0"/>
                        </a:spcBef>
                        <a:spcAft>
                          <a:spcPts val="0"/>
                        </a:spcAft>
                      </a:pPr>
                      <a:r>
                        <a:rPr lang="el-GR" sz="2000" b="0" i="0" u="none" strike="noStrike" kern="1200" dirty="0">
                          <a:solidFill>
                            <a:srgbClr val="000000"/>
                          </a:solidFill>
                          <a:effectLst/>
                          <a:latin typeface="Times" pitchFamily="2" charset="0"/>
                          <a:ea typeface="+mn-ea"/>
                          <a:cs typeface="+mn-cs"/>
                        </a:rPr>
                        <a:t>68%</a:t>
                      </a:r>
                      <a:endParaRPr lang="aa-ET" sz="2000" b="0" i="0" u="none" strike="noStrike" kern="1200" dirty="0">
                        <a:solidFill>
                          <a:srgbClr val="000000"/>
                        </a:solidFill>
                        <a:effectLst/>
                        <a:latin typeface="Times" pitchFamily="2" charset="0"/>
                        <a:ea typeface="+mn-ea"/>
                        <a:cs typeface="+mn-cs"/>
                      </a:endParaRPr>
                    </a:p>
                  </a:txBody>
                  <a:tcPr marL="14679" marR="14679" marT="1467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8341601"/>
                  </a:ext>
                </a:extLst>
              </a:tr>
              <a:tr h="399851">
                <a:tc>
                  <a:txBody>
                    <a:bodyPr/>
                    <a:lstStyle/>
                    <a:p>
                      <a:pPr algn="l" fontAlgn="b">
                        <a:spcBef>
                          <a:spcPts val="0"/>
                        </a:spcBef>
                        <a:spcAft>
                          <a:spcPts val="0"/>
                        </a:spcAft>
                      </a:pPr>
                      <a:r>
                        <a:rPr lang="en-GB" sz="2000" b="0" i="0" u="none" strike="noStrike" dirty="0">
                          <a:solidFill>
                            <a:srgbClr val="000000"/>
                          </a:solidFill>
                          <a:effectLst/>
                          <a:latin typeface="Times" pitchFamily="2" charset="0"/>
                        </a:rPr>
                        <a:t>Service Improvement</a:t>
                      </a:r>
                      <a:endParaRPr lang="en-GB" sz="2000" b="0" i="0" u="none" strike="noStrike" dirty="0">
                        <a:effectLst/>
                        <a:latin typeface="Times" pitchFamily="2" charset="0"/>
                      </a:endParaRPr>
                    </a:p>
                  </a:txBody>
                  <a:tcPr marL="14679" marR="14679" marT="14679"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l" fontAlgn="b">
                        <a:spcBef>
                          <a:spcPts val="0"/>
                        </a:spcBef>
                        <a:spcAft>
                          <a:spcPts val="0"/>
                        </a:spcAft>
                      </a:pPr>
                      <a:endParaRPr lang="en-GB" sz="2800" b="0" i="0" u="none" strike="noStrike" dirty="0">
                        <a:effectLst/>
                        <a:latin typeface="Arial" panose="020B0604020202020204" pitchFamily="34" charset="0"/>
                      </a:endParaRPr>
                    </a:p>
                  </a:txBody>
                  <a:tcPr marL="14679" marR="14679" marT="14679" marB="0" anchor="b">
                    <a:lnL w="6350" cap="flat" cmpd="sng" algn="ctr">
                      <a:solidFill>
                        <a:srgbClr val="941651"/>
                      </a:solidFill>
                      <a:prstDash val="solid"/>
                      <a:round/>
                      <a:headEnd type="none" w="med" len="med"/>
                      <a:tailEnd type="none" w="med" len="med"/>
                    </a:lnL>
                    <a:lnR w="6350" cap="flat" cmpd="sng" algn="ctr">
                      <a:solidFill>
                        <a:srgbClr val="941651"/>
                      </a:solidFill>
                      <a:prstDash val="solid"/>
                      <a:round/>
                      <a:headEnd type="none" w="med" len="med"/>
                      <a:tailEnd type="none" w="med" len="med"/>
                    </a:lnR>
                    <a:lnT w="6350" cap="flat" cmpd="sng" algn="ctr">
                      <a:solidFill>
                        <a:srgbClr val="941651"/>
                      </a:solidFill>
                      <a:prstDash val="solid"/>
                      <a:round/>
                      <a:headEnd type="none" w="med" len="med"/>
                      <a:tailEnd type="none" w="med" len="med"/>
                    </a:lnT>
                    <a:lnB w="6350" cap="flat" cmpd="sng" algn="ctr">
                      <a:solidFill>
                        <a:srgbClr val="94165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spcBef>
                          <a:spcPts val="0"/>
                        </a:spcBef>
                        <a:spcAft>
                          <a:spcPts val="0"/>
                        </a:spcAft>
                      </a:pPr>
                      <a:r>
                        <a:rPr lang="it-IT" sz="2000" b="0" i="0" u="none" strike="noStrike" dirty="0">
                          <a:solidFill>
                            <a:srgbClr val="000000"/>
                          </a:solidFill>
                          <a:effectLst/>
                          <a:latin typeface="Times" pitchFamily="2" charset="0"/>
                        </a:rPr>
                        <a:t>2</a:t>
                      </a:r>
                      <a:r>
                        <a:rPr lang="fr-FR" sz="2000" b="0" i="0" u="none" strike="noStrike" dirty="0">
                          <a:solidFill>
                            <a:srgbClr val="000000"/>
                          </a:solidFill>
                          <a:effectLst/>
                          <a:latin typeface="Times" pitchFamily="2" charset="0"/>
                        </a:rPr>
                        <a:t>,</a:t>
                      </a:r>
                      <a:r>
                        <a:rPr lang="it-IT" sz="2000" b="0" i="0" u="none" strike="noStrike" dirty="0">
                          <a:solidFill>
                            <a:srgbClr val="000000"/>
                          </a:solidFill>
                          <a:effectLst/>
                          <a:latin typeface="Times" pitchFamily="2" charset="0"/>
                        </a:rPr>
                        <a:t>6</a:t>
                      </a:r>
                      <a:r>
                        <a:rPr lang="aa-ET" sz="2000" b="0" i="0" u="none" strike="noStrike" dirty="0">
                          <a:solidFill>
                            <a:srgbClr val="000000"/>
                          </a:solidFill>
                          <a:effectLst/>
                          <a:latin typeface="Times" pitchFamily="2" charset="0"/>
                        </a:rPr>
                        <a:t>00.00 </a:t>
                      </a:r>
                      <a:endParaRPr lang="aa-ET" sz="2000" b="0" i="0" u="none" strike="noStrike" dirty="0">
                        <a:effectLst/>
                        <a:latin typeface="Times" pitchFamily="2" charset="0"/>
                      </a:endParaRPr>
                    </a:p>
                  </a:txBody>
                  <a:tcPr marL="14679" marR="108000" marT="14679"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spcBef>
                          <a:spcPts val="0"/>
                        </a:spcBef>
                        <a:spcAft>
                          <a:spcPts val="0"/>
                        </a:spcAft>
                      </a:pPr>
                      <a:r>
                        <a:rPr lang="en-US" sz="2000" b="0" i="0" u="none" strike="noStrike" kern="1200" dirty="0">
                          <a:solidFill>
                            <a:srgbClr val="000000"/>
                          </a:solidFill>
                          <a:effectLst/>
                          <a:latin typeface="Times" pitchFamily="2" charset="0"/>
                          <a:ea typeface="+mn-ea"/>
                          <a:cs typeface="+mn-cs"/>
                        </a:rPr>
                        <a:t>18</a:t>
                      </a:r>
                      <a:r>
                        <a:rPr lang="el-GR" sz="2000" b="0" i="0" u="none" strike="noStrike" kern="1200" dirty="0">
                          <a:solidFill>
                            <a:srgbClr val="000000"/>
                          </a:solidFill>
                          <a:effectLst/>
                          <a:latin typeface="Times" pitchFamily="2" charset="0"/>
                          <a:ea typeface="+mn-ea"/>
                          <a:cs typeface="+mn-cs"/>
                        </a:rPr>
                        <a:t>%</a:t>
                      </a:r>
                      <a:endParaRPr lang="aa-ET" sz="2000" b="0" i="0" u="none" strike="noStrike" kern="1200" dirty="0">
                        <a:solidFill>
                          <a:srgbClr val="000000"/>
                        </a:solidFill>
                        <a:effectLst/>
                        <a:latin typeface="Times" pitchFamily="2" charset="0"/>
                        <a:ea typeface="+mn-ea"/>
                        <a:cs typeface="+mn-cs"/>
                      </a:endParaRPr>
                    </a:p>
                  </a:txBody>
                  <a:tcPr marL="14679" marR="14679" marT="1467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9118154"/>
                  </a:ext>
                </a:extLst>
              </a:tr>
              <a:tr h="399851">
                <a:tc>
                  <a:txBody>
                    <a:bodyPr/>
                    <a:lstStyle/>
                    <a:p>
                      <a:pPr algn="l" fontAlgn="b">
                        <a:spcBef>
                          <a:spcPts val="0"/>
                        </a:spcBef>
                        <a:spcAft>
                          <a:spcPts val="0"/>
                        </a:spcAft>
                      </a:pPr>
                      <a:r>
                        <a:rPr lang="en-GB" sz="2000" b="0" i="0" u="none" strike="noStrike" kern="1200" dirty="0">
                          <a:solidFill>
                            <a:srgbClr val="000000"/>
                          </a:solidFill>
                          <a:effectLst/>
                          <a:latin typeface="Times" pitchFamily="2" charset="0"/>
                          <a:ea typeface="+mn-ea"/>
                          <a:cs typeface="+mn-cs"/>
                        </a:rPr>
                        <a:t>Open Diverse and </a:t>
                      </a:r>
                      <a:r>
                        <a:rPr lang="en-GB" sz="2000" b="0" i="0" u="none" strike="noStrike" kern="1200">
                          <a:solidFill>
                            <a:srgbClr val="000000"/>
                          </a:solidFill>
                          <a:effectLst/>
                          <a:latin typeface="Times" pitchFamily="2" charset="0"/>
                          <a:ea typeface="+mn-ea"/>
                          <a:cs typeface="+mn-cs"/>
                        </a:rPr>
                        <a:t>Inclusive Science</a:t>
                      </a:r>
                      <a:endParaRPr lang="en-GB" sz="2000" b="0" i="0" u="none" strike="noStrike" kern="1200" dirty="0">
                        <a:solidFill>
                          <a:srgbClr val="000000"/>
                        </a:solidFill>
                        <a:effectLst/>
                        <a:latin typeface="Times" pitchFamily="2" charset="0"/>
                        <a:ea typeface="+mn-ea"/>
                        <a:cs typeface="+mn-cs"/>
                      </a:endParaRPr>
                    </a:p>
                  </a:txBody>
                  <a:tcPr marL="14679" marR="14679" marT="14679"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2200" b="0" i="0" u="none" strike="noStrike" kern="1200" dirty="0">
                        <a:solidFill>
                          <a:srgbClr val="000000"/>
                        </a:solidFill>
                        <a:effectLst/>
                        <a:latin typeface="Calibri" panose="020F0502020204030204" pitchFamily="34" charset="0"/>
                        <a:ea typeface="+mn-ea"/>
                        <a:cs typeface="+mn-cs"/>
                      </a:endParaRPr>
                    </a:p>
                  </a:txBody>
                  <a:tcPr marL="14679" marR="14679" marT="14679" marB="0" anchor="b">
                    <a:lnL w="6350" cap="flat" cmpd="sng" algn="ctr">
                      <a:solidFill>
                        <a:srgbClr val="941651"/>
                      </a:solidFill>
                      <a:prstDash val="solid"/>
                      <a:round/>
                      <a:headEnd type="none" w="med" len="med"/>
                      <a:tailEnd type="none" w="med" len="med"/>
                    </a:lnL>
                    <a:lnR w="6350" cap="flat" cmpd="sng" algn="ctr">
                      <a:solidFill>
                        <a:srgbClr val="941651"/>
                      </a:solidFill>
                      <a:prstDash val="solid"/>
                      <a:round/>
                      <a:headEnd type="none" w="med" len="med"/>
                      <a:tailEnd type="none" w="med" len="med"/>
                    </a:lnR>
                    <a:lnT w="6350" cap="flat" cmpd="sng" algn="ctr">
                      <a:solidFill>
                        <a:srgbClr val="941651"/>
                      </a:solidFill>
                      <a:prstDash val="solid"/>
                      <a:round/>
                      <a:headEnd type="none" w="med" len="med"/>
                      <a:tailEnd type="none" w="med" len="med"/>
                    </a:lnT>
                    <a:lnB w="6350" cap="flat" cmpd="sng" algn="ctr">
                      <a:solidFill>
                        <a:srgbClr val="94165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spcBef>
                          <a:spcPts val="0"/>
                        </a:spcBef>
                        <a:spcAft>
                          <a:spcPts val="0"/>
                        </a:spcAft>
                      </a:pPr>
                      <a:r>
                        <a:rPr lang="aa-ET" sz="2000" b="0" i="0" u="none" strike="noStrike" kern="1200">
                          <a:solidFill>
                            <a:srgbClr val="000000"/>
                          </a:solidFill>
                          <a:effectLst/>
                          <a:latin typeface="Times" pitchFamily="2" charset="0"/>
                          <a:ea typeface="+mn-ea"/>
                          <a:cs typeface="+mn-cs"/>
                        </a:rPr>
                        <a:t>1</a:t>
                      </a:r>
                      <a:r>
                        <a:rPr lang="fr-FR" sz="2000" b="0" i="0" u="none" strike="noStrike" kern="1200" dirty="0">
                          <a:solidFill>
                            <a:srgbClr val="000000"/>
                          </a:solidFill>
                          <a:effectLst/>
                          <a:latin typeface="Times" pitchFamily="2" charset="0"/>
                          <a:ea typeface="+mn-ea"/>
                          <a:cs typeface="+mn-cs"/>
                        </a:rPr>
                        <a:t>,</a:t>
                      </a:r>
                      <a:r>
                        <a:rPr lang="it-IT" sz="2000" b="0" i="0" u="none" strike="noStrike" kern="1200" dirty="0">
                          <a:solidFill>
                            <a:srgbClr val="000000"/>
                          </a:solidFill>
                          <a:effectLst/>
                          <a:latin typeface="Times" pitchFamily="2" charset="0"/>
                          <a:ea typeface="+mn-ea"/>
                          <a:cs typeface="+mn-cs"/>
                        </a:rPr>
                        <a:t>300</a:t>
                      </a:r>
                      <a:r>
                        <a:rPr lang="aa-ET" sz="2000" b="0" i="0" u="none" strike="noStrike" kern="1200" dirty="0">
                          <a:solidFill>
                            <a:srgbClr val="000000"/>
                          </a:solidFill>
                          <a:effectLst/>
                          <a:latin typeface="Times" pitchFamily="2" charset="0"/>
                          <a:ea typeface="+mn-ea"/>
                          <a:cs typeface="+mn-cs"/>
                        </a:rPr>
                        <a:t>.00</a:t>
                      </a:r>
                    </a:p>
                  </a:txBody>
                  <a:tcPr marL="14679" marR="108000" marT="14679"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spcBef>
                          <a:spcPts val="0"/>
                        </a:spcBef>
                        <a:spcAft>
                          <a:spcPts val="0"/>
                        </a:spcAft>
                      </a:pPr>
                      <a:r>
                        <a:rPr lang="en-US" sz="2000" b="0" i="0" u="none" strike="noStrike" kern="1200" dirty="0">
                          <a:solidFill>
                            <a:srgbClr val="000000"/>
                          </a:solidFill>
                          <a:effectLst/>
                          <a:latin typeface="Times" pitchFamily="2" charset="0"/>
                          <a:ea typeface="+mn-ea"/>
                          <a:cs typeface="+mn-cs"/>
                        </a:rPr>
                        <a:t>9</a:t>
                      </a:r>
                      <a:r>
                        <a:rPr lang="el-GR" sz="2000" b="0" i="0" u="none" strike="noStrike" kern="1200" dirty="0">
                          <a:solidFill>
                            <a:srgbClr val="000000"/>
                          </a:solidFill>
                          <a:effectLst/>
                          <a:latin typeface="Times" pitchFamily="2" charset="0"/>
                          <a:ea typeface="+mn-ea"/>
                          <a:cs typeface="+mn-cs"/>
                        </a:rPr>
                        <a:t>%</a:t>
                      </a:r>
                      <a:endParaRPr lang="aa-ET" sz="2000" b="0" i="0" u="none" strike="noStrike" kern="1200" dirty="0">
                        <a:solidFill>
                          <a:srgbClr val="000000"/>
                        </a:solidFill>
                        <a:effectLst/>
                        <a:latin typeface="Times" pitchFamily="2" charset="0"/>
                        <a:ea typeface="+mn-ea"/>
                        <a:cs typeface="+mn-cs"/>
                      </a:endParaRPr>
                    </a:p>
                  </a:txBody>
                  <a:tcPr marL="14679" marR="14679" marT="1467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0225795"/>
                  </a:ext>
                </a:extLst>
              </a:tr>
              <a:tr h="399851">
                <a:tc>
                  <a:txBody>
                    <a:bodyPr/>
                    <a:lstStyle/>
                    <a:p>
                      <a:pPr algn="l" fontAlgn="b">
                        <a:spcBef>
                          <a:spcPts val="0"/>
                        </a:spcBef>
                        <a:spcAft>
                          <a:spcPts val="0"/>
                        </a:spcAft>
                      </a:pPr>
                      <a:r>
                        <a:rPr lang="en-GB" sz="2000" b="0" i="0" u="none" strike="noStrike" dirty="0">
                          <a:solidFill>
                            <a:srgbClr val="000000"/>
                          </a:solidFill>
                          <a:effectLst/>
                          <a:latin typeface="Times" pitchFamily="2" charset="0"/>
                        </a:rPr>
                        <a:t>Management </a:t>
                      </a:r>
                      <a:endParaRPr lang="en-GB" sz="2000" b="0" i="0" u="none" strike="noStrike" dirty="0">
                        <a:effectLst/>
                        <a:latin typeface="Times" pitchFamily="2" charset="0"/>
                      </a:endParaRPr>
                    </a:p>
                  </a:txBody>
                  <a:tcPr marL="14679" marR="14679" marT="14679"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l" fontAlgn="b">
                        <a:spcBef>
                          <a:spcPts val="0"/>
                        </a:spcBef>
                        <a:spcAft>
                          <a:spcPts val="0"/>
                        </a:spcAft>
                      </a:pPr>
                      <a:endParaRPr lang="en-GB" sz="2800" b="0" i="0" u="none" strike="noStrike" dirty="0">
                        <a:effectLst/>
                        <a:latin typeface="Arial" panose="020B0604020202020204" pitchFamily="34" charset="0"/>
                      </a:endParaRPr>
                    </a:p>
                  </a:txBody>
                  <a:tcPr marL="14679" marR="14679" marT="14679" marB="0" anchor="b">
                    <a:lnL w="6350" cap="flat" cmpd="sng" algn="ctr">
                      <a:solidFill>
                        <a:srgbClr val="941651"/>
                      </a:solidFill>
                      <a:prstDash val="solid"/>
                      <a:round/>
                      <a:headEnd type="none" w="med" len="med"/>
                      <a:tailEnd type="none" w="med" len="med"/>
                    </a:lnL>
                    <a:lnR w="6350" cap="flat" cmpd="sng" algn="ctr">
                      <a:solidFill>
                        <a:srgbClr val="941651"/>
                      </a:solidFill>
                      <a:prstDash val="solid"/>
                      <a:round/>
                      <a:headEnd type="none" w="med" len="med"/>
                      <a:tailEnd type="none" w="med" len="med"/>
                    </a:lnR>
                    <a:lnT w="6350" cap="flat" cmpd="sng" algn="ctr">
                      <a:solidFill>
                        <a:srgbClr val="941651"/>
                      </a:solidFill>
                      <a:prstDash val="solid"/>
                      <a:round/>
                      <a:headEnd type="none" w="med" len="med"/>
                      <a:tailEnd type="none" w="med" len="med"/>
                    </a:lnT>
                    <a:lnB w="6350" cap="flat" cmpd="sng" algn="ctr">
                      <a:solidFill>
                        <a:srgbClr val="94165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spcBef>
                          <a:spcPts val="0"/>
                        </a:spcBef>
                        <a:spcAft>
                          <a:spcPts val="0"/>
                        </a:spcAft>
                      </a:pPr>
                      <a:r>
                        <a:rPr lang="it-IT" sz="2000" b="0" i="0" u="none" strike="noStrike" dirty="0">
                          <a:solidFill>
                            <a:srgbClr val="000000"/>
                          </a:solidFill>
                          <a:effectLst/>
                          <a:latin typeface="Times" pitchFamily="2" charset="0"/>
                        </a:rPr>
                        <a:t>700</a:t>
                      </a:r>
                      <a:r>
                        <a:rPr lang="aa-ET" sz="2000" b="0" i="0" u="none" strike="noStrike" dirty="0">
                          <a:solidFill>
                            <a:srgbClr val="000000"/>
                          </a:solidFill>
                          <a:effectLst/>
                          <a:latin typeface="Times" pitchFamily="2" charset="0"/>
                        </a:rPr>
                        <a:t>.00 </a:t>
                      </a:r>
                      <a:endParaRPr lang="aa-ET" sz="2000" b="0" i="0" u="none" strike="noStrike" dirty="0">
                        <a:effectLst/>
                        <a:latin typeface="Times" pitchFamily="2" charset="0"/>
                      </a:endParaRPr>
                    </a:p>
                  </a:txBody>
                  <a:tcPr marL="14679" marR="108000" marT="14679"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spcBef>
                          <a:spcPts val="0"/>
                        </a:spcBef>
                        <a:spcAft>
                          <a:spcPts val="0"/>
                        </a:spcAft>
                      </a:pPr>
                      <a:r>
                        <a:rPr lang="en-US" sz="2000" b="0" i="0" u="none" strike="noStrike" kern="1200" dirty="0">
                          <a:solidFill>
                            <a:srgbClr val="000000"/>
                          </a:solidFill>
                          <a:effectLst/>
                          <a:latin typeface="Times" pitchFamily="2" charset="0"/>
                          <a:ea typeface="+mn-ea"/>
                          <a:cs typeface="+mn-cs"/>
                        </a:rPr>
                        <a:t>5</a:t>
                      </a:r>
                      <a:r>
                        <a:rPr lang="el-GR" sz="2000" b="0" i="0" u="none" strike="noStrike" kern="1200" dirty="0">
                          <a:solidFill>
                            <a:srgbClr val="000000"/>
                          </a:solidFill>
                          <a:effectLst/>
                          <a:latin typeface="Times" pitchFamily="2" charset="0"/>
                          <a:ea typeface="+mn-ea"/>
                          <a:cs typeface="+mn-cs"/>
                        </a:rPr>
                        <a:t>%</a:t>
                      </a:r>
                      <a:endParaRPr lang="aa-ET" sz="2000" b="0" i="0" u="none" strike="noStrike" kern="1200" dirty="0">
                        <a:solidFill>
                          <a:srgbClr val="000000"/>
                        </a:solidFill>
                        <a:effectLst/>
                        <a:latin typeface="Times" pitchFamily="2" charset="0"/>
                        <a:ea typeface="+mn-ea"/>
                        <a:cs typeface="+mn-cs"/>
                      </a:endParaRPr>
                    </a:p>
                  </a:txBody>
                  <a:tcPr marL="14679" marR="14679" marT="1467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8993857"/>
                  </a:ext>
                </a:extLst>
              </a:tr>
            </a:tbl>
          </a:graphicData>
        </a:graphic>
      </p:graphicFrame>
      <p:sp>
        <p:nvSpPr>
          <p:cNvPr id="2" name="Rectangle 1">
            <a:extLst>
              <a:ext uri="{FF2B5EF4-FFF2-40B4-BE49-F238E27FC236}">
                <a16:creationId xmlns:a16="http://schemas.microsoft.com/office/drawing/2014/main" id="{9A0531B3-2BE6-0121-ADB4-288BD4CDD1E9}"/>
              </a:ext>
            </a:extLst>
          </p:cNvPr>
          <p:cNvSpPr/>
          <p:nvPr/>
        </p:nvSpPr>
        <p:spPr>
          <a:xfrm>
            <a:off x="-27558" y="2081312"/>
            <a:ext cx="1992853" cy="369332"/>
          </a:xfrm>
          <a:prstGeom prst="rect">
            <a:avLst/>
          </a:prstGeom>
        </p:spPr>
        <p:txBody>
          <a:bodyPr wrap="none">
            <a:spAutoFit/>
          </a:bodyPr>
          <a:lstStyle/>
          <a:p>
            <a:r>
              <a:rPr lang="fr-FR" b="1" i="1" dirty="0">
                <a:solidFill>
                  <a:srgbClr val="FF0000"/>
                </a:solidFill>
                <a:latin typeface="Times" pitchFamily="2" charset="0"/>
                <a:sym typeface="Helvetica Neue"/>
              </a:rPr>
              <a:t>* No </a:t>
            </a:r>
            <a:r>
              <a:rPr lang="fr-FR" b="1" i="1" dirty="0" err="1">
                <a:solidFill>
                  <a:srgbClr val="FF0000"/>
                </a:solidFill>
                <a:latin typeface="Times" pitchFamily="2" charset="0"/>
                <a:sym typeface="Helvetica Neue"/>
              </a:rPr>
              <a:t>loss</a:t>
            </a:r>
            <a:r>
              <a:rPr lang="fr-FR" b="1" i="1" dirty="0">
                <a:solidFill>
                  <a:srgbClr val="FF0000"/>
                </a:solidFill>
                <a:latin typeface="Times" pitchFamily="2" charset="0"/>
                <a:sym typeface="Helvetica Neue"/>
              </a:rPr>
              <a:t> of money</a:t>
            </a:r>
            <a:endParaRPr lang="en-FR" i="1" dirty="0">
              <a:solidFill>
                <a:srgbClr val="FF0000"/>
              </a:solidFill>
              <a:latin typeface="Times" pitchFamily="2" charset="0"/>
            </a:endParaRPr>
          </a:p>
        </p:txBody>
      </p:sp>
      <p:sp>
        <p:nvSpPr>
          <p:cNvPr id="3" name="Rectangle 2">
            <a:extLst>
              <a:ext uri="{FF2B5EF4-FFF2-40B4-BE49-F238E27FC236}">
                <a16:creationId xmlns:a16="http://schemas.microsoft.com/office/drawing/2014/main" id="{1B24B26D-8FFC-CB8A-C6F5-CB871C419BDD}"/>
              </a:ext>
            </a:extLst>
          </p:cNvPr>
          <p:cNvSpPr/>
          <p:nvPr/>
        </p:nvSpPr>
        <p:spPr>
          <a:xfrm>
            <a:off x="-694" y="1168184"/>
            <a:ext cx="1787669" cy="923330"/>
          </a:xfrm>
          <a:prstGeom prst="rect">
            <a:avLst/>
          </a:prstGeom>
        </p:spPr>
        <p:txBody>
          <a:bodyPr wrap="none">
            <a:spAutoFit/>
          </a:bodyPr>
          <a:lstStyle/>
          <a:p>
            <a:r>
              <a:rPr lang="en-GB" i="1" dirty="0">
                <a:latin typeface="Times" pitchFamily="2" charset="0"/>
              </a:rPr>
              <a:t>E</a:t>
            </a:r>
            <a:r>
              <a:rPr lang="en-FR" i="1" dirty="0">
                <a:latin typeface="Times" pitchFamily="2" charset="0"/>
              </a:rPr>
              <a:t>ffect of BREXIT</a:t>
            </a:r>
          </a:p>
          <a:p>
            <a:r>
              <a:rPr lang="en-FR" i="1" dirty="0">
                <a:latin typeface="Times" pitchFamily="2" charset="0"/>
              </a:rPr>
              <a:t>14.5-0.32</a:t>
            </a:r>
          </a:p>
          <a:p>
            <a:r>
              <a:rPr lang="en-FR" i="1" dirty="0">
                <a:latin typeface="Times" pitchFamily="2" charset="0"/>
              </a:rPr>
              <a:t>14.17k€+0.32</a:t>
            </a:r>
          </a:p>
        </p:txBody>
      </p:sp>
      <p:sp>
        <p:nvSpPr>
          <p:cNvPr id="4" name="TextBox 3">
            <a:extLst>
              <a:ext uri="{FF2B5EF4-FFF2-40B4-BE49-F238E27FC236}">
                <a16:creationId xmlns:a16="http://schemas.microsoft.com/office/drawing/2014/main" id="{6A756FC0-576D-C4D3-1905-663F8A68C635}"/>
              </a:ext>
            </a:extLst>
          </p:cNvPr>
          <p:cNvSpPr txBox="1"/>
          <p:nvPr/>
        </p:nvSpPr>
        <p:spPr>
          <a:xfrm>
            <a:off x="4223792" y="262571"/>
            <a:ext cx="4176528" cy="553998"/>
          </a:xfrm>
          <a:prstGeom prst="rect">
            <a:avLst/>
          </a:prstGeom>
          <a:solidFill>
            <a:schemeClr val="bg1"/>
          </a:solidFill>
        </p:spPr>
        <p:txBody>
          <a:bodyPr wrap="none" lIns="0" tIns="0" rIns="0" bIns="0" rtlCol="0">
            <a:spAutoFit/>
          </a:bodyPr>
          <a:lstStyle/>
          <a:p>
            <a:pPr algn="l"/>
            <a:r>
              <a:rPr lang="en-GB" sz="3600" b="1" i="1" dirty="0">
                <a:solidFill>
                  <a:srgbClr val="009000"/>
                </a:solidFill>
                <a:latin typeface="Times" pitchFamily="2" charset="0"/>
              </a:rPr>
              <a:t> Financial Allocation </a:t>
            </a:r>
          </a:p>
        </p:txBody>
      </p:sp>
    </p:spTree>
    <p:extLst>
      <p:ext uri="{BB962C8B-B14F-4D97-AF65-F5344CB8AC3E}">
        <p14:creationId xmlns:p14="http://schemas.microsoft.com/office/powerpoint/2010/main" val="675859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A723D1-A4B0-EAB4-91FA-0B83B541FE0B}"/>
              </a:ext>
            </a:extLst>
          </p:cNvPr>
          <p:cNvSpPr>
            <a:spLocks noGrp="1"/>
          </p:cNvSpPr>
          <p:nvPr>
            <p:ph type="sldNum" sz="quarter" idx="12"/>
          </p:nvPr>
        </p:nvSpPr>
        <p:spPr/>
        <p:txBody>
          <a:bodyPr/>
          <a:lstStyle/>
          <a:p>
            <a:fld id="{FC4456CD-832E-41F2-9893-C7650CCC5376}" type="slidenum">
              <a:rPr lang="en-GB" smtClean="0"/>
              <a:t>15</a:t>
            </a:fld>
            <a:endParaRPr lang="en-GB"/>
          </a:p>
        </p:txBody>
      </p:sp>
      <p:sp>
        <p:nvSpPr>
          <p:cNvPr id="2" name="TextBox 1">
            <a:extLst>
              <a:ext uri="{FF2B5EF4-FFF2-40B4-BE49-F238E27FC236}">
                <a16:creationId xmlns:a16="http://schemas.microsoft.com/office/drawing/2014/main" id="{44E48A39-C22A-92AE-7E75-9559EDEAD530}"/>
              </a:ext>
            </a:extLst>
          </p:cNvPr>
          <p:cNvSpPr txBox="1"/>
          <p:nvPr/>
        </p:nvSpPr>
        <p:spPr>
          <a:xfrm>
            <a:off x="5486400" y="410604"/>
            <a:ext cx="5885009" cy="369332"/>
          </a:xfrm>
          <a:prstGeom prst="rect">
            <a:avLst/>
          </a:prstGeom>
          <a:noFill/>
        </p:spPr>
        <p:txBody>
          <a:bodyPr wrap="none" rtlCol="0">
            <a:spAutoFit/>
          </a:bodyPr>
          <a:lstStyle/>
          <a:p>
            <a:r>
              <a:rPr lang="en-GB" dirty="0">
                <a:solidFill>
                  <a:schemeClr val="bg2"/>
                </a:solidFill>
                <a:latin typeface="Times New Roman" panose="02020603050405020304" pitchFamily="18" charset="0"/>
                <a:cs typeface="Times New Roman" panose="02020603050405020304" pitchFamily="18" charset="0"/>
              </a:rPr>
              <a:t>Financial Amendment: Optimum  Utilization of funds by us</a:t>
            </a:r>
          </a:p>
        </p:txBody>
      </p:sp>
      <p:pic>
        <p:nvPicPr>
          <p:cNvPr id="2050" name="Picture 2" descr="Redistribution, Inequality, and Growth (Imf Staff Discussion Note Book 14)  (English Edition) eBook : Ostry, Jonathan David, Berg, Andrew, Tsangarides,  Charalambos G., International Monetary Fund: Amazon.fr: Boutique Kindle">
            <a:extLst>
              <a:ext uri="{FF2B5EF4-FFF2-40B4-BE49-F238E27FC236}">
                <a16:creationId xmlns:a16="http://schemas.microsoft.com/office/drawing/2014/main" id="{78E811B3-3A40-CF44-5CAE-E0B0836C2B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111"/>
          <a:stretch/>
        </p:blipFill>
        <p:spPr bwMode="auto">
          <a:xfrm>
            <a:off x="75002" y="2679192"/>
            <a:ext cx="2906421" cy="40050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653932-7DDE-3022-0C8F-BB0AAE0CF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23959"/>
            <a:ext cx="12116999" cy="1355233"/>
          </a:xfrm>
          <a:prstGeom prst="rect">
            <a:avLst/>
          </a:prstGeom>
        </p:spPr>
      </p:pic>
      <p:pic>
        <p:nvPicPr>
          <p:cNvPr id="9" name="Picture 8">
            <a:extLst>
              <a:ext uri="{FF2B5EF4-FFF2-40B4-BE49-F238E27FC236}">
                <a16:creationId xmlns:a16="http://schemas.microsoft.com/office/drawing/2014/main" id="{DAD9AE42-E870-90CD-EABF-785F17AF6B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6726" y="3726463"/>
            <a:ext cx="5949010" cy="1582615"/>
          </a:xfrm>
          <a:prstGeom prst="rect">
            <a:avLst/>
          </a:prstGeom>
        </p:spPr>
      </p:pic>
      <p:sp>
        <p:nvSpPr>
          <p:cNvPr id="10" name="TextBox 9">
            <a:extLst>
              <a:ext uri="{FF2B5EF4-FFF2-40B4-BE49-F238E27FC236}">
                <a16:creationId xmlns:a16="http://schemas.microsoft.com/office/drawing/2014/main" id="{8D619389-A2A3-C349-0E41-07DF60AF04A2}"/>
              </a:ext>
            </a:extLst>
          </p:cNvPr>
          <p:cNvSpPr txBox="1"/>
          <p:nvPr/>
        </p:nvSpPr>
        <p:spPr>
          <a:xfrm>
            <a:off x="3306726" y="3131537"/>
            <a:ext cx="2538965"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Additional </a:t>
            </a:r>
            <a:r>
              <a:rPr lang="en-GB" dirty="0" err="1">
                <a:latin typeface="Times New Roman" panose="02020603050405020304" pitchFamily="18" charset="0"/>
                <a:cs typeface="Times New Roman" panose="02020603050405020304" pitchFamily="18" charset="0"/>
              </a:rPr>
              <a:t>ammendment</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0837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95000"/>
          </a:schemeClr>
        </a:solidFill>
        <a:effectLst/>
      </p:bgPr>
    </p:bg>
    <p:spTree>
      <p:nvGrpSpPr>
        <p:cNvPr id="1" name=""/>
        <p:cNvGrpSpPr/>
        <p:nvPr/>
      </p:nvGrpSpPr>
      <p:grpSpPr>
        <a:xfrm>
          <a:off x="0" y="0"/>
          <a:ext cx="0" cy="0"/>
          <a:chOff x="0" y="0"/>
          <a:chExt cx="0" cy="0"/>
        </a:xfrm>
      </p:grpSpPr>
      <p:pic>
        <p:nvPicPr>
          <p:cNvPr id="4098" name="Picture 2" descr="37 Milestone 3D Meshes | VOL 83">
            <a:extLst>
              <a:ext uri="{FF2B5EF4-FFF2-40B4-BE49-F238E27FC236}">
                <a16:creationId xmlns:a16="http://schemas.microsoft.com/office/drawing/2014/main" id="{BC294A10-ADE7-3235-5140-6E397EA8ED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0027"/>
          <a:stretch/>
        </p:blipFill>
        <p:spPr bwMode="auto">
          <a:xfrm>
            <a:off x="41851" y="1547064"/>
            <a:ext cx="4335004" cy="19451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FA54454-61C0-744F-71C3-3586803FEBD4}"/>
              </a:ext>
            </a:extLst>
          </p:cNvPr>
          <p:cNvSpPr txBox="1"/>
          <p:nvPr/>
        </p:nvSpPr>
        <p:spPr>
          <a:xfrm>
            <a:off x="5673213" y="3677966"/>
            <a:ext cx="2141933" cy="1200329"/>
          </a:xfrm>
          <a:prstGeom prst="rect">
            <a:avLst/>
          </a:prstGeom>
          <a:solidFill>
            <a:schemeClr val="bg2">
              <a:lumMod val="95000"/>
            </a:schemeClr>
          </a:solidFill>
        </p:spPr>
        <p:txBody>
          <a:bodyPr wrap="none" rtlCol="0">
            <a:spAutoFit/>
          </a:bodyPr>
          <a:lstStyle/>
          <a:p>
            <a:endParaRPr lang="en-GB" dirty="0"/>
          </a:p>
          <a:p>
            <a:endParaRPr lang="en-GB" dirty="0"/>
          </a:p>
          <a:p>
            <a:r>
              <a:rPr lang="en-GB" dirty="0"/>
              <a:t>                                     </a:t>
            </a:r>
          </a:p>
          <a:p>
            <a:endParaRPr lang="en-GB" dirty="0"/>
          </a:p>
        </p:txBody>
      </p:sp>
      <p:pic>
        <p:nvPicPr>
          <p:cNvPr id="10" name="Picture 9">
            <a:extLst>
              <a:ext uri="{FF2B5EF4-FFF2-40B4-BE49-F238E27FC236}">
                <a16:creationId xmlns:a16="http://schemas.microsoft.com/office/drawing/2014/main" id="{5E596AEF-BF2B-5059-1887-3B2F224FD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082" y="1481705"/>
            <a:ext cx="3246284" cy="1945124"/>
          </a:xfrm>
          <a:prstGeom prst="rect">
            <a:avLst/>
          </a:prstGeom>
        </p:spPr>
      </p:pic>
      <p:sp>
        <p:nvSpPr>
          <p:cNvPr id="11" name="TextBox 10">
            <a:extLst>
              <a:ext uri="{FF2B5EF4-FFF2-40B4-BE49-F238E27FC236}">
                <a16:creationId xmlns:a16="http://schemas.microsoft.com/office/drawing/2014/main" id="{2369CA17-F607-8330-A67C-1CBE86265725}"/>
              </a:ext>
            </a:extLst>
          </p:cNvPr>
          <p:cNvSpPr txBox="1"/>
          <p:nvPr/>
        </p:nvSpPr>
        <p:spPr>
          <a:xfrm>
            <a:off x="7579344" y="2909188"/>
            <a:ext cx="471604" cy="369332"/>
          </a:xfrm>
          <a:prstGeom prst="rect">
            <a:avLst/>
          </a:prstGeom>
          <a:noFill/>
        </p:spPr>
        <p:txBody>
          <a:bodyPr wrap="none" rtlCol="0">
            <a:spAutoFit/>
          </a:bodyPr>
          <a:lstStyle/>
          <a:p>
            <a:r>
              <a:rPr lang="en-GB" dirty="0">
                <a:highlight>
                  <a:srgbClr val="FFFF00"/>
                </a:highlight>
                <a:latin typeface="Times New Roman" panose="02020603050405020304" pitchFamily="18" charset="0"/>
                <a:cs typeface="Times New Roman" panose="02020603050405020304" pitchFamily="18" charset="0"/>
              </a:rPr>
              <a:t>33 </a:t>
            </a:r>
          </a:p>
        </p:txBody>
      </p:sp>
      <p:sp>
        <p:nvSpPr>
          <p:cNvPr id="12" name="TextBox 11">
            <a:extLst>
              <a:ext uri="{FF2B5EF4-FFF2-40B4-BE49-F238E27FC236}">
                <a16:creationId xmlns:a16="http://schemas.microsoft.com/office/drawing/2014/main" id="{0EBF7007-1CAD-608D-A80E-674423347A55}"/>
              </a:ext>
            </a:extLst>
          </p:cNvPr>
          <p:cNvSpPr txBox="1"/>
          <p:nvPr/>
        </p:nvSpPr>
        <p:spPr>
          <a:xfrm>
            <a:off x="6991363" y="418320"/>
            <a:ext cx="2499402" cy="369332"/>
          </a:xfrm>
          <a:prstGeom prst="rect">
            <a:avLst/>
          </a:prstGeom>
          <a:noFill/>
        </p:spPr>
        <p:txBody>
          <a:bodyPr wrap="none" rtlCol="0">
            <a:spAutoFit/>
          </a:bodyPr>
          <a:lstStyle/>
          <a:p>
            <a:r>
              <a:rPr lang="en-GB" b="1" i="1" dirty="0">
                <a:solidFill>
                  <a:schemeClr val="bg1"/>
                </a:solidFill>
                <a:latin typeface="Times New Roman" panose="02020603050405020304" pitchFamily="18" charset="0"/>
                <a:cs typeface="Times New Roman" panose="02020603050405020304" pitchFamily="18" charset="0"/>
              </a:rPr>
              <a:t>Real work behind these</a:t>
            </a:r>
          </a:p>
        </p:txBody>
      </p:sp>
      <p:pic>
        <p:nvPicPr>
          <p:cNvPr id="13" name="Picture 12">
            <a:extLst>
              <a:ext uri="{FF2B5EF4-FFF2-40B4-BE49-F238E27FC236}">
                <a16:creationId xmlns:a16="http://schemas.microsoft.com/office/drawing/2014/main" id="{903EF61C-FF5F-70F7-5F7C-502E25186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139" y="4083802"/>
            <a:ext cx="11263550" cy="1200328"/>
          </a:xfrm>
          <a:prstGeom prst="rect">
            <a:avLst/>
          </a:prstGeom>
        </p:spPr>
      </p:pic>
      <p:sp>
        <p:nvSpPr>
          <p:cNvPr id="14" name="TextBox 13">
            <a:extLst>
              <a:ext uri="{FF2B5EF4-FFF2-40B4-BE49-F238E27FC236}">
                <a16:creationId xmlns:a16="http://schemas.microsoft.com/office/drawing/2014/main" id="{EE0445B5-1190-A28B-C891-8FAE7B3ED50B}"/>
              </a:ext>
            </a:extLst>
          </p:cNvPr>
          <p:cNvSpPr txBox="1"/>
          <p:nvPr/>
        </p:nvSpPr>
        <p:spPr>
          <a:xfrm>
            <a:off x="2762061" y="3721577"/>
            <a:ext cx="6051657"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10 milestones/deliverables  are to  be  delivered by tomorrow  !!</a:t>
            </a:r>
          </a:p>
        </p:txBody>
      </p:sp>
      <p:pic>
        <p:nvPicPr>
          <p:cNvPr id="2" name="Picture 2" descr="Blood Sweat Hardwork (@bshfreeworld ...">
            <a:extLst>
              <a:ext uri="{FF2B5EF4-FFF2-40B4-BE49-F238E27FC236}">
                <a16:creationId xmlns:a16="http://schemas.microsoft.com/office/drawing/2014/main" id="{2DE3B17D-EF97-7CE3-CDB3-65A375385D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095" t="13049" r="7606" b="9587"/>
          <a:stretch/>
        </p:blipFill>
        <p:spPr bwMode="auto">
          <a:xfrm>
            <a:off x="5015630" y="30414"/>
            <a:ext cx="1856868" cy="115809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8E808AE1-DDF6-5CD0-C5A9-3E9560AA9C37}"/>
              </a:ext>
            </a:extLst>
          </p:cNvPr>
          <p:cNvSpPr/>
          <p:nvPr/>
        </p:nvSpPr>
        <p:spPr>
          <a:xfrm>
            <a:off x="799285" y="4708816"/>
            <a:ext cx="10114534" cy="5317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E5A1FE56-4660-3AAE-83AB-093B5EB00CB2}"/>
              </a:ext>
            </a:extLst>
          </p:cNvPr>
          <p:cNvSpPr txBox="1"/>
          <p:nvPr/>
        </p:nvSpPr>
        <p:spPr>
          <a:xfrm>
            <a:off x="9714550" y="3935546"/>
            <a:ext cx="2482766" cy="338554"/>
          </a:xfrm>
          <a:prstGeom prst="rect">
            <a:avLst/>
          </a:prstGeom>
          <a:noFill/>
        </p:spPr>
        <p:txBody>
          <a:bodyPr wrap="square" rtlCol="0">
            <a:spAutoFit/>
          </a:bodyPr>
          <a:lstStyle/>
          <a:p>
            <a:r>
              <a:rPr lang="en-GB" sz="1600" dirty="0">
                <a:highlight>
                  <a:srgbClr val="FFFF00"/>
                </a:highlight>
                <a:latin typeface="Times New Roman" panose="02020603050405020304" pitchFamily="18" charset="0"/>
                <a:cs typeface="Times New Roman" panose="02020603050405020304" pitchFamily="18" charset="0"/>
              </a:rPr>
              <a:t>EU reads this very carefully</a:t>
            </a:r>
          </a:p>
        </p:txBody>
      </p:sp>
      <p:pic>
        <p:nvPicPr>
          <p:cNvPr id="9" name="Picture 8">
            <a:extLst>
              <a:ext uri="{FF2B5EF4-FFF2-40B4-BE49-F238E27FC236}">
                <a16:creationId xmlns:a16="http://schemas.microsoft.com/office/drawing/2014/main" id="{E0ED3904-389C-02AB-25CE-F38A4CFC5D45}"/>
              </a:ext>
            </a:extLst>
          </p:cNvPr>
          <p:cNvPicPr>
            <a:picLocks noChangeAspect="1"/>
          </p:cNvPicPr>
          <p:nvPr/>
        </p:nvPicPr>
        <p:blipFill rotWithShape="1">
          <a:blip r:embed="rId6">
            <a:extLst>
              <a:ext uri="{28A0092B-C50C-407E-A947-70E740481C1C}">
                <a14:useLocalDpi xmlns:a14="http://schemas.microsoft.com/office/drawing/2010/main" val="0"/>
              </a:ext>
            </a:extLst>
          </a:blip>
          <a:srcRect l="8062" r="8062"/>
          <a:stretch/>
        </p:blipFill>
        <p:spPr>
          <a:xfrm>
            <a:off x="3796006" y="4630410"/>
            <a:ext cx="1949138" cy="2031890"/>
          </a:xfrm>
          <a:prstGeom prst="rect">
            <a:avLst/>
          </a:prstGeom>
        </p:spPr>
      </p:pic>
      <p:sp>
        <p:nvSpPr>
          <p:cNvPr id="18" name="TextBox 17">
            <a:extLst>
              <a:ext uri="{FF2B5EF4-FFF2-40B4-BE49-F238E27FC236}">
                <a16:creationId xmlns:a16="http://schemas.microsoft.com/office/drawing/2014/main" id="{E97A3919-4CF4-00CB-8C30-8815ABF52373}"/>
              </a:ext>
            </a:extLst>
          </p:cNvPr>
          <p:cNvSpPr txBox="1"/>
          <p:nvPr/>
        </p:nvSpPr>
        <p:spPr>
          <a:xfrm>
            <a:off x="8495414" y="552893"/>
            <a:ext cx="1114216" cy="369332"/>
          </a:xfrm>
          <a:prstGeom prst="rect">
            <a:avLst/>
          </a:prstGeom>
          <a:noFill/>
        </p:spPr>
        <p:txBody>
          <a:bodyPr wrap="none" rtlCol="0">
            <a:spAutoFit/>
          </a:bodyPr>
          <a:lstStyle/>
          <a:p>
            <a:r>
              <a:rPr lang="en-GB" dirty="0"/>
              <a:t>Resting of</a:t>
            </a:r>
          </a:p>
        </p:txBody>
      </p:sp>
      <p:sp>
        <p:nvSpPr>
          <p:cNvPr id="19" name="Slide Number Placeholder 18">
            <a:extLst>
              <a:ext uri="{FF2B5EF4-FFF2-40B4-BE49-F238E27FC236}">
                <a16:creationId xmlns:a16="http://schemas.microsoft.com/office/drawing/2014/main" id="{F67C9A23-18B3-8942-437B-4381C5137D3A}"/>
              </a:ext>
            </a:extLst>
          </p:cNvPr>
          <p:cNvSpPr>
            <a:spLocks noGrp="1"/>
          </p:cNvSpPr>
          <p:nvPr>
            <p:ph type="sldNum" sz="quarter" idx="12"/>
          </p:nvPr>
        </p:nvSpPr>
        <p:spPr/>
        <p:txBody>
          <a:bodyPr/>
          <a:lstStyle/>
          <a:p>
            <a:fld id="{FC4456CD-832E-41F2-9893-C7650CCC5376}" type="slidenum">
              <a:rPr lang="en-GB" smtClean="0"/>
              <a:t>16</a:t>
            </a:fld>
            <a:endParaRPr lang="en-GB"/>
          </a:p>
        </p:txBody>
      </p:sp>
    </p:spTree>
    <p:extLst>
      <p:ext uri="{BB962C8B-B14F-4D97-AF65-F5344CB8AC3E}">
        <p14:creationId xmlns:p14="http://schemas.microsoft.com/office/powerpoint/2010/main" val="371519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346275-1488-1AA1-81C4-99FAC9AAE771}"/>
              </a:ext>
            </a:extLst>
          </p:cNvPr>
          <p:cNvSpPr>
            <a:spLocks noGrp="1"/>
          </p:cNvSpPr>
          <p:nvPr>
            <p:ph type="sldNum" sz="quarter" idx="12"/>
          </p:nvPr>
        </p:nvSpPr>
        <p:spPr/>
        <p:txBody>
          <a:bodyPr/>
          <a:lstStyle/>
          <a:p>
            <a:fld id="{FC4456CD-832E-41F2-9893-C7650CCC5376}" type="slidenum">
              <a:rPr lang="en-GB" smtClean="0"/>
              <a:t>17</a:t>
            </a:fld>
            <a:endParaRPr lang="en-GB"/>
          </a:p>
        </p:txBody>
      </p:sp>
      <p:pic>
        <p:nvPicPr>
          <p:cNvPr id="3076" name="Picture 4" descr="the Future Looks Like by Jim Al-Khalili ...">
            <a:extLst>
              <a:ext uri="{FF2B5EF4-FFF2-40B4-BE49-F238E27FC236}">
                <a16:creationId xmlns:a16="http://schemas.microsoft.com/office/drawing/2014/main" id="{297F81A1-6578-186F-294C-D73E605133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19" t="6538" r="8558" b="18181"/>
          <a:stretch/>
        </p:blipFill>
        <p:spPr bwMode="auto">
          <a:xfrm>
            <a:off x="5359884" y="116445"/>
            <a:ext cx="1549401" cy="212140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C1089652-A1EA-626D-8018-66D0AD435CE3}"/>
              </a:ext>
            </a:extLst>
          </p:cNvPr>
          <p:cNvGrpSpPr>
            <a:grpSpLocks noChangeAspect="1"/>
          </p:cNvGrpSpPr>
          <p:nvPr/>
        </p:nvGrpSpPr>
        <p:grpSpPr>
          <a:xfrm>
            <a:off x="5212390" y="3992747"/>
            <a:ext cx="1881098" cy="1918277"/>
            <a:chOff x="3411415" y="124403"/>
            <a:chExt cx="5505917" cy="5908096"/>
          </a:xfrm>
        </p:grpSpPr>
        <p:pic>
          <p:nvPicPr>
            <p:cNvPr id="5" name="Picture 10" descr="https://international-adviser.com/wp-content/uploads/sites/3/2019/07/Three-pillars.jpg">
              <a:extLst>
                <a:ext uri="{FF2B5EF4-FFF2-40B4-BE49-F238E27FC236}">
                  <a16:creationId xmlns:a16="http://schemas.microsoft.com/office/drawing/2014/main" id="{AD32EF32-57F9-E277-F406-C7BED41790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33" t="16567" r="20072"/>
            <a:stretch/>
          </p:blipFill>
          <p:spPr bwMode="auto">
            <a:xfrm>
              <a:off x="3692768" y="1688122"/>
              <a:ext cx="4835769" cy="43443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ree pillars of the European Union - Wikipedia">
              <a:extLst>
                <a:ext uri="{FF2B5EF4-FFF2-40B4-BE49-F238E27FC236}">
                  <a16:creationId xmlns:a16="http://schemas.microsoft.com/office/drawing/2014/main" id="{7AC9903B-A367-00B7-F209-09AF70A43C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144"/>
            <a:stretch/>
          </p:blipFill>
          <p:spPr bwMode="auto">
            <a:xfrm>
              <a:off x="3411415" y="124403"/>
              <a:ext cx="5505917" cy="156371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51A67C81-E86F-32FF-EDAB-E8DA59B186DE}"/>
              </a:ext>
            </a:extLst>
          </p:cNvPr>
          <p:cNvSpPr txBox="1"/>
          <p:nvPr/>
        </p:nvSpPr>
        <p:spPr>
          <a:xfrm>
            <a:off x="2674761" y="6077647"/>
            <a:ext cx="7320854" cy="646331"/>
          </a:xfrm>
          <a:prstGeom prst="rect">
            <a:avLst/>
          </a:prstGeom>
          <a:noFill/>
        </p:spPr>
        <p:txBody>
          <a:bodyPr wrap="square" rtlCol="0">
            <a:spAutoFit/>
          </a:bodyPr>
          <a:lstStyle/>
          <a:p>
            <a:pPr algn="ctr"/>
            <a:r>
              <a:rPr lang="en-GB" dirty="0">
                <a:latin typeface="Times New Roman" panose="02020603050405020304" pitchFamily="18" charset="0"/>
                <a:cs typeface="Times New Roman" panose="02020603050405020304" pitchFamily="18" charset="0"/>
              </a:rPr>
              <a:t>The first “mixed” EU call EURO - LABS</a:t>
            </a:r>
          </a:p>
          <a:p>
            <a:pPr algn="ctr"/>
            <a:r>
              <a:rPr lang="en-GB" dirty="0">
                <a:latin typeface="Times New Roman" panose="02020603050405020304" pitchFamily="18" charset="0"/>
                <a:cs typeface="Times New Roman" panose="02020603050405020304" pitchFamily="18" charset="0"/>
              </a:rPr>
              <a:t>Based on our pioneering success EU has gone for bigger stakes</a:t>
            </a:r>
          </a:p>
        </p:txBody>
      </p:sp>
    </p:spTree>
    <p:extLst>
      <p:ext uri="{BB962C8B-B14F-4D97-AF65-F5344CB8AC3E}">
        <p14:creationId xmlns:p14="http://schemas.microsoft.com/office/powerpoint/2010/main" val="334903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A723D1-A4B0-EAB4-91FA-0B83B541FE0B}"/>
              </a:ext>
            </a:extLst>
          </p:cNvPr>
          <p:cNvSpPr>
            <a:spLocks noGrp="1"/>
          </p:cNvSpPr>
          <p:nvPr>
            <p:ph type="sldNum" sz="quarter" idx="12"/>
          </p:nvPr>
        </p:nvSpPr>
        <p:spPr/>
        <p:txBody>
          <a:bodyPr/>
          <a:lstStyle/>
          <a:p>
            <a:fld id="{FC4456CD-832E-41F2-9893-C7650CCC5376}" type="slidenum">
              <a:rPr lang="en-GB" smtClean="0"/>
              <a:t>18</a:t>
            </a:fld>
            <a:endParaRPr lang="en-GB"/>
          </a:p>
        </p:txBody>
      </p:sp>
      <p:pic>
        <p:nvPicPr>
          <p:cNvPr id="2" name="Picture 1">
            <a:extLst>
              <a:ext uri="{FF2B5EF4-FFF2-40B4-BE49-F238E27FC236}">
                <a16:creationId xmlns:a16="http://schemas.microsoft.com/office/drawing/2014/main" id="{1454EF20-6168-E8AA-8FA9-90D39687FB05}"/>
              </a:ext>
            </a:extLst>
          </p:cNvPr>
          <p:cNvPicPr>
            <a:picLocks noChangeAspect="1"/>
          </p:cNvPicPr>
          <p:nvPr/>
        </p:nvPicPr>
        <p:blipFill>
          <a:blip r:embed="rId2"/>
          <a:stretch>
            <a:fillRect/>
          </a:stretch>
        </p:blipFill>
        <p:spPr>
          <a:xfrm>
            <a:off x="1524544" y="1277471"/>
            <a:ext cx="9142912" cy="5405718"/>
          </a:xfrm>
          <a:prstGeom prst="rect">
            <a:avLst/>
          </a:prstGeom>
        </p:spPr>
      </p:pic>
      <p:pic>
        <p:nvPicPr>
          <p:cNvPr id="7" name="Picture 2" descr="Beam me up, Scotty | Slang | Dictionary.com">
            <a:extLst>
              <a:ext uri="{FF2B5EF4-FFF2-40B4-BE49-F238E27FC236}">
                <a16:creationId xmlns:a16="http://schemas.microsoft.com/office/drawing/2014/main" id="{AE2EB68F-C1F3-7288-9E40-3BB4B8A7B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6724" y="0"/>
            <a:ext cx="2121408" cy="2121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059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428798C1-5766-CF63-4740-47BF8493D7DE}"/>
              </a:ext>
            </a:extLst>
          </p:cNvPr>
          <p:cNvSpPr>
            <a:spLocks noGrp="1"/>
          </p:cNvSpPr>
          <p:nvPr>
            <p:ph idx="1"/>
          </p:nvPr>
        </p:nvSpPr>
        <p:spPr/>
        <p:txBody>
          <a:bodyPr/>
          <a:lstStyle/>
          <a:p>
            <a:endParaRPr lang="en-GB" dirty="0"/>
          </a:p>
        </p:txBody>
      </p:sp>
      <p:sp>
        <p:nvSpPr>
          <p:cNvPr id="2" name="Slide Number Placeholder 1">
            <a:extLst>
              <a:ext uri="{FF2B5EF4-FFF2-40B4-BE49-F238E27FC236}">
                <a16:creationId xmlns:a16="http://schemas.microsoft.com/office/drawing/2014/main" id="{EA28C9B0-A6E5-1FB0-CBD0-5485BC6534FF}"/>
              </a:ext>
            </a:extLst>
          </p:cNvPr>
          <p:cNvSpPr>
            <a:spLocks noGrp="1"/>
          </p:cNvSpPr>
          <p:nvPr>
            <p:ph type="sldNum" sz="quarter" idx="12"/>
          </p:nvPr>
        </p:nvSpPr>
        <p:spPr>
          <a:xfrm>
            <a:off x="11237428" y="6356350"/>
            <a:ext cx="954577" cy="501650"/>
          </a:xfrm>
        </p:spPr>
        <p:txBody>
          <a:bodyPr/>
          <a:lstStyle/>
          <a:p>
            <a:fld id="{FC4456CD-832E-41F2-9893-C7650CCC5376}" type="slidenum">
              <a:rPr lang="en-GB" smtClean="0"/>
              <a:pPr/>
              <a:t>19</a:t>
            </a:fld>
            <a:endParaRPr lang="en-GB"/>
          </a:p>
        </p:txBody>
      </p:sp>
      <p:sp>
        <p:nvSpPr>
          <p:cNvPr id="10" name="Title 9">
            <a:extLst>
              <a:ext uri="{FF2B5EF4-FFF2-40B4-BE49-F238E27FC236}">
                <a16:creationId xmlns:a16="http://schemas.microsoft.com/office/drawing/2014/main" id="{95096F5C-B24D-02CC-7FA7-85EDC8BBE88D}"/>
              </a:ext>
            </a:extLst>
          </p:cNvPr>
          <p:cNvSpPr>
            <a:spLocks noGrp="1"/>
          </p:cNvSpPr>
          <p:nvPr>
            <p:ph type="title"/>
          </p:nvPr>
        </p:nvSpPr>
        <p:spPr/>
        <p:txBody>
          <a:bodyPr/>
          <a:lstStyle/>
          <a:p>
            <a:endParaRPr lang="en-GB"/>
          </a:p>
        </p:txBody>
      </p:sp>
      <p:pic>
        <p:nvPicPr>
          <p:cNvPr id="5" name="Picture 4" descr="Transnational access study report - European Research Executive Agency">
            <a:extLst>
              <a:ext uri="{FF2B5EF4-FFF2-40B4-BE49-F238E27FC236}">
                <a16:creationId xmlns:a16="http://schemas.microsoft.com/office/drawing/2014/main" id="{EE1B475D-C92A-9903-CD9C-D351914662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816" b="24491"/>
          <a:stretch/>
        </p:blipFill>
        <p:spPr bwMode="auto">
          <a:xfrm>
            <a:off x="4982674" y="0"/>
            <a:ext cx="3080828" cy="21203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ACCESS2ACCESS - ESF">
            <a:extLst>
              <a:ext uri="{FF2B5EF4-FFF2-40B4-BE49-F238E27FC236}">
                <a16:creationId xmlns:a16="http://schemas.microsoft.com/office/drawing/2014/main" id="{A4F08A22-7E7B-8FE2-1CBB-D818B0C493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32" b="8666"/>
          <a:stretch/>
        </p:blipFill>
        <p:spPr bwMode="auto">
          <a:xfrm>
            <a:off x="594310" y="2832341"/>
            <a:ext cx="2721085" cy="962960"/>
          </a:xfrm>
          <a:prstGeom prst="rect">
            <a:avLst/>
          </a:prstGeom>
          <a:noFill/>
          <a:extLst>
            <a:ext uri="{909E8E84-426E-40DD-AFC4-6F175D3DCCD1}">
              <a14:hiddenFill xmlns:a14="http://schemas.microsoft.com/office/drawing/2010/main">
                <a:solidFill>
                  <a:srgbClr val="FFFFFF"/>
                </a:solidFill>
              </a14:hiddenFill>
            </a:ext>
          </a:extLst>
        </p:spPr>
      </p:pic>
      <p:grpSp>
        <p:nvGrpSpPr>
          <p:cNvPr id="9331" name="Google Shape;246;p3">
            <a:extLst>
              <a:ext uri="{FF2B5EF4-FFF2-40B4-BE49-F238E27FC236}">
                <a16:creationId xmlns:a16="http://schemas.microsoft.com/office/drawing/2014/main" id="{ED3B5351-FDB1-6DA9-E1C6-D9B3E45B4B33}"/>
              </a:ext>
            </a:extLst>
          </p:cNvPr>
          <p:cNvGrpSpPr/>
          <p:nvPr/>
        </p:nvGrpSpPr>
        <p:grpSpPr>
          <a:xfrm>
            <a:off x="-350531" y="4576895"/>
            <a:ext cx="4947932" cy="2301505"/>
            <a:chOff x="239232" y="1530900"/>
            <a:chExt cx="8066570" cy="3218218"/>
          </a:xfrm>
        </p:grpSpPr>
        <p:pic>
          <p:nvPicPr>
            <p:cNvPr id="9332" name="Google Shape;247;p3">
              <a:extLst>
                <a:ext uri="{FF2B5EF4-FFF2-40B4-BE49-F238E27FC236}">
                  <a16:creationId xmlns:a16="http://schemas.microsoft.com/office/drawing/2014/main" id="{2D5AA0F3-7E7B-9554-D88D-6F599EB7B3BC}"/>
                </a:ext>
              </a:extLst>
            </p:cNvPr>
            <p:cNvPicPr preferRelativeResize="0"/>
            <p:nvPr/>
          </p:nvPicPr>
          <p:blipFill rotWithShape="1">
            <a:blip r:embed="rId4">
              <a:alphaModFix/>
            </a:blip>
            <a:srcRect l="10135" r="13978" b="10195"/>
            <a:stretch/>
          </p:blipFill>
          <p:spPr>
            <a:xfrm>
              <a:off x="239232" y="1549732"/>
              <a:ext cx="8066570" cy="3199386"/>
            </a:xfrm>
            <a:prstGeom prst="rect">
              <a:avLst/>
            </a:prstGeom>
            <a:noFill/>
            <a:ln>
              <a:noFill/>
            </a:ln>
          </p:spPr>
        </p:pic>
        <p:grpSp>
          <p:nvGrpSpPr>
            <p:cNvPr id="9333" name="Google Shape;248;p3">
              <a:extLst>
                <a:ext uri="{FF2B5EF4-FFF2-40B4-BE49-F238E27FC236}">
                  <a16:creationId xmlns:a16="http://schemas.microsoft.com/office/drawing/2014/main" id="{C47B93BB-BED2-43F5-004E-3E53E9669326}"/>
                </a:ext>
              </a:extLst>
            </p:cNvPr>
            <p:cNvGrpSpPr/>
            <p:nvPr/>
          </p:nvGrpSpPr>
          <p:grpSpPr>
            <a:xfrm>
              <a:off x="4072155" y="3763207"/>
              <a:ext cx="932749" cy="240461"/>
              <a:chOff x="8144310" y="7526414"/>
              <a:chExt cx="1865499" cy="480921"/>
            </a:xfrm>
          </p:grpSpPr>
          <p:sp>
            <p:nvSpPr>
              <p:cNvPr id="9485" name="Google Shape;249;p3">
                <a:extLst>
                  <a:ext uri="{FF2B5EF4-FFF2-40B4-BE49-F238E27FC236}">
                    <a16:creationId xmlns:a16="http://schemas.microsoft.com/office/drawing/2014/main" id="{EBF69CBF-6430-00A0-75D2-6F8A5E30197D}"/>
                  </a:ext>
                </a:extLst>
              </p:cNvPr>
              <p:cNvSpPr/>
              <p:nvPr/>
            </p:nvSpPr>
            <p:spPr>
              <a:xfrm>
                <a:off x="8505243" y="7631030"/>
                <a:ext cx="370142" cy="376305"/>
              </a:xfrm>
              <a:custGeom>
                <a:avLst/>
                <a:gdLst/>
                <a:ahLst/>
                <a:cxnLst/>
                <a:rect l="l" t="t" r="r" b="b"/>
                <a:pathLst>
                  <a:path w="370142" h="376305" extrusionOk="0">
                    <a:moveTo>
                      <a:pt x="46711" y="375101"/>
                    </a:moveTo>
                    <a:cubicBezTo>
                      <a:pt x="15085" y="368614"/>
                      <a:pt x="-5286" y="337726"/>
                      <a:pt x="1206" y="306119"/>
                    </a:cubicBezTo>
                    <a:cubicBezTo>
                      <a:pt x="7511" y="275381"/>
                      <a:pt x="36923" y="255270"/>
                      <a:pt x="67629" y="260167"/>
                    </a:cubicBezTo>
                    <a:cubicBezTo>
                      <a:pt x="77156" y="260714"/>
                      <a:pt x="86496" y="259521"/>
                      <a:pt x="95674" y="256464"/>
                    </a:cubicBezTo>
                    <a:cubicBezTo>
                      <a:pt x="135185" y="243338"/>
                      <a:pt x="156551" y="200680"/>
                      <a:pt x="143405" y="161193"/>
                    </a:cubicBezTo>
                    <a:cubicBezTo>
                      <a:pt x="135919" y="138696"/>
                      <a:pt x="118844" y="122077"/>
                      <a:pt x="98224" y="114371"/>
                    </a:cubicBezTo>
                    <a:cubicBezTo>
                      <a:pt x="96855" y="113961"/>
                      <a:pt x="95487" y="113501"/>
                      <a:pt x="94144" y="112991"/>
                    </a:cubicBezTo>
                    <a:lnTo>
                      <a:pt x="93336" y="112668"/>
                    </a:lnTo>
                    <a:cubicBezTo>
                      <a:pt x="87242" y="110220"/>
                      <a:pt x="81471" y="106715"/>
                      <a:pt x="76285" y="102116"/>
                    </a:cubicBezTo>
                    <a:cubicBezTo>
                      <a:pt x="74768" y="100761"/>
                      <a:pt x="73338" y="99356"/>
                      <a:pt x="71995" y="97890"/>
                    </a:cubicBezTo>
                    <a:cubicBezTo>
                      <a:pt x="51947" y="75579"/>
                      <a:pt x="51449" y="42070"/>
                      <a:pt x="71385" y="19635"/>
                    </a:cubicBezTo>
                    <a:cubicBezTo>
                      <a:pt x="92813" y="-4491"/>
                      <a:pt x="129764" y="-6691"/>
                      <a:pt x="153903" y="14738"/>
                    </a:cubicBezTo>
                    <a:cubicBezTo>
                      <a:pt x="168677" y="27850"/>
                      <a:pt x="175230" y="46755"/>
                      <a:pt x="173190" y="64989"/>
                    </a:cubicBezTo>
                    <a:cubicBezTo>
                      <a:pt x="172160" y="74174"/>
                      <a:pt x="168949" y="83161"/>
                      <a:pt x="163517" y="91165"/>
                    </a:cubicBezTo>
                    <a:cubicBezTo>
                      <a:pt x="162930" y="92023"/>
                      <a:pt x="162322" y="92881"/>
                      <a:pt x="161686" y="93713"/>
                    </a:cubicBezTo>
                    <a:cubicBezTo>
                      <a:pt x="156143" y="101768"/>
                      <a:pt x="152101" y="111040"/>
                      <a:pt x="150007" y="121220"/>
                    </a:cubicBezTo>
                    <a:cubicBezTo>
                      <a:pt x="141642" y="161976"/>
                      <a:pt x="167919" y="201812"/>
                      <a:pt x="208697" y="210176"/>
                    </a:cubicBezTo>
                    <a:cubicBezTo>
                      <a:pt x="231904" y="214937"/>
                      <a:pt x="254790" y="208486"/>
                      <a:pt x="271764" y="194553"/>
                    </a:cubicBezTo>
                    <a:cubicBezTo>
                      <a:pt x="272847" y="193658"/>
                      <a:pt x="273901" y="192751"/>
                      <a:pt x="274921" y="191806"/>
                    </a:cubicBezTo>
                    <a:lnTo>
                      <a:pt x="275543" y="191309"/>
                    </a:lnTo>
                    <a:cubicBezTo>
                      <a:pt x="280707" y="187257"/>
                      <a:pt x="286639" y="184013"/>
                      <a:pt x="293217" y="181825"/>
                    </a:cubicBezTo>
                    <a:cubicBezTo>
                      <a:pt x="295145" y="181192"/>
                      <a:pt x="297074" y="180645"/>
                      <a:pt x="299012" y="180222"/>
                    </a:cubicBezTo>
                    <a:cubicBezTo>
                      <a:pt x="328039" y="173846"/>
                      <a:pt x="357600" y="190190"/>
                      <a:pt x="367141" y="218828"/>
                    </a:cubicBezTo>
                    <a:cubicBezTo>
                      <a:pt x="377323" y="249441"/>
                      <a:pt x="360762" y="282516"/>
                      <a:pt x="330118" y="292695"/>
                    </a:cubicBezTo>
                    <a:cubicBezTo>
                      <a:pt x="311089" y="299022"/>
                      <a:pt x="291113" y="295032"/>
                      <a:pt x="276267" y="283758"/>
                    </a:cubicBezTo>
                    <a:cubicBezTo>
                      <a:pt x="269364" y="278526"/>
                      <a:pt x="263583" y="271727"/>
                      <a:pt x="259502" y="263648"/>
                    </a:cubicBezTo>
                    <a:cubicBezTo>
                      <a:pt x="258832" y="262020"/>
                      <a:pt x="258108" y="260403"/>
                      <a:pt x="257326" y="258800"/>
                    </a:cubicBezTo>
                    <a:cubicBezTo>
                      <a:pt x="253133" y="250299"/>
                      <a:pt x="247265" y="242455"/>
                      <a:pt x="239740" y="235768"/>
                    </a:cubicBezTo>
                    <a:cubicBezTo>
                      <a:pt x="208600" y="208138"/>
                      <a:pt x="160943" y="210972"/>
                      <a:pt x="133305" y="242095"/>
                    </a:cubicBezTo>
                    <a:cubicBezTo>
                      <a:pt x="117761" y="259583"/>
                      <a:pt x="111854" y="282279"/>
                      <a:pt x="115200" y="303720"/>
                    </a:cubicBezTo>
                    <a:cubicBezTo>
                      <a:pt x="115684" y="305647"/>
                      <a:pt x="116070" y="307610"/>
                      <a:pt x="116356" y="309586"/>
                    </a:cubicBezTo>
                    <a:cubicBezTo>
                      <a:pt x="117276" y="316075"/>
                      <a:pt x="117127" y="322824"/>
                      <a:pt x="115734" y="329623"/>
                    </a:cubicBezTo>
                    <a:cubicBezTo>
                      <a:pt x="115324" y="331599"/>
                      <a:pt x="114814" y="333550"/>
                      <a:pt x="114217" y="335440"/>
                    </a:cubicBezTo>
                    <a:cubicBezTo>
                      <a:pt x="105349" y="363679"/>
                      <a:pt x="76348" y="381180"/>
                      <a:pt x="46711" y="375101"/>
                    </a:cubicBezTo>
                    <a:close/>
                  </a:path>
                </a:pathLst>
              </a:custGeom>
              <a:solidFill>
                <a:srgbClr val="13A337"/>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86" name="Google Shape;250;p3">
                <a:extLst>
                  <a:ext uri="{FF2B5EF4-FFF2-40B4-BE49-F238E27FC236}">
                    <a16:creationId xmlns:a16="http://schemas.microsoft.com/office/drawing/2014/main" id="{39488537-8F11-4CB2-939D-360F013DCAFD}"/>
                  </a:ext>
                </a:extLst>
              </p:cNvPr>
              <p:cNvSpPr/>
              <p:nvPr/>
            </p:nvSpPr>
            <p:spPr>
              <a:xfrm>
                <a:off x="8589704" y="7526414"/>
                <a:ext cx="364129" cy="367660"/>
              </a:xfrm>
              <a:custGeom>
                <a:avLst/>
                <a:gdLst/>
                <a:ahLst/>
                <a:cxnLst/>
                <a:rect l="l" t="t" r="r" b="b"/>
                <a:pathLst>
                  <a:path w="364129" h="367660" extrusionOk="0">
                    <a:moveTo>
                      <a:pt x="305590" y="0"/>
                    </a:moveTo>
                    <a:cubicBezTo>
                      <a:pt x="280372" y="0"/>
                      <a:pt x="257588" y="16407"/>
                      <a:pt x="249903" y="40868"/>
                    </a:cubicBezTo>
                    <a:cubicBezTo>
                      <a:pt x="249315" y="42757"/>
                      <a:pt x="248805" y="44708"/>
                      <a:pt x="248397" y="46697"/>
                    </a:cubicBezTo>
                    <a:cubicBezTo>
                      <a:pt x="247003" y="53471"/>
                      <a:pt x="246852" y="60233"/>
                      <a:pt x="247775" y="66721"/>
                    </a:cubicBezTo>
                    <a:cubicBezTo>
                      <a:pt x="248062" y="68697"/>
                      <a:pt x="248445" y="70661"/>
                      <a:pt x="248931" y="72575"/>
                    </a:cubicBezTo>
                    <a:cubicBezTo>
                      <a:pt x="252264" y="94016"/>
                      <a:pt x="246371" y="116724"/>
                      <a:pt x="230825" y="134212"/>
                    </a:cubicBezTo>
                    <a:cubicBezTo>
                      <a:pt x="215926" y="150992"/>
                      <a:pt x="195231" y="159543"/>
                      <a:pt x="174424" y="159543"/>
                    </a:cubicBezTo>
                    <a:cubicBezTo>
                      <a:pt x="156629" y="159543"/>
                      <a:pt x="138756" y="153279"/>
                      <a:pt x="124391" y="140539"/>
                    </a:cubicBezTo>
                    <a:cubicBezTo>
                      <a:pt x="116866" y="133852"/>
                      <a:pt x="110983" y="126009"/>
                      <a:pt x="106805" y="117495"/>
                    </a:cubicBezTo>
                    <a:cubicBezTo>
                      <a:pt x="106023" y="115904"/>
                      <a:pt x="105299" y="114300"/>
                      <a:pt x="104629" y="112659"/>
                    </a:cubicBezTo>
                    <a:cubicBezTo>
                      <a:pt x="100548" y="104581"/>
                      <a:pt x="94753" y="97782"/>
                      <a:pt x="87864" y="92537"/>
                    </a:cubicBezTo>
                    <a:cubicBezTo>
                      <a:pt x="77793" y="84893"/>
                      <a:pt x="65357" y="80604"/>
                      <a:pt x="52468" y="80604"/>
                    </a:cubicBezTo>
                    <a:cubicBezTo>
                      <a:pt x="46352" y="80604"/>
                      <a:pt x="40133" y="81561"/>
                      <a:pt x="34014" y="83600"/>
                    </a:cubicBezTo>
                    <a:cubicBezTo>
                      <a:pt x="18543" y="88745"/>
                      <a:pt x="6666" y="99708"/>
                      <a:pt x="0" y="113256"/>
                    </a:cubicBezTo>
                    <a:cubicBezTo>
                      <a:pt x="9328" y="107514"/>
                      <a:pt x="19973" y="104618"/>
                      <a:pt x="30656" y="104618"/>
                    </a:cubicBezTo>
                    <a:cubicBezTo>
                      <a:pt x="44462" y="104618"/>
                      <a:pt x="58317" y="109465"/>
                      <a:pt x="69447" y="119346"/>
                    </a:cubicBezTo>
                    <a:cubicBezTo>
                      <a:pt x="84220" y="132460"/>
                      <a:pt x="90774" y="151377"/>
                      <a:pt x="88724" y="169611"/>
                    </a:cubicBezTo>
                    <a:cubicBezTo>
                      <a:pt x="87990" y="176198"/>
                      <a:pt x="86125" y="182699"/>
                      <a:pt x="83113" y="188802"/>
                    </a:cubicBezTo>
                    <a:cubicBezTo>
                      <a:pt x="85017" y="187634"/>
                      <a:pt x="86844" y="186366"/>
                      <a:pt x="88588" y="184999"/>
                    </a:cubicBezTo>
                    <a:lnTo>
                      <a:pt x="89195" y="184501"/>
                    </a:lnTo>
                    <a:cubicBezTo>
                      <a:pt x="90230" y="183557"/>
                      <a:pt x="91284" y="182649"/>
                      <a:pt x="92367" y="181754"/>
                    </a:cubicBezTo>
                    <a:cubicBezTo>
                      <a:pt x="105601" y="170879"/>
                      <a:pt x="122424" y="164577"/>
                      <a:pt x="140199" y="164577"/>
                    </a:cubicBezTo>
                    <a:cubicBezTo>
                      <a:pt x="145208" y="164577"/>
                      <a:pt x="150323" y="165087"/>
                      <a:pt x="155434" y="166131"/>
                    </a:cubicBezTo>
                    <a:cubicBezTo>
                      <a:pt x="196212" y="174496"/>
                      <a:pt x="222489" y="214332"/>
                      <a:pt x="214119" y="255088"/>
                    </a:cubicBezTo>
                    <a:cubicBezTo>
                      <a:pt x="212030" y="265267"/>
                      <a:pt x="207978" y="274540"/>
                      <a:pt x="202445" y="282594"/>
                    </a:cubicBezTo>
                    <a:cubicBezTo>
                      <a:pt x="201809" y="283426"/>
                      <a:pt x="201201" y="284272"/>
                      <a:pt x="200614" y="285142"/>
                    </a:cubicBezTo>
                    <a:cubicBezTo>
                      <a:pt x="199083" y="287391"/>
                      <a:pt x="197728" y="289728"/>
                      <a:pt x="196547" y="292127"/>
                    </a:cubicBezTo>
                    <a:cubicBezTo>
                      <a:pt x="200303" y="289815"/>
                      <a:pt x="204383" y="287901"/>
                      <a:pt x="208751" y="286447"/>
                    </a:cubicBezTo>
                    <a:cubicBezTo>
                      <a:pt x="210674" y="285800"/>
                      <a:pt x="212618" y="285266"/>
                      <a:pt x="214556" y="284831"/>
                    </a:cubicBezTo>
                    <a:cubicBezTo>
                      <a:pt x="218773" y="283911"/>
                      <a:pt x="222999" y="283464"/>
                      <a:pt x="227167" y="283464"/>
                    </a:cubicBezTo>
                    <a:cubicBezTo>
                      <a:pt x="251744" y="283464"/>
                      <a:pt x="274523" y="298951"/>
                      <a:pt x="282670" y="323436"/>
                    </a:cubicBezTo>
                    <a:cubicBezTo>
                      <a:pt x="287722" y="338600"/>
                      <a:pt x="286202" y="354373"/>
                      <a:pt x="279663" y="367660"/>
                    </a:cubicBezTo>
                    <a:cubicBezTo>
                      <a:pt x="284424" y="364739"/>
                      <a:pt x="288854" y="361073"/>
                      <a:pt x="292746" y="356672"/>
                    </a:cubicBezTo>
                    <a:cubicBezTo>
                      <a:pt x="312683" y="334238"/>
                      <a:pt x="312183" y="300728"/>
                      <a:pt x="292134" y="278405"/>
                    </a:cubicBezTo>
                    <a:cubicBezTo>
                      <a:pt x="290793" y="276951"/>
                      <a:pt x="289364" y="275546"/>
                      <a:pt x="287844" y="274192"/>
                    </a:cubicBezTo>
                    <a:cubicBezTo>
                      <a:pt x="282660" y="269593"/>
                      <a:pt x="276875" y="266075"/>
                      <a:pt x="270792" y="263639"/>
                    </a:cubicBezTo>
                    <a:lnTo>
                      <a:pt x="269986" y="263316"/>
                    </a:lnTo>
                    <a:cubicBezTo>
                      <a:pt x="268645" y="262806"/>
                      <a:pt x="267275" y="262346"/>
                      <a:pt x="265905" y="261936"/>
                    </a:cubicBezTo>
                    <a:cubicBezTo>
                      <a:pt x="245288" y="254230"/>
                      <a:pt x="228197" y="237612"/>
                      <a:pt x="220711" y="215115"/>
                    </a:cubicBezTo>
                    <a:cubicBezTo>
                      <a:pt x="207580" y="175639"/>
                      <a:pt x="228945" y="132969"/>
                      <a:pt x="268456" y="119831"/>
                    </a:cubicBezTo>
                    <a:cubicBezTo>
                      <a:pt x="276204" y="117259"/>
                      <a:pt x="284089" y="116015"/>
                      <a:pt x="292085" y="116015"/>
                    </a:cubicBezTo>
                    <a:cubicBezTo>
                      <a:pt x="293552" y="116015"/>
                      <a:pt x="295019" y="116053"/>
                      <a:pt x="296501" y="116140"/>
                    </a:cubicBezTo>
                    <a:cubicBezTo>
                      <a:pt x="299595" y="116625"/>
                      <a:pt x="302680" y="116873"/>
                      <a:pt x="305731" y="116873"/>
                    </a:cubicBezTo>
                    <a:cubicBezTo>
                      <a:pt x="332902" y="116873"/>
                      <a:pt x="357255" y="97831"/>
                      <a:pt x="362924" y="70176"/>
                    </a:cubicBezTo>
                    <a:cubicBezTo>
                      <a:pt x="369415" y="38568"/>
                      <a:pt x="349045" y="7694"/>
                      <a:pt x="317419" y="1206"/>
                    </a:cubicBezTo>
                    <a:cubicBezTo>
                      <a:pt x="313450" y="398"/>
                      <a:pt x="309486" y="0"/>
                      <a:pt x="305590" y="0"/>
                    </a:cubicBezTo>
                    <a:close/>
                  </a:path>
                </a:pathLst>
              </a:custGeom>
              <a:solidFill>
                <a:srgbClr val="9BC43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87" name="Google Shape;251;p3">
                <a:extLst>
                  <a:ext uri="{FF2B5EF4-FFF2-40B4-BE49-F238E27FC236}">
                    <a16:creationId xmlns:a16="http://schemas.microsoft.com/office/drawing/2014/main" id="{8AA86810-0AE1-09B4-49B7-CCC993E83A01}"/>
                  </a:ext>
                </a:extLst>
              </p:cNvPr>
              <p:cNvSpPr/>
              <p:nvPr/>
            </p:nvSpPr>
            <p:spPr>
              <a:xfrm>
                <a:off x="8583686" y="7631026"/>
                <a:ext cx="291695" cy="271693"/>
              </a:xfrm>
              <a:custGeom>
                <a:avLst/>
                <a:gdLst/>
                <a:ahLst/>
                <a:cxnLst/>
                <a:rect l="l" t="t" r="r" b="b"/>
                <a:pathLst>
                  <a:path w="291695" h="271693" extrusionOk="0">
                    <a:moveTo>
                      <a:pt x="36672" y="0"/>
                    </a:moveTo>
                    <a:cubicBezTo>
                      <a:pt x="25989" y="0"/>
                      <a:pt x="15343" y="2908"/>
                      <a:pt x="6016" y="8651"/>
                    </a:cubicBezTo>
                    <a:cubicBezTo>
                      <a:pt x="-526" y="21938"/>
                      <a:pt x="-2043" y="37711"/>
                      <a:pt x="3006" y="52862"/>
                    </a:cubicBezTo>
                    <a:cubicBezTo>
                      <a:pt x="11152" y="77348"/>
                      <a:pt x="33948" y="92847"/>
                      <a:pt x="58510" y="92847"/>
                    </a:cubicBezTo>
                    <a:cubicBezTo>
                      <a:pt x="62688" y="92847"/>
                      <a:pt x="66920" y="92400"/>
                      <a:pt x="71132" y="91468"/>
                    </a:cubicBezTo>
                    <a:cubicBezTo>
                      <a:pt x="73075" y="91045"/>
                      <a:pt x="75003" y="90511"/>
                      <a:pt x="76927" y="89864"/>
                    </a:cubicBezTo>
                    <a:cubicBezTo>
                      <a:pt x="81295" y="88423"/>
                      <a:pt x="85375" y="86496"/>
                      <a:pt x="89131" y="84197"/>
                    </a:cubicBezTo>
                    <a:cubicBezTo>
                      <a:pt x="92138" y="78094"/>
                      <a:pt x="94003" y="71593"/>
                      <a:pt x="94737" y="64993"/>
                    </a:cubicBezTo>
                    <a:cubicBezTo>
                      <a:pt x="96792" y="46759"/>
                      <a:pt x="90238" y="27854"/>
                      <a:pt x="75460" y="14742"/>
                    </a:cubicBezTo>
                    <a:cubicBezTo>
                      <a:pt x="64330" y="4860"/>
                      <a:pt x="50475" y="0"/>
                      <a:pt x="36672" y="0"/>
                    </a:cubicBezTo>
                    <a:close/>
                    <a:moveTo>
                      <a:pt x="233180" y="178846"/>
                    </a:moveTo>
                    <a:cubicBezTo>
                      <a:pt x="229017" y="178846"/>
                      <a:pt x="224786" y="179294"/>
                      <a:pt x="220574" y="180226"/>
                    </a:cubicBezTo>
                    <a:cubicBezTo>
                      <a:pt x="218631" y="180649"/>
                      <a:pt x="216692" y="181195"/>
                      <a:pt x="214778" y="181829"/>
                    </a:cubicBezTo>
                    <a:cubicBezTo>
                      <a:pt x="210411" y="183283"/>
                      <a:pt x="206320" y="185198"/>
                      <a:pt x="202565" y="187509"/>
                    </a:cubicBezTo>
                    <a:cubicBezTo>
                      <a:pt x="199568" y="193612"/>
                      <a:pt x="197702" y="200113"/>
                      <a:pt x="196954" y="206700"/>
                    </a:cubicBezTo>
                    <a:cubicBezTo>
                      <a:pt x="194904" y="224934"/>
                      <a:pt x="201467" y="243852"/>
                      <a:pt x="216245" y="256964"/>
                    </a:cubicBezTo>
                    <a:cubicBezTo>
                      <a:pt x="227375" y="266834"/>
                      <a:pt x="241230" y="271693"/>
                      <a:pt x="255032" y="271693"/>
                    </a:cubicBezTo>
                    <a:cubicBezTo>
                      <a:pt x="265705" y="271693"/>
                      <a:pt x="276349" y="268785"/>
                      <a:pt x="285676" y="263042"/>
                    </a:cubicBezTo>
                    <a:cubicBezTo>
                      <a:pt x="292220" y="249756"/>
                      <a:pt x="293735" y="233995"/>
                      <a:pt x="288698" y="218831"/>
                    </a:cubicBezTo>
                    <a:cubicBezTo>
                      <a:pt x="280541" y="194346"/>
                      <a:pt x="257757" y="178846"/>
                      <a:pt x="233180" y="178846"/>
                    </a:cubicBezTo>
                    <a:close/>
                  </a:path>
                </a:pathLst>
              </a:custGeom>
              <a:solidFill>
                <a:srgbClr val="009C3B"/>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88" name="Google Shape;252;p3">
                <a:extLst>
                  <a:ext uri="{FF2B5EF4-FFF2-40B4-BE49-F238E27FC236}">
                    <a16:creationId xmlns:a16="http://schemas.microsoft.com/office/drawing/2014/main" id="{36C90638-BB6A-94FA-A9A3-67DD6C96382D}"/>
                  </a:ext>
                </a:extLst>
              </p:cNvPr>
              <p:cNvSpPr/>
              <p:nvPr/>
            </p:nvSpPr>
            <p:spPr>
              <a:xfrm>
                <a:off x="8689598" y="7764482"/>
                <a:ext cx="42690" cy="42672"/>
              </a:xfrm>
              <a:custGeom>
                <a:avLst/>
                <a:gdLst/>
                <a:ahLst/>
                <a:cxnLst/>
                <a:rect l="l" t="t" r="r" b="b"/>
                <a:pathLst>
                  <a:path w="42690" h="42672" extrusionOk="0">
                    <a:moveTo>
                      <a:pt x="41593" y="14605"/>
                    </a:moveTo>
                    <a:cubicBezTo>
                      <a:pt x="45314" y="25779"/>
                      <a:pt x="39271" y="37861"/>
                      <a:pt x="28088" y="41577"/>
                    </a:cubicBezTo>
                    <a:cubicBezTo>
                      <a:pt x="16895" y="45293"/>
                      <a:pt x="4818" y="39253"/>
                      <a:pt x="1101" y="28066"/>
                    </a:cubicBezTo>
                    <a:cubicBezTo>
                      <a:pt x="-2630" y="16892"/>
                      <a:pt x="3428" y="4811"/>
                      <a:pt x="14607" y="1095"/>
                    </a:cubicBezTo>
                    <a:cubicBezTo>
                      <a:pt x="25799" y="-2622"/>
                      <a:pt x="37876" y="3431"/>
                      <a:pt x="41593" y="14605"/>
                    </a:cubicBezTo>
                    <a:close/>
                  </a:path>
                </a:pathLst>
              </a:custGeom>
              <a:solidFill>
                <a:srgbClr val="DA004C"/>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89" name="Google Shape;253;p3">
                <a:extLst>
                  <a:ext uri="{FF2B5EF4-FFF2-40B4-BE49-F238E27FC236}">
                    <a16:creationId xmlns:a16="http://schemas.microsoft.com/office/drawing/2014/main" id="{0A49AFBD-AC72-1792-60E2-9DA141706F91}"/>
                  </a:ext>
                </a:extLst>
              </p:cNvPr>
              <p:cNvSpPr/>
              <p:nvPr/>
            </p:nvSpPr>
            <p:spPr>
              <a:xfrm>
                <a:off x="8144310" y="7746596"/>
                <a:ext cx="74557" cy="129948"/>
              </a:xfrm>
              <a:custGeom>
                <a:avLst/>
                <a:gdLst/>
                <a:ahLst/>
                <a:cxnLst/>
                <a:rect l="l" t="t" r="r" b="b"/>
                <a:pathLst>
                  <a:path w="74557" h="129948" extrusionOk="0">
                    <a:moveTo>
                      <a:pt x="18916" y="112573"/>
                    </a:moveTo>
                    <a:lnTo>
                      <a:pt x="18916" y="74004"/>
                    </a:lnTo>
                    <a:lnTo>
                      <a:pt x="67730" y="74004"/>
                    </a:lnTo>
                    <a:lnTo>
                      <a:pt x="70640" y="74004"/>
                    </a:lnTo>
                    <a:lnTo>
                      <a:pt x="70640" y="71096"/>
                    </a:lnTo>
                    <a:lnTo>
                      <a:pt x="70640" y="59536"/>
                    </a:lnTo>
                    <a:lnTo>
                      <a:pt x="70640" y="56628"/>
                    </a:lnTo>
                    <a:lnTo>
                      <a:pt x="67730" y="56628"/>
                    </a:lnTo>
                    <a:lnTo>
                      <a:pt x="18916" y="56628"/>
                    </a:lnTo>
                    <a:lnTo>
                      <a:pt x="18916" y="17202"/>
                    </a:lnTo>
                    <a:lnTo>
                      <a:pt x="71311" y="17202"/>
                    </a:lnTo>
                    <a:lnTo>
                      <a:pt x="74209" y="17202"/>
                    </a:lnTo>
                    <a:lnTo>
                      <a:pt x="74209" y="14306"/>
                    </a:lnTo>
                    <a:lnTo>
                      <a:pt x="74209" y="2908"/>
                    </a:lnTo>
                    <a:lnTo>
                      <a:pt x="74209" y="0"/>
                    </a:lnTo>
                    <a:lnTo>
                      <a:pt x="71311" y="0"/>
                    </a:lnTo>
                    <a:lnTo>
                      <a:pt x="2910" y="0"/>
                    </a:lnTo>
                    <a:lnTo>
                      <a:pt x="0" y="0"/>
                    </a:lnTo>
                    <a:lnTo>
                      <a:pt x="0" y="2908"/>
                    </a:lnTo>
                    <a:lnTo>
                      <a:pt x="0" y="127040"/>
                    </a:lnTo>
                    <a:lnTo>
                      <a:pt x="0" y="129949"/>
                    </a:lnTo>
                    <a:lnTo>
                      <a:pt x="2910" y="129949"/>
                    </a:lnTo>
                    <a:lnTo>
                      <a:pt x="71647" y="129949"/>
                    </a:lnTo>
                    <a:lnTo>
                      <a:pt x="74558" y="129949"/>
                    </a:lnTo>
                    <a:lnTo>
                      <a:pt x="74558" y="127040"/>
                    </a:lnTo>
                    <a:lnTo>
                      <a:pt x="74558" y="115481"/>
                    </a:lnTo>
                    <a:lnTo>
                      <a:pt x="74558" y="112573"/>
                    </a:lnTo>
                    <a:lnTo>
                      <a:pt x="71647" y="112573"/>
                    </a:lnTo>
                    <a:lnTo>
                      <a:pt x="18916" y="112573"/>
                    </a:lnTo>
                    <a:close/>
                  </a:path>
                </a:pathLst>
              </a:custGeom>
              <a:solidFill>
                <a:srgbClr val="000000"/>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90" name="Google Shape;254;p3">
                <a:extLst>
                  <a:ext uri="{FF2B5EF4-FFF2-40B4-BE49-F238E27FC236}">
                    <a16:creationId xmlns:a16="http://schemas.microsoft.com/office/drawing/2014/main" id="{DBFDF491-FE1A-398D-8B92-38389BB896F9}"/>
                  </a:ext>
                </a:extLst>
              </p:cNvPr>
              <p:cNvSpPr/>
              <p:nvPr/>
            </p:nvSpPr>
            <p:spPr>
              <a:xfrm>
                <a:off x="8238741" y="7746601"/>
                <a:ext cx="108571" cy="131639"/>
              </a:xfrm>
              <a:custGeom>
                <a:avLst/>
                <a:gdLst/>
                <a:ahLst/>
                <a:cxnLst/>
                <a:rect l="l" t="t" r="r" b="b"/>
                <a:pathLst>
                  <a:path w="108571" h="131639" extrusionOk="0">
                    <a:moveTo>
                      <a:pt x="92230" y="0"/>
                    </a:moveTo>
                    <a:lnTo>
                      <a:pt x="89319" y="0"/>
                    </a:lnTo>
                    <a:lnTo>
                      <a:pt x="89319" y="2908"/>
                    </a:lnTo>
                    <a:lnTo>
                      <a:pt x="89319" y="75682"/>
                    </a:lnTo>
                    <a:cubicBezTo>
                      <a:pt x="89319" y="98354"/>
                      <a:pt x="75241" y="113592"/>
                      <a:pt x="54286" y="113592"/>
                    </a:cubicBezTo>
                    <a:cubicBezTo>
                      <a:pt x="33429" y="113592"/>
                      <a:pt x="19426" y="98354"/>
                      <a:pt x="19426" y="75682"/>
                    </a:cubicBezTo>
                    <a:lnTo>
                      <a:pt x="19426" y="2908"/>
                    </a:lnTo>
                    <a:lnTo>
                      <a:pt x="19426" y="0"/>
                    </a:lnTo>
                    <a:lnTo>
                      <a:pt x="16516" y="0"/>
                    </a:lnTo>
                    <a:lnTo>
                      <a:pt x="2910" y="0"/>
                    </a:lnTo>
                    <a:lnTo>
                      <a:pt x="0" y="0"/>
                    </a:lnTo>
                    <a:lnTo>
                      <a:pt x="0" y="2908"/>
                    </a:lnTo>
                    <a:lnTo>
                      <a:pt x="0" y="74999"/>
                    </a:lnTo>
                    <a:cubicBezTo>
                      <a:pt x="0" y="108347"/>
                      <a:pt x="22324" y="131639"/>
                      <a:pt x="54286" y="131639"/>
                    </a:cubicBezTo>
                    <a:cubicBezTo>
                      <a:pt x="86248" y="131639"/>
                      <a:pt x="108572" y="108347"/>
                      <a:pt x="108572" y="74999"/>
                    </a:cubicBezTo>
                    <a:lnTo>
                      <a:pt x="108572" y="2908"/>
                    </a:lnTo>
                    <a:lnTo>
                      <a:pt x="108572" y="0"/>
                    </a:lnTo>
                    <a:lnTo>
                      <a:pt x="105674" y="0"/>
                    </a:lnTo>
                    <a:lnTo>
                      <a:pt x="92230" y="0"/>
                    </a:lnTo>
                    <a:close/>
                  </a:path>
                </a:pathLst>
              </a:custGeom>
              <a:solidFill>
                <a:srgbClr val="000000"/>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91" name="Google Shape;255;p3">
                <a:extLst>
                  <a:ext uri="{FF2B5EF4-FFF2-40B4-BE49-F238E27FC236}">
                    <a16:creationId xmlns:a16="http://schemas.microsoft.com/office/drawing/2014/main" id="{5F101EEC-9FD3-F605-9628-95EE57D2CF89}"/>
                  </a:ext>
                </a:extLst>
              </p:cNvPr>
              <p:cNvSpPr/>
              <p:nvPr/>
            </p:nvSpPr>
            <p:spPr>
              <a:xfrm>
                <a:off x="8375708" y="7746605"/>
                <a:ext cx="88871" cy="130172"/>
              </a:xfrm>
              <a:custGeom>
                <a:avLst/>
                <a:gdLst/>
                <a:ahLst/>
                <a:cxnLst/>
                <a:rect l="l" t="t" r="r" b="b"/>
                <a:pathLst>
                  <a:path w="88871" h="130172" extrusionOk="0">
                    <a:moveTo>
                      <a:pt x="19078" y="68523"/>
                    </a:moveTo>
                    <a:lnTo>
                      <a:pt x="19078" y="17364"/>
                    </a:lnTo>
                    <a:lnTo>
                      <a:pt x="29612" y="17364"/>
                    </a:lnTo>
                    <a:cubicBezTo>
                      <a:pt x="50480" y="17364"/>
                      <a:pt x="63974" y="27568"/>
                      <a:pt x="63974" y="43366"/>
                    </a:cubicBezTo>
                    <a:cubicBezTo>
                      <a:pt x="63974" y="58654"/>
                      <a:pt x="50555" y="68523"/>
                      <a:pt x="29785" y="68523"/>
                    </a:cubicBezTo>
                    <a:lnTo>
                      <a:pt x="19078" y="68523"/>
                    </a:lnTo>
                    <a:close/>
                    <a:moveTo>
                      <a:pt x="39672" y="84992"/>
                    </a:moveTo>
                    <a:cubicBezTo>
                      <a:pt x="66001" y="81636"/>
                      <a:pt x="83225" y="65478"/>
                      <a:pt x="83225" y="43366"/>
                    </a:cubicBezTo>
                    <a:cubicBezTo>
                      <a:pt x="83225" y="17836"/>
                      <a:pt x="61250" y="0"/>
                      <a:pt x="29785" y="0"/>
                    </a:cubicBezTo>
                    <a:lnTo>
                      <a:pt x="2898" y="0"/>
                    </a:lnTo>
                    <a:lnTo>
                      <a:pt x="0" y="0"/>
                    </a:lnTo>
                    <a:lnTo>
                      <a:pt x="0" y="2896"/>
                    </a:lnTo>
                    <a:lnTo>
                      <a:pt x="0" y="127028"/>
                    </a:lnTo>
                    <a:lnTo>
                      <a:pt x="0" y="129937"/>
                    </a:lnTo>
                    <a:lnTo>
                      <a:pt x="2898" y="129937"/>
                    </a:lnTo>
                    <a:lnTo>
                      <a:pt x="16167" y="129937"/>
                    </a:lnTo>
                    <a:lnTo>
                      <a:pt x="19078" y="129937"/>
                    </a:lnTo>
                    <a:lnTo>
                      <a:pt x="19078" y="127028"/>
                    </a:lnTo>
                    <a:lnTo>
                      <a:pt x="19078" y="89380"/>
                    </a:lnTo>
                    <a:lnTo>
                      <a:pt x="61312" y="129141"/>
                    </a:lnTo>
                    <a:lnTo>
                      <a:pt x="62133" y="129924"/>
                    </a:lnTo>
                    <a:lnTo>
                      <a:pt x="63278" y="129937"/>
                    </a:lnTo>
                    <a:lnTo>
                      <a:pt x="81310" y="130111"/>
                    </a:lnTo>
                    <a:lnTo>
                      <a:pt x="88872" y="130173"/>
                    </a:lnTo>
                    <a:lnTo>
                      <a:pt x="83300" y="125064"/>
                    </a:lnTo>
                    <a:lnTo>
                      <a:pt x="39672" y="84992"/>
                    </a:lnTo>
                    <a:close/>
                  </a:path>
                </a:pathLst>
              </a:custGeom>
              <a:solidFill>
                <a:srgbClr val="000000"/>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92" name="Google Shape;256;p3">
                <a:extLst>
                  <a:ext uri="{FF2B5EF4-FFF2-40B4-BE49-F238E27FC236}">
                    <a16:creationId xmlns:a16="http://schemas.microsoft.com/office/drawing/2014/main" id="{B2967655-EAC0-D620-2880-162D27ED920B}"/>
                  </a:ext>
                </a:extLst>
              </p:cNvPr>
              <p:cNvSpPr/>
              <p:nvPr/>
            </p:nvSpPr>
            <p:spPr>
              <a:xfrm>
                <a:off x="8470639" y="7744896"/>
                <a:ext cx="136143" cy="133341"/>
              </a:xfrm>
              <a:custGeom>
                <a:avLst/>
                <a:gdLst/>
                <a:ahLst/>
                <a:cxnLst/>
                <a:rect l="l" t="t" r="r" b="b"/>
                <a:pathLst>
                  <a:path w="136143" h="133341" extrusionOk="0">
                    <a:moveTo>
                      <a:pt x="67904" y="115804"/>
                    </a:moveTo>
                    <a:cubicBezTo>
                      <a:pt x="40170" y="115804"/>
                      <a:pt x="19252" y="94612"/>
                      <a:pt x="19252" y="66509"/>
                    </a:cubicBezTo>
                    <a:cubicBezTo>
                      <a:pt x="19252" y="38593"/>
                      <a:pt x="40170" y="17550"/>
                      <a:pt x="67904" y="17550"/>
                    </a:cubicBezTo>
                    <a:cubicBezTo>
                      <a:pt x="96197" y="17550"/>
                      <a:pt x="116718" y="38133"/>
                      <a:pt x="116718" y="66509"/>
                    </a:cubicBezTo>
                    <a:cubicBezTo>
                      <a:pt x="116718" y="95072"/>
                      <a:pt x="96197" y="115804"/>
                      <a:pt x="67904" y="115804"/>
                    </a:cubicBezTo>
                    <a:close/>
                    <a:moveTo>
                      <a:pt x="67904" y="0"/>
                    </a:moveTo>
                    <a:cubicBezTo>
                      <a:pt x="29189" y="0"/>
                      <a:pt x="0" y="28600"/>
                      <a:pt x="0" y="66509"/>
                    </a:cubicBezTo>
                    <a:cubicBezTo>
                      <a:pt x="0" y="104605"/>
                      <a:pt x="29189" y="133342"/>
                      <a:pt x="67904" y="133342"/>
                    </a:cubicBezTo>
                    <a:cubicBezTo>
                      <a:pt x="106805" y="133342"/>
                      <a:pt x="136143" y="104605"/>
                      <a:pt x="136143" y="66509"/>
                    </a:cubicBezTo>
                    <a:cubicBezTo>
                      <a:pt x="136143" y="28600"/>
                      <a:pt x="106805" y="0"/>
                      <a:pt x="67904" y="0"/>
                    </a:cubicBezTo>
                    <a:close/>
                  </a:path>
                </a:pathLst>
              </a:custGeom>
              <a:solidFill>
                <a:srgbClr val="000000"/>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93" name="Google Shape;257;p3">
                <a:extLst>
                  <a:ext uri="{FF2B5EF4-FFF2-40B4-BE49-F238E27FC236}">
                    <a16:creationId xmlns:a16="http://schemas.microsoft.com/office/drawing/2014/main" id="{023CEF26-C5BC-5FA3-D73B-95589A72BC24}"/>
                  </a:ext>
                </a:extLst>
              </p:cNvPr>
              <p:cNvSpPr/>
              <p:nvPr/>
            </p:nvSpPr>
            <p:spPr>
              <a:xfrm>
                <a:off x="8928707" y="7746606"/>
                <a:ext cx="91733" cy="129936"/>
              </a:xfrm>
              <a:custGeom>
                <a:avLst/>
                <a:gdLst/>
                <a:ahLst/>
                <a:cxnLst/>
                <a:rect l="l" t="t" r="r" b="b"/>
                <a:pathLst>
                  <a:path w="91733" h="129936" extrusionOk="0">
                    <a:moveTo>
                      <a:pt x="46637" y="112734"/>
                    </a:moveTo>
                    <a:lnTo>
                      <a:pt x="18917" y="112734"/>
                    </a:lnTo>
                    <a:lnTo>
                      <a:pt x="18917" y="71953"/>
                    </a:lnTo>
                    <a:lnTo>
                      <a:pt x="43227" y="71953"/>
                    </a:lnTo>
                    <a:cubicBezTo>
                      <a:pt x="52131" y="71953"/>
                      <a:pt x="72826" y="74004"/>
                      <a:pt x="72826" y="93021"/>
                    </a:cubicBezTo>
                    <a:cubicBezTo>
                      <a:pt x="72826" y="105177"/>
                      <a:pt x="62790" y="112734"/>
                      <a:pt x="46637" y="112734"/>
                    </a:cubicBezTo>
                    <a:close/>
                    <a:moveTo>
                      <a:pt x="18917" y="17190"/>
                    </a:moveTo>
                    <a:lnTo>
                      <a:pt x="43576" y="17190"/>
                    </a:lnTo>
                    <a:cubicBezTo>
                      <a:pt x="60613" y="17190"/>
                      <a:pt x="69261" y="23429"/>
                      <a:pt x="69261" y="35722"/>
                    </a:cubicBezTo>
                    <a:cubicBezTo>
                      <a:pt x="69261" y="46573"/>
                      <a:pt x="57990" y="54751"/>
                      <a:pt x="43066" y="54751"/>
                    </a:cubicBezTo>
                    <a:lnTo>
                      <a:pt x="18917" y="54751"/>
                    </a:lnTo>
                    <a:lnTo>
                      <a:pt x="18917" y="17190"/>
                    </a:lnTo>
                    <a:close/>
                    <a:moveTo>
                      <a:pt x="71607" y="62445"/>
                    </a:moveTo>
                    <a:cubicBezTo>
                      <a:pt x="81984" y="56305"/>
                      <a:pt x="88003" y="46424"/>
                      <a:pt x="88003" y="35038"/>
                    </a:cubicBezTo>
                    <a:cubicBezTo>
                      <a:pt x="88003" y="13424"/>
                      <a:pt x="71097" y="0"/>
                      <a:pt x="43912" y="0"/>
                    </a:cubicBezTo>
                    <a:lnTo>
                      <a:pt x="2910" y="0"/>
                    </a:lnTo>
                    <a:lnTo>
                      <a:pt x="0" y="0"/>
                    </a:lnTo>
                    <a:lnTo>
                      <a:pt x="0" y="2896"/>
                    </a:lnTo>
                    <a:lnTo>
                      <a:pt x="0" y="127028"/>
                    </a:lnTo>
                    <a:lnTo>
                      <a:pt x="0" y="129936"/>
                    </a:lnTo>
                    <a:lnTo>
                      <a:pt x="2910" y="129936"/>
                    </a:lnTo>
                    <a:lnTo>
                      <a:pt x="47322" y="129936"/>
                    </a:lnTo>
                    <a:cubicBezTo>
                      <a:pt x="74308" y="129936"/>
                      <a:pt x="91734" y="115916"/>
                      <a:pt x="91734" y="94214"/>
                    </a:cubicBezTo>
                    <a:cubicBezTo>
                      <a:pt x="91734" y="79635"/>
                      <a:pt x="84656" y="68560"/>
                      <a:pt x="71607" y="62445"/>
                    </a:cubicBezTo>
                    <a:close/>
                  </a:path>
                </a:pathLst>
              </a:custGeom>
              <a:solidFill>
                <a:srgbClr val="000000"/>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94" name="Google Shape;258;p3">
                <a:extLst>
                  <a:ext uri="{FF2B5EF4-FFF2-40B4-BE49-F238E27FC236}">
                    <a16:creationId xmlns:a16="http://schemas.microsoft.com/office/drawing/2014/main" id="{7C1DDC5F-FB70-A50B-D2AA-A9C61D8DECA6}"/>
                  </a:ext>
                </a:extLst>
              </p:cNvPr>
              <p:cNvSpPr/>
              <p:nvPr/>
            </p:nvSpPr>
            <p:spPr>
              <a:xfrm>
                <a:off x="9042530" y="7746601"/>
                <a:ext cx="19092" cy="129936"/>
              </a:xfrm>
              <a:custGeom>
                <a:avLst/>
                <a:gdLst/>
                <a:ahLst/>
                <a:cxnLst/>
                <a:rect l="l" t="t" r="r" b="b"/>
                <a:pathLst>
                  <a:path w="19092" h="129936" extrusionOk="0">
                    <a:moveTo>
                      <a:pt x="2910" y="0"/>
                    </a:moveTo>
                    <a:lnTo>
                      <a:pt x="0" y="0"/>
                    </a:lnTo>
                    <a:lnTo>
                      <a:pt x="0" y="2908"/>
                    </a:lnTo>
                    <a:lnTo>
                      <a:pt x="0" y="127028"/>
                    </a:lnTo>
                    <a:lnTo>
                      <a:pt x="0" y="129937"/>
                    </a:lnTo>
                    <a:lnTo>
                      <a:pt x="2910" y="129937"/>
                    </a:lnTo>
                    <a:lnTo>
                      <a:pt x="16182" y="129937"/>
                    </a:lnTo>
                    <a:lnTo>
                      <a:pt x="19092" y="129937"/>
                    </a:lnTo>
                    <a:lnTo>
                      <a:pt x="19092" y="127028"/>
                    </a:lnTo>
                    <a:lnTo>
                      <a:pt x="19092" y="2908"/>
                    </a:lnTo>
                    <a:lnTo>
                      <a:pt x="19092" y="0"/>
                    </a:lnTo>
                    <a:lnTo>
                      <a:pt x="16182" y="0"/>
                    </a:lnTo>
                    <a:lnTo>
                      <a:pt x="2910" y="0"/>
                    </a:lnTo>
                    <a:close/>
                  </a:path>
                </a:pathLst>
              </a:custGeom>
              <a:solidFill>
                <a:srgbClr val="000000"/>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95" name="Google Shape;259;p3">
                <a:extLst>
                  <a:ext uri="{FF2B5EF4-FFF2-40B4-BE49-F238E27FC236}">
                    <a16:creationId xmlns:a16="http://schemas.microsoft.com/office/drawing/2014/main" id="{B627586A-6FC6-45B6-A346-17FA8B2B55C7}"/>
                  </a:ext>
                </a:extLst>
              </p:cNvPr>
              <p:cNvSpPr/>
              <p:nvPr/>
            </p:nvSpPr>
            <p:spPr>
              <a:xfrm>
                <a:off x="9083022" y="7744896"/>
                <a:ext cx="136145" cy="133341"/>
              </a:xfrm>
              <a:custGeom>
                <a:avLst/>
                <a:gdLst/>
                <a:ahLst/>
                <a:cxnLst/>
                <a:rect l="l" t="t" r="r" b="b"/>
                <a:pathLst>
                  <a:path w="136145" h="133341" extrusionOk="0">
                    <a:moveTo>
                      <a:pt x="67905" y="115804"/>
                    </a:moveTo>
                    <a:cubicBezTo>
                      <a:pt x="40171" y="115804"/>
                      <a:pt x="19252" y="94612"/>
                      <a:pt x="19252" y="66509"/>
                    </a:cubicBezTo>
                    <a:cubicBezTo>
                      <a:pt x="19252" y="38593"/>
                      <a:pt x="40171" y="17550"/>
                      <a:pt x="67905" y="17550"/>
                    </a:cubicBezTo>
                    <a:cubicBezTo>
                      <a:pt x="96198" y="17550"/>
                      <a:pt x="116719" y="38133"/>
                      <a:pt x="116719" y="66509"/>
                    </a:cubicBezTo>
                    <a:cubicBezTo>
                      <a:pt x="116719" y="95072"/>
                      <a:pt x="96198" y="115804"/>
                      <a:pt x="67905" y="115804"/>
                    </a:cubicBezTo>
                    <a:close/>
                    <a:moveTo>
                      <a:pt x="67905" y="0"/>
                    </a:moveTo>
                    <a:cubicBezTo>
                      <a:pt x="29187" y="0"/>
                      <a:pt x="0" y="28600"/>
                      <a:pt x="0" y="66509"/>
                    </a:cubicBezTo>
                    <a:cubicBezTo>
                      <a:pt x="0" y="104605"/>
                      <a:pt x="29187" y="133342"/>
                      <a:pt x="67905" y="133342"/>
                    </a:cubicBezTo>
                    <a:cubicBezTo>
                      <a:pt x="106803" y="133342"/>
                      <a:pt x="136146" y="104605"/>
                      <a:pt x="136146" y="66509"/>
                    </a:cubicBezTo>
                    <a:cubicBezTo>
                      <a:pt x="136146" y="28600"/>
                      <a:pt x="106803" y="0"/>
                      <a:pt x="67905" y="0"/>
                    </a:cubicBezTo>
                    <a:close/>
                  </a:path>
                </a:pathLst>
              </a:custGeom>
              <a:solidFill>
                <a:srgbClr val="000000"/>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96" name="Google Shape;260;p3">
                <a:extLst>
                  <a:ext uri="{FF2B5EF4-FFF2-40B4-BE49-F238E27FC236}">
                    <a16:creationId xmlns:a16="http://schemas.microsoft.com/office/drawing/2014/main" id="{FC82911E-551F-AEC8-3E84-89D346145C76}"/>
                  </a:ext>
                </a:extLst>
              </p:cNvPr>
              <p:cNvSpPr/>
              <p:nvPr/>
            </p:nvSpPr>
            <p:spPr>
              <a:xfrm>
                <a:off x="9240402" y="7746601"/>
                <a:ext cx="19091" cy="129936"/>
              </a:xfrm>
              <a:custGeom>
                <a:avLst/>
                <a:gdLst/>
                <a:ahLst/>
                <a:cxnLst/>
                <a:rect l="l" t="t" r="r" b="b"/>
                <a:pathLst>
                  <a:path w="19091" h="129936" extrusionOk="0">
                    <a:moveTo>
                      <a:pt x="2910" y="0"/>
                    </a:moveTo>
                    <a:lnTo>
                      <a:pt x="0" y="0"/>
                    </a:lnTo>
                    <a:lnTo>
                      <a:pt x="0" y="2908"/>
                    </a:lnTo>
                    <a:lnTo>
                      <a:pt x="0" y="127028"/>
                    </a:lnTo>
                    <a:lnTo>
                      <a:pt x="0" y="129937"/>
                    </a:lnTo>
                    <a:lnTo>
                      <a:pt x="2910" y="129937"/>
                    </a:lnTo>
                    <a:lnTo>
                      <a:pt x="16182" y="129937"/>
                    </a:lnTo>
                    <a:lnTo>
                      <a:pt x="19092" y="129937"/>
                    </a:lnTo>
                    <a:lnTo>
                      <a:pt x="19092" y="127028"/>
                    </a:lnTo>
                    <a:lnTo>
                      <a:pt x="19092" y="2908"/>
                    </a:lnTo>
                    <a:lnTo>
                      <a:pt x="19092" y="0"/>
                    </a:lnTo>
                    <a:lnTo>
                      <a:pt x="16182" y="0"/>
                    </a:lnTo>
                    <a:lnTo>
                      <a:pt x="2910" y="0"/>
                    </a:lnTo>
                    <a:close/>
                  </a:path>
                </a:pathLst>
              </a:custGeom>
              <a:solidFill>
                <a:srgbClr val="000000"/>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97" name="Google Shape;261;p3">
                <a:extLst>
                  <a:ext uri="{FF2B5EF4-FFF2-40B4-BE49-F238E27FC236}">
                    <a16:creationId xmlns:a16="http://schemas.microsoft.com/office/drawing/2014/main" id="{B454CB49-4CA9-C671-AFF3-93F02D666FDD}"/>
                  </a:ext>
                </a:extLst>
              </p:cNvPr>
              <p:cNvSpPr/>
              <p:nvPr/>
            </p:nvSpPr>
            <p:spPr>
              <a:xfrm>
                <a:off x="9289910" y="7746601"/>
                <a:ext cx="122028" cy="129936"/>
              </a:xfrm>
              <a:custGeom>
                <a:avLst/>
                <a:gdLst/>
                <a:ahLst/>
                <a:cxnLst/>
                <a:rect l="l" t="t" r="r" b="b"/>
                <a:pathLst>
                  <a:path w="122028" h="129936" extrusionOk="0">
                    <a:moveTo>
                      <a:pt x="107377" y="0"/>
                    </a:moveTo>
                    <a:lnTo>
                      <a:pt x="105812" y="0"/>
                    </a:lnTo>
                    <a:lnTo>
                      <a:pt x="104953" y="1318"/>
                    </a:lnTo>
                    <a:lnTo>
                      <a:pt x="60939" y="68660"/>
                    </a:lnTo>
                    <a:lnTo>
                      <a:pt x="17091" y="1318"/>
                    </a:lnTo>
                    <a:lnTo>
                      <a:pt x="16231" y="0"/>
                    </a:lnTo>
                    <a:lnTo>
                      <a:pt x="14652" y="0"/>
                    </a:lnTo>
                    <a:lnTo>
                      <a:pt x="2910" y="0"/>
                    </a:lnTo>
                    <a:lnTo>
                      <a:pt x="0" y="0"/>
                    </a:lnTo>
                    <a:lnTo>
                      <a:pt x="0" y="2908"/>
                    </a:lnTo>
                    <a:lnTo>
                      <a:pt x="0" y="127028"/>
                    </a:lnTo>
                    <a:lnTo>
                      <a:pt x="0" y="129937"/>
                    </a:lnTo>
                    <a:lnTo>
                      <a:pt x="2910" y="129937"/>
                    </a:lnTo>
                    <a:lnTo>
                      <a:pt x="15162" y="129937"/>
                    </a:lnTo>
                    <a:lnTo>
                      <a:pt x="18072" y="129937"/>
                    </a:lnTo>
                    <a:lnTo>
                      <a:pt x="18072" y="127028"/>
                    </a:lnTo>
                    <a:lnTo>
                      <a:pt x="18072" y="34293"/>
                    </a:lnTo>
                    <a:lnTo>
                      <a:pt x="55109" y="90038"/>
                    </a:lnTo>
                    <a:lnTo>
                      <a:pt x="55964" y="91344"/>
                    </a:lnTo>
                    <a:lnTo>
                      <a:pt x="57533" y="91344"/>
                    </a:lnTo>
                    <a:lnTo>
                      <a:pt x="65020" y="91344"/>
                    </a:lnTo>
                    <a:lnTo>
                      <a:pt x="66584" y="91344"/>
                    </a:lnTo>
                    <a:lnTo>
                      <a:pt x="67458" y="90014"/>
                    </a:lnTo>
                    <a:lnTo>
                      <a:pt x="103957" y="33796"/>
                    </a:lnTo>
                    <a:lnTo>
                      <a:pt x="103957" y="127028"/>
                    </a:lnTo>
                    <a:lnTo>
                      <a:pt x="103957" y="129937"/>
                    </a:lnTo>
                    <a:lnTo>
                      <a:pt x="106867" y="129937"/>
                    </a:lnTo>
                    <a:lnTo>
                      <a:pt x="119118" y="129937"/>
                    </a:lnTo>
                    <a:lnTo>
                      <a:pt x="122028" y="129937"/>
                    </a:lnTo>
                    <a:lnTo>
                      <a:pt x="122028" y="127028"/>
                    </a:lnTo>
                    <a:lnTo>
                      <a:pt x="122028" y="2908"/>
                    </a:lnTo>
                    <a:lnTo>
                      <a:pt x="122028" y="0"/>
                    </a:lnTo>
                    <a:lnTo>
                      <a:pt x="119118" y="0"/>
                    </a:lnTo>
                    <a:lnTo>
                      <a:pt x="107377" y="0"/>
                    </a:lnTo>
                    <a:close/>
                  </a:path>
                </a:pathLst>
              </a:custGeom>
              <a:solidFill>
                <a:srgbClr val="000000"/>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98" name="Google Shape;262;p3">
                <a:extLst>
                  <a:ext uri="{FF2B5EF4-FFF2-40B4-BE49-F238E27FC236}">
                    <a16:creationId xmlns:a16="http://schemas.microsoft.com/office/drawing/2014/main" id="{6A3027F6-4997-19E7-C215-5425EAA6B330}"/>
                  </a:ext>
                </a:extLst>
              </p:cNvPr>
              <p:cNvSpPr/>
              <p:nvPr/>
            </p:nvSpPr>
            <p:spPr>
              <a:xfrm>
                <a:off x="9424428" y="7746595"/>
                <a:ext cx="125346" cy="129948"/>
              </a:xfrm>
              <a:custGeom>
                <a:avLst/>
                <a:gdLst/>
                <a:ahLst/>
                <a:cxnLst/>
                <a:rect l="l" t="t" r="r" b="b"/>
                <a:pathLst>
                  <a:path w="125346" h="129948" extrusionOk="0">
                    <a:moveTo>
                      <a:pt x="39598" y="81288"/>
                    </a:moveTo>
                    <a:lnTo>
                      <a:pt x="63329" y="22224"/>
                    </a:lnTo>
                    <a:lnTo>
                      <a:pt x="86186" y="81288"/>
                    </a:lnTo>
                    <a:lnTo>
                      <a:pt x="39598" y="81288"/>
                    </a:lnTo>
                    <a:close/>
                    <a:moveTo>
                      <a:pt x="74070" y="1827"/>
                    </a:moveTo>
                    <a:lnTo>
                      <a:pt x="73336" y="0"/>
                    </a:lnTo>
                    <a:lnTo>
                      <a:pt x="71374" y="0"/>
                    </a:lnTo>
                    <a:lnTo>
                      <a:pt x="55381" y="0"/>
                    </a:lnTo>
                    <a:lnTo>
                      <a:pt x="53428" y="0"/>
                    </a:lnTo>
                    <a:lnTo>
                      <a:pt x="52695" y="1802"/>
                    </a:lnTo>
                    <a:lnTo>
                      <a:pt x="1652" y="125934"/>
                    </a:lnTo>
                    <a:lnTo>
                      <a:pt x="0" y="129949"/>
                    </a:lnTo>
                    <a:lnTo>
                      <a:pt x="4338" y="129949"/>
                    </a:lnTo>
                    <a:lnTo>
                      <a:pt x="18120" y="129949"/>
                    </a:lnTo>
                    <a:lnTo>
                      <a:pt x="20083" y="129949"/>
                    </a:lnTo>
                    <a:lnTo>
                      <a:pt x="20816" y="128122"/>
                    </a:lnTo>
                    <a:lnTo>
                      <a:pt x="32335" y="99510"/>
                    </a:lnTo>
                    <a:lnTo>
                      <a:pt x="93201" y="99510"/>
                    </a:lnTo>
                    <a:lnTo>
                      <a:pt x="104219" y="128085"/>
                    </a:lnTo>
                    <a:lnTo>
                      <a:pt x="104938" y="129949"/>
                    </a:lnTo>
                    <a:lnTo>
                      <a:pt x="106930" y="129949"/>
                    </a:lnTo>
                    <a:lnTo>
                      <a:pt x="121057" y="129949"/>
                    </a:lnTo>
                    <a:lnTo>
                      <a:pt x="125346" y="129949"/>
                    </a:lnTo>
                    <a:lnTo>
                      <a:pt x="123758" y="125959"/>
                    </a:lnTo>
                    <a:lnTo>
                      <a:pt x="74070" y="1827"/>
                    </a:lnTo>
                    <a:close/>
                  </a:path>
                </a:pathLst>
              </a:custGeom>
              <a:solidFill>
                <a:srgbClr val="000000"/>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99" name="Google Shape;263;p3">
                <a:extLst>
                  <a:ext uri="{FF2B5EF4-FFF2-40B4-BE49-F238E27FC236}">
                    <a16:creationId xmlns:a16="http://schemas.microsoft.com/office/drawing/2014/main" id="{4564D40D-43C0-26E4-9844-7579A305661C}"/>
                  </a:ext>
                </a:extLst>
              </p:cNvPr>
              <p:cNvSpPr/>
              <p:nvPr/>
            </p:nvSpPr>
            <p:spPr>
              <a:xfrm>
                <a:off x="9551597" y="7744898"/>
                <a:ext cx="127624" cy="133342"/>
              </a:xfrm>
              <a:custGeom>
                <a:avLst/>
                <a:gdLst/>
                <a:ahLst/>
                <a:cxnLst/>
                <a:rect l="l" t="t" r="r" b="b"/>
                <a:pathLst>
                  <a:path w="127624" h="133342" extrusionOk="0">
                    <a:moveTo>
                      <a:pt x="70276" y="69890"/>
                    </a:moveTo>
                    <a:lnTo>
                      <a:pt x="67366" y="69890"/>
                    </a:lnTo>
                    <a:lnTo>
                      <a:pt x="67366" y="72799"/>
                    </a:lnTo>
                    <a:lnTo>
                      <a:pt x="67366" y="84184"/>
                    </a:lnTo>
                    <a:lnTo>
                      <a:pt x="67366" y="87092"/>
                    </a:lnTo>
                    <a:lnTo>
                      <a:pt x="70276" y="87092"/>
                    </a:lnTo>
                    <a:lnTo>
                      <a:pt x="109179" y="87092"/>
                    </a:lnTo>
                    <a:cubicBezTo>
                      <a:pt x="105200" y="105140"/>
                      <a:pt x="89951" y="115804"/>
                      <a:pt x="67725" y="115804"/>
                    </a:cubicBezTo>
                    <a:cubicBezTo>
                      <a:pt x="40093" y="115804"/>
                      <a:pt x="19252" y="94687"/>
                      <a:pt x="19252" y="66671"/>
                    </a:cubicBezTo>
                    <a:cubicBezTo>
                      <a:pt x="19252" y="38668"/>
                      <a:pt x="40093" y="17538"/>
                      <a:pt x="67725" y="17538"/>
                    </a:cubicBezTo>
                    <a:cubicBezTo>
                      <a:pt x="89829" y="17538"/>
                      <a:pt x="105934" y="30912"/>
                      <a:pt x="108742" y="51594"/>
                    </a:cubicBezTo>
                    <a:lnTo>
                      <a:pt x="109082" y="54105"/>
                    </a:lnTo>
                    <a:lnTo>
                      <a:pt x="111618" y="54105"/>
                    </a:lnTo>
                    <a:lnTo>
                      <a:pt x="124214" y="54105"/>
                    </a:lnTo>
                    <a:lnTo>
                      <a:pt x="127396" y="54105"/>
                    </a:lnTo>
                    <a:lnTo>
                      <a:pt x="127100" y="50923"/>
                    </a:lnTo>
                    <a:cubicBezTo>
                      <a:pt x="124316" y="21416"/>
                      <a:pt x="99341" y="0"/>
                      <a:pt x="67725" y="0"/>
                    </a:cubicBezTo>
                    <a:cubicBezTo>
                      <a:pt x="49756" y="0"/>
                      <a:pt x="32918" y="6513"/>
                      <a:pt x="20306" y="18346"/>
                    </a:cubicBezTo>
                    <a:cubicBezTo>
                      <a:pt x="7209" y="30639"/>
                      <a:pt x="0" y="47679"/>
                      <a:pt x="0" y="66336"/>
                    </a:cubicBezTo>
                    <a:cubicBezTo>
                      <a:pt x="0" y="85203"/>
                      <a:pt x="7200" y="102430"/>
                      <a:pt x="20297" y="114835"/>
                    </a:cubicBezTo>
                    <a:cubicBezTo>
                      <a:pt x="32894" y="126767"/>
                      <a:pt x="49731" y="133342"/>
                      <a:pt x="67725" y="133342"/>
                    </a:cubicBezTo>
                    <a:cubicBezTo>
                      <a:pt x="103000" y="133342"/>
                      <a:pt x="127625" y="110261"/>
                      <a:pt x="127625" y="77211"/>
                    </a:cubicBezTo>
                    <a:lnTo>
                      <a:pt x="127625" y="72799"/>
                    </a:lnTo>
                    <a:lnTo>
                      <a:pt x="127625" y="69890"/>
                    </a:lnTo>
                    <a:lnTo>
                      <a:pt x="124724" y="69890"/>
                    </a:lnTo>
                    <a:lnTo>
                      <a:pt x="70276" y="69890"/>
                    </a:lnTo>
                    <a:close/>
                  </a:path>
                </a:pathLst>
              </a:custGeom>
              <a:solidFill>
                <a:srgbClr val="000000"/>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500" name="Google Shape;264;p3">
                <a:extLst>
                  <a:ext uri="{FF2B5EF4-FFF2-40B4-BE49-F238E27FC236}">
                    <a16:creationId xmlns:a16="http://schemas.microsoft.com/office/drawing/2014/main" id="{22F04D35-2515-72A4-5A1A-3A6833411DDC}"/>
                  </a:ext>
                </a:extLst>
              </p:cNvPr>
              <p:cNvSpPr/>
              <p:nvPr/>
            </p:nvSpPr>
            <p:spPr>
              <a:xfrm>
                <a:off x="9700801" y="7746601"/>
                <a:ext cx="19091" cy="129936"/>
              </a:xfrm>
              <a:custGeom>
                <a:avLst/>
                <a:gdLst/>
                <a:ahLst/>
                <a:cxnLst/>
                <a:rect l="l" t="t" r="r" b="b"/>
                <a:pathLst>
                  <a:path w="19091" h="129936" extrusionOk="0">
                    <a:moveTo>
                      <a:pt x="2910" y="0"/>
                    </a:moveTo>
                    <a:lnTo>
                      <a:pt x="0" y="0"/>
                    </a:lnTo>
                    <a:lnTo>
                      <a:pt x="0" y="2908"/>
                    </a:lnTo>
                    <a:lnTo>
                      <a:pt x="0" y="127028"/>
                    </a:lnTo>
                    <a:lnTo>
                      <a:pt x="0" y="129937"/>
                    </a:lnTo>
                    <a:lnTo>
                      <a:pt x="2910" y="129937"/>
                    </a:lnTo>
                    <a:lnTo>
                      <a:pt x="16177" y="129937"/>
                    </a:lnTo>
                    <a:lnTo>
                      <a:pt x="19092" y="129937"/>
                    </a:lnTo>
                    <a:lnTo>
                      <a:pt x="19092" y="127028"/>
                    </a:lnTo>
                    <a:lnTo>
                      <a:pt x="19092" y="2908"/>
                    </a:lnTo>
                    <a:lnTo>
                      <a:pt x="19092" y="0"/>
                    </a:lnTo>
                    <a:lnTo>
                      <a:pt x="16177" y="0"/>
                    </a:lnTo>
                    <a:lnTo>
                      <a:pt x="2910" y="0"/>
                    </a:lnTo>
                    <a:close/>
                  </a:path>
                </a:pathLst>
              </a:custGeom>
              <a:solidFill>
                <a:srgbClr val="000000"/>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501" name="Google Shape;265;p3">
                <a:extLst>
                  <a:ext uri="{FF2B5EF4-FFF2-40B4-BE49-F238E27FC236}">
                    <a16:creationId xmlns:a16="http://schemas.microsoft.com/office/drawing/2014/main" id="{98E63854-6781-D8B3-9B14-F8BD6B133A6D}"/>
                  </a:ext>
                </a:extLst>
              </p:cNvPr>
              <p:cNvSpPr/>
              <p:nvPr/>
            </p:nvSpPr>
            <p:spPr>
              <a:xfrm>
                <a:off x="9750309" y="7746601"/>
                <a:ext cx="110446" cy="129936"/>
              </a:xfrm>
              <a:custGeom>
                <a:avLst/>
                <a:gdLst/>
                <a:ahLst/>
                <a:cxnLst/>
                <a:rect l="l" t="t" r="r" b="b"/>
                <a:pathLst>
                  <a:path w="110446" h="129936" extrusionOk="0">
                    <a:moveTo>
                      <a:pt x="95635" y="0"/>
                    </a:moveTo>
                    <a:lnTo>
                      <a:pt x="92725" y="0"/>
                    </a:lnTo>
                    <a:lnTo>
                      <a:pt x="92725" y="2908"/>
                    </a:lnTo>
                    <a:lnTo>
                      <a:pt x="92725" y="99323"/>
                    </a:lnTo>
                    <a:lnTo>
                      <a:pt x="14710" y="1094"/>
                    </a:lnTo>
                    <a:lnTo>
                      <a:pt x="13840" y="0"/>
                    </a:lnTo>
                    <a:lnTo>
                      <a:pt x="12436" y="0"/>
                    </a:lnTo>
                    <a:lnTo>
                      <a:pt x="2910" y="0"/>
                    </a:lnTo>
                    <a:lnTo>
                      <a:pt x="0" y="0"/>
                    </a:lnTo>
                    <a:lnTo>
                      <a:pt x="0" y="2908"/>
                    </a:lnTo>
                    <a:lnTo>
                      <a:pt x="0" y="127028"/>
                    </a:lnTo>
                    <a:lnTo>
                      <a:pt x="0" y="129937"/>
                    </a:lnTo>
                    <a:lnTo>
                      <a:pt x="2910" y="129937"/>
                    </a:lnTo>
                    <a:lnTo>
                      <a:pt x="14987" y="129937"/>
                    </a:lnTo>
                    <a:lnTo>
                      <a:pt x="17897" y="129937"/>
                    </a:lnTo>
                    <a:lnTo>
                      <a:pt x="17897" y="127028"/>
                    </a:lnTo>
                    <a:lnTo>
                      <a:pt x="17897" y="33758"/>
                    </a:lnTo>
                    <a:lnTo>
                      <a:pt x="94391" y="128855"/>
                    </a:lnTo>
                    <a:lnTo>
                      <a:pt x="95266" y="129937"/>
                    </a:lnTo>
                    <a:lnTo>
                      <a:pt x="96655" y="129937"/>
                    </a:lnTo>
                    <a:lnTo>
                      <a:pt x="107552" y="129937"/>
                    </a:lnTo>
                    <a:lnTo>
                      <a:pt x="110447" y="129937"/>
                    </a:lnTo>
                    <a:lnTo>
                      <a:pt x="110447" y="127028"/>
                    </a:lnTo>
                    <a:lnTo>
                      <a:pt x="110447" y="2908"/>
                    </a:lnTo>
                    <a:lnTo>
                      <a:pt x="110447" y="0"/>
                    </a:lnTo>
                    <a:lnTo>
                      <a:pt x="107552" y="0"/>
                    </a:lnTo>
                    <a:lnTo>
                      <a:pt x="95635" y="0"/>
                    </a:lnTo>
                    <a:close/>
                  </a:path>
                </a:pathLst>
              </a:custGeom>
              <a:solidFill>
                <a:srgbClr val="000000"/>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502" name="Google Shape;266;p3">
                <a:extLst>
                  <a:ext uri="{FF2B5EF4-FFF2-40B4-BE49-F238E27FC236}">
                    <a16:creationId xmlns:a16="http://schemas.microsoft.com/office/drawing/2014/main" id="{FF0334EE-C2BB-EEFB-5DC6-E22EF19FFDF1}"/>
                  </a:ext>
                </a:extLst>
              </p:cNvPr>
              <p:cNvSpPr/>
              <p:nvPr/>
            </p:nvSpPr>
            <p:spPr>
              <a:xfrm>
                <a:off x="9882170" y="7744898"/>
                <a:ext cx="127639" cy="133342"/>
              </a:xfrm>
              <a:custGeom>
                <a:avLst/>
                <a:gdLst/>
                <a:ahLst/>
                <a:cxnLst/>
                <a:rect l="l" t="t" r="r" b="b"/>
                <a:pathLst>
                  <a:path w="127639" h="133342" extrusionOk="0">
                    <a:moveTo>
                      <a:pt x="124729" y="69890"/>
                    </a:moveTo>
                    <a:lnTo>
                      <a:pt x="70281" y="69890"/>
                    </a:lnTo>
                    <a:lnTo>
                      <a:pt x="67385" y="69890"/>
                    </a:lnTo>
                    <a:lnTo>
                      <a:pt x="67385" y="72799"/>
                    </a:lnTo>
                    <a:lnTo>
                      <a:pt x="67385" y="84184"/>
                    </a:lnTo>
                    <a:lnTo>
                      <a:pt x="67385" y="87092"/>
                    </a:lnTo>
                    <a:lnTo>
                      <a:pt x="70281" y="87092"/>
                    </a:lnTo>
                    <a:lnTo>
                      <a:pt x="109184" y="87092"/>
                    </a:lnTo>
                    <a:cubicBezTo>
                      <a:pt x="105205" y="105140"/>
                      <a:pt x="89956" y="115804"/>
                      <a:pt x="67730" y="115804"/>
                    </a:cubicBezTo>
                    <a:cubicBezTo>
                      <a:pt x="40098" y="115804"/>
                      <a:pt x="19252" y="94687"/>
                      <a:pt x="19252" y="66671"/>
                    </a:cubicBezTo>
                    <a:cubicBezTo>
                      <a:pt x="19252" y="38668"/>
                      <a:pt x="40098" y="17538"/>
                      <a:pt x="67730" y="17538"/>
                    </a:cubicBezTo>
                    <a:cubicBezTo>
                      <a:pt x="89829" y="17538"/>
                      <a:pt x="105939" y="30912"/>
                      <a:pt x="108746" y="51594"/>
                    </a:cubicBezTo>
                    <a:lnTo>
                      <a:pt x="109082" y="54105"/>
                    </a:lnTo>
                    <a:lnTo>
                      <a:pt x="111622" y="54105"/>
                    </a:lnTo>
                    <a:lnTo>
                      <a:pt x="124219" y="54105"/>
                    </a:lnTo>
                    <a:lnTo>
                      <a:pt x="127416" y="54105"/>
                    </a:lnTo>
                    <a:lnTo>
                      <a:pt x="127115" y="50923"/>
                    </a:lnTo>
                    <a:cubicBezTo>
                      <a:pt x="124331" y="21416"/>
                      <a:pt x="99346" y="0"/>
                      <a:pt x="67730" y="0"/>
                    </a:cubicBezTo>
                    <a:cubicBezTo>
                      <a:pt x="49761" y="0"/>
                      <a:pt x="32923" y="6513"/>
                      <a:pt x="20311" y="18346"/>
                    </a:cubicBezTo>
                    <a:cubicBezTo>
                      <a:pt x="7214" y="30639"/>
                      <a:pt x="0" y="47679"/>
                      <a:pt x="0" y="66336"/>
                    </a:cubicBezTo>
                    <a:cubicBezTo>
                      <a:pt x="0" y="85203"/>
                      <a:pt x="7214" y="102430"/>
                      <a:pt x="20297" y="114835"/>
                    </a:cubicBezTo>
                    <a:cubicBezTo>
                      <a:pt x="32898" y="126767"/>
                      <a:pt x="49736" y="133342"/>
                      <a:pt x="67730" y="133342"/>
                    </a:cubicBezTo>
                    <a:cubicBezTo>
                      <a:pt x="103004" y="133342"/>
                      <a:pt x="127639" y="110261"/>
                      <a:pt x="127639" y="77211"/>
                    </a:cubicBezTo>
                    <a:lnTo>
                      <a:pt x="127639" y="72799"/>
                    </a:lnTo>
                    <a:lnTo>
                      <a:pt x="127639" y="69890"/>
                    </a:lnTo>
                    <a:lnTo>
                      <a:pt x="124729" y="69890"/>
                    </a:lnTo>
                    <a:close/>
                  </a:path>
                </a:pathLst>
              </a:custGeom>
              <a:solidFill>
                <a:srgbClr val="000000"/>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grpSp>
          <p:nvGrpSpPr>
            <p:cNvPr id="9334" name="Google Shape;267;p3">
              <a:extLst>
                <a:ext uri="{FF2B5EF4-FFF2-40B4-BE49-F238E27FC236}">
                  <a16:creationId xmlns:a16="http://schemas.microsoft.com/office/drawing/2014/main" id="{BBDD7D84-B2C7-F5DE-2BEB-3B8CA3120F4C}"/>
                </a:ext>
              </a:extLst>
            </p:cNvPr>
            <p:cNvGrpSpPr/>
            <p:nvPr/>
          </p:nvGrpSpPr>
          <p:grpSpPr>
            <a:xfrm>
              <a:off x="5321911" y="3252940"/>
              <a:ext cx="540433" cy="371468"/>
              <a:chOff x="10643821" y="6505880"/>
              <a:chExt cx="1080866" cy="742937"/>
            </a:xfrm>
          </p:grpSpPr>
          <p:sp>
            <p:nvSpPr>
              <p:cNvPr id="9455" name="Google Shape;268;p3">
                <a:extLst>
                  <a:ext uri="{FF2B5EF4-FFF2-40B4-BE49-F238E27FC236}">
                    <a16:creationId xmlns:a16="http://schemas.microsoft.com/office/drawing/2014/main" id="{9E768D29-D11D-D204-F66D-5C6F9D120D1B}"/>
                  </a:ext>
                </a:extLst>
              </p:cNvPr>
              <p:cNvSpPr/>
              <p:nvPr/>
            </p:nvSpPr>
            <p:spPr>
              <a:xfrm>
                <a:off x="10709313" y="6700516"/>
                <a:ext cx="991173" cy="221518"/>
              </a:xfrm>
              <a:custGeom>
                <a:avLst/>
                <a:gdLst/>
                <a:ahLst/>
                <a:cxnLst/>
                <a:rect l="l" t="t" r="r" b="b"/>
                <a:pathLst>
                  <a:path w="991173" h="221518" extrusionOk="0">
                    <a:moveTo>
                      <a:pt x="0" y="213851"/>
                    </a:moveTo>
                    <a:cubicBezTo>
                      <a:pt x="15590" y="197020"/>
                      <a:pt x="32146" y="181040"/>
                      <a:pt x="49499" y="165934"/>
                    </a:cubicBezTo>
                    <a:cubicBezTo>
                      <a:pt x="51633" y="164001"/>
                      <a:pt x="53852" y="162174"/>
                      <a:pt x="56050" y="160317"/>
                    </a:cubicBezTo>
                    <a:lnTo>
                      <a:pt x="62664" y="154769"/>
                    </a:lnTo>
                    <a:cubicBezTo>
                      <a:pt x="63772" y="153852"/>
                      <a:pt x="64859" y="152906"/>
                      <a:pt x="65985" y="152010"/>
                    </a:cubicBezTo>
                    <a:lnTo>
                      <a:pt x="69363" y="149322"/>
                    </a:lnTo>
                    <a:lnTo>
                      <a:pt x="76122" y="143941"/>
                    </a:lnTo>
                    <a:cubicBezTo>
                      <a:pt x="85193" y="136845"/>
                      <a:pt x="94452" y="129973"/>
                      <a:pt x="103882" y="123335"/>
                    </a:cubicBezTo>
                    <a:lnTo>
                      <a:pt x="107407" y="120827"/>
                    </a:lnTo>
                    <a:cubicBezTo>
                      <a:pt x="108592" y="120007"/>
                      <a:pt x="109796" y="119214"/>
                      <a:pt x="110990" y="118406"/>
                    </a:cubicBezTo>
                    <a:lnTo>
                      <a:pt x="118170" y="113577"/>
                    </a:lnTo>
                    <a:lnTo>
                      <a:pt x="121761" y="111163"/>
                    </a:lnTo>
                    <a:cubicBezTo>
                      <a:pt x="122961" y="110360"/>
                      <a:pt x="124189" y="109606"/>
                      <a:pt x="125402" y="108826"/>
                    </a:cubicBezTo>
                    <a:lnTo>
                      <a:pt x="132704" y="104174"/>
                    </a:lnTo>
                    <a:lnTo>
                      <a:pt x="136357" y="101850"/>
                    </a:lnTo>
                    <a:cubicBezTo>
                      <a:pt x="136962" y="101456"/>
                      <a:pt x="137584" y="101090"/>
                      <a:pt x="138203" y="100719"/>
                    </a:cubicBezTo>
                    <a:lnTo>
                      <a:pt x="140060" y="99606"/>
                    </a:lnTo>
                    <a:lnTo>
                      <a:pt x="147490" y="95155"/>
                    </a:lnTo>
                    <a:lnTo>
                      <a:pt x="151206" y="92930"/>
                    </a:lnTo>
                    <a:cubicBezTo>
                      <a:pt x="151823" y="92554"/>
                      <a:pt x="152450" y="92198"/>
                      <a:pt x="153080" y="91845"/>
                    </a:cubicBezTo>
                    <a:lnTo>
                      <a:pt x="154965" y="90778"/>
                    </a:lnTo>
                    <a:lnTo>
                      <a:pt x="162506" y="86513"/>
                    </a:lnTo>
                    <a:cubicBezTo>
                      <a:pt x="182673" y="75230"/>
                      <a:pt x="203448" y="64997"/>
                      <a:pt x="224704" y="55845"/>
                    </a:cubicBezTo>
                    <a:cubicBezTo>
                      <a:pt x="267209" y="37524"/>
                      <a:pt x="311651" y="23576"/>
                      <a:pt x="357058" y="14215"/>
                    </a:cubicBezTo>
                    <a:cubicBezTo>
                      <a:pt x="402467" y="4848"/>
                      <a:pt x="448845" y="89"/>
                      <a:pt x="495233" y="1"/>
                    </a:cubicBezTo>
                    <a:cubicBezTo>
                      <a:pt x="541622" y="-76"/>
                      <a:pt x="588018" y="4529"/>
                      <a:pt x="633457" y="13729"/>
                    </a:cubicBezTo>
                    <a:cubicBezTo>
                      <a:pt x="656178" y="18320"/>
                      <a:pt x="678658" y="24081"/>
                      <a:pt x="700781" y="30943"/>
                    </a:cubicBezTo>
                    <a:cubicBezTo>
                      <a:pt x="722900" y="37822"/>
                      <a:pt x="744670" y="45802"/>
                      <a:pt x="765951" y="54890"/>
                    </a:cubicBezTo>
                    <a:cubicBezTo>
                      <a:pt x="787233" y="63973"/>
                      <a:pt x="808047" y="74123"/>
                      <a:pt x="828247" y="85344"/>
                    </a:cubicBezTo>
                    <a:cubicBezTo>
                      <a:pt x="848463" y="96532"/>
                      <a:pt x="868074" y="108778"/>
                      <a:pt x="886993" y="121966"/>
                    </a:cubicBezTo>
                    <a:cubicBezTo>
                      <a:pt x="905899" y="135174"/>
                      <a:pt x="924119" y="149324"/>
                      <a:pt x="941515" y="164382"/>
                    </a:cubicBezTo>
                    <a:cubicBezTo>
                      <a:pt x="958918" y="179429"/>
                      <a:pt x="975525" y="195356"/>
                      <a:pt x="991173" y="212133"/>
                    </a:cubicBezTo>
                    <a:lnTo>
                      <a:pt x="983495" y="219821"/>
                    </a:lnTo>
                    <a:cubicBezTo>
                      <a:pt x="966883" y="204507"/>
                      <a:pt x="949699" y="189879"/>
                      <a:pt x="931899" y="176091"/>
                    </a:cubicBezTo>
                    <a:cubicBezTo>
                      <a:pt x="914094" y="162309"/>
                      <a:pt x="895701" y="149337"/>
                      <a:pt x="876749" y="137287"/>
                    </a:cubicBezTo>
                    <a:cubicBezTo>
                      <a:pt x="857810" y="125220"/>
                      <a:pt x="838313" y="114072"/>
                      <a:pt x="818359" y="103862"/>
                    </a:cubicBezTo>
                    <a:cubicBezTo>
                      <a:pt x="798393" y="93679"/>
                      <a:pt x="777978" y="84414"/>
                      <a:pt x="757172" y="76165"/>
                    </a:cubicBezTo>
                    <a:cubicBezTo>
                      <a:pt x="715562" y="59657"/>
                      <a:pt x="672432" y="47140"/>
                      <a:pt x="628528" y="38802"/>
                    </a:cubicBezTo>
                    <a:cubicBezTo>
                      <a:pt x="584625" y="30465"/>
                      <a:pt x="539953" y="26303"/>
                      <a:pt x="495284" y="26393"/>
                    </a:cubicBezTo>
                    <a:cubicBezTo>
                      <a:pt x="450618" y="26500"/>
                      <a:pt x="405964" y="30846"/>
                      <a:pt x="362096" y="39355"/>
                    </a:cubicBezTo>
                    <a:cubicBezTo>
                      <a:pt x="318226" y="47858"/>
                      <a:pt x="275151" y="60551"/>
                      <a:pt x="233603" y="77199"/>
                    </a:cubicBezTo>
                    <a:cubicBezTo>
                      <a:pt x="212830" y="85529"/>
                      <a:pt x="192443" y="94851"/>
                      <a:pt x="172515" y="105107"/>
                    </a:cubicBezTo>
                    <a:lnTo>
                      <a:pt x="165059" y="108989"/>
                    </a:lnTo>
                    <a:lnTo>
                      <a:pt x="163194" y="109959"/>
                    </a:lnTo>
                    <a:cubicBezTo>
                      <a:pt x="162571" y="110279"/>
                      <a:pt x="161950" y="110604"/>
                      <a:pt x="161340" y="110950"/>
                    </a:cubicBezTo>
                    <a:lnTo>
                      <a:pt x="157661" y="112982"/>
                    </a:lnTo>
                    <a:lnTo>
                      <a:pt x="150301" y="117050"/>
                    </a:lnTo>
                    <a:lnTo>
                      <a:pt x="148460" y="118068"/>
                    </a:lnTo>
                    <a:cubicBezTo>
                      <a:pt x="147847" y="118406"/>
                      <a:pt x="147230" y="118742"/>
                      <a:pt x="146629" y="119102"/>
                    </a:cubicBezTo>
                    <a:lnTo>
                      <a:pt x="142995" y="121219"/>
                    </a:lnTo>
                    <a:lnTo>
                      <a:pt x="135723" y="125451"/>
                    </a:lnTo>
                    <a:cubicBezTo>
                      <a:pt x="134515" y="126162"/>
                      <a:pt x="133290" y="126848"/>
                      <a:pt x="132094" y="127580"/>
                    </a:cubicBezTo>
                    <a:lnTo>
                      <a:pt x="128512" y="129788"/>
                    </a:lnTo>
                    <a:lnTo>
                      <a:pt x="121344" y="134203"/>
                    </a:lnTo>
                    <a:cubicBezTo>
                      <a:pt x="120152" y="134942"/>
                      <a:pt x="118949" y="135667"/>
                      <a:pt x="117765" y="136418"/>
                    </a:cubicBezTo>
                    <a:lnTo>
                      <a:pt x="114234" y="138713"/>
                    </a:lnTo>
                    <a:cubicBezTo>
                      <a:pt x="104765" y="144749"/>
                      <a:pt x="95465" y="151057"/>
                      <a:pt x="86284" y="157543"/>
                    </a:cubicBezTo>
                    <a:lnTo>
                      <a:pt x="79432" y="162459"/>
                    </a:lnTo>
                    <a:lnTo>
                      <a:pt x="76003" y="164915"/>
                    </a:lnTo>
                    <a:cubicBezTo>
                      <a:pt x="74860" y="165736"/>
                      <a:pt x="73755" y="166605"/>
                      <a:pt x="72628" y="167446"/>
                    </a:cubicBezTo>
                    <a:lnTo>
                      <a:pt x="65895" y="172532"/>
                    </a:lnTo>
                    <a:cubicBezTo>
                      <a:pt x="63649" y="174226"/>
                      <a:pt x="61379" y="175893"/>
                      <a:pt x="59193" y="177664"/>
                    </a:cubicBezTo>
                    <a:cubicBezTo>
                      <a:pt x="41429" y="191499"/>
                      <a:pt x="24279" y="206168"/>
                      <a:pt x="7697" y="221518"/>
                    </a:cubicBezTo>
                    <a:lnTo>
                      <a:pt x="0" y="213851"/>
                    </a:lnTo>
                    <a:close/>
                  </a:path>
                </a:pathLst>
              </a:custGeom>
              <a:solidFill>
                <a:srgbClr val="2D3192"/>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56" name="Google Shape;269;p3">
                <a:extLst>
                  <a:ext uri="{FF2B5EF4-FFF2-40B4-BE49-F238E27FC236}">
                    <a16:creationId xmlns:a16="http://schemas.microsoft.com/office/drawing/2014/main" id="{2EC63EAB-0DC0-A386-6E15-D0E9E7B5C4C4}"/>
                  </a:ext>
                </a:extLst>
              </p:cNvPr>
              <p:cNvSpPr/>
              <p:nvPr/>
            </p:nvSpPr>
            <p:spPr>
              <a:xfrm>
                <a:off x="10644285" y="6973753"/>
                <a:ext cx="150012" cy="142256"/>
              </a:xfrm>
              <a:custGeom>
                <a:avLst/>
                <a:gdLst/>
                <a:ahLst/>
                <a:cxnLst/>
                <a:rect l="l" t="t" r="r" b="b"/>
                <a:pathLst>
                  <a:path w="150012" h="142256" extrusionOk="0">
                    <a:moveTo>
                      <a:pt x="123758" y="142256"/>
                    </a:moveTo>
                    <a:lnTo>
                      <a:pt x="106591" y="101362"/>
                    </a:lnTo>
                    <a:lnTo>
                      <a:pt x="42973" y="101362"/>
                    </a:lnTo>
                    <a:lnTo>
                      <a:pt x="25918" y="142256"/>
                    </a:lnTo>
                    <a:lnTo>
                      <a:pt x="0" y="142256"/>
                    </a:lnTo>
                    <a:lnTo>
                      <a:pt x="61935" y="0"/>
                    </a:lnTo>
                    <a:lnTo>
                      <a:pt x="88302" y="0"/>
                    </a:lnTo>
                    <a:lnTo>
                      <a:pt x="150013" y="142256"/>
                    </a:lnTo>
                    <a:lnTo>
                      <a:pt x="123758" y="142256"/>
                    </a:lnTo>
                    <a:close/>
                    <a:moveTo>
                      <a:pt x="99971" y="82950"/>
                    </a:moveTo>
                    <a:lnTo>
                      <a:pt x="83366" y="42444"/>
                    </a:lnTo>
                    <a:cubicBezTo>
                      <a:pt x="82841" y="40958"/>
                      <a:pt x="82037" y="38745"/>
                      <a:pt x="80953" y="35806"/>
                    </a:cubicBezTo>
                    <a:cubicBezTo>
                      <a:pt x="79868" y="32867"/>
                      <a:pt x="78765" y="29831"/>
                      <a:pt x="77643" y="26696"/>
                    </a:cubicBezTo>
                    <a:cubicBezTo>
                      <a:pt x="76521" y="23563"/>
                      <a:pt x="75585" y="20964"/>
                      <a:pt x="74838" y="18896"/>
                    </a:cubicBezTo>
                    <a:cubicBezTo>
                      <a:pt x="74090" y="21546"/>
                      <a:pt x="73211" y="24419"/>
                      <a:pt x="72201" y="27519"/>
                    </a:cubicBezTo>
                    <a:cubicBezTo>
                      <a:pt x="71192" y="30621"/>
                      <a:pt x="70219" y="33512"/>
                      <a:pt x="69284" y="36192"/>
                    </a:cubicBezTo>
                    <a:cubicBezTo>
                      <a:pt x="68348" y="38875"/>
                      <a:pt x="67582" y="40958"/>
                      <a:pt x="66984" y="42444"/>
                    </a:cubicBezTo>
                    <a:lnTo>
                      <a:pt x="50266" y="82950"/>
                    </a:lnTo>
                    <a:lnTo>
                      <a:pt x="99971" y="82950"/>
                    </a:ln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57" name="Google Shape;270;p3">
                <a:extLst>
                  <a:ext uri="{FF2B5EF4-FFF2-40B4-BE49-F238E27FC236}">
                    <a16:creationId xmlns:a16="http://schemas.microsoft.com/office/drawing/2014/main" id="{20ACB428-4BFD-E837-09EA-5311CA7F2E4A}"/>
                  </a:ext>
                </a:extLst>
              </p:cNvPr>
              <p:cNvSpPr/>
              <p:nvPr/>
            </p:nvSpPr>
            <p:spPr>
              <a:xfrm>
                <a:off x="10873471" y="6972298"/>
                <a:ext cx="124093" cy="145647"/>
              </a:xfrm>
              <a:custGeom>
                <a:avLst/>
                <a:gdLst/>
                <a:ahLst/>
                <a:cxnLst/>
                <a:rect l="l" t="t" r="r" b="b"/>
                <a:pathLst>
                  <a:path w="124093" h="145647" extrusionOk="0">
                    <a:moveTo>
                      <a:pt x="77980" y="18317"/>
                    </a:moveTo>
                    <a:cubicBezTo>
                      <a:pt x="69750" y="18317"/>
                      <a:pt x="62420" y="19575"/>
                      <a:pt x="55988" y="22095"/>
                    </a:cubicBezTo>
                    <a:cubicBezTo>
                      <a:pt x="49554" y="24615"/>
                      <a:pt x="44094" y="28248"/>
                      <a:pt x="39608" y="32996"/>
                    </a:cubicBezTo>
                    <a:cubicBezTo>
                      <a:pt x="35119" y="37744"/>
                      <a:pt x="31698" y="43496"/>
                      <a:pt x="29341" y="50246"/>
                    </a:cubicBezTo>
                    <a:cubicBezTo>
                      <a:pt x="26986" y="56996"/>
                      <a:pt x="25806" y="64572"/>
                      <a:pt x="25806" y="72971"/>
                    </a:cubicBezTo>
                    <a:cubicBezTo>
                      <a:pt x="25806" y="84147"/>
                      <a:pt x="27695" y="93803"/>
                      <a:pt x="31472" y="101946"/>
                    </a:cubicBezTo>
                    <a:cubicBezTo>
                      <a:pt x="35248" y="110086"/>
                      <a:pt x="40971" y="116351"/>
                      <a:pt x="48639" y="120743"/>
                    </a:cubicBezTo>
                    <a:cubicBezTo>
                      <a:pt x="56306" y="125138"/>
                      <a:pt x="65976" y="127333"/>
                      <a:pt x="77644" y="127333"/>
                    </a:cubicBezTo>
                    <a:cubicBezTo>
                      <a:pt x="84673" y="127333"/>
                      <a:pt x="91461" y="126769"/>
                      <a:pt x="98007" y="125639"/>
                    </a:cubicBezTo>
                    <a:cubicBezTo>
                      <a:pt x="104551" y="124508"/>
                      <a:pt x="111227" y="123007"/>
                      <a:pt x="118035" y="121132"/>
                    </a:cubicBezTo>
                    <a:lnTo>
                      <a:pt x="118035" y="139350"/>
                    </a:lnTo>
                    <a:cubicBezTo>
                      <a:pt x="111601" y="141547"/>
                      <a:pt x="105001" y="143145"/>
                      <a:pt x="98231" y="144146"/>
                    </a:cubicBezTo>
                    <a:cubicBezTo>
                      <a:pt x="91461" y="145147"/>
                      <a:pt x="83626" y="145648"/>
                      <a:pt x="74727" y="145648"/>
                    </a:cubicBezTo>
                    <a:cubicBezTo>
                      <a:pt x="57970" y="145648"/>
                      <a:pt x="44056" y="142645"/>
                      <a:pt x="32988" y="136637"/>
                    </a:cubicBezTo>
                    <a:cubicBezTo>
                      <a:pt x="21916" y="130628"/>
                      <a:pt x="13650" y="122184"/>
                      <a:pt x="8191" y="111297"/>
                    </a:cubicBezTo>
                    <a:cubicBezTo>
                      <a:pt x="2730" y="100411"/>
                      <a:pt x="0" y="87572"/>
                      <a:pt x="0" y="72776"/>
                    </a:cubicBezTo>
                    <a:cubicBezTo>
                      <a:pt x="0" y="62055"/>
                      <a:pt x="1720" y="52248"/>
                      <a:pt x="5161" y="43367"/>
                    </a:cubicBezTo>
                    <a:cubicBezTo>
                      <a:pt x="8601" y="34485"/>
                      <a:pt x="13632" y="26795"/>
                      <a:pt x="20252" y="20301"/>
                    </a:cubicBezTo>
                    <a:cubicBezTo>
                      <a:pt x="26871" y="13810"/>
                      <a:pt x="35025" y="8803"/>
                      <a:pt x="44712" y="5282"/>
                    </a:cubicBezTo>
                    <a:cubicBezTo>
                      <a:pt x="54399" y="1763"/>
                      <a:pt x="65525" y="0"/>
                      <a:pt x="78091" y="0"/>
                    </a:cubicBezTo>
                    <a:cubicBezTo>
                      <a:pt x="86319" y="0"/>
                      <a:pt x="94378" y="777"/>
                      <a:pt x="102272" y="2327"/>
                    </a:cubicBezTo>
                    <a:cubicBezTo>
                      <a:pt x="110161" y="3877"/>
                      <a:pt x="117438" y="6074"/>
                      <a:pt x="124093" y="8917"/>
                    </a:cubicBezTo>
                    <a:lnTo>
                      <a:pt x="115230" y="26650"/>
                    </a:lnTo>
                    <a:cubicBezTo>
                      <a:pt x="109620" y="24389"/>
                      <a:pt x="103712" y="22435"/>
                      <a:pt x="97504" y="20787"/>
                    </a:cubicBezTo>
                    <a:cubicBezTo>
                      <a:pt x="91293" y="19140"/>
                      <a:pt x="84785" y="18317"/>
                      <a:pt x="77980" y="18317"/>
                    </a:cubicBez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58" name="Google Shape;271;p3">
                <a:extLst>
                  <a:ext uri="{FF2B5EF4-FFF2-40B4-BE49-F238E27FC236}">
                    <a16:creationId xmlns:a16="http://schemas.microsoft.com/office/drawing/2014/main" id="{F6A67B1F-307A-3684-C06A-B3C4620FE981}"/>
                  </a:ext>
                </a:extLst>
              </p:cNvPr>
              <p:cNvSpPr/>
              <p:nvPr/>
            </p:nvSpPr>
            <p:spPr>
              <a:xfrm>
                <a:off x="11073146" y="6974333"/>
                <a:ext cx="122860" cy="141676"/>
              </a:xfrm>
              <a:custGeom>
                <a:avLst/>
                <a:gdLst/>
                <a:ahLst/>
                <a:cxnLst/>
                <a:rect l="l" t="t" r="r" b="b"/>
                <a:pathLst>
                  <a:path w="122860" h="141676" extrusionOk="0">
                    <a:moveTo>
                      <a:pt x="73941" y="141677"/>
                    </a:moveTo>
                    <a:lnTo>
                      <a:pt x="49033" y="141677"/>
                    </a:lnTo>
                    <a:lnTo>
                      <a:pt x="49033" y="18317"/>
                    </a:lnTo>
                    <a:lnTo>
                      <a:pt x="0" y="18317"/>
                    </a:lnTo>
                    <a:lnTo>
                      <a:pt x="0" y="0"/>
                    </a:lnTo>
                    <a:lnTo>
                      <a:pt x="122860" y="0"/>
                    </a:lnTo>
                    <a:lnTo>
                      <a:pt x="122860" y="18317"/>
                    </a:lnTo>
                    <a:lnTo>
                      <a:pt x="73941" y="18317"/>
                    </a:lnTo>
                    <a:lnTo>
                      <a:pt x="73941" y="141677"/>
                    </a:ln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59" name="Google Shape;272;p3">
                <a:extLst>
                  <a:ext uri="{FF2B5EF4-FFF2-40B4-BE49-F238E27FC236}">
                    <a16:creationId xmlns:a16="http://schemas.microsoft.com/office/drawing/2014/main" id="{5CA78787-0281-4B83-0744-83646C1E8CA8}"/>
                  </a:ext>
                </a:extLst>
              </p:cNvPr>
              <p:cNvSpPr/>
              <p:nvPr/>
            </p:nvSpPr>
            <p:spPr>
              <a:xfrm>
                <a:off x="11286176" y="6974333"/>
                <a:ext cx="121176" cy="141676"/>
              </a:xfrm>
              <a:custGeom>
                <a:avLst/>
                <a:gdLst/>
                <a:ahLst/>
                <a:cxnLst/>
                <a:rect l="l" t="t" r="r" b="b"/>
                <a:pathLst>
                  <a:path w="121176" h="141676" extrusionOk="0">
                    <a:moveTo>
                      <a:pt x="45554" y="0"/>
                    </a:moveTo>
                    <a:cubicBezTo>
                      <a:pt x="59542" y="0"/>
                      <a:pt x="71098" y="1489"/>
                      <a:pt x="80223" y="4459"/>
                    </a:cubicBezTo>
                    <a:cubicBezTo>
                      <a:pt x="89348" y="7431"/>
                      <a:pt x="96156" y="11920"/>
                      <a:pt x="100645" y="17928"/>
                    </a:cubicBezTo>
                    <a:cubicBezTo>
                      <a:pt x="105134" y="23937"/>
                      <a:pt x="107377" y="31561"/>
                      <a:pt x="107377" y="40798"/>
                    </a:cubicBezTo>
                    <a:cubicBezTo>
                      <a:pt x="107377" y="47970"/>
                      <a:pt x="105861" y="54027"/>
                      <a:pt x="102832" y="58968"/>
                    </a:cubicBezTo>
                    <a:cubicBezTo>
                      <a:pt x="99803" y="63909"/>
                      <a:pt x="95821" y="67979"/>
                      <a:pt x="90884" y="71178"/>
                    </a:cubicBezTo>
                    <a:cubicBezTo>
                      <a:pt x="85945" y="74376"/>
                      <a:pt x="80673" y="76879"/>
                      <a:pt x="75063" y="78687"/>
                    </a:cubicBezTo>
                    <a:lnTo>
                      <a:pt x="121177" y="141677"/>
                    </a:lnTo>
                    <a:lnTo>
                      <a:pt x="93016" y="141677"/>
                    </a:lnTo>
                    <a:lnTo>
                      <a:pt x="53296" y="84307"/>
                    </a:lnTo>
                    <a:lnTo>
                      <a:pt x="24796" y="84307"/>
                    </a:lnTo>
                    <a:lnTo>
                      <a:pt x="24796" y="141677"/>
                    </a:lnTo>
                    <a:lnTo>
                      <a:pt x="0" y="141677"/>
                    </a:lnTo>
                    <a:lnTo>
                      <a:pt x="0" y="0"/>
                    </a:lnTo>
                    <a:lnTo>
                      <a:pt x="45554" y="0"/>
                    </a:lnTo>
                    <a:close/>
                    <a:moveTo>
                      <a:pt x="43982" y="18025"/>
                    </a:moveTo>
                    <a:lnTo>
                      <a:pt x="24796" y="18025"/>
                    </a:lnTo>
                    <a:lnTo>
                      <a:pt x="24796" y="66574"/>
                    </a:lnTo>
                    <a:lnTo>
                      <a:pt x="45442" y="66574"/>
                    </a:lnTo>
                    <a:cubicBezTo>
                      <a:pt x="58158" y="66574"/>
                      <a:pt x="67433" y="64461"/>
                      <a:pt x="73268" y="60228"/>
                    </a:cubicBezTo>
                    <a:cubicBezTo>
                      <a:pt x="79102" y="55996"/>
                      <a:pt x="82019" y="49779"/>
                      <a:pt x="82019" y="41573"/>
                    </a:cubicBezTo>
                    <a:cubicBezTo>
                      <a:pt x="82019" y="33044"/>
                      <a:pt x="78913" y="26988"/>
                      <a:pt x="72705" y="23403"/>
                    </a:cubicBezTo>
                    <a:cubicBezTo>
                      <a:pt x="66497" y="19819"/>
                      <a:pt x="56922" y="18025"/>
                      <a:pt x="43982" y="18025"/>
                    </a:cubicBez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60" name="Google Shape;273;p3">
                <a:extLst>
                  <a:ext uri="{FF2B5EF4-FFF2-40B4-BE49-F238E27FC236}">
                    <a16:creationId xmlns:a16="http://schemas.microsoft.com/office/drawing/2014/main" id="{03392193-FB82-3FD7-71FE-44CBC632DD6F}"/>
                  </a:ext>
                </a:extLst>
              </p:cNvPr>
              <p:cNvSpPr/>
              <p:nvPr/>
            </p:nvSpPr>
            <p:spPr>
              <a:xfrm>
                <a:off x="11496848" y="6974333"/>
                <a:ext cx="24796" cy="141676"/>
              </a:xfrm>
              <a:custGeom>
                <a:avLst/>
                <a:gdLst/>
                <a:ahLst/>
                <a:cxnLst/>
                <a:rect l="l" t="t" r="r" b="b"/>
                <a:pathLst>
                  <a:path w="24796" h="141676" extrusionOk="0">
                    <a:moveTo>
                      <a:pt x="0" y="141677"/>
                    </a:moveTo>
                    <a:lnTo>
                      <a:pt x="0" y="0"/>
                    </a:lnTo>
                    <a:lnTo>
                      <a:pt x="24796" y="0"/>
                    </a:lnTo>
                    <a:lnTo>
                      <a:pt x="24796" y="141677"/>
                    </a:lnTo>
                    <a:lnTo>
                      <a:pt x="0" y="141677"/>
                    </a:ln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61" name="Google Shape;274;p3">
                <a:extLst>
                  <a:ext uri="{FF2B5EF4-FFF2-40B4-BE49-F238E27FC236}">
                    <a16:creationId xmlns:a16="http://schemas.microsoft.com/office/drawing/2014/main" id="{03D7BC98-E2FA-B2E7-B2D8-ABD2D4BD6502}"/>
                  </a:ext>
                </a:extLst>
              </p:cNvPr>
              <p:cNvSpPr/>
              <p:nvPr/>
            </p:nvSpPr>
            <p:spPr>
              <a:xfrm>
                <a:off x="11496879" y="6505880"/>
                <a:ext cx="24742" cy="454106"/>
              </a:xfrm>
              <a:custGeom>
                <a:avLst/>
                <a:gdLst/>
                <a:ahLst/>
                <a:cxnLst/>
                <a:rect l="l" t="t" r="r" b="b"/>
                <a:pathLst>
                  <a:path w="24742" h="454106" extrusionOk="0">
                    <a:moveTo>
                      <a:pt x="0" y="454107"/>
                    </a:moveTo>
                    <a:lnTo>
                      <a:pt x="0" y="0"/>
                    </a:lnTo>
                    <a:lnTo>
                      <a:pt x="24743" y="0"/>
                    </a:lnTo>
                    <a:lnTo>
                      <a:pt x="24743" y="454107"/>
                    </a:lnTo>
                    <a:lnTo>
                      <a:pt x="0" y="454107"/>
                    </a:lnTo>
                    <a:close/>
                  </a:path>
                </a:pathLst>
              </a:custGeom>
              <a:gradFill>
                <a:gsLst>
                  <a:gs pos="0">
                    <a:srgbClr val="FFFFFF">
                      <a:alpha val="0"/>
                    </a:srgbClr>
                  </a:gs>
                  <a:gs pos="50000">
                    <a:srgbClr val="7FD4DA">
                      <a:alpha val="49803"/>
                    </a:srgbClr>
                  </a:gs>
                  <a:gs pos="100000">
                    <a:srgbClr val="00AAB5"/>
                  </a:gs>
                </a:gsLst>
                <a:lin ang="5400000" scaled="0"/>
              </a:gra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62" name="Google Shape;275;p3">
                <a:extLst>
                  <a:ext uri="{FF2B5EF4-FFF2-40B4-BE49-F238E27FC236}">
                    <a16:creationId xmlns:a16="http://schemas.microsoft.com/office/drawing/2014/main" id="{58E1BF23-6A67-C0A2-51B0-A84A2749D41F}"/>
                  </a:ext>
                </a:extLst>
              </p:cNvPr>
              <p:cNvSpPr/>
              <p:nvPr/>
            </p:nvSpPr>
            <p:spPr>
              <a:xfrm>
                <a:off x="11620115" y="6972298"/>
                <a:ext cx="104572" cy="145647"/>
              </a:xfrm>
              <a:custGeom>
                <a:avLst/>
                <a:gdLst/>
                <a:ahLst/>
                <a:cxnLst/>
                <a:rect l="l" t="t" r="r" b="b"/>
                <a:pathLst>
                  <a:path w="104572" h="145647" extrusionOk="0">
                    <a:moveTo>
                      <a:pt x="104572" y="105434"/>
                    </a:moveTo>
                    <a:cubicBezTo>
                      <a:pt x="104572" y="113833"/>
                      <a:pt x="102176" y="121035"/>
                      <a:pt x="97393" y="127044"/>
                    </a:cubicBezTo>
                    <a:cubicBezTo>
                      <a:pt x="92604" y="133052"/>
                      <a:pt x="85816" y="137653"/>
                      <a:pt x="77026" y="140851"/>
                    </a:cubicBezTo>
                    <a:cubicBezTo>
                      <a:pt x="68237" y="144050"/>
                      <a:pt x="57746" y="145648"/>
                      <a:pt x="45554" y="145648"/>
                    </a:cubicBezTo>
                    <a:cubicBezTo>
                      <a:pt x="39570" y="145648"/>
                      <a:pt x="33830" y="145373"/>
                      <a:pt x="28331" y="144825"/>
                    </a:cubicBezTo>
                    <a:cubicBezTo>
                      <a:pt x="22833" y="144276"/>
                      <a:pt x="17708" y="143453"/>
                      <a:pt x="12960" y="142355"/>
                    </a:cubicBezTo>
                    <a:cubicBezTo>
                      <a:pt x="8209" y="141255"/>
                      <a:pt x="3889" y="139932"/>
                      <a:pt x="0" y="138382"/>
                    </a:cubicBezTo>
                    <a:lnTo>
                      <a:pt x="0" y="118129"/>
                    </a:lnTo>
                    <a:cubicBezTo>
                      <a:pt x="6434" y="120520"/>
                      <a:pt x="13726" y="122682"/>
                      <a:pt x="21879" y="124620"/>
                    </a:cubicBezTo>
                    <a:cubicBezTo>
                      <a:pt x="30033" y="126558"/>
                      <a:pt x="38448" y="127529"/>
                      <a:pt x="47126" y="127529"/>
                    </a:cubicBezTo>
                    <a:cubicBezTo>
                      <a:pt x="54379" y="127529"/>
                      <a:pt x="60457" y="126688"/>
                      <a:pt x="65358" y="125009"/>
                    </a:cubicBezTo>
                    <a:cubicBezTo>
                      <a:pt x="70256" y="123329"/>
                      <a:pt x="73921" y="120939"/>
                      <a:pt x="76352" y="117837"/>
                    </a:cubicBezTo>
                    <a:cubicBezTo>
                      <a:pt x="78784" y="114737"/>
                      <a:pt x="79999" y="111054"/>
                      <a:pt x="79999" y="106791"/>
                    </a:cubicBezTo>
                    <a:cubicBezTo>
                      <a:pt x="79999" y="102398"/>
                      <a:pt x="78710" y="98714"/>
                      <a:pt x="76129" y="95742"/>
                    </a:cubicBezTo>
                    <a:cubicBezTo>
                      <a:pt x="73550" y="92772"/>
                      <a:pt x="69565" y="90026"/>
                      <a:pt x="64181" y="87506"/>
                    </a:cubicBezTo>
                    <a:cubicBezTo>
                      <a:pt x="58794" y="84985"/>
                      <a:pt x="51874" y="82308"/>
                      <a:pt x="43423" y="79462"/>
                    </a:cubicBezTo>
                    <a:cubicBezTo>
                      <a:pt x="37589" y="77524"/>
                      <a:pt x="32164" y="75344"/>
                      <a:pt x="27154" y="72923"/>
                    </a:cubicBezTo>
                    <a:cubicBezTo>
                      <a:pt x="22141" y="70499"/>
                      <a:pt x="17764" y="67674"/>
                      <a:pt x="14026" y="64443"/>
                    </a:cubicBezTo>
                    <a:cubicBezTo>
                      <a:pt x="10285" y="61214"/>
                      <a:pt x="7350" y="57403"/>
                      <a:pt x="5219" y="53008"/>
                    </a:cubicBezTo>
                    <a:cubicBezTo>
                      <a:pt x="3088" y="48615"/>
                      <a:pt x="2019" y="43511"/>
                      <a:pt x="2019" y="37696"/>
                    </a:cubicBezTo>
                    <a:cubicBezTo>
                      <a:pt x="2019" y="29816"/>
                      <a:pt x="4265" y="23065"/>
                      <a:pt x="8754" y="17443"/>
                    </a:cubicBezTo>
                    <a:cubicBezTo>
                      <a:pt x="13240" y="11824"/>
                      <a:pt x="19504" y="7510"/>
                      <a:pt x="27546" y="4507"/>
                    </a:cubicBezTo>
                    <a:cubicBezTo>
                      <a:pt x="35587" y="1504"/>
                      <a:pt x="44918" y="0"/>
                      <a:pt x="55541" y="0"/>
                    </a:cubicBezTo>
                    <a:cubicBezTo>
                      <a:pt x="64216" y="0"/>
                      <a:pt x="72332" y="762"/>
                      <a:pt x="79888" y="2279"/>
                    </a:cubicBezTo>
                    <a:cubicBezTo>
                      <a:pt x="87443" y="3796"/>
                      <a:pt x="94735" y="5912"/>
                      <a:pt x="101767" y="8625"/>
                    </a:cubicBezTo>
                    <a:lnTo>
                      <a:pt x="93913" y="26068"/>
                    </a:lnTo>
                    <a:cubicBezTo>
                      <a:pt x="87405" y="23807"/>
                      <a:pt x="80953" y="21950"/>
                      <a:pt x="74560" y="20497"/>
                    </a:cubicBezTo>
                    <a:cubicBezTo>
                      <a:pt x="68163" y="19044"/>
                      <a:pt x="61599" y="18317"/>
                      <a:pt x="54867" y="18317"/>
                    </a:cubicBezTo>
                    <a:cubicBezTo>
                      <a:pt x="48809" y="18317"/>
                      <a:pt x="43685" y="19107"/>
                      <a:pt x="39496" y="20690"/>
                    </a:cubicBezTo>
                    <a:cubicBezTo>
                      <a:pt x="35305" y="22273"/>
                      <a:pt x="32126" y="24485"/>
                      <a:pt x="29959" y="27328"/>
                    </a:cubicBezTo>
                    <a:cubicBezTo>
                      <a:pt x="27787" y="30171"/>
                      <a:pt x="26704" y="33530"/>
                      <a:pt x="26704" y="37407"/>
                    </a:cubicBezTo>
                    <a:cubicBezTo>
                      <a:pt x="26704" y="41799"/>
                      <a:pt x="27884" y="45450"/>
                      <a:pt x="30239" y="48356"/>
                    </a:cubicBezTo>
                    <a:cubicBezTo>
                      <a:pt x="32596" y="51263"/>
                      <a:pt x="36315" y="53928"/>
                      <a:pt x="41404" y="56351"/>
                    </a:cubicBezTo>
                    <a:cubicBezTo>
                      <a:pt x="46490" y="58775"/>
                      <a:pt x="53110" y="61376"/>
                      <a:pt x="61264" y="64151"/>
                    </a:cubicBezTo>
                    <a:cubicBezTo>
                      <a:pt x="70389" y="67319"/>
                      <a:pt x="78186" y="70662"/>
                      <a:pt x="84656" y="74181"/>
                    </a:cubicBezTo>
                    <a:cubicBezTo>
                      <a:pt x="91126" y="77704"/>
                      <a:pt x="96062" y="81919"/>
                      <a:pt x="99468" y="86827"/>
                    </a:cubicBezTo>
                    <a:cubicBezTo>
                      <a:pt x="102871" y="91738"/>
                      <a:pt x="104572" y="97939"/>
                      <a:pt x="104572" y="105434"/>
                    </a:cubicBez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63" name="Google Shape;276;p3">
                <a:extLst>
                  <a:ext uri="{FF2B5EF4-FFF2-40B4-BE49-F238E27FC236}">
                    <a16:creationId xmlns:a16="http://schemas.microsoft.com/office/drawing/2014/main" id="{C26E3B21-557F-3E5C-F0D5-6C504033E4C2}"/>
                  </a:ext>
                </a:extLst>
              </p:cNvPr>
              <p:cNvSpPr/>
              <p:nvPr/>
            </p:nvSpPr>
            <p:spPr>
              <a:xfrm>
                <a:off x="10643821" y="7163433"/>
                <a:ext cx="35607" cy="63883"/>
              </a:xfrm>
              <a:custGeom>
                <a:avLst/>
                <a:gdLst/>
                <a:ahLst/>
                <a:cxnLst/>
                <a:rect l="l" t="t" r="r" b="b"/>
                <a:pathLst>
                  <a:path w="35607" h="63883" extrusionOk="0">
                    <a:moveTo>
                      <a:pt x="35608" y="63884"/>
                    </a:moveTo>
                    <a:lnTo>
                      <a:pt x="0" y="63884"/>
                    </a:lnTo>
                    <a:lnTo>
                      <a:pt x="0" y="0"/>
                    </a:lnTo>
                    <a:lnTo>
                      <a:pt x="35608" y="0"/>
                    </a:lnTo>
                    <a:lnTo>
                      <a:pt x="35608" y="6555"/>
                    </a:lnTo>
                    <a:lnTo>
                      <a:pt x="7436" y="6555"/>
                    </a:lnTo>
                    <a:lnTo>
                      <a:pt x="7436" y="27222"/>
                    </a:lnTo>
                    <a:lnTo>
                      <a:pt x="33989" y="27222"/>
                    </a:lnTo>
                    <a:lnTo>
                      <a:pt x="33989" y="33690"/>
                    </a:lnTo>
                    <a:lnTo>
                      <a:pt x="7436" y="33690"/>
                    </a:lnTo>
                    <a:lnTo>
                      <a:pt x="7436" y="57329"/>
                    </a:lnTo>
                    <a:lnTo>
                      <a:pt x="35608" y="57329"/>
                    </a:lnTo>
                    <a:lnTo>
                      <a:pt x="35608" y="63884"/>
                    </a:ln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64" name="Google Shape;277;p3">
                <a:extLst>
                  <a:ext uri="{FF2B5EF4-FFF2-40B4-BE49-F238E27FC236}">
                    <a16:creationId xmlns:a16="http://schemas.microsoft.com/office/drawing/2014/main" id="{559563FF-A981-5A31-D60E-6F39A8B58538}"/>
                  </a:ext>
                </a:extLst>
              </p:cNvPr>
              <p:cNvSpPr/>
              <p:nvPr/>
            </p:nvSpPr>
            <p:spPr>
              <a:xfrm>
                <a:off x="10686558" y="7179426"/>
                <a:ext cx="43481" cy="47891"/>
              </a:xfrm>
              <a:custGeom>
                <a:avLst/>
                <a:gdLst/>
                <a:ahLst/>
                <a:cxnLst/>
                <a:rect l="l" t="t" r="r" b="b"/>
                <a:pathLst>
                  <a:path w="43481" h="47891" extrusionOk="0">
                    <a:moveTo>
                      <a:pt x="17366" y="23378"/>
                    </a:moveTo>
                    <a:lnTo>
                      <a:pt x="787" y="0"/>
                    </a:lnTo>
                    <a:lnTo>
                      <a:pt x="9099" y="0"/>
                    </a:lnTo>
                    <a:lnTo>
                      <a:pt x="21740" y="18439"/>
                    </a:lnTo>
                    <a:lnTo>
                      <a:pt x="34339" y="0"/>
                    </a:lnTo>
                    <a:lnTo>
                      <a:pt x="42563" y="0"/>
                    </a:lnTo>
                    <a:lnTo>
                      <a:pt x="25984" y="23378"/>
                    </a:lnTo>
                    <a:lnTo>
                      <a:pt x="43481" y="47891"/>
                    </a:lnTo>
                    <a:lnTo>
                      <a:pt x="35170" y="47891"/>
                    </a:lnTo>
                    <a:lnTo>
                      <a:pt x="21740" y="28360"/>
                    </a:lnTo>
                    <a:lnTo>
                      <a:pt x="8224" y="47891"/>
                    </a:lnTo>
                    <a:lnTo>
                      <a:pt x="0" y="47891"/>
                    </a:lnTo>
                    <a:lnTo>
                      <a:pt x="17366" y="23378"/>
                    </a:ln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65" name="Google Shape;278;p3">
                <a:extLst>
                  <a:ext uri="{FF2B5EF4-FFF2-40B4-BE49-F238E27FC236}">
                    <a16:creationId xmlns:a16="http://schemas.microsoft.com/office/drawing/2014/main" id="{D142BF9D-5666-E308-FF5D-7745AEC31C09}"/>
                  </a:ext>
                </a:extLst>
              </p:cNvPr>
              <p:cNvSpPr/>
              <p:nvPr/>
            </p:nvSpPr>
            <p:spPr>
              <a:xfrm>
                <a:off x="10739401" y="7178552"/>
                <a:ext cx="42169" cy="70176"/>
              </a:xfrm>
              <a:custGeom>
                <a:avLst/>
                <a:gdLst/>
                <a:ahLst/>
                <a:cxnLst/>
                <a:rect l="l" t="t" r="r" b="b"/>
                <a:pathLst>
                  <a:path w="42169" h="70176" extrusionOk="0">
                    <a:moveTo>
                      <a:pt x="22528" y="0"/>
                    </a:moveTo>
                    <a:cubicBezTo>
                      <a:pt x="28506" y="0"/>
                      <a:pt x="33274" y="2053"/>
                      <a:pt x="36832" y="6161"/>
                    </a:cubicBezTo>
                    <a:cubicBezTo>
                      <a:pt x="40390" y="10269"/>
                      <a:pt x="42169" y="16445"/>
                      <a:pt x="42169" y="24689"/>
                    </a:cubicBezTo>
                    <a:cubicBezTo>
                      <a:pt x="42169" y="30136"/>
                      <a:pt x="41352" y="34711"/>
                      <a:pt x="39719" y="38410"/>
                    </a:cubicBezTo>
                    <a:cubicBezTo>
                      <a:pt x="38086" y="42109"/>
                      <a:pt x="35789" y="44906"/>
                      <a:pt x="32830" y="46799"/>
                    </a:cubicBezTo>
                    <a:cubicBezTo>
                      <a:pt x="29870" y="48694"/>
                      <a:pt x="26377" y="49639"/>
                      <a:pt x="22353" y="49639"/>
                    </a:cubicBezTo>
                    <a:cubicBezTo>
                      <a:pt x="19816" y="49639"/>
                      <a:pt x="17585" y="49304"/>
                      <a:pt x="15660" y="48636"/>
                    </a:cubicBezTo>
                    <a:cubicBezTo>
                      <a:pt x="13736" y="47965"/>
                      <a:pt x="12088" y="47060"/>
                      <a:pt x="10717" y="45925"/>
                    </a:cubicBezTo>
                    <a:cubicBezTo>
                      <a:pt x="9346" y="44789"/>
                      <a:pt x="8209" y="43552"/>
                      <a:pt x="7305" y="42211"/>
                    </a:cubicBezTo>
                    <a:lnTo>
                      <a:pt x="6780" y="42211"/>
                    </a:lnTo>
                    <a:cubicBezTo>
                      <a:pt x="6868" y="43346"/>
                      <a:pt x="6977" y="44718"/>
                      <a:pt x="7109" y="46319"/>
                    </a:cubicBezTo>
                    <a:cubicBezTo>
                      <a:pt x="7240" y="47922"/>
                      <a:pt x="7305" y="49319"/>
                      <a:pt x="7305" y="50513"/>
                    </a:cubicBezTo>
                    <a:lnTo>
                      <a:pt x="7305" y="70177"/>
                    </a:lnTo>
                    <a:lnTo>
                      <a:pt x="0" y="70177"/>
                    </a:lnTo>
                    <a:lnTo>
                      <a:pt x="0" y="874"/>
                    </a:lnTo>
                    <a:lnTo>
                      <a:pt x="5993" y="874"/>
                    </a:lnTo>
                    <a:lnTo>
                      <a:pt x="6955" y="7952"/>
                    </a:lnTo>
                    <a:lnTo>
                      <a:pt x="7305" y="7952"/>
                    </a:lnTo>
                    <a:cubicBezTo>
                      <a:pt x="8238" y="6496"/>
                      <a:pt x="9376" y="5162"/>
                      <a:pt x="10717" y="3956"/>
                    </a:cubicBezTo>
                    <a:cubicBezTo>
                      <a:pt x="12058" y="2746"/>
                      <a:pt x="13699" y="1783"/>
                      <a:pt x="15638" y="1070"/>
                    </a:cubicBezTo>
                    <a:cubicBezTo>
                      <a:pt x="17577" y="356"/>
                      <a:pt x="19874" y="0"/>
                      <a:pt x="22528" y="0"/>
                    </a:cubicBezTo>
                    <a:close/>
                    <a:moveTo>
                      <a:pt x="21260" y="6118"/>
                    </a:moveTo>
                    <a:cubicBezTo>
                      <a:pt x="17935" y="6118"/>
                      <a:pt x="15259" y="6758"/>
                      <a:pt x="13232" y="8041"/>
                    </a:cubicBezTo>
                    <a:cubicBezTo>
                      <a:pt x="11205" y="9321"/>
                      <a:pt x="9726" y="11237"/>
                      <a:pt x="8792" y="13785"/>
                    </a:cubicBezTo>
                    <a:cubicBezTo>
                      <a:pt x="7859" y="16335"/>
                      <a:pt x="7363" y="19531"/>
                      <a:pt x="7305" y="23378"/>
                    </a:cubicBezTo>
                    <a:lnTo>
                      <a:pt x="7305" y="24775"/>
                    </a:lnTo>
                    <a:cubicBezTo>
                      <a:pt x="7305" y="28825"/>
                      <a:pt x="7749" y="32249"/>
                      <a:pt x="8640" y="35044"/>
                    </a:cubicBezTo>
                    <a:cubicBezTo>
                      <a:pt x="9529" y="37841"/>
                      <a:pt x="11002" y="39967"/>
                      <a:pt x="13058" y="41426"/>
                    </a:cubicBezTo>
                    <a:cubicBezTo>
                      <a:pt x="15114" y="42881"/>
                      <a:pt x="17876" y="43610"/>
                      <a:pt x="21347" y="43610"/>
                    </a:cubicBezTo>
                    <a:cubicBezTo>
                      <a:pt x="24322" y="43610"/>
                      <a:pt x="26800" y="42808"/>
                      <a:pt x="28783" y="41207"/>
                    </a:cubicBezTo>
                    <a:cubicBezTo>
                      <a:pt x="30766" y="39604"/>
                      <a:pt x="32246" y="37368"/>
                      <a:pt x="33223" y="34498"/>
                    </a:cubicBezTo>
                    <a:cubicBezTo>
                      <a:pt x="34200" y="31629"/>
                      <a:pt x="34689" y="28332"/>
                      <a:pt x="34689" y="24602"/>
                    </a:cubicBezTo>
                    <a:cubicBezTo>
                      <a:pt x="34689" y="18950"/>
                      <a:pt x="33588" y="14455"/>
                      <a:pt x="31386" y="11120"/>
                    </a:cubicBezTo>
                    <a:cubicBezTo>
                      <a:pt x="29184" y="7784"/>
                      <a:pt x="25809" y="6118"/>
                      <a:pt x="21260" y="6118"/>
                    </a:cubicBez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66" name="Google Shape;279;p3">
                <a:extLst>
                  <a:ext uri="{FF2B5EF4-FFF2-40B4-BE49-F238E27FC236}">
                    <a16:creationId xmlns:a16="http://schemas.microsoft.com/office/drawing/2014/main" id="{663994F1-47E0-E72E-A023-28B51F3627E5}"/>
                  </a:ext>
                </a:extLst>
              </p:cNvPr>
              <p:cNvSpPr/>
              <p:nvPr/>
            </p:nvSpPr>
            <p:spPr>
              <a:xfrm>
                <a:off x="10794212" y="7159325"/>
                <a:ext cx="7305" cy="67991"/>
              </a:xfrm>
              <a:custGeom>
                <a:avLst/>
                <a:gdLst/>
                <a:ahLst/>
                <a:cxnLst/>
                <a:rect l="l" t="t" r="r" b="b"/>
                <a:pathLst>
                  <a:path w="7305" h="67991" extrusionOk="0">
                    <a:moveTo>
                      <a:pt x="7305" y="67992"/>
                    </a:moveTo>
                    <a:lnTo>
                      <a:pt x="0" y="67992"/>
                    </a:lnTo>
                    <a:lnTo>
                      <a:pt x="0" y="0"/>
                    </a:lnTo>
                    <a:lnTo>
                      <a:pt x="7305" y="0"/>
                    </a:lnTo>
                    <a:lnTo>
                      <a:pt x="7305" y="67992"/>
                    </a:ln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67" name="Google Shape;280;p3">
                <a:extLst>
                  <a:ext uri="{FF2B5EF4-FFF2-40B4-BE49-F238E27FC236}">
                    <a16:creationId xmlns:a16="http://schemas.microsoft.com/office/drawing/2014/main" id="{79C521F4-F6AD-7454-A420-BEE921E90EE1}"/>
                  </a:ext>
                </a:extLst>
              </p:cNvPr>
              <p:cNvSpPr/>
              <p:nvPr/>
            </p:nvSpPr>
            <p:spPr>
              <a:xfrm>
                <a:off x="10814160" y="7178552"/>
                <a:ext cx="44006" cy="49639"/>
              </a:xfrm>
              <a:custGeom>
                <a:avLst/>
                <a:gdLst/>
                <a:ahLst/>
                <a:cxnLst/>
                <a:rect l="l" t="t" r="r" b="b"/>
                <a:pathLst>
                  <a:path w="44006" h="49639" extrusionOk="0">
                    <a:moveTo>
                      <a:pt x="44006" y="24732"/>
                    </a:moveTo>
                    <a:cubicBezTo>
                      <a:pt x="44006" y="28665"/>
                      <a:pt x="43496" y="32176"/>
                      <a:pt x="42475" y="35262"/>
                    </a:cubicBezTo>
                    <a:cubicBezTo>
                      <a:pt x="41454" y="38352"/>
                      <a:pt x="39982" y="40958"/>
                      <a:pt x="38057" y="43085"/>
                    </a:cubicBezTo>
                    <a:cubicBezTo>
                      <a:pt x="36132" y="45211"/>
                      <a:pt x="33806" y="46837"/>
                      <a:pt x="31080" y="47957"/>
                    </a:cubicBezTo>
                    <a:cubicBezTo>
                      <a:pt x="28353" y="49078"/>
                      <a:pt x="25269" y="49639"/>
                      <a:pt x="21828" y="49639"/>
                    </a:cubicBezTo>
                    <a:cubicBezTo>
                      <a:pt x="18620" y="49639"/>
                      <a:pt x="15682" y="49078"/>
                      <a:pt x="13014" y="47957"/>
                    </a:cubicBezTo>
                    <a:cubicBezTo>
                      <a:pt x="10345" y="46837"/>
                      <a:pt x="8041" y="45211"/>
                      <a:pt x="6102" y="43085"/>
                    </a:cubicBezTo>
                    <a:cubicBezTo>
                      <a:pt x="4162" y="40958"/>
                      <a:pt x="2661" y="38352"/>
                      <a:pt x="1597" y="35262"/>
                    </a:cubicBezTo>
                    <a:cubicBezTo>
                      <a:pt x="532" y="32176"/>
                      <a:pt x="0" y="28665"/>
                      <a:pt x="0" y="24732"/>
                    </a:cubicBezTo>
                    <a:cubicBezTo>
                      <a:pt x="0" y="19488"/>
                      <a:pt x="889" y="15025"/>
                      <a:pt x="2668" y="11338"/>
                    </a:cubicBezTo>
                    <a:cubicBezTo>
                      <a:pt x="4447" y="7654"/>
                      <a:pt x="6991" y="4842"/>
                      <a:pt x="10302" y="2906"/>
                    </a:cubicBezTo>
                    <a:cubicBezTo>
                      <a:pt x="13611" y="968"/>
                      <a:pt x="17556" y="0"/>
                      <a:pt x="22134" y="0"/>
                    </a:cubicBezTo>
                    <a:cubicBezTo>
                      <a:pt x="26509" y="0"/>
                      <a:pt x="30336" y="975"/>
                      <a:pt x="33617" y="2927"/>
                    </a:cubicBezTo>
                    <a:cubicBezTo>
                      <a:pt x="36898" y="4880"/>
                      <a:pt x="39449" y="7698"/>
                      <a:pt x="41272" y="11384"/>
                    </a:cubicBezTo>
                    <a:cubicBezTo>
                      <a:pt x="43094" y="15068"/>
                      <a:pt x="44006" y="19519"/>
                      <a:pt x="44006" y="24732"/>
                    </a:cubicBezTo>
                    <a:close/>
                    <a:moveTo>
                      <a:pt x="7524" y="24732"/>
                    </a:moveTo>
                    <a:cubicBezTo>
                      <a:pt x="7524" y="28578"/>
                      <a:pt x="8034" y="31914"/>
                      <a:pt x="9055" y="34739"/>
                    </a:cubicBezTo>
                    <a:cubicBezTo>
                      <a:pt x="10075" y="37564"/>
                      <a:pt x="11650" y="39749"/>
                      <a:pt x="13779" y="41294"/>
                    </a:cubicBezTo>
                    <a:cubicBezTo>
                      <a:pt x="15908" y="42838"/>
                      <a:pt x="18649" y="43610"/>
                      <a:pt x="22003" y="43610"/>
                    </a:cubicBezTo>
                    <a:cubicBezTo>
                      <a:pt x="25328" y="43610"/>
                      <a:pt x="28062" y="42838"/>
                      <a:pt x="30205" y="41294"/>
                    </a:cubicBezTo>
                    <a:cubicBezTo>
                      <a:pt x="32348" y="39749"/>
                      <a:pt x="33930" y="37564"/>
                      <a:pt x="34951" y="34739"/>
                    </a:cubicBezTo>
                    <a:cubicBezTo>
                      <a:pt x="35972" y="31914"/>
                      <a:pt x="36482" y="28578"/>
                      <a:pt x="36482" y="24732"/>
                    </a:cubicBezTo>
                    <a:cubicBezTo>
                      <a:pt x="36482" y="20916"/>
                      <a:pt x="35972" y="17618"/>
                      <a:pt x="34951" y="14834"/>
                    </a:cubicBezTo>
                    <a:cubicBezTo>
                      <a:pt x="33930" y="12052"/>
                      <a:pt x="32355" y="9905"/>
                      <a:pt x="30227" y="8389"/>
                    </a:cubicBezTo>
                    <a:cubicBezTo>
                      <a:pt x="28098" y="6875"/>
                      <a:pt x="25342" y="6118"/>
                      <a:pt x="21959" y="6118"/>
                    </a:cubicBezTo>
                    <a:cubicBezTo>
                      <a:pt x="16972" y="6118"/>
                      <a:pt x="13320" y="7764"/>
                      <a:pt x="11001" y="11056"/>
                    </a:cubicBezTo>
                    <a:cubicBezTo>
                      <a:pt x="8683" y="14346"/>
                      <a:pt x="7524" y="18906"/>
                      <a:pt x="7524" y="24732"/>
                    </a:cubicBez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68" name="Google Shape;281;p3">
                <a:extLst>
                  <a:ext uri="{FF2B5EF4-FFF2-40B4-BE49-F238E27FC236}">
                    <a16:creationId xmlns:a16="http://schemas.microsoft.com/office/drawing/2014/main" id="{1A41834E-75A5-F42F-564C-40FADAE25954}"/>
                  </a:ext>
                </a:extLst>
              </p:cNvPr>
              <p:cNvSpPr/>
              <p:nvPr/>
            </p:nvSpPr>
            <p:spPr>
              <a:xfrm>
                <a:off x="10870720" y="7178552"/>
                <a:ext cx="27602" cy="48765"/>
              </a:xfrm>
              <a:custGeom>
                <a:avLst/>
                <a:gdLst/>
                <a:ahLst/>
                <a:cxnLst/>
                <a:rect l="l" t="t" r="r" b="b"/>
                <a:pathLst>
                  <a:path w="27602" h="48765" extrusionOk="0">
                    <a:moveTo>
                      <a:pt x="21784" y="0"/>
                    </a:moveTo>
                    <a:cubicBezTo>
                      <a:pt x="22747" y="0"/>
                      <a:pt x="23753" y="51"/>
                      <a:pt x="24803" y="152"/>
                    </a:cubicBezTo>
                    <a:cubicBezTo>
                      <a:pt x="25853" y="254"/>
                      <a:pt x="26785" y="394"/>
                      <a:pt x="27603" y="569"/>
                    </a:cubicBezTo>
                    <a:lnTo>
                      <a:pt x="26684" y="7296"/>
                    </a:lnTo>
                    <a:cubicBezTo>
                      <a:pt x="25896" y="7093"/>
                      <a:pt x="25021" y="6933"/>
                      <a:pt x="24059" y="6816"/>
                    </a:cubicBezTo>
                    <a:cubicBezTo>
                      <a:pt x="23097" y="6699"/>
                      <a:pt x="22193" y="6641"/>
                      <a:pt x="21347" y="6641"/>
                    </a:cubicBezTo>
                    <a:cubicBezTo>
                      <a:pt x="19422" y="6641"/>
                      <a:pt x="17607" y="7027"/>
                      <a:pt x="15901" y="7799"/>
                    </a:cubicBezTo>
                    <a:cubicBezTo>
                      <a:pt x="14195" y="8572"/>
                      <a:pt x="12700" y="9679"/>
                      <a:pt x="11417" y="11120"/>
                    </a:cubicBezTo>
                    <a:cubicBezTo>
                      <a:pt x="10134" y="12563"/>
                      <a:pt x="9127" y="14295"/>
                      <a:pt x="8399" y="16320"/>
                    </a:cubicBezTo>
                    <a:cubicBezTo>
                      <a:pt x="7670" y="18345"/>
                      <a:pt x="7305" y="20596"/>
                      <a:pt x="7305" y="23073"/>
                    </a:cubicBezTo>
                    <a:lnTo>
                      <a:pt x="7305" y="48765"/>
                    </a:lnTo>
                    <a:lnTo>
                      <a:pt x="0" y="48765"/>
                    </a:lnTo>
                    <a:lnTo>
                      <a:pt x="0" y="874"/>
                    </a:lnTo>
                    <a:lnTo>
                      <a:pt x="6037" y="874"/>
                    </a:lnTo>
                    <a:lnTo>
                      <a:pt x="6824" y="9700"/>
                    </a:lnTo>
                    <a:lnTo>
                      <a:pt x="7130" y="9700"/>
                    </a:lnTo>
                    <a:cubicBezTo>
                      <a:pt x="8121" y="7924"/>
                      <a:pt x="9317" y="6300"/>
                      <a:pt x="10717" y="4829"/>
                    </a:cubicBezTo>
                    <a:cubicBezTo>
                      <a:pt x="12117" y="3359"/>
                      <a:pt x="13742" y="2185"/>
                      <a:pt x="15595" y="1311"/>
                    </a:cubicBezTo>
                    <a:cubicBezTo>
                      <a:pt x="17446" y="437"/>
                      <a:pt x="19510" y="0"/>
                      <a:pt x="21784" y="0"/>
                    </a:cubicBez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69" name="Google Shape;282;p3">
                <a:extLst>
                  <a:ext uri="{FF2B5EF4-FFF2-40B4-BE49-F238E27FC236}">
                    <a16:creationId xmlns:a16="http://schemas.microsoft.com/office/drawing/2014/main" id="{5E9BFCE3-D919-0CC0-2A69-017C2A14927B}"/>
                  </a:ext>
                </a:extLst>
              </p:cNvPr>
              <p:cNvSpPr/>
              <p:nvPr/>
            </p:nvSpPr>
            <p:spPr>
              <a:xfrm>
                <a:off x="10906677" y="7161510"/>
                <a:ext cx="8748" cy="65806"/>
              </a:xfrm>
              <a:custGeom>
                <a:avLst/>
                <a:gdLst/>
                <a:ahLst/>
                <a:cxnLst/>
                <a:rect l="l" t="t" r="r" b="b"/>
                <a:pathLst>
                  <a:path w="8748" h="65806" extrusionOk="0">
                    <a:moveTo>
                      <a:pt x="4374" y="0"/>
                    </a:moveTo>
                    <a:cubicBezTo>
                      <a:pt x="5570" y="0"/>
                      <a:pt x="6597" y="386"/>
                      <a:pt x="7459" y="1158"/>
                    </a:cubicBezTo>
                    <a:cubicBezTo>
                      <a:pt x="8319" y="1931"/>
                      <a:pt x="8749" y="3132"/>
                      <a:pt x="8749" y="4763"/>
                    </a:cubicBezTo>
                    <a:cubicBezTo>
                      <a:pt x="8749" y="6364"/>
                      <a:pt x="8319" y="7558"/>
                      <a:pt x="7459" y="8346"/>
                    </a:cubicBezTo>
                    <a:cubicBezTo>
                      <a:pt x="6597" y="9133"/>
                      <a:pt x="5570" y="9524"/>
                      <a:pt x="4374" y="9524"/>
                    </a:cubicBezTo>
                    <a:cubicBezTo>
                      <a:pt x="3121" y="9524"/>
                      <a:pt x="2078" y="9133"/>
                      <a:pt x="1246" y="8346"/>
                    </a:cubicBezTo>
                    <a:cubicBezTo>
                      <a:pt x="415" y="7558"/>
                      <a:pt x="0" y="6364"/>
                      <a:pt x="0" y="4763"/>
                    </a:cubicBezTo>
                    <a:cubicBezTo>
                      <a:pt x="0" y="3132"/>
                      <a:pt x="415" y="1931"/>
                      <a:pt x="1246" y="1158"/>
                    </a:cubicBezTo>
                    <a:cubicBezTo>
                      <a:pt x="2078" y="386"/>
                      <a:pt x="3121" y="0"/>
                      <a:pt x="4374" y="0"/>
                    </a:cubicBezTo>
                    <a:close/>
                    <a:moveTo>
                      <a:pt x="7917" y="17916"/>
                    </a:moveTo>
                    <a:lnTo>
                      <a:pt x="7917" y="65807"/>
                    </a:lnTo>
                    <a:lnTo>
                      <a:pt x="656" y="65807"/>
                    </a:lnTo>
                    <a:lnTo>
                      <a:pt x="656" y="17916"/>
                    </a:lnTo>
                    <a:lnTo>
                      <a:pt x="7917" y="17916"/>
                    </a:ln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70" name="Google Shape;283;p3">
                <a:extLst>
                  <a:ext uri="{FF2B5EF4-FFF2-40B4-BE49-F238E27FC236}">
                    <a16:creationId xmlns:a16="http://schemas.microsoft.com/office/drawing/2014/main" id="{50227EE2-CB7C-034C-7B89-34D4CD4B2E56}"/>
                  </a:ext>
                </a:extLst>
              </p:cNvPr>
              <p:cNvSpPr/>
              <p:nvPr/>
            </p:nvSpPr>
            <p:spPr>
              <a:xfrm>
                <a:off x="10929948" y="7178552"/>
                <a:ext cx="39981" cy="48765"/>
              </a:xfrm>
              <a:custGeom>
                <a:avLst/>
                <a:gdLst/>
                <a:ahLst/>
                <a:cxnLst/>
                <a:rect l="l" t="t" r="r" b="b"/>
                <a:pathLst>
                  <a:path w="39981" h="48765" extrusionOk="0">
                    <a:moveTo>
                      <a:pt x="22703" y="0"/>
                    </a:moveTo>
                    <a:cubicBezTo>
                      <a:pt x="28390" y="0"/>
                      <a:pt x="32693" y="1392"/>
                      <a:pt x="35608" y="4174"/>
                    </a:cubicBezTo>
                    <a:cubicBezTo>
                      <a:pt x="38525" y="6956"/>
                      <a:pt x="39982" y="11420"/>
                      <a:pt x="39982" y="17565"/>
                    </a:cubicBezTo>
                    <a:lnTo>
                      <a:pt x="39982" y="48765"/>
                    </a:lnTo>
                    <a:lnTo>
                      <a:pt x="32807" y="48765"/>
                    </a:lnTo>
                    <a:lnTo>
                      <a:pt x="32807" y="18048"/>
                    </a:lnTo>
                    <a:cubicBezTo>
                      <a:pt x="32807" y="14057"/>
                      <a:pt x="31897" y="11069"/>
                      <a:pt x="30074" y="9090"/>
                    </a:cubicBezTo>
                    <a:cubicBezTo>
                      <a:pt x="28253" y="7108"/>
                      <a:pt x="25460" y="6118"/>
                      <a:pt x="21699" y="6118"/>
                    </a:cubicBezTo>
                    <a:cubicBezTo>
                      <a:pt x="16391" y="6118"/>
                      <a:pt x="12658" y="7619"/>
                      <a:pt x="10498" y="10619"/>
                    </a:cubicBezTo>
                    <a:cubicBezTo>
                      <a:pt x="8342" y="13620"/>
                      <a:pt x="7263" y="17974"/>
                      <a:pt x="7263" y="23683"/>
                    </a:cubicBezTo>
                    <a:lnTo>
                      <a:pt x="7263" y="48765"/>
                    </a:lnTo>
                    <a:lnTo>
                      <a:pt x="0" y="48765"/>
                    </a:lnTo>
                    <a:lnTo>
                      <a:pt x="0" y="874"/>
                    </a:lnTo>
                    <a:lnTo>
                      <a:pt x="5862" y="874"/>
                    </a:lnTo>
                    <a:lnTo>
                      <a:pt x="6956" y="7779"/>
                    </a:lnTo>
                    <a:lnTo>
                      <a:pt x="7350" y="7779"/>
                    </a:lnTo>
                    <a:cubicBezTo>
                      <a:pt x="8370" y="6090"/>
                      <a:pt x="9669" y="4669"/>
                      <a:pt x="11244" y="3519"/>
                    </a:cubicBezTo>
                    <a:cubicBezTo>
                      <a:pt x="12818" y="2368"/>
                      <a:pt x="14583" y="1494"/>
                      <a:pt x="16536" y="897"/>
                    </a:cubicBezTo>
                    <a:cubicBezTo>
                      <a:pt x="18489" y="300"/>
                      <a:pt x="20544" y="0"/>
                      <a:pt x="22703" y="0"/>
                    </a:cubicBez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71" name="Google Shape;284;p3">
                <a:extLst>
                  <a:ext uri="{FF2B5EF4-FFF2-40B4-BE49-F238E27FC236}">
                    <a16:creationId xmlns:a16="http://schemas.microsoft.com/office/drawing/2014/main" id="{5EE5731A-222A-F818-74C0-B063941FF430}"/>
                  </a:ext>
                </a:extLst>
              </p:cNvPr>
              <p:cNvSpPr/>
              <p:nvPr/>
            </p:nvSpPr>
            <p:spPr>
              <a:xfrm>
                <a:off x="10978592" y="7178466"/>
                <a:ext cx="45493" cy="70351"/>
              </a:xfrm>
              <a:custGeom>
                <a:avLst/>
                <a:gdLst/>
                <a:ahLst/>
                <a:cxnLst/>
                <a:rect l="l" t="t" r="r" b="b"/>
                <a:pathLst>
                  <a:path w="45493" h="70351" extrusionOk="0">
                    <a:moveTo>
                      <a:pt x="19685" y="70352"/>
                    </a:moveTo>
                    <a:cubicBezTo>
                      <a:pt x="13385" y="70352"/>
                      <a:pt x="8530" y="69178"/>
                      <a:pt x="5117" y="66833"/>
                    </a:cubicBezTo>
                    <a:cubicBezTo>
                      <a:pt x="1707" y="64488"/>
                      <a:pt x="0" y="61204"/>
                      <a:pt x="0" y="56981"/>
                    </a:cubicBezTo>
                    <a:cubicBezTo>
                      <a:pt x="0" y="53978"/>
                      <a:pt x="954" y="51415"/>
                      <a:pt x="2866" y="49289"/>
                    </a:cubicBezTo>
                    <a:cubicBezTo>
                      <a:pt x="4776" y="47162"/>
                      <a:pt x="7421" y="45750"/>
                      <a:pt x="10804" y="45051"/>
                    </a:cubicBezTo>
                    <a:cubicBezTo>
                      <a:pt x="9550" y="44469"/>
                      <a:pt x="8479" y="43595"/>
                      <a:pt x="7589" y="42429"/>
                    </a:cubicBezTo>
                    <a:cubicBezTo>
                      <a:pt x="6699" y="41263"/>
                      <a:pt x="6256" y="39924"/>
                      <a:pt x="6256" y="38408"/>
                    </a:cubicBezTo>
                    <a:cubicBezTo>
                      <a:pt x="6256" y="36660"/>
                      <a:pt x="6745" y="35125"/>
                      <a:pt x="7721" y="33799"/>
                    </a:cubicBezTo>
                    <a:cubicBezTo>
                      <a:pt x="8698" y="32473"/>
                      <a:pt x="10193" y="31198"/>
                      <a:pt x="12205" y="29976"/>
                    </a:cubicBezTo>
                    <a:cubicBezTo>
                      <a:pt x="9697" y="28957"/>
                      <a:pt x="7663" y="27229"/>
                      <a:pt x="6101" y="24798"/>
                    </a:cubicBezTo>
                    <a:cubicBezTo>
                      <a:pt x="4542" y="22364"/>
                      <a:pt x="3761" y="19532"/>
                      <a:pt x="3761" y="16297"/>
                    </a:cubicBezTo>
                    <a:cubicBezTo>
                      <a:pt x="3761" y="12860"/>
                      <a:pt x="4476" y="9926"/>
                      <a:pt x="5905" y="7492"/>
                    </a:cubicBezTo>
                    <a:cubicBezTo>
                      <a:pt x="7335" y="5061"/>
                      <a:pt x="9405" y="3204"/>
                      <a:pt x="12116" y="1921"/>
                    </a:cubicBezTo>
                    <a:cubicBezTo>
                      <a:pt x="14830" y="640"/>
                      <a:pt x="18110" y="0"/>
                      <a:pt x="21961" y="0"/>
                    </a:cubicBezTo>
                    <a:cubicBezTo>
                      <a:pt x="22805" y="0"/>
                      <a:pt x="23657" y="36"/>
                      <a:pt x="24519" y="109"/>
                    </a:cubicBezTo>
                    <a:cubicBezTo>
                      <a:pt x="25379" y="180"/>
                      <a:pt x="26203" y="282"/>
                      <a:pt x="26991" y="414"/>
                    </a:cubicBezTo>
                    <a:cubicBezTo>
                      <a:pt x="27777" y="546"/>
                      <a:pt x="28461" y="699"/>
                      <a:pt x="29046" y="874"/>
                    </a:cubicBezTo>
                    <a:lnTo>
                      <a:pt x="45493" y="874"/>
                    </a:lnTo>
                    <a:lnTo>
                      <a:pt x="45493" y="5549"/>
                    </a:lnTo>
                    <a:lnTo>
                      <a:pt x="36658" y="6641"/>
                    </a:lnTo>
                    <a:cubicBezTo>
                      <a:pt x="37533" y="7777"/>
                      <a:pt x="38260" y="9146"/>
                      <a:pt x="38845" y="10749"/>
                    </a:cubicBezTo>
                    <a:cubicBezTo>
                      <a:pt x="39428" y="12352"/>
                      <a:pt x="39720" y="14128"/>
                      <a:pt x="39720" y="16079"/>
                    </a:cubicBezTo>
                    <a:cubicBezTo>
                      <a:pt x="39720" y="20858"/>
                      <a:pt x="38100" y="24651"/>
                      <a:pt x="34865" y="27463"/>
                    </a:cubicBezTo>
                    <a:cubicBezTo>
                      <a:pt x="31627" y="30275"/>
                      <a:pt x="27179" y="31680"/>
                      <a:pt x="21523" y="31680"/>
                    </a:cubicBezTo>
                    <a:cubicBezTo>
                      <a:pt x="20180" y="31680"/>
                      <a:pt x="18810" y="31563"/>
                      <a:pt x="17411" y="31330"/>
                    </a:cubicBezTo>
                    <a:cubicBezTo>
                      <a:pt x="15982" y="32117"/>
                      <a:pt x="14896" y="32991"/>
                      <a:pt x="14150" y="33951"/>
                    </a:cubicBezTo>
                    <a:cubicBezTo>
                      <a:pt x="13408" y="34912"/>
                      <a:pt x="13037" y="36019"/>
                      <a:pt x="13037" y="37272"/>
                    </a:cubicBezTo>
                    <a:cubicBezTo>
                      <a:pt x="13037" y="38204"/>
                      <a:pt x="13319" y="38949"/>
                      <a:pt x="13889" y="39500"/>
                    </a:cubicBezTo>
                    <a:cubicBezTo>
                      <a:pt x="14458" y="40054"/>
                      <a:pt x="15282" y="40455"/>
                      <a:pt x="16361" y="40702"/>
                    </a:cubicBezTo>
                    <a:cubicBezTo>
                      <a:pt x="17439" y="40951"/>
                      <a:pt x="18736" y="41075"/>
                      <a:pt x="20254" y="41075"/>
                    </a:cubicBezTo>
                    <a:lnTo>
                      <a:pt x="28695" y="41075"/>
                    </a:lnTo>
                    <a:cubicBezTo>
                      <a:pt x="33916" y="41075"/>
                      <a:pt x="37919" y="42168"/>
                      <a:pt x="40704" y="44352"/>
                    </a:cubicBezTo>
                    <a:cubicBezTo>
                      <a:pt x="43489" y="46537"/>
                      <a:pt x="44880" y="49726"/>
                      <a:pt x="44880" y="53920"/>
                    </a:cubicBezTo>
                    <a:cubicBezTo>
                      <a:pt x="44880" y="59222"/>
                      <a:pt x="42724" y="63287"/>
                      <a:pt x="38408" y="66112"/>
                    </a:cubicBezTo>
                    <a:cubicBezTo>
                      <a:pt x="34092" y="68937"/>
                      <a:pt x="27851" y="70352"/>
                      <a:pt x="19685" y="70352"/>
                    </a:cubicBezTo>
                    <a:close/>
                    <a:moveTo>
                      <a:pt x="19903" y="64671"/>
                    </a:moveTo>
                    <a:cubicBezTo>
                      <a:pt x="23868" y="64671"/>
                      <a:pt x="27156" y="64270"/>
                      <a:pt x="29768" y="63470"/>
                    </a:cubicBezTo>
                    <a:cubicBezTo>
                      <a:pt x="32378" y="62667"/>
                      <a:pt x="34331" y="61516"/>
                      <a:pt x="35630" y="60017"/>
                    </a:cubicBezTo>
                    <a:cubicBezTo>
                      <a:pt x="36928" y="58516"/>
                      <a:pt x="37576" y="56732"/>
                      <a:pt x="37576" y="54664"/>
                    </a:cubicBezTo>
                    <a:cubicBezTo>
                      <a:pt x="37576" y="52741"/>
                      <a:pt x="37139" y="51293"/>
                      <a:pt x="36264" y="50315"/>
                    </a:cubicBezTo>
                    <a:cubicBezTo>
                      <a:pt x="35389" y="49339"/>
                      <a:pt x="34105" y="48684"/>
                      <a:pt x="32413" y="48349"/>
                    </a:cubicBezTo>
                    <a:cubicBezTo>
                      <a:pt x="30722" y="48016"/>
                      <a:pt x="28652" y="47848"/>
                      <a:pt x="26203" y="47848"/>
                    </a:cubicBezTo>
                    <a:lnTo>
                      <a:pt x="17892" y="47848"/>
                    </a:lnTo>
                    <a:cubicBezTo>
                      <a:pt x="15732" y="47848"/>
                      <a:pt x="13853" y="48183"/>
                      <a:pt x="12248" y="48852"/>
                    </a:cubicBezTo>
                    <a:cubicBezTo>
                      <a:pt x="10643" y="49522"/>
                      <a:pt x="9412" y="50513"/>
                      <a:pt x="8553" y="51824"/>
                    </a:cubicBezTo>
                    <a:cubicBezTo>
                      <a:pt x="7691" y="53135"/>
                      <a:pt x="7261" y="54766"/>
                      <a:pt x="7261" y="56717"/>
                    </a:cubicBezTo>
                    <a:cubicBezTo>
                      <a:pt x="7261" y="59311"/>
                      <a:pt x="8354" y="61285"/>
                      <a:pt x="10542" y="62639"/>
                    </a:cubicBezTo>
                    <a:cubicBezTo>
                      <a:pt x="12729" y="63993"/>
                      <a:pt x="15849" y="64671"/>
                      <a:pt x="19903" y="64671"/>
                    </a:cubicBezTo>
                    <a:close/>
                    <a:moveTo>
                      <a:pt x="21785" y="26391"/>
                    </a:moveTo>
                    <a:cubicBezTo>
                      <a:pt x="25254" y="26391"/>
                      <a:pt x="27864" y="25517"/>
                      <a:pt x="29616" y="23769"/>
                    </a:cubicBezTo>
                    <a:cubicBezTo>
                      <a:pt x="31366" y="22021"/>
                      <a:pt x="32240" y="19473"/>
                      <a:pt x="32240" y="16122"/>
                    </a:cubicBezTo>
                    <a:cubicBezTo>
                      <a:pt x="32240" y="12540"/>
                      <a:pt x="31350" y="9852"/>
                      <a:pt x="29570" y="8061"/>
                    </a:cubicBezTo>
                    <a:cubicBezTo>
                      <a:pt x="27792" y="6270"/>
                      <a:pt x="25168" y="5373"/>
                      <a:pt x="21696" y="5373"/>
                    </a:cubicBezTo>
                    <a:cubicBezTo>
                      <a:pt x="18372" y="5373"/>
                      <a:pt x="15814" y="6298"/>
                      <a:pt x="14021" y="8147"/>
                    </a:cubicBezTo>
                    <a:cubicBezTo>
                      <a:pt x="12225" y="9999"/>
                      <a:pt x="11330" y="12700"/>
                      <a:pt x="11330" y="16254"/>
                    </a:cubicBezTo>
                    <a:cubicBezTo>
                      <a:pt x="11330" y="19516"/>
                      <a:pt x="12233" y="22021"/>
                      <a:pt x="14041" y="23769"/>
                    </a:cubicBezTo>
                    <a:cubicBezTo>
                      <a:pt x="15849" y="25517"/>
                      <a:pt x="18431" y="26391"/>
                      <a:pt x="21785" y="26391"/>
                    </a:cubicBez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72" name="Google Shape;285;p3">
                <a:extLst>
                  <a:ext uri="{FF2B5EF4-FFF2-40B4-BE49-F238E27FC236}">
                    <a16:creationId xmlns:a16="http://schemas.microsoft.com/office/drawing/2014/main" id="{A4AF4542-3D11-18A5-5677-4A938EBE83FC}"/>
                  </a:ext>
                </a:extLst>
              </p:cNvPr>
              <p:cNvSpPr/>
              <p:nvPr/>
            </p:nvSpPr>
            <p:spPr>
              <a:xfrm>
                <a:off x="11050549" y="7168326"/>
                <a:ext cx="28478" cy="59864"/>
              </a:xfrm>
              <a:custGeom>
                <a:avLst/>
                <a:gdLst/>
                <a:ahLst/>
                <a:cxnLst/>
                <a:rect l="l" t="t" r="r" b="b"/>
                <a:pathLst>
                  <a:path w="28478" h="59864" extrusionOk="0">
                    <a:moveTo>
                      <a:pt x="21742" y="53922"/>
                    </a:moveTo>
                    <a:cubicBezTo>
                      <a:pt x="22937" y="53922"/>
                      <a:pt x="24163" y="53821"/>
                      <a:pt x="25417" y="53618"/>
                    </a:cubicBezTo>
                    <a:cubicBezTo>
                      <a:pt x="26671" y="53414"/>
                      <a:pt x="27691" y="53165"/>
                      <a:pt x="28479" y="52873"/>
                    </a:cubicBezTo>
                    <a:lnTo>
                      <a:pt x="28479" y="58511"/>
                    </a:lnTo>
                    <a:cubicBezTo>
                      <a:pt x="27632" y="58889"/>
                      <a:pt x="26460" y="59209"/>
                      <a:pt x="24957" y="59471"/>
                    </a:cubicBezTo>
                    <a:cubicBezTo>
                      <a:pt x="23454" y="59735"/>
                      <a:pt x="21989" y="59865"/>
                      <a:pt x="20562" y="59865"/>
                    </a:cubicBezTo>
                    <a:cubicBezTo>
                      <a:pt x="18024" y="59865"/>
                      <a:pt x="15720" y="59420"/>
                      <a:pt x="13649" y="58533"/>
                    </a:cubicBezTo>
                    <a:cubicBezTo>
                      <a:pt x="11579" y="57644"/>
                      <a:pt x="9924" y="56138"/>
                      <a:pt x="8685" y="54009"/>
                    </a:cubicBezTo>
                    <a:cubicBezTo>
                      <a:pt x="7444" y="51885"/>
                      <a:pt x="6826" y="48941"/>
                      <a:pt x="6826" y="45183"/>
                    </a:cubicBezTo>
                    <a:lnTo>
                      <a:pt x="6826" y="16780"/>
                    </a:lnTo>
                    <a:lnTo>
                      <a:pt x="0" y="16780"/>
                    </a:lnTo>
                    <a:lnTo>
                      <a:pt x="0" y="13241"/>
                    </a:lnTo>
                    <a:lnTo>
                      <a:pt x="6869" y="10401"/>
                    </a:lnTo>
                    <a:lnTo>
                      <a:pt x="9756" y="0"/>
                    </a:lnTo>
                    <a:lnTo>
                      <a:pt x="14130" y="0"/>
                    </a:lnTo>
                    <a:lnTo>
                      <a:pt x="14130" y="11100"/>
                    </a:lnTo>
                    <a:lnTo>
                      <a:pt x="28171" y="11100"/>
                    </a:lnTo>
                    <a:lnTo>
                      <a:pt x="28171" y="16780"/>
                    </a:lnTo>
                    <a:lnTo>
                      <a:pt x="14130" y="16780"/>
                    </a:lnTo>
                    <a:lnTo>
                      <a:pt x="14130" y="44965"/>
                    </a:lnTo>
                    <a:cubicBezTo>
                      <a:pt x="14130" y="47965"/>
                      <a:pt x="14822" y="50208"/>
                      <a:pt x="16208" y="51694"/>
                    </a:cubicBezTo>
                    <a:cubicBezTo>
                      <a:pt x="17594" y="53181"/>
                      <a:pt x="19438" y="53922"/>
                      <a:pt x="21742" y="53922"/>
                    </a:cubicBez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73" name="Google Shape;286;p3">
                <a:extLst>
                  <a:ext uri="{FF2B5EF4-FFF2-40B4-BE49-F238E27FC236}">
                    <a16:creationId xmlns:a16="http://schemas.microsoft.com/office/drawing/2014/main" id="{7FA34041-0ECE-D0D7-96D8-09A9472AC811}"/>
                  </a:ext>
                </a:extLst>
              </p:cNvPr>
              <p:cNvSpPr/>
              <p:nvPr/>
            </p:nvSpPr>
            <p:spPr>
              <a:xfrm>
                <a:off x="11088738" y="7159325"/>
                <a:ext cx="39981" cy="67991"/>
              </a:xfrm>
              <a:custGeom>
                <a:avLst/>
                <a:gdLst/>
                <a:ahLst/>
                <a:cxnLst/>
                <a:rect l="l" t="t" r="r" b="b"/>
                <a:pathLst>
                  <a:path w="39981" h="67991" extrusionOk="0">
                    <a:moveTo>
                      <a:pt x="7261" y="0"/>
                    </a:moveTo>
                    <a:lnTo>
                      <a:pt x="7261" y="20319"/>
                    </a:lnTo>
                    <a:cubicBezTo>
                      <a:pt x="7261" y="21485"/>
                      <a:pt x="7233" y="22656"/>
                      <a:pt x="7174" y="23838"/>
                    </a:cubicBezTo>
                    <a:cubicBezTo>
                      <a:pt x="7116" y="25016"/>
                      <a:pt x="7014" y="26101"/>
                      <a:pt x="6867" y="27092"/>
                    </a:cubicBezTo>
                    <a:lnTo>
                      <a:pt x="7347" y="27092"/>
                    </a:lnTo>
                    <a:cubicBezTo>
                      <a:pt x="8339" y="25403"/>
                      <a:pt x="9601" y="23982"/>
                      <a:pt x="11132" y="22832"/>
                    </a:cubicBezTo>
                    <a:cubicBezTo>
                      <a:pt x="12663" y="21681"/>
                      <a:pt x="14405" y="20807"/>
                      <a:pt x="16361" y="20210"/>
                    </a:cubicBezTo>
                    <a:cubicBezTo>
                      <a:pt x="18314" y="19613"/>
                      <a:pt x="20384" y="19313"/>
                      <a:pt x="22571" y="19313"/>
                    </a:cubicBezTo>
                    <a:cubicBezTo>
                      <a:pt x="26421" y="19313"/>
                      <a:pt x="29636" y="19925"/>
                      <a:pt x="32217" y="21150"/>
                    </a:cubicBezTo>
                    <a:cubicBezTo>
                      <a:pt x="34799" y="22372"/>
                      <a:pt x="36737" y="24267"/>
                      <a:pt x="38034" y="26830"/>
                    </a:cubicBezTo>
                    <a:cubicBezTo>
                      <a:pt x="39331" y="29394"/>
                      <a:pt x="39982" y="32714"/>
                      <a:pt x="39982" y="36792"/>
                    </a:cubicBezTo>
                    <a:lnTo>
                      <a:pt x="39982" y="67992"/>
                    </a:lnTo>
                    <a:lnTo>
                      <a:pt x="32808" y="67992"/>
                    </a:lnTo>
                    <a:lnTo>
                      <a:pt x="32808" y="37274"/>
                    </a:lnTo>
                    <a:cubicBezTo>
                      <a:pt x="32808" y="33283"/>
                      <a:pt x="31894" y="30296"/>
                      <a:pt x="30074" y="28317"/>
                    </a:cubicBezTo>
                    <a:cubicBezTo>
                      <a:pt x="28250" y="26335"/>
                      <a:pt x="25458" y="25344"/>
                      <a:pt x="21696" y="25344"/>
                    </a:cubicBezTo>
                    <a:cubicBezTo>
                      <a:pt x="18138" y="25344"/>
                      <a:pt x="15303" y="26023"/>
                      <a:pt x="13189" y="27377"/>
                    </a:cubicBezTo>
                    <a:cubicBezTo>
                      <a:pt x="11073" y="28731"/>
                      <a:pt x="9557" y="30720"/>
                      <a:pt x="8639" y="33342"/>
                    </a:cubicBezTo>
                    <a:cubicBezTo>
                      <a:pt x="7721" y="35964"/>
                      <a:pt x="7261" y="39167"/>
                      <a:pt x="7261" y="42955"/>
                    </a:cubicBezTo>
                    <a:lnTo>
                      <a:pt x="7261" y="67992"/>
                    </a:lnTo>
                    <a:lnTo>
                      <a:pt x="0" y="67992"/>
                    </a:lnTo>
                    <a:lnTo>
                      <a:pt x="0" y="0"/>
                    </a:lnTo>
                    <a:lnTo>
                      <a:pt x="7261" y="0"/>
                    </a:ln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74" name="Google Shape;287;p3">
                <a:extLst>
                  <a:ext uri="{FF2B5EF4-FFF2-40B4-BE49-F238E27FC236}">
                    <a16:creationId xmlns:a16="http://schemas.microsoft.com/office/drawing/2014/main" id="{C588CB75-F2C7-DF5A-D87F-306BC81F1BF3}"/>
                  </a:ext>
                </a:extLst>
              </p:cNvPr>
              <p:cNvSpPr/>
              <p:nvPr/>
            </p:nvSpPr>
            <p:spPr>
              <a:xfrm>
                <a:off x="11141012" y="7178552"/>
                <a:ext cx="40638" cy="49639"/>
              </a:xfrm>
              <a:custGeom>
                <a:avLst/>
                <a:gdLst/>
                <a:ahLst/>
                <a:cxnLst/>
                <a:rect l="l" t="t" r="r" b="b"/>
                <a:pathLst>
                  <a:path w="40638" h="49639" extrusionOk="0">
                    <a:moveTo>
                      <a:pt x="21127" y="0"/>
                    </a:moveTo>
                    <a:cubicBezTo>
                      <a:pt x="25211" y="0"/>
                      <a:pt x="28710" y="902"/>
                      <a:pt x="31625" y="2708"/>
                    </a:cubicBezTo>
                    <a:cubicBezTo>
                      <a:pt x="34542" y="4514"/>
                      <a:pt x="36772" y="7042"/>
                      <a:pt x="38319" y="10292"/>
                    </a:cubicBezTo>
                    <a:cubicBezTo>
                      <a:pt x="39865" y="13538"/>
                      <a:pt x="40638" y="17334"/>
                      <a:pt x="40638" y="21673"/>
                    </a:cubicBezTo>
                    <a:lnTo>
                      <a:pt x="40638" y="26175"/>
                    </a:lnTo>
                    <a:lnTo>
                      <a:pt x="7523" y="26175"/>
                    </a:lnTo>
                    <a:cubicBezTo>
                      <a:pt x="7609" y="31797"/>
                      <a:pt x="9011" y="36080"/>
                      <a:pt x="11722" y="39022"/>
                    </a:cubicBezTo>
                    <a:cubicBezTo>
                      <a:pt x="14435" y="41964"/>
                      <a:pt x="18255" y="43435"/>
                      <a:pt x="23184" y="43435"/>
                    </a:cubicBezTo>
                    <a:cubicBezTo>
                      <a:pt x="26215" y="43435"/>
                      <a:pt x="28899" y="43158"/>
                      <a:pt x="31231" y="42604"/>
                    </a:cubicBezTo>
                    <a:cubicBezTo>
                      <a:pt x="33565" y="42051"/>
                      <a:pt x="35984" y="41235"/>
                      <a:pt x="38494" y="40158"/>
                    </a:cubicBezTo>
                    <a:lnTo>
                      <a:pt x="38494" y="46537"/>
                    </a:lnTo>
                    <a:cubicBezTo>
                      <a:pt x="36073" y="47614"/>
                      <a:pt x="33675" y="48402"/>
                      <a:pt x="31297" y="48897"/>
                    </a:cubicBezTo>
                    <a:cubicBezTo>
                      <a:pt x="28921" y="49393"/>
                      <a:pt x="26114" y="49639"/>
                      <a:pt x="22876" y="49639"/>
                    </a:cubicBezTo>
                    <a:cubicBezTo>
                      <a:pt x="18268" y="49639"/>
                      <a:pt x="14252" y="48699"/>
                      <a:pt x="10826" y="46822"/>
                    </a:cubicBezTo>
                    <a:cubicBezTo>
                      <a:pt x="7398" y="44942"/>
                      <a:pt x="4738" y="42183"/>
                      <a:pt x="2843" y="38540"/>
                    </a:cubicBezTo>
                    <a:cubicBezTo>
                      <a:pt x="946" y="34899"/>
                      <a:pt x="0" y="30443"/>
                      <a:pt x="0" y="25169"/>
                    </a:cubicBezTo>
                    <a:cubicBezTo>
                      <a:pt x="0" y="20014"/>
                      <a:pt x="867" y="15548"/>
                      <a:pt x="2602" y="11775"/>
                    </a:cubicBezTo>
                    <a:cubicBezTo>
                      <a:pt x="4336" y="8003"/>
                      <a:pt x="6785" y="5099"/>
                      <a:pt x="9952" y="3059"/>
                    </a:cubicBezTo>
                    <a:cubicBezTo>
                      <a:pt x="13115" y="1019"/>
                      <a:pt x="16841" y="0"/>
                      <a:pt x="21127" y="0"/>
                    </a:cubicBezTo>
                    <a:close/>
                    <a:moveTo>
                      <a:pt x="21040" y="5942"/>
                    </a:moveTo>
                    <a:cubicBezTo>
                      <a:pt x="17162" y="5942"/>
                      <a:pt x="14069" y="7210"/>
                      <a:pt x="11765" y="9745"/>
                    </a:cubicBezTo>
                    <a:cubicBezTo>
                      <a:pt x="9461" y="12278"/>
                      <a:pt x="8093" y="15817"/>
                      <a:pt x="7655" y="20362"/>
                    </a:cubicBezTo>
                    <a:lnTo>
                      <a:pt x="33026" y="20362"/>
                    </a:lnTo>
                    <a:cubicBezTo>
                      <a:pt x="32996" y="17509"/>
                      <a:pt x="32551" y="14997"/>
                      <a:pt x="31691" y="12824"/>
                    </a:cubicBezTo>
                    <a:cubicBezTo>
                      <a:pt x="30831" y="10655"/>
                      <a:pt x="29527" y="8965"/>
                      <a:pt x="27777" y="7756"/>
                    </a:cubicBezTo>
                    <a:cubicBezTo>
                      <a:pt x="26027" y="6547"/>
                      <a:pt x="23782" y="5942"/>
                      <a:pt x="21040" y="5942"/>
                    </a:cubicBez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75" name="Google Shape;288;p3">
                <a:extLst>
                  <a:ext uri="{FF2B5EF4-FFF2-40B4-BE49-F238E27FC236}">
                    <a16:creationId xmlns:a16="http://schemas.microsoft.com/office/drawing/2014/main" id="{D3B1A469-EE40-F903-DE52-830563B9B458}"/>
                  </a:ext>
                </a:extLst>
              </p:cNvPr>
              <p:cNvSpPr/>
              <p:nvPr/>
            </p:nvSpPr>
            <p:spPr>
              <a:xfrm>
                <a:off x="11209602" y="7163172"/>
                <a:ext cx="56561" cy="64145"/>
              </a:xfrm>
              <a:custGeom>
                <a:avLst/>
                <a:gdLst/>
                <a:ahLst/>
                <a:cxnLst/>
                <a:rect l="l" t="t" r="r" b="b"/>
                <a:pathLst>
                  <a:path w="56561" h="64145" extrusionOk="0">
                    <a:moveTo>
                      <a:pt x="48863" y="64145"/>
                    </a:moveTo>
                    <a:lnTo>
                      <a:pt x="40989" y="43870"/>
                    </a:lnTo>
                    <a:lnTo>
                      <a:pt x="15353" y="43870"/>
                    </a:lnTo>
                    <a:lnTo>
                      <a:pt x="7523" y="64145"/>
                    </a:lnTo>
                    <a:lnTo>
                      <a:pt x="0" y="64145"/>
                    </a:lnTo>
                    <a:lnTo>
                      <a:pt x="25023" y="0"/>
                    </a:lnTo>
                    <a:lnTo>
                      <a:pt x="31714" y="0"/>
                    </a:lnTo>
                    <a:lnTo>
                      <a:pt x="56561" y="64145"/>
                    </a:lnTo>
                    <a:lnTo>
                      <a:pt x="48863" y="64145"/>
                    </a:lnTo>
                    <a:close/>
                    <a:moveTo>
                      <a:pt x="38756" y="37272"/>
                    </a:moveTo>
                    <a:lnTo>
                      <a:pt x="31276" y="17128"/>
                    </a:lnTo>
                    <a:cubicBezTo>
                      <a:pt x="31101" y="16605"/>
                      <a:pt x="30819" y="15744"/>
                      <a:pt x="30424" y="14550"/>
                    </a:cubicBezTo>
                    <a:cubicBezTo>
                      <a:pt x="30030" y="13355"/>
                      <a:pt x="29628" y="12118"/>
                      <a:pt x="29222" y="10835"/>
                    </a:cubicBezTo>
                    <a:cubicBezTo>
                      <a:pt x="28812" y="9555"/>
                      <a:pt x="28476" y="8518"/>
                      <a:pt x="28214" y="7733"/>
                    </a:cubicBezTo>
                    <a:cubicBezTo>
                      <a:pt x="27922" y="8927"/>
                      <a:pt x="27609" y="10114"/>
                      <a:pt x="27273" y="11295"/>
                    </a:cubicBezTo>
                    <a:cubicBezTo>
                      <a:pt x="26938" y="12474"/>
                      <a:pt x="26610" y="13566"/>
                      <a:pt x="26289" y="14572"/>
                    </a:cubicBezTo>
                    <a:cubicBezTo>
                      <a:pt x="25969" y="15576"/>
                      <a:pt x="25692" y="16430"/>
                      <a:pt x="25460" y="17128"/>
                    </a:cubicBezTo>
                    <a:lnTo>
                      <a:pt x="17848" y="37272"/>
                    </a:lnTo>
                    <a:lnTo>
                      <a:pt x="38756" y="37272"/>
                    </a:ln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76" name="Google Shape;289;p3">
                <a:extLst>
                  <a:ext uri="{FF2B5EF4-FFF2-40B4-BE49-F238E27FC236}">
                    <a16:creationId xmlns:a16="http://schemas.microsoft.com/office/drawing/2014/main" id="{89D2D978-529B-678D-7AE2-8D4EF435C100}"/>
                  </a:ext>
                </a:extLst>
              </p:cNvPr>
              <p:cNvSpPr/>
              <p:nvPr/>
            </p:nvSpPr>
            <p:spPr>
              <a:xfrm>
                <a:off x="11267651" y="7168326"/>
                <a:ext cx="28476" cy="59864"/>
              </a:xfrm>
              <a:custGeom>
                <a:avLst/>
                <a:gdLst/>
                <a:ahLst/>
                <a:cxnLst/>
                <a:rect l="l" t="t" r="r" b="b"/>
                <a:pathLst>
                  <a:path w="28476" h="59864" extrusionOk="0">
                    <a:moveTo>
                      <a:pt x="21739" y="53922"/>
                    </a:moveTo>
                    <a:cubicBezTo>
                      <a:pt x="22935" y="53922"/>
                      <a:pt x="24161" y="53821"/>
                      <a:pt x="25414" y="53618"/>
                    </a:cubicBezTo>
                    <a:cubicBezTo>
                      <a:pt x="26668" y="53414"/>
                      <a:pt x="27691" y="53165"/>
                      <a:pt x="28476" y="52873"/>
                    </a:cubicBezTo>
                    <a:lnTo>
                      <a:pt x="28476" y="58511"/>
                    </a:lnTo>
                    <a:cubicBezTo>
                      <a:pt x="27630" y="58889"/>
                      <a:pt x="26457" y="59209"/>
                      <a:pt x="24954" y="59471"/>
                    </a:cubicBezTo>
                    <a:cubicBezTo>
                      <a:pt x="23454" y="59735"/>
                      <a:pt x="21989" y="59865"/>
                      <a:pt x="20559" y="59865"/>
                    </a:cubicBezTo>
                    <a:cubicBezTo>
                      <a:pt x="18021" y="59865"/>
                      <a:pt x="15717" y="59420"/>
                      <a:pt x="13647" y="58533"/>
                    </a:cubicBezTo>
                    <a:cubicBezTo>
                      <a:pt x="11577" y="57644"/>
                      <a:pt x="9921" y="56138"/>
                      <a:pt x="8683" y="54009"/>
                    </a:cubicBezTo>
                    <a:cubicBezTo>
                      <a:pt x="7444" y="51885"/>
                      <a:pt x="6823" y="48941"/>
                      <a:pt x="6823" y="45183"/>
                    </a:cubicBezTo>
                    <a:lnTo>
                      <a:pt x="6823" y="16780"/>
                    </a:lnTo>
                    <a:lnTo>
                      <a:pt x="0" y="16780"/>
                    </a:lnTo>
                    <a:lnTo>
                      <a:pt x="0" y="13241"/>
                    </a:lnTo>
                    <a:lnTo>
                      <a:pt x="6867" y="10401"/>
                    </a:lnTo>
                    <a:lnTo>
                      <a:pt x="9753" y="0"/>
                    </a:lnTo>
                    <a:lnTo>
                      <a:pt x="14128" y="0"/>
                    </a:lnTo>
                    <a:lnTo>
                      <a:pt x="14128" y="11100"/>
                    </a:lnTo>
                    <a:lnTo>
                      <a:pt x="28171" y="11100"/>
                    </a:lnTo>
                    <a:lnTo>
                      <a:pt x="28171" y="16780"/>
                    </a:lnTo>
                    <a:lnTo>
                      <a:pt x="14128" y="16780"/>
                    </a:lnTo>
                    <a:lnTo>
                      <a:pt x="14128" y="44965"/>
                    </a:lnTo>
                    <a:cubicBezTo>
                      <a:pt x="14128" y="47965"/>
                      <a:pt x="14822" y="50208"/>
                      <a:pt x="16205" y="51694"/>
                    </a:cubicBezTo>
                    <a:cubicBezTo>
                      <a:pt x="17591" y="53181"/>
                      <a:pt x="19435" y="53922"/>
                      <a:pt x="21739" y="53922"/>
                    </a:cubicBez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77" name="Google Shape;290;p3">
                <a:extLst>
                  <a:ext uri="{FF2B5EF4-FFF2-40B4-BE49-F238E27FC236}">
                    <a16:creationId xmlns:a16="http://schemas.microsoft.com/office/drawing/2014/main" id="{96101B06-B299-A997-85F6-1B4CAEB4A7FD}"/>
                  </a:ext>
                </a:extLst>
              </p:cNvPr>
              <p:cNvSpPr/>
              <p:nvPr/>
            </p:nvSpPr>
            <p:spPr>
              <a:xfrm>
                <a:off x="11305838" y="7178552"/>
                <a:ext cx="68020" cy="48765"/>
              </a:xfrm>
              <a:custGeom>
                <a:avLst/>
                <a:gdLst/>
                <a:ahLst/>
                <a:cxnLst/>
                <a:rect l="l" t="t" r="r" b="b"/>
                <a:pathLst>
                  <a:path w="68020" h="48765" extrusionOk="0">
                    <a:moveTo>
                      <a:pt x="52055" y="0"/>
                    </a:moveTo>
                    <a:cubicBezTo>
                      <a:pt x="57334" y="0"/>
                      <a:pt x="61314" y="1377"/>
                      <a:pt x="63998" y="4128"/>
                    </a:cubicBezTo>
                    <a:cubicBezTo>
                      <a:pt x="66681" y="6882"/>
                      <a:pt x="68021" y="11303"/>
                      <a:pt x="68021" y="17392"/>
                    </a:cubicBezTo>
                    <a:lnTo>
                      <a:pt x="68021" y="48765"/>
                    </a:lnTo>
                    <a:lnTo>
                      <a:pt x="60849" y="48765"/>
                    </a:lnTo>
                    <a:lnTo>
                      <a:pt x="60849" y="17740"/>
                    </a:lnTo>
                    <a:cubicBezTo>
                      <a:pt x="60849" y="13866"/>
                      <a:pt x="60010" y="10960"/>
                      <a:pt x="58334" y="9024"/>
                    </a:cubicBezTo>
                    <a:cubicBezTo>
                      <a:pt x="56655" y="7085"/>
                      <a:pt x="54170" y="6118"/>
                      <a:pt x="50874" y="6118"/>
                    </a:cubicBezTo>
                    <a:cubicBezTo>
                      <a:pt x="46238" y="6118"/>
                      <a:pt x="42868" y="7456"/>
                      <a:pt x="40770" y="10137"/>
                    </a:cubicBezTo>
                    <a:cubicBezTo>
                      <a:pt x="38670" y="12817"/>
                      <a:pt x="37619" y="16765"/>
                      <a:pt x="37619" y="21980"/>
                    </a:cubicBezTo>
                    <a:lnTo>
                      <a:pt x="37619" y="48765"/>
                    </a:lnTo>
                    <a:lnTo>
                      <a:pt x="30402" y="48765"/>
                    </a:lnTo>
                    <a:lnTo>
                      <a:pt x="30402" y="17740"/>
                    </a:lnTo>
                    <a:cubicBezTo>
                      <a:pt x="30402" y="15149"/>
                      <a:pt x="30030" y="12992"/>
                      <a:pt x="29288" y="11275"/>
                    </a:cubicBezTo>
                    <a:cubicBezTo>
                      <a:pt x="28542" y="9555"/>
                      <a:pt x="27434" y="8267"/>
                      <a:pt x="25961" y="7406"/>
                    </a:cubicBezTo>
                    <a:cubicBezTo>
                      <a:pt x="24489" y="6547"/>
                      <a:pt x="22629" y="6118"/>
                      <a:pt x="20384" y="6118"/>
                    </a:cubicBezTo>
                    <a:cubicBezTo>
                      <a:pt x="17205" y="6118"/>
                      <a:pt x="14654" y="6773"/>
                      <a:pt x="12729" y="8084"/>
                    </a:cubicBezTo>
                    <a:cubicBezTo>
                      <a:pt x="10806" y="9395"/>
                      <a:pt x="9412" y="11338"/>
                      <a:pt x="8553" y="13917"/>
                    </a:cubicBezTo>
                    <a:cubicBezTo>
                      <a:pt x="7691" y="16496"/>
                      <a:pt x="7261" y="19664"/>
                      <a:pt x="7261" y="23421"/>
                    </a:cubicBezTo>
                    <a:lnTo>
                      <a:pt x="7261" y="48765"/>
                    </a:lnTo>
                    <a:lnTo>
                      <a:pt x="0" y="48765"/>
                    </a:lnTo>
                    <a:lnTo>
                      <a:pt x="0" y="874"/>
                    </a:lnTo>
                    <a:lnTo>
                      <a:pt x="5862" y="874"/>
                    </a:lnTo>
                    <a:lnTo>
                      <a:pt x="6956" y="7647"/>
                    </a:lnTo>
                    <a:lnTo>
                      <a:pt x="7350" y="7647"/>
                    </a:lnTo>
                    <a:cubicBezTo>
                      <a:pt x="8311" y="5985"/>
                      <a:pt x="9522" y="4588"/>
                      <a:pt x="10979" y="3453"/>
                    </a:cubicBezTo>
                    <a:cubicBezTo>
                      <a:pt x="12439" y="2317"/>
                      <a:pt x="14072" y="1456"/>
                      <a:pt x="15880" y="874"/>
                    </a:cubicBezTo>
                    <a:cubicBezTo>
                      <a:pt x="17688" y="292"/>
                      <a:pt x="19611" y="0"/>
                      <a:pt x="21653" y="0"/>
                    </a:cubicBezTo>
                    <a:cubicBezTo>
                      <a:pt x="25300" y="0"/>
                      <a:pt x="28354" y="678"/>
                      <a:pt x="30819" y="2032"/>
                    </a:cubicBezTo>
                    <a:cubicBezTo>
                      <a:pt x="33283" y="3386"/>
                      <a:pt x="35068" y="5447"/>
                      <a:pt x="36177" y="8216"/>
                    </a:cubicBezTo>
                    <a:lnTo>
                      <a:pt x="36571" y="8216"/>
                    </a:lnTo>
                    <a:cubicBezTo>
                      <a:pt x="38146" y="5447"/>
                      <a:pt x="40302" y="3386"/>
                      <a:pt x="43044" y="2032"/>
                    </a:cubicBezTo>
                    <a:cubicBezTo>
                      <a:pt x="45786" y="678"/>
                      <a:pt x="48789" y="0"/>
                      <a:pt x="52055" y="0"/>
                    </a:cubicBez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78" name="Google Shape;291;p3">
                <a:extLst>
                  <a:ext uri="{FF2B5EF4-FFF2-40B4-BE49-F238E27FC236}">
                    <a16:creationId xmlns:a16="http://schemas.microsoft.com/office/drawing/2014/main" id="{17AB1D37-CB73-887E-F64B-809CD048D827}"/>
                  </a:ext>
                </a:extLst>
              </p:cNvPr>
              <p:cNvSpPr/>
              <p:nvPr/>
            </p:nvSpPr>
            <p:spPr>
              <a:xfrm>
                <a:off x="11386109" y="7178552"/>
                <a:ext cx="44005" cy="49639"/>
              </a:xfrm>
              <a:custGeom>
                <a:avLst/>
                <a:gdLst/>
                <a:ahLst/>
                <a:cxnLst/>
                <a:rect l="l" t="t" r="r" b="b"/>
                <a:pathLst>
                  <a:path w="44005" h="49639" extrusionOk="0">
                    <a:moveTo>
                      <a:pt x="44005" y="24732"/>
                    </a:moveTo>
                    <a:cubicBezTo>
                      <a:pt x="44005" y="28665"/>
                      <a:pt x="43494" y="32176"/>
                      <a:pt x="42474" y="35262"/>
                    </a:cubicBezTo>
                    <a:cubicBezTo>
                      <a:pt x="41452" y="38352"/>
                      <a:pt x="39982" y="40958"/>
                      <a:pt x="38057" y="43085"/>
                    </a:cubicBezTo>
                    <a:cubicBezTo>
                      <a:pt x="36131" y="45211"/>
                      <a:pt x="33804" y="46837"/>
                      <a:pt x="31078" y="47957"/>
                    </a:cubicBezTo>
                    <a:cubicBezTo>
                      <a:pt x="28352" y="49078"/>
                      <a:pt x="25267" y="49639"/>
                      <a:pt x="21828" y="49639"/>
                    </a:cubicBezTo>
                    <a:cubicBezTo>
                      <a:pt x="18619" y="49639"/>
                      <a:pt x="15682" y="49078"/>
                      <a:pt x="13014" y="47957"/>
                    </a:cubicBezTo>
                    <a:cubicBezTo>
                      <a:pt x="10343" y="46837"/>
                      <a:pt x="8042" y="45211"/>
                      <a:pt x="6101" y="43085"/>
                    </a:cubicBezTo>
                    <a:cubicBezTo>
                      <a:pt x="4161" y="40958"/>
                      <a:pt x="2660" y="38352"/>
                      <a:pt x="1595" y="35262"/>
                    </a:cubicBezTo>
                    <a:cubicBezTo>
                      <a:pt x="532" y="32176"/>
                      <a:pt x="0" y="28665"/>
                      <a:pt x="0" y="24732"/>
                    </a:cubicBezTo>
                    <a:cubicBezTo>
                      <a:pt x="0" y="19488"/>
                      <a:pt x="888" y="15025"/>
                      <a:pt x="2668" y="11338"/>
                    </a:cubicBezTo>
                    <a:cubicBezTo>
                      <a:pt x="4446" y="7654"/>
                      <a:pt x="6991" y="4842"/>
                      <a:pt x="10300" y="2906"/>
                    </a:cubicBezTo>
                    <a:cubicBezTo>
                      <a:pt x="13611" y="968"/>
                      <a:pt x="17556" y="0"/>
                      <a:pt x="22134" y="0"/>
                    </a:cubicBezTo>
                    <a:cubicBezTo>
                      <a:pt x="26508" y="0"/>
                      <a:pt x="30336" y="975"/>
                      <a:pt x="33616" y="2927"/>
                    </a:cubicBezTo>
                    <a:cubicBezTo>
                      <a:pt x="36897" y="4880"/>
                      <a:pt x="39448" y="7698"/>
                      <a:pt x="41271" y="11384"/>
                    </a:cubicBezTo>
                    <a:cubicBezTo>
                      <a:pt x="43095" y="15068"/>
                      <a:pt x="44005" y="19519"/>
                      <a:pt x="44005" y="24732"/>
                    </a:cubicBezTo>
                    <a:close/>
                    <a:moveTo>
                      <a:pt x="7523" y="24732"/>
                    </a:moveTo>
                    <a:cubicBezTo>
                      <a:pt x="7523" y="28578"/>
                      <a:pt x="8034" y="31914"/>
                      <a:pt x="9054" y="34739"/>
                    </a:cubicBezTo>
                    <a:cubicBezTo>
                      <a:pt x="10074" y="37564"/>
                      <a:pt x="11648" y="39749"/>
                      <a:pt x="13779" y="41294"/>
                    </a:cubicBezTo>
                    <a:cubicBezTo>
                      <a:pt x="15908" y="42838"/>
                      <a:pt x="18649" y="43610"/>
                      <a:pt x="22001" y="43610"/>
                    </a:cubicBezTo>
                    <a:cubicBezTo>
                      <a:pt x="25325" y="43610"/>
                      <a:pt x="28059" y="42838"/>
                      <a:pt x="30203" y="41294"/>
                    </a:cubicBezTo>
                    <a:cubicBezTo>
                      <a:pt x="32347" y="39749"/>
                      <a:pt x="33929" y="37564"/>
                      <a:pt x="34951" y="34739"/>
                    </a:cubicBezTo>
                    <a:cubicBezTo>
                      <a:pt x="35971" y="31914"/>
                      <a:pt x="36482" y="28578"/>
                      <a:pt x="36482" y="24732"/>
                    </a:cubicBezTo>
                    <a:cubicBezTo>
                      <a:pt x="36482" y="20916"/>
                      <a:pt x="35971" y="17618"/>
                      <a:pt x="34951" y="14834"/>
                    </a:cubicBezTo>
                    <a:cubicBezTo>
                      <a:pt x="33929" y="12052"/>
                      <a:pt x="32355" y="9905"/>
                      <a:pt x="30226" y="8389"/>
                    </a:cubicBezTo>
                    <a:cubicBezTo>
                      <a:pt x="28097" y="6875"/>
                      <a:pt x="25341" y="6118"/>
                      <a:pt x="21958" y="6118"/>
                    </a:cubicBezTo>
                    <a:cubicBezTo>
                      <a:pt x="16971" y="6118"/>
                      <a:pt x="13319" y="7764"/>
                      <a:pt x="10999" y="11056"/>
                    </a:cubicBezTo>
                    <a:cubicBezTo>
                      <a:pt x="8683" y="14346"/>
                      <a:pt x="7523" y="18906"/>
                      <a:pt x="7523" y="24732"/>
                    </a:cubicBez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79" name="Google Shape;292;p3">
                <a:extLst>
                  <a:ext uri="{FF2B5EF4-FFF2-40B4-BE49-F238E27FC236}">
                    <a16:creationId xmlns:a16="http://schemas.microsoft.com/office/drawing/2014/main" id="{A5B5755A-FF18-37ED-0FDB-8212808278FE}"/>
                  </a:ext>
                </a:extLst>
              </p:cNvPr>
              <p:cNvSpPr/>
              <p:nvPr/>
            </p:nvSpPr>
            <p:spPr>
              <a:xfrm>
                <a:off x="11439519" y="7178552"/>
                <a:ext cx="34162" cy="49639"/>
              </a:xfrm>
              <a:custGeom>
                <a:avLst/>
                <a:gdLst/>
                <a:ahLst/>
                <a:cxnLst/>
                <a:rect l="l" t="t" r="r" b="b"/>
                <a:pathLst>
                  <a:path w="34162" h="49639" extrusionOk="0">
                    <a:moveTo>
                      <a:pt x="34163" y="35656"/>
                    </a:moveTo>
                    <a:cubicBezTo>
                      <a:pt x="34163" y="38715"/>
                      <a:pt x="33397" y="41286"/>
                      <a:pt x="31867" y="43369"/>
                    </a:cubicBezTo>
                    <a:cubicBezTo>
                      <a:pt x="30336" y="45452"/>
                      <a:pt x="28148" y="47017"/>
                      <a:pt x="25305" y="48067"/>
                    </a:cubicBezTo>
                    <a:cubicBezTo>
                      <a:pt x="22462" y="49116"/>
                      <a:pt x="19072" y="49639"/>
                      <a:pt x="15135" y="49639"/>
                    </a:cubicBezTo>
                    <a:cubicBezTo>
                      <a:pt x="11780" y="49639"/>
                      <a:pt x="8878" y="49377"/>
                      <a:pt x="6429" y="48854"/>
                    </a:cubicBezTo>
                    <a:cubicBezTo>
                      <a:pt x="3980" y="48328"/>
                      <a:pt x="1836" y="47586"/>
                      <a:pt x="0" y="46624"/>
                    </a:cubicBezTo>
                    <a:lnTo>
                      <a:pt x="0" y="39939"/>
                    </a:lnTo>
                    <a:cubicBezTo>
                      <a:pt x="1953" y="40900"/>
                      <a:pt x="4285" y="41774"/>
                      <a:pt x="6999" y="42561"/>
                    </a:cubicBezTo>
                    <a:cubicBezTo>
                      <a:pt x="9710" y="43346"/>
                      <a:pt x="12482" y="43740"/>
                      <a:pt x="15310" y="43740"/>
                    </a:cubicBezTo>
                    <a:cubicBezTo>
                      <a:pt x="19451" y="43740"/>
                      <a:pt x="22454" y="43072"/>
                      <a:pt x="24321" y="41730"/>
                    </a:cubicBezTo>
                    <a:cubicBezTo>
                      <a:pt x="26187" y="40392"/>
                      <a:pt x="27121" y="38570"/>
                      <a:pt x="27121" y="36268"/>
                    </a:cubicBezTo>
                    <a:cubicBezTo>
                      <a:pt x="27121" y="34957"/>
                      <a:pt x="26750" y="33799"/>
                      <a:pt x="26004" y="32796"/>
                    </a:cubicBezTo>
                    <a:cubicBezTo>
                      <a:pt x="25262" y="31789"/>
                      <a:pt x="24016" y="30814"/>
                      <a:pt x="22266" y="29866"/>
                    </a:cubicBezTo>
                    <a:cubicBezTo>
                      <a:pt x="20516" y="28921"/>
                      <a:pt x="18095" y="27880"/>
                      <a:pt x="15002" y="26741"/>
                    </a:cubicBezTo>
                    <a:cubicBezTo>
                      <a:pt x="11940" y="25578"/>
                      <a:pt x="9295" y="24419"/>
                      <a:pt x="7065" y="23269"/>
                    </a:cubicBezTo>
                    <a:cubicBezTo>
                      <a:pt x="4832" y="22118"/>
                      <a:pt x="3113" y="20713"/>
                      <a:pt x="1902" y="19051"/>
                    </a:cubicBezTo>
                    <a:cubicBezTo>
                      <a:pt x="692" y="17392"/>
                      <a:pt x="86" y="15235"/>
                      <a:pt x="86" y="12586"/>
                    </a:cubicBezTo>
                    <a:cubicBezTo>
                      <a:pt x="86" y="8536"/>
                      <a:pt x="1727" y="5427"/>
                      <a:pt x="5008" y="3254"/>
                    </a:cubicBezTo>
                    <a:cubicBezTo>
                      <a:pt x="8288" y="1085"/>
                      <a:pt x="12597" y="0"/>
                      <a:pt x="17935" y="0"/>
                    </a:cubicBezTo>
                    <a:cubicBezTo>
                      <a:pt x="20821" y="0"/>
                      <a:pt x="23525" y="285"/>
                      <a:pt x="26050" y="851"/>
                    </a:cubicBezTo>
                    <a:cubicBezTo>
                      <a:pt x="28571" y="1420"/>
                      <a:pt x="30926" y="2185"/>
                      <a:pt x="33113" y="3145"/>
                    </a:cubicBezTo>
                    <a:lnTo>
                      <a:pt x="30664" y="8958"/>
                    </a:lnTo>
                    <a:cubicBezTo>
                      <a:pt x="28680" y="8112"/>
                      <a:pt x="26566" y="7401"/>
                      <a:pt x="24321" y="6816"/>
                    </a:cubicBezTo>
                    <a:cubicBezTo>
                      <a:pt x="22075" y="6234"/>
                      <a:pt x="19786" y="5942"/>
                      <a:pt x="17454" y="5942"/>
                    </a:cubicBezTo>
                    <a:cubicBezTo>
                      <a:pt x="14100" y="5942"/>
                      <a:pt x="11526" y="6496"/>
                      <a:pt x="9733" y="7604"/>
                    </a:cubicBezTo>
                    <a:cubicBezTo>
                      <a:pt x="7940" y="8711"/>
                      <a:pt x="7042" y="10226"/>
                      <a:pt x="7042" y="12149"/>
                    </a:cubicBezTo>
                    <a:cubicBezTo>
                      <a:pt x="7042" y="13632"/>
                      <a:pt x="7457" y="14857"/>
                      <a:pt x="8288" y="15817"/>
                    </a:cubicBezTo>
                    <a:cubicBezTo>
                      <a:pt x="9120" y="16780"/>
                      <a:pt x="10455" y="17682"/>
                      <a:pt x="12291" y="18528"/>
                    </a:cubicBezTo>
                    <a:cubicBezTo>
                      <a:pt x="14128" y="19371"/>
                      <a:pt x="16549" y="20362"/>
                      <a:pt x="19552" y="21498"/>
                    </a:cubicBezTo>
                    <a:cubicBezTo>
                      <a:pt x="22556" y="22605"/>
                      <a:pt x="25152" y="23749"/>
                      <a:pt x="27340" y="24930"/>
                    </a:cubicBezTo>
                    <a:cubicBezTo>
                      <a:pt x="29527" y="26109"/>
                      <a:pt x="31210" y="27537"/>
                      <a:pt x="32393" y="29211"/>
                    </a:cubicBezTo>
                    <a:cubicBezTo>
                      <a:pt x="33573" y="30888"/>
                      <a:pt x="34163" y="33034"/>
                      <a:pt x="34163" y="35656"/>
                    </a:cubicBez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80" name="Google Shape;293;p3">
                <a:extLst>
                  <a:ext uri="{FF2B5EF4-FFF2-40B4-BE49-F238E27FC236}">
                    <a16:creationId xmlns:a16="http://schemas.microsoft.com/office/drawing/2014/main" id="{375625DA-5CE7-0DD4-F35E-26048762D6EF}"/>
                  </a:ext>
                </a:extLst>
              </p:cNvPr>
              <p:cNvSpPr/>
              <p:nvPr/>
            </p:nvSpPr>
            <p:spPr>
              <a:xfrm>
                <a:off x="11485361" y="7178552"/>
                <a:ext cx="42171" cy="70176"/>
              </a:xfrm>
              <a:custGeom>
                <a:avLst/>
                <a:gdLst/>
                <a:ahLst/>
                <a:cxnLst/>
                <a:rect l="l" t="t" r="r" b="b"/>
                <a:pathLst>
                  <a:path w="42171" h="70176" extrusionOk="0">
                    <a:moveTo>
                      <a:pt x="22530" y="0"/>
                    </a:moveTo>
                    <a:cubicBezTo>
                      <a:pt x="28507" y="0"/>
                      <a:pt x="33275" y="2053"/>
                      <a:pt x="36833" y="6161"/>
                    </a:cubicBezTo>
                    <a:cubicBezTo>
                      <a:pt x="40391" y="10269"/>
                      <a:pt x="42172" y="16445"/>
                      <a:pt x="42172" y="24689"/>
                    </a:cubicBezTo>
                    <a:cubicBezTo>
                      <a:pt x="42172" y="30136"/>
                      <a:pt x="41353" y="34711"/>
                      <a:pt x="39720" y="38410"/>
                    </a:cubicBezTo>
                    <a:cubicBezTo>
                      <a:pt x="38087" y="42109"/>
                      <a:pt x="35791" y="44906"/>
                      <a:pt x="32830" y="46799"/>
                    </a:cubicBezTo>
                    <a:cubicBezTo>
                      <a:pt x="29870" y="48694"/>
                      <a:pt x="26378" y="49639"/>
                      <a:pt x="22355" y="49639"/>
                    </a:cubicBezTo>
                    <a:cubicBezTo>
                      <a:pt x="19817" y="49639"/>
                      <a:pt x="17586" y="49304"/>
                      <a:pt x="15661" y="48636"/>
                    </a:cubicBezTo>
                    <a:cubicBezTo>
                      <a:pt x="13736" y="47965"/>
                      <a:pt x="12088" y="47060"/>
                      <a:pt x="10720" y="45925"/>
                    </a:cubicBezTo>
                    <a:cubicBezTo>
                      <a:pt x="9346" y="44789"/>
                      <a:pt x="8209" y="43552"/>
                      <a:pt x="7307" y="42211"/>
                    </a:cubicBezTo>
                    <a:lnTo>
                      <a:pt x="6783" y="42211"/>
                    </a:lnTo>
                    <a:cubicBezTo>
                      <a:pt x="6869" y="43346"/>
                      <a:pt x="6979" y="44718"/>
                      <a:pt x="7111" y="46319"/>
                    </a:cubicBezTo>
                    <a:cubicBezTo>
                      <a:pt x="7241" y="47922"/>
                      <a:pt x="7307" y="49319"/>
                      <a:pt x="7307" y="50513"/>
                    </a:cubicBezTo>
                    <a:lnTo>
                      <a:pt x="7307" y="70177"/>
                    </a:lnTo>
                    <a:lnTo>
                      <a:pt x="0" y="70177"/>
                    </a:lnTo>
                    <a:lnTo>
                      <a:pt x="0" y="874"/>
                    </a:lnTo>
                    <a:lnTo>
                      <a:pt x="5994" y="874"/>
                    </a:lnTo>
                    <a:lnTo>
                      <a:pt x="6956" y="7952"/>
                    </a:lnTo>
                    <a:lnTo>
                      <a:pt x="7307" y="7952"/>
                    </a:lnTo>
                    <a:cubicBezTo>
                      <a:pt x="8240" y="6496"/>
                      <a:pt x="9377" y="5162"/>
                      <a:pt x="10720" y="3956"/>
                    </a:cubicBezTo>
                    <a:cubicBezTo>
                      <a:pt x="12060" y="2746"/>
                      <a:pt x="13700" y="1783"/>
                      <a:pt x="15641" y="1070"/>
                    </a:cubicBezTo>
                    <a:cubicBezTo>
                      <a:pt x="17579" y="356"/>
                      <a:pt x="19875" y="0"/>
                      <a:pt x="22530" y="0"/>
                    </a:cubicBezTo>
                    <a:close/>
                    <a:moveTo>
                      <a:pt x="21261" y="6118"/>
                    </a:moveTo>
                    <a:cubicBezTo>
                      <a:pt x="17937" y="6118"/>
                      <a:pt x="15259" y="6758"/>
                      <a:pt x="13235" y="8041"/>
                    </a:cubicBezTo>
                    <a:cubicBezTo>
                      <a:pt x="11205" y="9321"/>
                      <a:pt x="9728" y="11237"/>
                      <a:pt x="8794" y="13785"/>
                    </a:cubicBezTo>
                    <a:cubicBezTo>
                      <a:pt x="7861" y="16335"/>
                      <a:pt x="7365" y="19531"/>
                      <a:pt x="7307" y="23378"/>
                    </a:cubicBezTo>
                    <a:lnTo>
                      <a:pt x="7307" y="24775"/>
                    </a:lnTo>
                    <a:cubicBezTo>
                      <a:pt x="7307" y="28825"/>
                      <a:pt x="7752" y="32249"/>
                      <a:pt x="8642" y="35044"/>
                    </a:cubicBezTo>
                    <a:cubicBezTo>
                      <a:pt x="9529" y="37841"/>
                      <a:pt x="11002" y="39967"/>
                      <a:pt x="13059" y="41426"/>
                    </a:cubicBezTo>
                    <a:cubicBezTo>
                      <a:pt x="15114" y="42881"/>
                      <a:pt x="17879" y="43610"/>
                      <a:pt x="21348" y="43610"/>
                    </a:cubicBezTo>
                    <a:cubicBezTo>
                      <a:pt x="24323" y="43610"/>
                      <a:pt x="26800" y="42808"/>
                      <a:pt x="28784" y="41207"/>
                    </a:cubicBezTo>
                    <a:cubicBezTo>
                      <a:pt x="30768" y="39604"/>
                      <a:pt x="32248" y="37368"/>
                      <a:pt x="33225" y="34498"/>
                    </a:cubicBezTo>
                    <a:cubicBezTo>
                      <a:pt x="34201" y="31629"/>
                      <a:pt x="34690" y="28332"/>
                      <a:pt x="34690" y="24602"/>
                    </a:cubicBezTo>
                    <a:cubicBezTo>
                      <a:pt x="34690" y="18950"/>
                      <a:pt x="33588" y="14455"/>
                      <a:pt x="31388" y="11120"/>
                    </a:cubicBezTo>
                    <a:cubicBezTo>
                      <a:pt x="29186" y="7784"/>
                      <a:pt x="25811" y="6118"/>
                      <a:pt x="21261" y="6118"/>
                    </a:cubicBez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81" name="Google Shape;294;p3">
                <a:extLst>
                  <a:ext uri="{FF2B5EF4-FFF2-40B4-BE49-F238E27FC236}">
                    <a16:creationId xmlns:a16="http://schemas.microsoft.com/office/drawing/2014/main" id="{03A7E712-7EAF-03E2-3C28-922EE151DBCA}"/>
                  </a:ext>
                </a:extLst>
              </p:cNvPr>
              <p:cNvSpPr/>
              <p:nvPr/>
            </p:nvSpPr>
            <p:spPr>
              <a:xfrm>
                <a:off x="11540172" y="7159325"/>
                <a:ext cx="39981" cy="67991"/>
              </a:xfrm>
              <a:custGeom>
                <a:avLst/>
                <a:gdLst/>
                <a:ahLst/>
                <a:cxnLst/>
                <a:rect l="l" t="t" r="r" b="b"/>
                <a:pathLst>
                  <a:path w="39981" h="67991" extrusionOk="0">
                    <a:moveTo>
                      <a:pt x="7261" y="0"/>
                    </a:moveTo>
                    <a:lnTo>
                      <a:pt x="7261" y="20319"/>
                    </a:lnTo>
                    <a:cubicBezTo>
                      <a:pt x="7261" y="21485"/>
                      <a:pt x="7230" y="22656"/>
                      <a:pt x="7174" y="23838"/>
                    </a:cubicBezTo>
                    <a:cubicBezTo>
                      <a:pt x="7116" y="25016"/>
                      <a:pt x="7012" y="26101"/>
                      <a:pt x="6867" y="27092"/>
                    </a:cubicBezTo>
                    <a:lnTo>
                      <a:pt x="7347" y="27092"/>
                    </a:lnTo>
                    <a:cubicBezTo>
                      <a:pt x="8339" y="25403"/>
                      <a:pt x="9601" y="23982"/>
                      <a:pt x="11132" y="22832"/>
                    </a:cubicBezTo>
                    <a:cubicBezTo>
                      <a:pt x="12663" y="21681"/>
                      <a:pt x="14405" y="20807"/>
                      <a:pt x="16361" y="20210"/>
                    </a:cubicBezTo>
                    <a:cubicBezTo>
                      <a:pt x="18314" y="19613"/>
                      <a:pt x="20384" y="19313"/>
                      <a:pt x="22571" y="19313"/>
                    </a:cubicBezTo>
                    <a:cubicBezTo>
                      <a:pt x="26421" y="19313"/>
                      <a:pt x="29636" y="19925"/>
                      <a:pt x="32217" y="21150"/>
                    </a:cubicBezTo>
                    <a:cubicBezTo>
                      <a:pt x="34799" y="22372"/>
                      <a:pt x="36737" y="24267"/>
                      <a:pt x="38034" y="26830"/>
                    </a:cubicBezTo>
                    <a:cubicBezTo>
                      <a:pt x="39331" y="29394"/>
                      <a:pt x="39982" y="32714"/>
                      <a:pt x="39982" y="36792"/>
                    </a:cubicBezTo>
                    <a:lnTo>
                      <a:pt x="39982" y="67992"/>
                    </a:lnTo>
                    <a:lnTo>
                      <a:pt x="32807" y="67992"/>
                    </a:lnTo>
                    <a:lnTo>
                      <a:pt x="32807" y="37274"/>
                    </a:lnTo>
                    <a:cubicBezTo>
                      <a:pt x="32807" y="33283"/>
                      <a:pt x="31895" y="30296"/>
                      <a:pt x="30074" y="28317"/>
                    </a:cubicBezTo>
                    <a:cubicBezTo>
                      <a:pt x="28250" y="26335"/>
                      <a:pt x="25458" y="25344"/>
                      <a:pt x="21696" y="25344"/>
                    </a:cubicBezTo>
                    <a:cubicBezTo>
                      <a:pt x="18138" y="25344"/>
                      <a:pt x="15303" y="26023"/>
                      <a:pt x="13189" y="27377"/>
                    </a:cubicBezTo>
                    <a:cubicBezTo>
                      <a:pt x="11073" y="28731"/>
                      <a:pt x="9557" y="30720"/>
                      <a:pt x="8639" y="33342"/>
                    </a:cubicBezTo>
                    <a:cubicBezTo>
                      <a:pt x="7721" y="35964"/>
                      <a:pt x="7261" y="39167"/>
                      <a:pt x="7261" y="42955"/>
                    </a:cubicBezTo>
                    <a:lnTo>
                      <a:pt x="7261" y="67992"/>
                    </a:lnTo>
                    <a:lnTo>
                      <a:pt x="0" y="67992"/>
                    </a:lnTo>
                    <a:lnTo>
                      <a:pt x="0" y="0"/>
                    </a:lnTo>
                    <a:lnTo>
                      <a:pt x="7261" y="0"/>
                    </a:ln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82" name="Google Shape;295;p3">
                <a:extLst>
                  <a:ext uri="{FF2B5EF4-FFF2-40B4-BE49-F238E27FC236}">
                    <a16:creationId xmlns:a16="http://schemas.microsoft.com/office/drawing/2014/main" id="{6A6E2D46-1817-3976-9179-A168F0C83B10}"/>
                  </a:ext>
                </a:extLst>
              </p:cNvPr>
              <p:cNvSpPr/>
              <p:nvPr/>
            </p:nvSpPr>
            <p:spPr>
              <a:xfrm>
                <a:off x="11592448" y="7178552"/>
                <a:ext cx="40638" cy="49639"/>
              </a:xfrm>
              <a:custGeom>
                <a:avLst/>
                <a:gdLst/>
                <a:ahLst/>
                <a:cxnLst/>
                <a:rect l="l" t="t" r="r" b="b"/>
                <a:pathLst>
                  <a:path w="40638" h="49639" extrusionOk="0">
                    <a:moveTo>
                      <a:pt x="21127" y="0"/>
                    </a:moveTo>
                    <a:cubicBezTo>
                      <a:pt x="25211" y="0"/>
                      <a:pt x="28710" y="902"/>
                      <a:pt x="31625" y="2708"/>
                    </a:cubicBezTo>
                    <a:cubicBezTo>
                      <a:pt x="34542" y="4514"/>
                      <a:pt x="36772" y="7042"/>
                      <a:pt x="38319" y="10292"/>
                    </a:cubicBezTo>
                    <a:cubicBezTo>
                      <a:pt x="39865" y="13538"/>
                      <a:pt x="40638" y="17334"/>
                      <a:pt x="40638" y="21673"/>
                    </a:cubicBezTo>
                    <a:lnTo>
                      <a:pt x="40638" y="26175"/>
                    </a:lnTo>
                    <a:lnTo>
                      <a:pt x="7523" y="26175"/>
                    </a:lnTo>
                    <a:cubicBezTo>
                      <a:pt x="7609" y="31797"/>
                      <a:pt x="9011" y="36080"/>
                      <a:pt x="11722" y="39022"/>
                    </a:cubicBezTo>
                    <a:cubicBezTo>
                      <a:pt x="14435" y="41964"/>
                      <a:pt x="18255" y="43435"/>
                      <a:pt x="23184" y="43435"/>
                    </a:cubicBezTo>
                    <a:cubicBezTo>
                      <a:pt x="26216" y="43435"/>
                      <a:pt x="28899" y="43158"/>
                      <a:pt x="31233" y="42604"/>
                    </a:cubicBezTo>
                    <a:cubicBezTo>
                      <a:pt x="33565" y="42051"/>
                      <a:pt x="35984" y="41235"/>
                      <a:pt x="38494" y="40158"/>
                    </a:cubicBezTo>
                    <a:lnTo>
                      <a:pt x="38494" y="46537"/>
                    </a:lnTo>
                    <a:cubicBezTo>
                      <a:pt x="36073" y="47614"/>
                      <a:pt x="33675" y="48402"/>
                      <a:pt x="31297" y="48897"/>
                    </a:cubicBezTo>
                    <a:cubicBezTo>
                      <a:pt x="28921" y="49393"/>
                      <a:pt x="26114" y="49639"/>
                      <a:pt x="22876" y="49639"/>
                    </a:cubicBezTo>
                    <a:cubicBezTo>
                      <a:pt x="18268" y="49639"/>
                      <a:pt x="14252" y="48699"/>
                      <a:pt x="10827" y="46822"/>
                    </a:cubicBezTo>
                    <a:cubicBezTo>
                      <a:pt x="7398" y="44942"/>
                      <a:pt x="4738" y="42183"/>
                      <a:pt x="2843" y="38540"/>
                    </a:cubicBezTo>
                    <a:cubicBezTo>
                      <a:pt x="946" y="34899"/>
                      <a:pt x="0" y="30443"/>
                      <a:pt x="0" y="25169"/>
                    </a:cubicBezTo>
                    <a:cubicBezTo>
                      <a:pt x="0" y="20014"/>
                      <a:pt x="867" y="15548"/>
                      <a:pt x="2602" y="11775"/>
                    </a:cubicBezTo>
                    <a:cubicBezTo>
                      <a:pt x="4336" y="8003"/>
                      <a:pt x="6785" y="5099"/>
                      <a:pt x="9952" y="3059"/>
                    </a:cubicBezTo>
                    <a:cubicBezTo>
                      <a:pt x="13115" y="1019"/>
                      <a:pt x="16841" y="0"/>
                      <a:pt x="21127" y="0"/>
                    </a:cubicBezTo>
                    <a:close/>
                    <a:moveTo>
                      <a:pt x="21040" y="5942"/>
                    </a:moveTo>
                    <a:cubicBezTo>
                      <a:pt x="17162" y="5942"/>
                      <a:pt x="14069" y="7210"/>
                      <a:pt x="11767" y="9745"/>
                    </a:cubicBezTo>
                    <a:cubicBezTo>
                      <a:pt x="9463" y="12278"/>
                      <a:pt x="8093" y="15817"/>
                      <a:pt x="7655" y="20362"/>
                    </a:cubicBezTo>
                    <a:lnTo>
                      <a:pt x="33026" y="20362"/>
                    </a:lnTo>
                    <a:cubicBezTo>
                      <a:pt x="32996" y="17509"/>
                      <a:pt x="32551" y="14997"/>
                      <a:pt x="31691" y="12824"/>
                    </a:cubicBezTo>
                    <a:cubicBezTo>
                      <a:pt x="30831" y="10655"/>
                      <a:pt x="29527" y="8965"/>
                      <a:pt x="27777" y="7756"/>
                    </a:cubicBezTo>
                    <a:cubicBezTo>
                      <a:pt x="26027" y="6547"/>
                      <a:pt x="23782" y="5942"/>
                      <a:pt x="21040" y="5942"/>
                    </a:cubicBez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83" name="Google Shape;296;p3">
                <a:extLst>
                  <a:ext uri="{FF2B5EF4-FFF2-40B4-BE49-F238E27FC236}">
                    <a16:creationId xmlns:a16="http://schemas.microsoft.com/office/drawing/2014/main" id="{62B6FA90-C2BE-65F7-F72D-E95FEA2EB55E}"/>
                  </a:ext>
                </a:extLst>
              </p:cNvPr>
              <p:cNvSpPr/>
              <p:nvPr/>
            </p:nvSpPr>
            <p:spPr>
              <a:xfrm>
                <a:off x="11645421" y="7178552"/>
                <a:ext cx="27601" cy="48765"/>
              </a:xfrm>
              <a:custGeom>
                <a:avLst/>
                <a:gdLst/>
                <a:ahLst/>
                <a:cxnLst/>
                <a:rect l="l" t="t" r="r" b="b"/>
                <a:pathLst>
                  <a:path w="27601" h="48765" extrusionOk="0">
                    <a:moveTo>
                      <a:pt x="21785" y="0"/>
                    </a:moveTo>
                    <a:cubicBezTo>
                      <a:pt x="22747" y="0"/>
                      <a:pt x="23754" y="51"/>
                      <a:pt x="24804" y="152"/>
                    </a:cubicBezTo>
                    <a:cubicBezTo>
                      <a:pt x="25852" y="254"/>
                      <a:pt x="26785" y="394"/>
                      <a:pt x="27602" y="569"/>
                    </a:cubicBezTo>
                    <a:lnTo>
                      <a:pt x="26683" y="7296"/>
                    </a:lnTo>
                    <a:cubicBezTo>
                      <a:pt x="25898" y="7093"/>
                      <a:pt x="25023" y="6933"/>
                      <a:pt x="24059" y="6816"/>
                    </a:cubicBezTo>
                    <a:cubicBezTo>
                      <a:pt x="23097" y="6699"/>
                      <a:pt x="22192" y="6641"/>
                      <a:pt x="21348" y="6641"/>
                    </a:cubicBezTo>
                    <a:cubicBezTo>
                      <a:pt x="19423" y="6641"/>
                      <a:pt x="17607" y="7027"/>
                      <a:pt x="15900" y="7799"/>
                    </a:cubicBezTo>
                    <a:cubicBezTo>
                      <a:pt x="14196" y="8572"/>
                      <a:pt x="12701" y="9679"/>
                      <a:pt x="11417" y="11120"/>
                    </a:cubicBezTo>
                    <a:cubicBezTo>
                      <a:pt x="10135" y="12563"/>
                      <a:pt x="9128" y="14295"/>
                      <a:pt x="8398" y="16320"/>
                    </a:cubicBezTo>
                    <a:cubicBezTo>
                      <a:pt x="7670" y="18345"/>
                      <a:pt x="7304" y="20596"/>
                      <a:pt x="7304" y="23073"/>
                    </a:cubicBezTo>
                    <a:lnTo>
                      <a:pt x="7304" y="48765"/>
                    </a:lnTo>
                    <a:lnTo>
                      <a:pt x="0" y="48765"/>
                    </a:lnTo>
                    <a:lnTo>
                      <a:pt x="0" y="874"/>
                    </a:lnTo>
                    <a:lnTo>
                      <a:pt x="6038" y="874"/>
                    </a:lnTo>
                    <a:lnTo>
                      <a:pt x="6823" y="9700"/>
                    </a:lnTo>
                    <a:lnTo>
                      <a:pt x="7131" y="9700"/>
                    </a:lnTo>
                    <a:cubicBezTo>
                      <a:pt x="8120" y="7924"/>
                      <a:pt x="9318" y="6300"/>
                      <a:pt x="10717" y="4829"/>
                    </a:cubicBezTo>
                    <a:cubicBezTo>
                      <a:pt x="12118" y="3359"/>
                      <a:pt x="13744" y="2185"/>
                      <a:pt x="15595" y="1311"/>
                    </a:cubicBezTo>
                    <a:cubicBezTo>
                      <a:pt x="17446" y="437"/>
                      <a:pt x="19509" y="0"/>
                      <a:pt x="21785" y="0"/>
                    </a:cubicBez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84" name="Google Shape;297;p3">
                <a:extLst>
                  <a:ext uri="{FF2B5EF4-FFF2-40B4-BE49-F238E27FC236}">
                    <a16:creationId xmlns:a16="http://schemas.microsoft.com/office/drawing/2014/main" id="{1669D54F-A2B3-F807-0299-C8DDF72B5955}"/>
                  </a:ext>
                </a:extLst>
              </p:cNvPr>
              <p:cNvSpPr/>
              <p:nvPr/>
            </p:nvSpPr>
            <p:spPr>
              <a:xfrm>
                <a:off x="11679365" y="7178552"/>
                <a:ext cx="40638" cy="49639"/>
              </a:xfrm>
              <a:custGeom>
                <a:avLst/>
                <a:gdLst/>
                <a:ahLst/>
                <a:cxnLst/>
                <a:rect l="l" t="t" r="r" b="b"/>
                <a:pathLst>
                  <a:path w="40638" h="49639" extrusionOk="0">
                    <a:moveTo>
                      <a:pt x="21129" y="0"/>
                    </a:moveTo>
                    <a:cubicBezTo>
                      <a:pt x="25211" y="0"/>
                      <a:pt x="28710" y="902"/>
                      <a:pt x="31627" y="2708"/>
                    </a:cubicBezTo>
                    <a:cubicBezTo>
                      <a:pt x="34545" y="4514"/>
                      <a:pt x="36775" y="7042"/>
                      <a:pt x="38321" y="10292"/>
                    </a:cubicBezTo>
                    <a:cubicBezTo>
                      <a:pt x="39865" y="13538"/>
                      <a:pt x="40638" y="17334"/>
                      <a:pt x="40638" y="21673"/>
                    </a:cubicBezTo>
                    <a:lnTo>
                      <a:pt x="40638" y="26175"/>
                    </a:lnTo>
                    <a:lnTo>
                      <a:pt x="7525" y="26175"/>
                    </a:lnTo>
                    <a:cubicBezTo>
                      <a:pt x="7612" y="31797"/>
                      <a:pt x="9013" y="36080"/>
                      <a:pt x="11724" y="39022"/>
                    </a:cubicBezTo>
                    <a:cubicBezTo>
                      <a:pt x="14438" y="41964"/>
                      <a:pt x="18258" y="43435"/>
                      <a:pt x="23184" y="43435"/>
                    </a:cubicBezTo>
                    <a:cubicBezTo>
                      <a:pt x="26218" y="43435"/>
                      <a:pt x="28901" y="43158"/>
                      <a:pt x="31233" y="42604"/>
                    </a:cubicBezTo>
                    <a:cubicBezTo>
                      <a:pt x="33568" y="42051"/>
                      <a:pt x="35987" y="41235"/>
                      <a:pt x="38497" y="40158"/>
                    </a:cubicBezTo>
                    <a:lnTo>
                      <a:pt x="38497" y="46537"/>
                    </a:lnTo>
                    <a:cubicBezTo>
                      <a:pt x="36076" y="47614"/>
                      <a:pt x="33677" y="48402"/>
                      <a:pt x="31299" y="48897"/>
                    </a:cubicBezTo>
                    <a:cubicBezTo>
                      <a:pt x="28921" y="49393"/>
                      <a:pt x="26116" y="49639"/>
                      <a:pt x="22879" y="49639"/>
                    </a:cubicBezTo>
                    <a:cubicBezTo>
                      <a:pt x="18271" y="49639"/>
                      <a:pt x="14255" y="48699"/>
                      <a:pt x="10829" y="46822"/>
                    </a:cubicBezTo>
                    <a:cubicBezTo>
                      <a:pt x="7401" y="44942"/>
                      <a:pt x="4741" y="42183"/>
                      <a:pt x="2843" y="38540"/>
                    </a:cubicBezTo>
                    <a:cubicBezTo>
                      <a:pt x="949" y="34899"/>
                      <a:pt x="0" y="30443"/>
                      <a:pt x="0" y="25169"/>
                    </a:cubicBezTo>
                    <a:cubicBezTo>
                      <a:pt x="0" y="20014"/>
                      <a:pt x="870" y="15548"/>
                      <a:pt x="2604" y="11775"/>
                    </a:cubicBezTo>
                    <a:cubicBezTo>
                      <a:pt x="4339" y="8003"/>
                      <a:pt x="6788" y="5099"/>
                      <a:pt x="9954" y="3059"/>
                    </a:cubicBezTo>
                    <a:cubicBezTo>
                      <a:pt x="13118" y="1019"/>
                      <a:pt x="16844" y="0"/>
                      <a:pt x="21129" y="0"/>
                    </a:cubicBezTo>
                    <a:close/>
                    <a:moveTo>
                      <a:pt x="21043" y="5942"/>
                    </a:moveTo>
                    <a:cubicBezTo>
                      <a:pt x="17164" y="5942"/>
                      <a:pt x="14072" y="7210"/>
                      <a:pt x="11767" y="9745"/>
                    </a:cubicBezTo>
                    <a:cubicBezTo>
                      <a:pt x="9463" y="12278"/>
                      <a:pt x="8095" y="15817"/>
                      <a:pt x="7658" y="20362"/>
                    </a:cubicBezTo>
                    <a:lnTo>
                      <a:pt x="33029" y="20362"/>
                    </a:lnTo>
                    <a:cubicBezTo>
                      <a:pt x="32998" y="17509"/>
                      <a:pt x="32553" y="14997"/>
                      <a:pt x="31694" y="12824"/>
                    </a:cubicBezTo>
                    <a:cubicBezTo>
                      <a:pt x="30834" y="10655"/>
                      <a:pt x="29529" y="8965"/>
                      <a:pt x="27780" y="7756"/>
                    </a:cubicBezTo>
                    <a:cubicBezTo>
                      <a:pt x="26030" y="6547"/>
                      <a:pt x="23782" y="5942"/>
                      <a:pt x="21043" y="5942"/>
                    </a:cubicBezTo>
                    <a:close/>
                  </a:path>
                </a:pathLst>
              </a:custGeom>
              <a:solidFill>
                <a:srgbClr val="00AAB5"/>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pic>
          <p:nvPicPr>
            <p:cNvPr id="9335" name="Google Shape;298;p3">
              <a:extLst>
                <a:ext uri="{FF2B5EF4-FFF2-40B4-BE49-F238E27FC236}">
                  <a16:creationId xmlns:a16="http://schemas.microsoft.com/office/drawing/2014/main" id="{5AC1B5AF-B1F0-8347-A260-E8E07236DC8D}"/>
                </a:ext>
              </a:extLst>
            </p:cNvPr>
            <p:cNvPicPr preferRelativeResize="0"/>
            <p:nvPr/>
          </p:nvPicPr>
          <p:blipFill rotWithShape="1">
            <a:blip r:embed="rId5">
              <a:alphaModFix/>
            </a:blip>
            <a:srcRect/>
            <a:stretch/>
          </p:blipFill>
          <p:spPr>
            <a:xfrm>
              <a:off x="1308345" y="1533650"/>
              <a:ext cx="439102" cy="439102"/>
            </a:xfrm>
            <a:prstGeom prst="rect">
              <a:avLst/>
            </a:prstGeom>
            <a:noFill/>
            <a:ln>
              <a:noFill/>
            </a:ln>
          </p:spPr>
        </p:pic>
        <p:grpSp>
          <p:nvGrpSpPr>
            <p:cNvPr id="9336" name="Google Shape;299;p3">
              <a:extLst>
                <a:ext uri="{FF2B5EF4-FFF2-40B4-BE49-F238E27FC236}">
                  <a16:creationId xmlns:a16="http://schemas.microsoft.com/office/drawing/2014/main" id="{CE3F2FEB-6480-4ECE-5A80-EB17C606E6DC}"/>
                </a:ext>
              </a:extLst>
            </p:cNvPr>
            <p:cNvGrpSpPr/>
            <p:nvPr/>
          </p:nvGrpSpPr>
          <p:grpSpPr>
            <a:xfrm>
              <a:off x="829973" y="2122672"/>
              <a:ext cx="642395" cy="168971"/>
              <a:chOff x="1659946" y="4245343"/>
              <a:chExt cx="1284790" cy="337941"/>
            </a:xfrm>
          </p:grpSpPr>
          <p:grpSp>
            <p:nvGrpSpPr>
              <p:cNvPr id="9388" name="Google Shape;300;p3">
                <a:extLst>
                  <a:ext uri="{FF2B5EF4-FFF2-40B4-BE49-F238E27FC236}">
                    <a16:creationId xmlns:a16="http://schemas.microsoft.com/office/drawing/2014/main" id="{1F511145-6A00-19D0-7224-8257024D8B49}"/>
                  </a:ext>
                </a:extLst>
              </p:cNvPr>
              <p:cNvGrpSpPr/>
              <p:nvPr/>
            </p:nvGrpSpPr>
            <p:grpSpPr>
              <a:xfrm>
                <a:off x="1683168" y="4269955"/>
                <a:ext cx="246605" cy="301076"/>
                <a:chOff x="1683168" y="4269955"/>
                <a:chExt cx="246605" cy="301076"/>
              </a:xfrm>
            </p:grpSpPr>
            <p:sp>
              <p:nvSpPr>
                <p:cNvPr id="9450" name="Google Shape;301;p3">
                  <a:extLst>
                    <a:ext uri="{FF2B5EF4-FFF2-40B4-BE49-F238E27FC236}">
                      <a16:creationId xmlns:a16="http://schemas.microsoft.com/office/drawing/2014/main" id="{8283798E-C3D1-C55C-FB75-83AE62ECD957}"/>
                    </a:ext>
                  </a:extLst>
                </p:cNvPr>
                <p:cNvSpPr/>
                <p:nvPr/>
              </p:nvSpPr>
              <p:spPr>
                <a:xfrm rot="-4323690">
                  <a:off x="1745200" y="4516182"/>
                  <a:ext cx="110098" cy="3786"/>
                </a:xfrm>
                <a:prstGeom prst="rect">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51" name="Google Shape;302;p3">
                  <a:extLst>
                    <a:ext uri="{FF2B5EF4-FFF2-40B4-BE49-F238E27FC236}">
                      <a16:creationId xmlns:a16="http://schemas.microsoft.com/office/drawing/2014/main" id="{D033C9F8-8A7A-13E5-5CBE-92E1F0585805}"/>
                    </a:ext>
                  </a:extLst>
                </p:cNvPr>
                <p:cNvSpPr/>
                <p:nvPr/>
              </p:nvSpPr>
              <p:spPr>
                <a:xfrm>
                  <a:off x="1782489" y="4333378"/>
                  <a:ext cx="144562" cy="133472"/>
                </a:xfrm>
                <a:custGeom>
                  <a:avLst/>
                  <a:gdLst/>
                  <a:ahLst/>
                  <a:cxnLst/>
                  <a:rect l="l" t="t" r="r" b="b"/>
                  <a:pathLst>
                    <a:path w="144562" h="133472" extrusionOk="0">
                      <a:moveTo>
                        <a:pt x="36380" y="132526"/>
                      </a:moveTo>
                      <a:lnTo>
                        <a:pt x="4787" y="40704"/>
                      </a:lnTo>
                      <a:lnTo>
                        <a:pt x="2872" y="43544"/>
                      </a:lnTo>
                      <a:lnTo>
                        <a:pt x="110098" y="82355"/>
                      </a:lnTo>
                      <a:lnTo>
                        <a:pt x="112012" y="83302"/>
                      </a:lnTo>
                      <a:lnTo>
                        <a:pt x="112970" y="81409"/>
                      </a:lnTo>
                      <a:lnTo>
                        <a:pt x="144563" y="1893"/>
                      </a:lnTo>
                      <a:lnTo>
                        <a:pt x="140733" y="0"/>
                      </a:lnTo>
                      <a:lnTo>
                        <a:pt x="108183" y="79515"/>
                      </a:lnTo>
                      <a:lnTo>
                        <a:pt x="111055" y="78569"/>
                      </a:lnTo>
                      <a:lnTo>
                        <a:pt x="3829" y="39758"/>
                      </a:lnTo>
                      <a:lnTo>
                        <a:pt x="0" y="37864"/>
                      </a:lnTo>
                      <a:lnTo>
                        <a:pt x="957" y="42598"/>
                      </a:lnTo>
                      <a:lnTo>
                        <a:pt x="32551" y="133472"/>
                      </a:lnTo>
                      <a:close/>
                    </a:path>
                  </a:pathLst>
                </a:cu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52" name="Google Shape;303;p3">
                  <a:extLst>
                    <a:ext uri="{FF2B5EF4-FFF2-40B4-BE49-F238E27FC236}">
                      <a16:creationId xmlns:a16="http://schemas.microsoft.com/office/drawing/2014/main" id="{D34E90A8-9197-419A-5CF5-2789B72DEA05}"/>
                    </a:ext>
                  </a:extLst>
                </p:cNvPr>
                <p:cNvSpPr/>
                <p:nvPr/>
              </p:nvSpPr>
              <p:spPr>
                <a:xfrm rot="-1567458">
                  <a:off x="1908634" y="4409139"/>
                  <a:ext cx="3829" cy="79511"/>
                </a:xfrm>
                <a:prstGeom prst="rect">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53" name="Google Shape;304;p3">
                  <a:extLst>
                    <a:ext uri="{FF2B5EF4-FFF2-40B4-BE49-F238E27FC236}">
                      <a16:creationId xmlns:a16="http://schemas.microsoft.com/office/drawing/2014/main" id="{FF5DEA9D-345E-7EA1-E78B-1C36D1D3EE9B}"/>
                    </a:ext>
                  </a:extLst>
                </p:cNvPr>
                <p:cNvSpPr/>
                <p:nvPr/>
              </p:nvSpPr>
              <p:spPr>
                <a:xfrm>
                  <a:off x="1686752" y="4269955"/>
                  <a:ext cx="149349" cy="166603"/>
                </a:xfrm>
                <a:custGeom>
                  <a:avLst/>
                  <a:gdLst/>
                  <a:ahLst/>
                  <a:cxnLst/>
                  <a:rect l="l" t="t" r="r" b="b"/>
                  <a:pathLst>
                    <a:path w="149349" h="166603" extrusionOk="0">
                      <a:moveTo>
                        <a:pt x="1915" y="166604"/>
                      </a:moveTo>
                      <a:lnTo>
                        <a:pt x="100524" y="106967"/>
                      </a:lnTo>
                      <a:lnTo>
                        <a:pt x="100524" y="106021"/>
                      </a:lnTo>
                      <a:lnTo>
                        <a:pt x="100524" y="106021"/>
                      </a:lnTo>
                      <a:lnTo>
                        <a:pt x="149350" y="1893"/>
                      </a:lnTo>
                      <a:lnTo>
                        <a:pt x="145520" y="0"/>
                      </a:lnTo>
                      <a:lnTo>
                        <a:pt x="96694" y="104127"/>
                      </a:lnTo>
                      <a:lnTo>
                        <a:pt x="97652" y="103181"/>
                      </a:lnTo>
                      <a:lnTo>
                        <a:pt x="0" y="163764"/>
                      </a:lnTo>
                      <a:close/>
                    </a:path>
                  </a:pathLst>
                </a:cu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54" name="Google Shape;305;p3">
                  <a:extLst>
                    <a:ext uri="{FF2B5EF4-FFF2-40B4-BE49-F238E27FC236}">
                      <a16:creationId xmlns:a16="http://schemas.microsoft.com/office/drawing/2014/main" id="{54299391-0F67-0D36-BD9C-9882AB15171F}"/>
                    </a:ext>
                  </a:extLst>
                </p:cNvPr>
                <p:cNvSpPr/>
                <p:nvPr/>
              </p:nvSpPr>
              <p:spPr>
                <a:xfrm rot="-4053359">
                  <a:off x="1732731" y="4298957"/>
                  <a:ext cx="3829" cy="109812"/>
                </a:xfrm>
                <a:prstGeom prst="rect">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grpSp>
            <p:nvGrpSpPr>
              <p:cNvPr id="9389" name="Google Shape;306;p3">
                <a:extLst>
                  <a:ext uri="{FF2B5EF4-FFF2-40B4-BE49-F238E27FC236}">
                    <a16:creationId xmlns:a16="http://schemas.microsoft.com/office/drawing/2014/main" id="{37159C7A-E606-7261-206D-DE786931AFD3}"/>
                  </a:ext>
                </a:extLst>
              </p:cNvPr>
              <p:cNvGrpSpPr/>
              <p:nvPr/>
            </p:nvGrpSpPr>
            <p:grpSpPr>
              <a:xfrm>
                <a:off x="1659946" y="4245343"/>
                <a:ext cx="294869" cy="337941"/>
                <a:chOff x="1659946" y="4245343"/>
                <a:chExt cx="294869" cy="337941"/>
              </a:xfrm>
            </p:grpSpPr>
            <p:grpSp>
              <p:nvGrpSpPr>
                <p:cNvPr id="9439" name="Google Shape;307;p3">
                  <a:extLst>
                    <a:ext uri="{FF2B5EF4-FFF2-40B4-BE49-F238E27FC236}">
                      <a16:creationId xmlns:a16="http://schemas.microsoft.com/office/drawing/2014/main" id="{7B30EEFD-2BDE-E19C-18E1-D54237B5C824}"/>
                    </a:ext>
                  </a:extLst>
                </p:cNvPr>
                <p:cNvGrpSpPr/>
                <p:nvPr/>
              </p:nvGrpSpPr>
              <p:grpSpPr>
                <a:xfrm>
                  <a:off x="1659946" y="4304980"/>
                  <a:ext cx="294869" cy="278304"/>
                  <a:chOff x="1659946" y="4304980"/>
                  <a:chExt cx="294869" cy="278304"/>
                </a:xfrm>
              </p:grpSpPr>
              <p:sp>
                <p:nvSpPr>
                  <p:cNvPr id="9445" name="Google Shape;308;p3">
                    <a:extLst>
                      <a:ext uri="{FF2B5EF4-FFF2-40B4-BE49-F238E27FC236}">
                        <a16:creationId xmlns:a16="http://schemas.microsoft.com/office/drawing/2014/main" id="{FAF15EBF-E5F4-0D2C-AF8D-E5FBB2D8ADFA}"/>
                      </a:ext>
                    </a:extLst>
                  </p:cNvPr>
                  <p:cNvSpPr/>
                  <p:nvPr/>
                </p:nvSpPr>
                <p:spPr>
                  <a:xfrm>
                    <a:off x="1770044" y="4556779"/>
                    <a:ext cx="26806" cy="26505"/>
                  </a:xfrm>
                  <a:prstGeom prst="ellipse">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46" name="Google Shape;309;p3">
                    <a:extLst>
                      <a:ext uri="{FF2B5EF4-FFF2-40B4-BE49-F238E27FC236}">
                        <a16:creationId xmlns:a16="http://schemas.microsoft.com/office/drawing/2014/main" id="{F8061A99-F212-5587-D383-FC5F79371391}"/>
                      </a:ext>
                    </a:extLst>
                  </p:cNvPr>
                  <p:cNvSpPr/>
                  <p:nvPr/>
                </p:nvSpPr>
                <p:spPr>
                  <a:xfrm>
                    <a:off x="1895459" y="4304980"/>
                    <a:ext cx="59356" cy="58689"/>
                  </a:xfrm>
                  <a:prstGeom prst="ellipse">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47" name="Google Shape;310;p3">
                    <a:extLst>
                      <a:ext uri="{FF2B5EF4-FFF2-40B4-BE49-F238E27FC236}">
                        <a16:creationId xmlns:a16="http://schemas.microsoft.com/office/drawing/2014/main" id="{E8AC5CEB-379A-5AA8-D472-43A6EB863053}"/>
                      </a:ext>
                    </a:extLst>
                  </p:cNvPr>
                  <p:cNvSpPr/>
                  <p:nvPr/>
                </p:nvSpPr>
                <p:spPr>
                  <a:xfrm>
                    <a:off x="1915564" y="4472530"/>
                    <a:ext cx="24891" cy="24611"/>
                  </a:xfrm>
                  <a:prstGeom prst="ellipse">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48" name="Google Shape;311;p3">
                    <a:extLst>
                      <a:ext uri="{FF2B5EF4-FFF2-40B4-BE49-F238E27FC236}">
                        <a16:creationId xmlns:a16="http://schemas.microsoft.com/office/drawing/2014/main" id="{48410992-0B1D-BF2F-02B1-D0CC84958A8A}"/>
                      </a:ext>
                    </a:extLst>
                  </p:cNvPr>
                  <p:cNvSpPr/>
                  <p:nvPr/>
                </p:nvSpPr>
                <p:spPr>
                  <a:xfrm>
                    <a:off x="1669520" y="4416680"/>
                    <a:ext cx="36380" cy="35971"/>
                  </a:xfrm>
                  <a:prstGeom prst="ellipse">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49" name="Google Shape;312;p3">
                    <a:extLst>
                      <a:ext uri="{FF2B5EF4-FFF2-40B4-BE49-F238E27FC236}">
                        <a16:creationId xmlns:a16="http://schemas.microsoft.com/office/drawing/2014/main" id="{A6F0F3B2-67D6-F212-C9FE-A440EDCE3797}"/>
                      </a:ext>
                    </a:extLst>
                  </p:cNvPr>
                  <p:cNvSpPr/>
                  <p:nvPr/>
                </p:nvSpPr>
                <p:spPr>
                  <a:xfrm>
                    <a:off x="1659946" y="4310660"/>
                    <a:ext cx="45953" cy="45437"/>
                  </a:xfrm>
                  <a:prstGeom prst="ellipse">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grpSp>
              <p:nvGrpSpPr>
                <p:cNvPr id="9440" name="Google Shape;313;p3">
                  <a:extLst>
                    <a:ext uri="{FF2B5EF4-FFF2-40B4-BE49-F238E27FC236}">
                      <a16:creationId xmlns:a16="http://schemas.microsoft.com/office/drawing/2014/main" id="{B314D0A9-360F-EDFD-90CE-D87BB48A62BE}"/>
                    </a:ext>
                  </a:extLst>
                </p:cNvPr>
                <p:cNvGrpSpPr/>
                <p:nvPr/>
              </p:nvGrpSpPr>
              <p:grpSpPr>
                <a:xfrm>
                  <a:off x="1770044" y="4245343"/>
                  <a:ext cx="134989" cy="243279"/>
                  <a:chOff x="1770044" y="4245343"/>
                  <a:chExt cx="134989" cy="243279"/>
                </a:xfrm>
              </p:grpSpPr>
              <p:sp>
                <p:nvSpPr>
                  <p:cNvPr id="9441" name="Google Shape;314;p3">
                    <a:extLst>
                      <a:ext uri="{FF2B5EF4-FFF2-40B4-BE49-F238E27FC236}">
                        <a16:creationId xmlns:a16="http://schemas.microsoft.com/office/drawing/2014/main" id="{45F63ADC-BE88-F4E2-DDD2-A8DE62556492}"/>
                      </a:ext>
                    </a:extLst>
                  </p:cNvPr>
                  <p:cNvSpPr/>
                  <p:nvPr/>
                </p:nvSpPr>
                <p:spPr>
                  <a:xfrm>
                    <a:off x="1809296" y="4245343"/>
                    <a:ext cx="49783" cy="49223"/>
                  </a:xfrm>
                  <a:prstGeom prst="rect">
                    <a:avLst/>
                  </a:prstGeom>
                  <a:solidFill>
                    <a:srgbClr val="EB690B"/>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42" name="Google Shape;315;p3">
                    <a:extLst>
                      <a:ext uri="{FF2B5EF4-FFF2-40B4-BE49-F238E27FC236}">
                        <a16:creationId xmlns:a16="http://schemas.microsoft.com/office/drawing/2014/main" id="{21D65558-2036-23E2-F442-BB5A8DA2907E}"/>
                      </a:ext>
                    </a:extLst>
                  </p:cNvPr>
                  <p:cNvSpPr/>
                  <p:nvPr/>
                </p:nvSpPr>
                <p:spPr>
                  <a:xfrm>
                    <a:off x="1881099" y="4401535"/>
                    <a:ext cx="23934" cy="23665"/>
                  </a:xfrm>
                  <a:prstGeom prst="rect">
                    <a:avLst/>
                  </a:prstGeom>
                  <a:solidFill>
                    <a:srgbClr val="EB690B"/>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43" name="Google Shape;316;p3">
                    <a:extLst>
                      <a:ext uri="{FF2B5EF4-FFF2-40B4-BE49-F238E27FC236}">
                        <a16:creationId xmlns:a16="http://schemas.microsoft.com/office/drawing/2014/main" id="{B846295A-904E-74EF-706C-9EE23877EEA6}"/>
                      </a:ext>
                    </a:extLst>
                  </p:cNvPr>
                  <p:cNvSpPr/>
                  <p:nvPr/>
                </p:nvSpPr>
                <p:spPr>
                  <a:xfrm>
                    <a:off x="1793978" y="4443185"/>
                    <a:ext cx="45953" cy="45437"/>
                  </a:xfrm>
                  <a:prstGeom prst="rect">
                    <a:avLst/>
                  </a:prstGeom>
                  <a:solidFill>
                    <a:srgbClr val="EB690B"/>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44" name="Google Shape;317;p3">
                    <a:extLst>
                      <a:ext uri="{FF2B5EF4-FFF2-40B4-BE49-F238E27FC236}">
                        <a16:creationId xmlns:a16="http://schemas.microsoft.com/office/drawing/2014/main" id="{05DFAB9A-D7E4-E2AB-A499-C11C806CC637}"/>
                      </a:ext>
                    </a:extLst>
                  </p:cNvPr>
                  <p:cNvSpPr/>
                  <p:nvPr/>
                </p:nvSpPr>
                <p:spPr>
                  <a:xfrm>
                    <a:off x="1770044" y="4359884"/>
                    <a:ext cx="31593" cy="31238"/>
                  </a:xfrm>
                  <a:prstGeom prst="rect">
                    <a:avLst/>
                  </a:prstGeom>
                  <a:solidFill>
                    <a:srgbClr val="EB690B"/>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grpSp>
          <p:grpSp>
            <p:nvGrpSpPr>
              <p:cNvPr id="9390" name="Google Shape;318;p3">
                <a:extLst>
                  <a:ext uri="{FF2B5EF4-FFF2-40B4-BE49-F238E27FC236}">
                    <a16:creationId xmlns:a16="http://schemas.microsoft.com/office/drawing/2014/main" id="{EC309278-B56A-05E2-A44A-08A59D8EDEDF}"/>
                  </a:ext>
                </a:extLst>
              </p:cNvPr>
              <p:cNvGrpSpPr/>
              <p:nvPr/>
            </p:nvGrpSpPr>
            <p:grpSpPr>
              <a:xfrm>
                <a:off x="1683271" y="4269955"/>
                <a:ext cx="246971" cy="301265"/>
                <a:chOff x="1683271" y="4269955"/>
                <a:chExt cx="246971" cy="301265"/>
              </a:xfrm>
            </p:grpSpPr>
            <p:sp>
              <p:nvSpPr>
                <p:cNvPr id="9434" name="Google Shape;319;p3">
                  <a:extLst>
                    <a:ext uri="{FF2B5EF4-FFF2-40B4-BE49-F238E27FC236}">
                      <a16:creationId xmlns:a16="http://schemas.microsoft.com/office/drawing/2014/main" id="{41A5AE49-0405-F475-2002-F52EEBEB4292}"/>
                    </a:ext>
                  </a:extLst>
                </p:cNvPr>
                <p:cNvSpPr/>
                <p:nvPr/>
              </p:nvSpPr>
              <p:spPr>
                <a:xfrm rot="-4323690">
                  <a:off x="1745340" y="4516371"/>
                  <a:ext cx="110098" cy="3786"/>
                </a:xfrm>
                <a:prstGeom prst="rect">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35" name="Google Shape;320;p3">
                  <a:extLst>
                    <a:ext uri="{FF2B5EF4-FFF2-40B4-BE49-F238E27FC236}">
                      <a16:creationId xmlns:a16="http://schemas.microsoft.com/office/drawing/2014/main" id="{406498F6-5D74-9951-FEF5-3CD85EF9E3B7}"/>
                    </a:ext>
                  </a:extLst>
                </p:cNvPr>
                <p:cNvSpPr/>
                <p:nvPr/>
              </p:nvSpPr>
              <p:spPr>
                <a:xfrm>
                  <a:off x="1782489" y="4333378"/>
                  <a:ext cx="145520" cy="133472"/>
                </a:xfrm>
                <a:custGeom>
                  <a:avLst/>
                  <a:gdLst/>
                  <a:ahLst/>
                  <a:cxnLst/>
                  <a:rect l="l" t="t" r="r" b="b"/>
                  <a:pathLst>
                    <a:path w="145520" h="133472" extrusionOk="0">
                      <a:moveTo>
                        <a:pt x="37337" y="132526"/>
                      </a:moveTo>
                      <a:lnTo>
                        <a:pt x="5744" y="40704"/>
                      </a:lnTo>
                      <a:lnTo>
                        <a:pt x="2872" y="43544"/>
                      </a:lnTo>
                      <a:lnTo>
                        <a:pt x="110098" y="82355"/>
                      </a:lnTo>
                      <a:lnTo>
                        <a:pt x="112012" y="83302"/>
                      </a:lnTo>
                      <a:lnTo>
                        <a:pt x="112970" y="81409"/>
                      </a:lnTo>
                      <a:lnTo>
                        <a:pt x="145520" y="1893"/>
                      </a:lnTo>
                      <a:lnTo>
                        <a:pt x="141691" y="0"/>
                      </a:lnTo>
                      <a:lnTo>
                        <a:pt x="109140" y="79515"/>
                      </a:lnTo>
                      <a:lnTo>
                        <a:pt x="111055" y="78569"/>
                      </a:lnTo>
                      <a:lnTo>
                        <a:pt x="3829" y="39758"/>
                      </a:lnTo>
                      <a:lnTo>
                        <a:pt x="0" y="37864"/>
                      </a:lnTo>
                      <a:lnTo>
                        <a:pt x="1915" y="42598"/>
                      </a:lnTo>
                      <a:lnTo>
                        <a:pt x="32551" y="133472"/>
                      </a:lnTo>
                      <a:close/>
                    </a:path>
                  </a:pathLst>
                </a:cu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36" name="Google Shape;321;p3">
                  <a:extLst>
                    <a:ext uri="{FF2B5EF4-FFF2-40B4-BE49-F238E27FC236}">
                      <a16:creationId xmlns:a16="http://schemas.microsoft.com/office/drawing/2014/main" id="{9E75B9AF-FBAA-E184-169F-5B82916A2E47}"/>
                    </a:ext>
                  </a:extLst>
                </p:cNvPr>
                <p:cNvSpPr/>
                <p:nvPr/>
              </p:nvSpPr>
              <p:spPr>
                <a:xfrm rot="-1567307">
                  <a:off x="1909103" y="4410091"/>
                  <a:ext cx="3829" cy="79518"/>
                </a:xfrm>
                <a:prstGeom prst="rect">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37" name="Google Shape;322;p3">
                  <a:extLst>
                    <a:ext uri="{FF2B5EF4-FFF2-40B4-BE49-F238E27FC236}">
                      <a16:creationId xmlns:a16="http://schemas.microsoft.com/office/drawing/2014/main" id="{5B14DC44-918C-369F-0A8B-D74C90B070BD}"/>
                    </a:ext>
                  </a:extLst>
                </p:cNvPr>
                <p:cNvSpPr/>
                <p:nvPr/>
              </p:nvSpPr>
              <p:spPr>
                <a:xfrm>
                  <a:off x="1686752" y="4269955"/>
                  <a:ext cx="149349" cy="166603"/>
                </a:xfrm>
                <a:custGeom>
                  <a:avLst/>
                  <a:gdLst/>
                  <a:ahLst/>
                  <a:cxnLst/>
                  <a:rect l="l" t="t" r="r" b="b"/>
                  <a:pathLst>
                    <a:path w="149349" h="166603" extrusionOk="0">
                      <a:moveTo>
                        <a:pt x="2872" y="166604"/>
                      </a:moveTo>
                      <a:lnTo>
                        <a:pt x="100524" y="106967"/>
                      </a:lnTo>
                      <a:lnTo>
                        <a:pt x="100524" y="106021"/>
                      </a:lnTo>
                      <a:lnTo>
                        <a:pt x="101481" y="106021"/>
                      </a:lnTo>
                      <a:lnTo>
                        <a:pt x="149350" y="1893"/>
                      </a:lnTo>
                      <a:lnTo>
                        <a:pt x="145520" y="0"/>
                      </a:lnTo>
                      <a:lnTo>
                        <a:pt x="97652" y="104127"/>
                      </a:lnTo>
                      <a:lnTo>
                        <a:pt x="97652" y="103181"/>
                      </a:lnTo>
                      <a:lnTo>
                        <a:pt x="0" y="163764"/>
                      </a:lnTo>
                      <a:close/>
                    </a:path>
                  </a:pathLst>
                </a:cu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38" name="Google Shape;323;p3">
                  <a:extLst>
                    <a:ext uri="{FF2B5EF4-FFF2-40B4-BE49-F238E27FC236}">
                      <a16:creationId xmlns:a16="http://schemas.microsoft.com/office/drawing/2014/main" id="{CCB4D9AE-7C53-24AA-DD6A-8D0FE67D7D56}"/>
                    </a:ext>
                  </a:extLst>
                </p:cNvPr>
                <p:cNvSpPr/>
                <p:nvPr/>
              </p:nvSpPr>
              <p:spPr>
                <a:xfrm rot="-4052910">
                  <a:off x="1732829" y="4299109"/>
                  <a:ext cx="3829" cy="109806"/>
                </a:xfrm>
                <a:prstGeom prst="rect">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grpSp>
            <p:nvGrpSpPr>
              <p:cNvPr id="9391" name="Google Shape;324;p3">
                <a:extLst>
                  <a:ext uri="{FF2B5EF4-FFF2-40B4-BE49-F238E27FC236}">
                    <a16:creationId xmlns:a16="http://schemas.microsoft.com/office/drawing/2014/main" id="{DE7D3D3A-B415-95F6-97F3-C802CA1F910A}"/>
                  </a:ext>
                </a:extLst>
              </p:cNvPr>
              <p:cNvGrpSpPr/>
              <p:nvPr/>
            </p:nvGrpSpPr>
            <p:grpSpPr>
              <a:xfrm>
                <a:off x="1659946" y="4246290"/>
                <a:ext cx="295826" cy="336994"/>
                <a:chOff x="1659946" y="4246290"/>
                <a:chExt cx="295826" cy="336994"/>
              </a:xfrm>
            </p:grpSpPr>
            <p:grpSp>
              <p:nvGrpSpPr>
                <p:cNvPr id="9423" name="Google Shape;325;p3">
                  <a:extLst>
                    <a:ext uri="{FF2B5EF4-FFF2-40B4-BE49-F238E27FC236}">
                      <a16:creationId xmlns:a16="http://schemas.microsoft.com/office/drawing/2014/main" id="{EC20170D-2ABA-CDE7-B940-5E266E887F44}"/>
                    </a:ext>
                  </a:extLst>
                </p:cNvPr>
                <p:cNvGrpSpPr/>
                <p:nvPr/>
              </p:nvGrpSpPr>
              <p:grpSpPr>
                <a:xfrm>
                  <a:off x="1659946" y="4304980"/>
                  <a:ext cx="295826" cy="278304"/>
                  <a:chOff x="1659946" y="4304980"/>
                  <a:chExt cx="295826" cy="278304"/>
                </a:xfrm>
              </p:grpSpPr>
              <p:sp>
                <p:nvSpPr>
                  <p:cNvPr id="9429" name="Google Shape;326;p3">
                    <a:extLst>
                      <a:ext uri="{FF2B5EF4-FFF2-40B4-BE49-F238E27FC236}">
                        <a16:creationId xmlns:a16="http://schemas.microsoft.com/office/drawing/2014/main" id="{23B768C2-9DF7-F262-3DD3-5DE1FEE30434}"/>
                      </a:ext>
                    </a:extLst>
                  </p:cNvPr>
                  <p:cNvSpPr/>
                  <p:nvPr/>
                </p:nvSpPr>
                <p:spPr>
                  <a:xfrm>
                    <a:off x="1770044" y="4556779"/>
                    <a:ext cx="26806" cy="26505"/>
                  </a:xfrm>
                  <a:prstGeom prst="ellipse">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30" name="Google Shape;327;p3">
                    <a:extLst>
                      <a:ext uri="{FF2B5EF4-FFF2-40B4-BE49-F238E27FC236}">
                        <a16:creationId xmlns:a16="http://schemas.microsoft.com/office/drawing/2014/main" id="{79840460-F1A8-1043-C1BE-4BB22C774814}"/>
                      </a:ext>
                    </a:extLst>
                  </p:cNvPr>
                  <p:cNvSpPr/>
                  <p:nvPr/>
                </p:nvSpPr>
                <p:spPr>
                  <a:xfrm>
                    <a:off x="1896416" y="4304980"/>
                    <a:ext cx="59356" cy="58689"/>
                  </a:xfrm>
                  <a:custGeom>
                    <a:avLst/>
                    <a:gdLst/>
                    <a:ahLst/>
                    <a:cxnLst/>
                    <a:rect l="l" t="t" r="r" b="b"/>
                    <a:pathLst>
                      <a:path w="59356" h="58689" extrusionOk="0">
                        <a:moveTo>
                          <a:pt x="0" y="29345"/>
                        </a:moveTo>
                        <a:cubicBezTo>
                          <a:pt x="0" y="45437"/>
                          <a:pt x="13403" y="58690"/>
                          <a:pt x="29678" y="58690"/>
                        </a:cubicBezTo>
                        <a:cubicBezTo>
                          <a:pt x="45954" y="58690"/>
                          <a:pt x="59357" y="45437"/>
                          <a:pt x="59357" y="29345"/>
                        </a:cubicBezTo>
                        <a:cubicBezTo>
                          <a:pt x="59357" y="13253"/>
                          <a:pt x="45954" y="0"/>
                          <a:pt x="29678" y="0"/>
                        </a:cubicBezTo>
                        <a:cubicBezTo>
                          <a:pt x="13403" y="0"/>
                          <a:pt x="0" y="13253"/>
                          <a:pt x="0" y="29345"/>
                        </a:cubicBezTo>
                        <a:close/>
                      </a:path>
                    </a:pathLst>
                  </a:cu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31" name="Google Shape;328;p3">
                    <a:extLst>
                      <a:ext uri="{FF2B5EF4-FFF2-40B4-BE49-F238E27FC236}">
                        <a16:creationId xmlns:a16="http://schemas.microsoft.com/office/drawing/2014/main" id="{3BFFD562-C352-6192-9C99-1468BC851FC5}"/>
                      </a:ext>
                    </a:extLst>
                  </p:cNvPr>
                  <p:cNvSpPr/>
                  <p:nvPr/>
                </p:nvSpPr>
                <p:spPr>
                  <a:xfrm>
                    <a:off x="1916521" y="4472530"/>
                    <a:ext cx="24891" cy="24611"/>
                  </a:xfrm>
                  <a:prstGeom prst="ellipse">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32" name="Google Shape;329;p3">
                    <a:extLst>
                      <a:ext uri="{FF2B5EF4-FFF2-40B4-BE49-F238E27FC236}">
                        <a16:creationId xmlns:a16="http://schemas.microsoft.com/office/drawing/2014/main" id="{A8625598-B06E-5BF0-5B8F-F328DF97127C}"/>
                      </a:ext>
                    </a:extLst>
                  </p:cNvPr>
                  <p:cNvSpPr/>
                  <p:nvPr/>
                </p:nvSpPr>
                <p:spPr>
                  <a:xfrm>
                    <a:off x="1669520" y="4416680"/>
                    <a:ext cx="36380" cy="35971"/>
                  </a:xfrm>
                  <a:prstGeom prst="ellipse">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33" name="Google Shape;330;p3">
                    <a:extLst>
                      <a:ext uri="{FF2B5EF4-FFF2-40B4-BE49-F238E27FC236}">
                        <a16:creationId xmlns:a16="http://schemas.microsoft.com/office/drawing/2014/main" id="{7AF0C1F2-07AC-FC56-6F24-82802CD9EFA9}"/>
                      </a:ext>
                    </a:extLst>
                  </p:cNvPr>
                  <p:cNvSpPr/>
                  <p:nvPr/>
                </p:nvSpPr>
                <p:spPr>
                  <a:xfrm>
                    <a:off x="1659946" y="4310660"/>
                    <a:ext cx="45953" cy="45437"/>
                  </a:xfrm>
                  <a:prstGeom prst="ellipse">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grpSp>
              <p:nvGrpSpPr>
                <p:cNvPr id="9424" name="Google Shape;331;p3">
                  <a:extLst>
                    <a:ext uri="{FF2B5EF4-FFF2-40B4-BE49-F238E27FC236}">
                      <a16:creationId xmlns:a16="http://schemas.microsoft.com/office/drawing/2014/main" id="{60019B1F-65DB-9D6C-0216-7F2E8F1BB68E}"/>
                    </a:ext>
                  </a:extLst>
                </p:cNvPr>
                <p:cNvGrpSpPr/>
                <p:nvPr/>
              </p:nvGrpSpPr>
              <p:grpSpPr>
                <a:xfrm>
                  <a:off x="1770044" y="4246290"/>
                  <a:ext cx="134989" cy="242332"/>
                  <a:chOff x="1770044" y="4246290"/>
                  <a:chExt cx="134989" cy="242332"/>
                </a:xfrm>
              </p:grpSpPr>
              <p:sp>
                <p:nvSpPr>
                  <p:cNvPr id="9425" name="Google Shape;332;p3">
                    <a:extLst>
                      <a:ext uri="{FF2B5EF4-FFF2-40B4-BE49-F238E27FC236}">
                        <a16:creationId xmlns:a16="http://schemas.microsoft.com/office/drawing/2014/main" id="{DC0AAA46-C07D-CA01-45BD-9B128B950FF4}"/>
                      </a:ext>
                    </a:extLst>
                  </p:cNvPr>
                  <p:cNvSpPr/>
                  <p:nvPr/>
                </p:nvSpPr>
                <p:spPr>
                  <a:xfrm>
                    <a:off x="1809296" y="4246290"/>
                    <a:ext cx="49783" cy="49223"/>
                  </a:xfrm>
                  <a:prstGeom prst="rect">
                    <a:avLst/>
                  </a:prstGeom>
                  <a:solidFill>
                    <a:srgbClr val="EB690B"/>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26" name="Google Shape;333;p3">
                    <a:extLst>
                      <a:ext uri="{FF2B5EF4-FFF2-40B4-BE49-F238E27FC236}">
                        <a16:creationId xmlns:a16="http://schemas.microsoft.com/office/drawing/2014/main" id="{865F022B-6C40-DB4F-15B3-1721CB0CC277}"/>
                      </a:ext>
                    </a:extLst>
                  </p:cNvPr>
                  <p:cNvSpPr/>
                  <p:nvPr/>
                </p:nvSpPr>
                <p:spPr>
                  <a:xfrm>
                    <a:off x="1881099" y="4401535"/>
                    <a:ext cx="23934" cy="23665"/>
                  </a:xfrm>
                  <a:prstGeom prst="rect">
                    <a:avLst/>
                  </a:prstGeom>
                  <a:solidFill>
                    <a:srgbClr val="EB690B"/>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27" name="Google Shape;334;p3">
                    <a:extLst>
                      <a:ext uri="{FF2B5EF4-FFF2-40B4-BE49-F238E27FC236}">
                        <a16:creationId xmlns:a16="http://schemas.microsoft.com/office/drawing/2014/main" id="{F6CCC520-F600-4C75-C875-7B354868422C}"/>
                      </a:ext>
                    </a:extLst>
                  </p:cNvPr>
                  <p:cNvSpPr/>
                  <p:nvPr/>
                </p:nvSpPr>
                <p:spPr>
                  <a:xfrm>
                    <a:off x="1793978" y="4443185"/>
                    <a:ext cx="45953" cy="45437"/>
                  </a:xfrm>
                  <a:prstGeom prst="rect">
                    <a:avLst/>
                  </a:prstGeom>
                  <a:solidFill>
                    <a:srgbClr val="EB690B"/>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28" name="Google Shape;335;p3">
                    <a:extLst>
                      <a:ext uri="{FF2B5EF4-FFF2-40B4-BE49-F238E27FC236}">
                        <a16:creationId xmlns:a16="http://schemas.microsoft.com/office/drawing/2014/main" id="{E7832F27-CAF0-4B03-4493-DBAB1426BCEF}"/>
                      </a:ext>
                    </a:extLst>
                  </p:cNvPr>
                  <p:cNvSpPr/>
                  <p:nvPr/>
                </p:nvSpPr>
                <p:spPr>
                  <a:xfrm>
                    <a:off x="1770044" y="4359884"/>
                    <a:ext cx="31593" cy="31238"/>
                  </a:xfrm>
                  <a:prstGeom prst="rect">
                    <a:avLst/>
                  </a:prstGeom>
                  <a:solidFill>
                    <a:srgbClr val="EB690B"/>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grpSp>
          <p:grpSp>
            <p:nvGrpSpPr>
              <p:cNvPr id="9392" name="Google Shape;336;p3">
                <a:extLst>
                  <a:ext uri="{FF2B5EF4-FFF2-40B4-BE49-F238E27FC236}">
                    <a16:creationId xmlns:a16="http://schemas.microsoft.com/office/drawing/2014/main" id="{AB239B2B-1B3E-BACC-99E4-AF2D8340ED38}"/>
                  </a:ext>
                </a:extLst>
              </p:cNvPr>
              <p:cNvGrpSpPr/>
              <p:nvPr/>
            </p:nvGrpSpPr>
            <p:grpSpPr>
              <a:xfrm>
                <a:off x="1683546" y="4269955"/>
                <a:ext cx="246742" cy="300784"/>
                <a:chOff x="1683546" y="4269955"/>
                <a:chExt cx="246742" cy="300784"/>
              </a:xfrm>
            </p:grpSpPr>
            <p:sp>
              <p:nvSpPr>
                <p:cNvPr id="9418" name="Google Shape;337;p3">
                  <a:extLst>
                    <a:ext uri="{FF2B5EF4-FFF2-40B4-BE49-F238E27FC236}">
                      <a16:creationId xmlns:a16="http://schemas.microsoft.com/office/drawing/2014/main" id="{D1B3A954-0A98-89DE-C5F1-979C40C3DDB8}"/>
                    </a:ext>
                  </a:extLst>
                </p:cNvPr>
                <p:cNvSpPr/>
                <p:nvPr/>
              </p:nvSpPr>
              <p:spPr>
                <a:xfrm rot="-4323690">
                  <a:off x="1745954" y="4515890"/>
                  <a:ext cx="110098" cy="3786"/>
                </a:xfrm>
                <a:prstGeom prst="rect">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19" name="Google Shape;338;p3">
                  <a:extLst>
                    <a:ext uri="{FF2B5EF4-FFF2-40B4-BE49-F238E27FC236}">
                      <a16:creationId xmlns:a16="http://schemas.microsoft.com/office/drawing/2014/main" id="{A74624C0-131C-B91E-BA7D-981FC0F66292}"/>
                    </a:ext>
                  </a:extLst>
                </p:cNvPr>
                <p:cNvSpPr/>
                <p:nvPr/>
              </p:nvSpPr>
              <p:spPr>
                <a:xfrm>
                  <a:off x="1782489" y="4333378"/>
                  <a:ext cx="145520" cy="133472"/>
                </a:xfrm>
                <a:custGeom>
                  <a:avLst/>
                  <a:gdLst/>
                  <a:ahLst/>
                  <a:cxnLst/>
                  <a:rect l="l" t="t" r="r" b="b"/>
                  <a:pathLst>
                    <a:path w="145520" h="133472" extrusionOk="0">
                      <a:moveTo>
                        <a:pt x="37337" y="132526"/>
                      </a:moveTo>
                      <a:lnTo>
                        <a:pt x="5744" y="40704"/>
                      </a:lnTo>
                      <a:lnTo>
                        <a:pt x="2872" y="43544"/>
                      </a:lnTo>
                      <a:lnTo>
                        <a:pt x="110098" y="82355"/>
                      </a:lnTo>
                      <a:lnTo>
                        <a:pt x="112012" y="83302"/>
                      </a:lnTo>
                      <a:lnTo>
                        <a:pt x="112970" y="81409"/>
                      </a:lnTo>
                      <a:lnTo>
                        <a:pt x="145520" y="1893"/>
                      </a:lnTo>
                      <a:lnTo>
                        <a:pt x="141691" y="0"/>
                      </a:lnTo>
                      <a:lnTo>
                        <a:pt x="109140" y="79515"/>
                      </a:lnTo>
                      <a:lnTo>
                        <a:pt x="112012" y="78569"/>
                      </a:lnTo>
                      <a:lnTo>
                        <a:pt x="4787" y="39758"/>
                      </a:lnTo>
                      <a:lnTo>
                        <a:pt x="0" y="37864"/>
                      </a:lnTo>
                      <a:lnTo>
                        <a:pt x="1915" y="42598"/>
                      </a:lnTo>
                      <a:lnTo>
                        <a:pt x="33508" y="133472"/>
                      </a:lnTo>
                      <a:close/>
                    </a:path>
                  </a:pathLst>
                </a:cu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20" name="Google Shape;339;p3">
                  <a:extLst>
                    <a:ext uri="{FF2B5EF4-FFF2-40B4-BE49-F238E27FC236}">
                      <a16:creationId xmlns:a16="http://schemas.microsoft.com/office/drawing/2014/main" id="{65A23C43-5027-4552-A63D-923C035ABDBB}"/>
                    </a:ext>
                  </a:extLst>
                </p:cNvPr>
                <p:cNvSpPr/>
                <p:nvPr/>
              </p:nvSpPr>
              <p:spPr>
                <a:xfrm rot="-1567307">
                  <a:off x="1909149" y="4410287"/>
                  <a:ext cx="3829" cy="79518"/>
                </a:xfrm>
                <a:prstGeom prst="rect">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21" name="Google Shape;340;p3">
                  <a:extLst>
                    <a:ext uri="{FF2B5EF4-FFF2-40B4-BE49-F238E27FC236}">
                      <a16:creationId xmlns:a16="http://schemas.microsoft.com/office/drawing/2014/main" id="{A2222191-AA12-B292-782D-14A24235BF2D}"/>
                    </a:ext>
                  </a:extLst>
                </p:cNvPr>
                <p:cNvSpPr/>
                <p:nvPr/>
              </p:nvSpPr>
              <p:spPr>
                <a:xfrm>
                  <a:off x="1687710" y="4269955"/>
                  <a:ext cx="149349" cy="166603"/>
                </a:xfrm>
                <a:custGeom>
                  <a:avLst/>
                  <a:gdLst/>
                  <a:ahLst/>
                  <a:cxnLst/>
                  <a:rect l="l" t="t" r="r" b="b"/>
                  <a:pathLst>
                    <a:path w="149349" h="166603" extrusionOk="0">
                      <a:moveTo>
                        <a:pt x="1915" y="166604"/>
                      </a:moveTo>
                      <a:lnTo>
                        <a:pt x="99566" y="106967"/>
                      </a:lnTo>
                      <a:lnTo>
                        <a:pt x="100524" y="106021"/>
                      </a:lnTo>
                      <a:lnTo>
                        <a:pt x="100524" y="106021"/>
                      </a:lnTo>
                      <a:lnTo>
                        <a:pt x="149350" y="1893"/>
                      </a:lnTo>
                      <a:lnTo>
                        <a:pt x="145520" y="0"/>
                      </a:lnTo>
                      <a:lnTo>
                        <a:pt x="96694" y="104127"/>
                      </a:lnTo>
                      <a:lnTo>
                        <a:pt x="97652" y="103181"/>
                      </a:lnTo>
                      <a:lnTo>
                        <a:pt x="0" y="163764"/>
                      </a:lnTo>
                      <a:close/>
                    </a:path>
                  </a:pathLst>
                </a:cu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22" name="Google Shape;341;p3">
                  <a:extLst>
                    <a:ext uri="{FF2B5EF4-FFF2-40B4-BE49-F238E27FC236}">
                      <a16:creationId xmlns:a16="http://schemas.microsoft.com/office/drawing/2014/main" id="{1AAE8A65-68A7-0B20-4DA0-98D6835B7C26}"/>
                    </a:ext>
                  </a:extLst>
                </p:cNvPr>
                <p:cNvSpPr/>
                <p:nvPr/>
              </p:nvSpPr>
              <p:spPr>
                <a:xfrm rot="-4052910">
                  <a:off x="1733104" y="4299510"/>
                  <a:ext cx="3829" cy="109806"/>
                </a:xfrm>
                <a:prstGeom prst="rect">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grpSp>
            <p:nvGrpSpPr>
              <p:cNvPr id="9393" name="Google Shape;342;p3">
                <a:extLst>
                  <a:ext uri="{FF2B5EF4-FFF2-40B4-BE49-F238E27FC236}">
                    <a16:creationId xmlns:a16="http://schemas.microsoft.com/office/drawing/2014/main" id="{937E5DBB-556D-D210-7A93-6AE2D9788964}"/>
                  </a:ext>
                </a:extLst>
              </p:cNvPr>
              <p:cNvGrpSpPr/>
              <p:nvPr/>
            </p:nvGrpSpPr>
            <p:grpSpPr>
              <a:xfrm>
                <a:off x="1660903" y="4246290"/>
                <a:ext cx="294869" cy="336994"/>
                <a:chOff x="1660903" y="4246290"/>
                <a:chExt cx="294869" cy="336994"/>
              </a:xfrm>
            </p:grpSpPr>
            <p:grpSp>
              <p:nvGrpSpPr>
                <p:cNvPr id="9407" name="Google Shape;343;p3">
                  <a:extLst>
                    <a:ext uri="{FF2B5EF4-FFF2-40B4-BE49-F238E27FC236}">
                      <a16:creationId xmlns:a16="http://schemas.microsoft.com/office/drawing/2014/main" id="{2B796C00-9220-2B9F-5873-8A240999BF62}"/>
                    </a:ext>
                  </a:extLst>
                </p:cNvPr>
                <p:cNvGrpSpPr/>
                <p:nvPr/>
              </p:nvGrpSpPr>
              <p:grpSpPr>
                <a:xfrm>
                  <a:off x="1660903" y="4304980"/>
                  <a:ext cx="294869" cy="278304"/>
                  <a:chOff x="1660903" y="4304980"/>
                  <a:chExt cx="294869" cy="278304"/>
                </a:xfrm>
              </p:grpSpPr>
              <p:sp>
                <p:nvSpPr>
                  <p:cNvPr id="9413" name="Google Shape;344;p3">
                    <a:extLst>
                      <a:ext uri="{FF2B5EF4-FFF2-40B4-BE49-F238E27FC236}">
                        <a16:creationId xmlns:a16="http://schemas.microsoft.com/office/drawing/2014/main" id="{03AB47F4-13B9-ECC9-DA4E-C9B17848412A}"/>
                      </a:ext>
                    </a:extLst>
                  </p:cNvPr>
                  <p:cNvSpPr/>
                  <p:nvPr/>
                </p:nvSpPr>
                <p:spPr>
                  <a:xfrm>
                    <a:off x="1771001" y="4556779"/>
                    <a:ext cx="26806" cy="26505"/>
                  </a:xfrm>
                  <a:prstGeom prst="ellipse">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14" name="Google Shape;345;p3">
                    <a:extLst>
                      <a:ext uri="{FF2B5EF4-FFF2-40B4-BE49-F238E27FC236}">
                        <a16:creationId xmlns:a16="http://schemas.microsoft.com/office/drawing/2014/main" id="{976D17DF-873B-2E7E-DEE4-651A70D1EE9A}"/>
                      </a:ext>
                    </a:extLst>
                  </p:cNvPr>
                  <p:cNvSpPr/>
                  <p:nvPr/>
                </p:nvSpPr>
                <p:spPr>
                  <a:xfrm>
                    <a:off x="1896416" y="4304980"/>
                    <a:ext cx="59356" cy="58689"/>
                  </a:xfrm>
                  <a:custGeom>
                    <a:avLst/>
                    <a:gdLst/>
                    <a:ahLst/>
                    <a:cxnLst/>
                    <a:rect l="l" t="t" r="r" b="b"/>
                    <a:pathLst>
                      <a:path w="59356" h="58689" extrusionOk="0">
                        <a:moveTo>
                          <a:pt x="0" y="29345"/>
                        </a:moveTo>
                        <a:cubicBezTo>
                          <a:pt x="0" y="45437"/>
                          <a:pt x="13403" y="58690"/>
                          <a:pt x="29678" y="58690"/>
                        </a:cubicBezTo>
                        <a:cubicBezTo>
                          <a:pt x="45954" y="58690"/>
                          <a:pt x="59357" y="45437"/>
                          <a:pt x="59357" y="29345"/>
                        </a:cubicBezTo>
                        <a:cubicBezTo>
                          <a:pt x="59357" y="13253"/>
                          <a:pt x="45954" y="0"/>
                          <a:pt x="29678" y="0"/>
                        </a:cubicBezTo>
                        <a:cubicBezTo>
                          <a:pt x="13403" y="0"/>
                          <a:pt x="0" y="13253"/>
                          <a:pt x="0" y="29345"/>
                        </a:cubicBezTo>
                        <a:close/>
                      </a:path>
                    </a:pathLst>
                  </a:cu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15" name="Google Shape;346;p3">
                    <a:extLst>
                      <a:ext uri="{FF2B5EF4-FFF2-40B4-BE49-F238E27FC236}">
                        <a16:creationId xmlns:a16="http://schemas.microsoft.com/office/drawing/2014/main" id="{099AA524-B677-92FC-717C-F1EB5BD51755}"/>
                      </a:ext>
                    </a:extLst>
                  </p:cNvPr>
                  <p:cNvSpPr/>
                  <p:nvPr/>
                </p:nvSpPr>
                <p:spPr>
                  <a:xfrm>
                    <a:off x="1916521" y="4472530"/>
                    <a:ext cx="24891" cy="24611"/>
                  </a:xfrm>
                  <a:prstGeom prst="ellipse">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16" name="Google Shape;347;p3">
                    <a:extLst>
                      <a:ext uri="{FF2B5EF4-FFF2-40B4-BE49-F238E27FC236}">
                        <a16:creationId xmlns:a16="http://schemas.microsoft.com/office/drawing/2014/main" id="{18674B17-3EBC-F8B2-E4BB-CCFF41950441}"/>
                      </a:ext>
                    </a:extLst>
                  </p:cNvPr>
                  <p:cNvSpPr/>
                  <p:nvPr/>
                </p:nvSpPr>
                <p:spPr>
                  <a:xfrm>
                    <a:off x="1670477" y="4416680"/>
                    <a:ext cx="36380" cy="35971"/>
                  </a:xfrm>
                  <a:prstGeom prst="ellipse">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17" name="Google Shape;348;p3">
                    <a:extLst>
                      <a:ext uri="{FF2B5EF4-FFF2-40B4-BE49-F238E27FC236}">
                        <a16:creationId xmlns:a16="http://schemas.microsoft.com/office/drawing/2014/main" id="{F2D34909-5F89-EEA3-1414-63F7B2173EE6}"/>
                      </a:ext>
                    </a:extLst>
                  </p:cNvPr>
                  <p:cNvSpPr/>
                  <p:nvPr/>
                </p:nvSpPr>
                <p:spPr>
                  <a:xfrm>
                    <a:off x="1660903" y="4310660"/>
                    <a:ext cx="45953" cy="45437"/>
                  </a:xfrm>
                  <a:prstGeom prst="ellipse">
                    <a:avLst/>
                  </a:prstGeom>
                  <a:solidFill>
                    <a:srgbClr val="004481"/>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grpSp>
              <p:nvGrpSpPr>
                <p:cNvPr id="9408" name="Google Shape;349;p3">
                  <a:extLst>
                    <a:ext uri="{FF2B5EF4-FFF2-40B4-BE49-F238E27FC236}">
                      <a16:creationId xmlns:a16="http://schemas.microsoft.com/office/drawing/2014/main" id="{DB7E4C35-B619-5086-B515-6AF563D8A6AC}"/>
                    </a:ext>
                  </a:extLst>
                </p:cNvPr>
                <p:cNvGrpSpPr/>
                <p:nvPr/>
              </p:nvGrpSpPr>
              <p:grpSpPr>
                <a:xfrm>
                  <a:off x="1771001" y="4246290"/>
                  <a:ext cx="134989" cy="242332"/>
                  <a:chOff x="1771001" y="4246290"/>
                  <a:chExt cx="134989" cy="242332"/>
                </a:xfrm>
              </p:grpSpPr>
              <p:sp>
                <p:nvSpPr>
                  <p:cNvPr id="9409" name="Google Shape;350;p3">
                    <a:extLst>
                      <a:ext uri="{FF2B5EF4-FFF2-40B4-BE49-F238E27FC236}">
                        <a16:creationId xmlns:a16="http://schemas.microsoft.com/office/drawing/2014/main" id="{3D1D589D-5662-9CAF-204A-E105B5E07E27}"/>
                      </a:ext>
                    </a:extLst>
                  </p:cNvPr>
                  <p:cNvSpPr/>
                  <p:nvPr/>
                </p:nvSpPr>
                <p:spPr>
                  <a:xfrm>
                    <a:off x="1809296" y="4246290"/>
                    <a:ext cx="49783" cy="49223"/>
                  </a:xfrm>
                  <a:prstGeom prst="rect">
                    <a:avLst/>
                  </a:prstGeom>
                  <a:solidFill>
                    <a:srgbClr val="EB690B"/>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10" name="Google Shape;351;p3">
                    <a:extLst>
                      <a:ext uri="{FF2B5EF4-FFF2-40B4-BE49-F238E27FC236}">
                        <a16:creationId xmlns:a16="http://schemas.microsoft.com/office/drawing/2014/main" id="{EE6D50B2-CCC9-58DC-5F78-8BAECE98EE89}"/>
                      </a:ext>
                    </a:extLst>
                  </p:cNvPr>
                  <p:cNvSpPr/>
                  <p:nvPr/>
                </p:nvSpPr>
                <p:spPr>
                  <a:xfrm>
                    <a:off x="1882056" y="4401535"/>
                    <a:ext cx="23934" cy="23665"/>
                  </a:xfrm>
                  <a:prstGeom prst="rect">
                    <a:avLst/>
                  </a:prstGeom>
                  <a:solidFill>
                    <a:srgbClr val="EB690B"/>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11" name="Google Shape;352;p3">
                    <a:extLst>
                      <a:ext uri="{FF2B5EF4-FFF2-40B4-BE49-F238E27FC236}">
                        <a16:creationId xmlns:a16="http://schemas.microsoft.com/office/drawing/2014/main" id="{6137FDC7-7D04-96DF-4B69-59CE50F3A71F}"/>
                      </a:ext>
                    </a:extLst>
                  </p:cNvPr>
                  <p:cNvSpPr/>
                  <p:nvPr/>
                </p:nvSpPr>
                <p:spPr>
                  <a:xfrm>
                    <a:off x="1794935" y="4443185"/>
                    <a:ext cx="45953" cy="45437"/>
                  </a:xfrm>
                  <a:prstGeom prst="rect">
                    <a:avLst/>
                  </a:prstGeom>
                  <a:solidFill>
                    <a:srgbClr val="EB690B"/>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12" name="Google Shape;353;p3">
                    <a:extLst>
                      <a:ext uri="{FF2B5EF4-FFF2-40B4-BE49-F238E27FC236}">
                        <a16:creationId xmlns:a16="http://schemas.microsoft.com/office/drawing/2014/main" id="{E6095F37-903A-6BE9-1BA8-55CFC6480A2B}"/>
                      </a:ext>
                    </a:extLst>
                  </p:cNvPr>
                  <p:cNvSpPr/>
                  <p:nvPr/>
                </p:nvSpPr>
                <p:spPr>
                  <a:xfrm>
                    <a:off x="1771001" y="4359884"/>
                    <a:ext cx="31593" cy="31238"/>
                  </a:xfrm>
                  <a:prstGeom prst="rect">
                    <a:avLst/>
                  </a:prstGeom>
                  <a:solidFill>
                    <a:srgbClr val="EB690B"/>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grpSp>
          <p:grpSp>
            <p:nvGrpSpPr>
              <p:cNvPr id="9394" name="Google Shape;354;p3">
                <a:extLst>
                  <a:ext uri="{FF2B5EF4-FFF2-40B4-BE49-F238E27FC236}">
                    <a16:creationId xmlns:a16="http://schemas.microsoft.com/office/drawing/2014/main" id="{B254253C-DFB5-573E-8FF1-6DE164B76AD7}"/>
                  </a:ext>
                </a:extLst>
              </p:cNvPr>
              <p:cNvGrpSpPr/>
              <p:nvPr/>
            </p:nvGrpSpPr>
            <p:grpSpPr>
              <a:xfrm>
                <a:off x="2004599" y="4256703"/>
                <a:ext cx="940137" cy="126845"/>
                <a:chOff x="2004599" y="4256703"/>
                <a:chExt cx="940137" cy="126845"/>
              </a:xfrm>
            </p:grpSpPr>
            <p:grpSp>
              <p:nvGrpSpPr>
                <p:cNvPr id="9395" name="Google Shape;355;p3">
                  <a:extLst>
                    <a:ext uri="{FF2B5EF4-FFF2-40B4-BE49-F238E27FC236}">
                      <a16:creationId xmlns:a16="http://schemas.microsoft.com/office/drawing/2014/main" id="{DF2BD5FA-2584-3BB4-CFC9-D71123254C29}"/>
                    </a:ext>
                  </a:extLst>
                </p:cNvPr>
                <p:cNvGrpSpPr/>
                <p:nvPr/>
              </p:nvGrpSpPr>
              <p:grpSpPr>
                <a:xfrm>
                  <a:off x="2004599" y="4266169"/>
                  <a:ext cx="872164" cy="117379"/>
                  <a:chOff x="2004599" y="4266169"/>
                  <a:chExt cx="872164" cy="117379"/>
                </a:xfrm>
              </p:grpSpPr>
              <p:sp>
                <p:nvSpPr>
                  <p:cNvPr id="9397" name="Google Shape;356;p3">
                    <a:extLst>
                      <a:ext uri="{FF2B5EF4-FFF2-40B4-BE49-F238E27FC236}">
                        <a16:creationId xmlns:a16="http://schemas.microsoft.com/office/drawing/2014/main" id="{F39DF3F6-B361-3B9E-E397-349B6A400170}"/>
                      </a:ext>
                    </a:extLst>
                  </p:cNvPr>
                  <p:cNvSpPr/>
                  <p:nvPr/>
                </p:nvSpPr>
                <p:spPr>
                  <a:xfrm>
                    <a:off x="2004599" y="4267116"/>
                    <a:ext cx="86163" cy="113593"/>
                  </a:xfrm>
                  <a:custGeom>
                    <a:avLst/>
                    <a:gdLst/>
                    <a:ahLst/>
                    <a:cxnLst/>
                    <a:rect l="l" t="t" r="r" b="b"/>
                    <a:pathLst>
                      <a:path w="86163" h="113593" extrusionOk="0">
                        <a:moveTo>
                          <a:pt x="81376" y="97501"/>
                        </a:moveTo>
                        <a:cubicBezTo>
                          <a:pt x="78504" y="102234"/>
                          <a:pt x="74675" y="106021"/>
                          <a:pt x="69888" y="107914"/>
                        </a:cubicBezTo>
                        <a:cubicBezTo>
                          <a:pt x="65101" y="110754"/>
                          <a:pt x="59357" y="111700"/>
                          <a:pt x="53613" y="112647"/>
                        </a:cubicBezTo>
                        <a:cubicBezTo>
                          <a:pt x="47869" y="113593"/>
                          <a:pt x="42124" y="113593"/>
                          <a:pt x="37337" y="113593"/>
                        </a:cubicBezTo>
                        <a:lnTo>
                          <a:pt x="0" y="113593"/>
                        </a:lnTo>
                        <a:lnTo>
                          <a:pt x="0" y="0"/>
                        </a:lnTo>
                        <a:lnTo>
                          <a:pt x="39252" y="0"/>
                        </a:lnTo>
                        <a:cubicBezTo>
                          <a:pt x="44996" y="0"/>
                          <a:pt x="50741" y="947"/>
                          <a:pt x="55527" y="1893"/>
                        </a:cubicBezTo>
                        <a:cubicBezTo>
                          <a:pt x="60314" y="2840"/>
                          <a:pt x="65101" y="4733"/>
                          <a:pt x="67973" y="6626"/>
                        </a:cubicBezTo>
                        <a:cubicBezTo>
                          <a:pt x="71803" y="8519"/>
                          <a:pt x="74675" y="11359"/>
                          <a:pt x="76590" y="15146"/>
                        </a:cubicBezTo>
                        <a:cubicBezTo>
                          <a:pt x="78504" y="18932"/>
                          <a:pt x="79462" y="22719"/>
                          <a:pt x="79462" y="27452"/>
                        </a:cubicBezTo>
                        <a:cubicBezTo>
                          <a:pt x="79462" y="33131"/>
                          <a:pt x="78504" y="37864"/>
                          <a:pt x="75632" y="41651"/>
                        </a:cubicBezTo>
                        <a:cubicBezTo>
                          <a:pt x="72760" y="45437"/>
                          <a:pt x="68931" y="49224"/>
                          <a:pt x="63186" y="51117"/>
                        </a:cubicBezTo>
                        <a:cubicBezTo>
                          <a:pt x="69888" y="53010"/>
                          <a:pt x="75632" y="55850"/>
                          <a:pt x="79462" y="60583"/>
                        </a:cubicBezTo>
                        <a:cubicBezTo>
                          <a:pt x="83291" y="65316"/>
                          <a:pt x="86163" y="70996"/>
                          <a:pt x="86163" y="77622"/>
                        </a:cubicBezTo>
                        <a:cubicBezTo>
                          <a:pt x="86163" y="87088"/>
                          <a:pt x="84249" y="93715"/>
                          <a:pt x="81376" y="97501"/>
                        </a:cubicBezTo>
                        <a:close/>
                        <a:moveTo>
                          <a:pt x="49783" y="20825"/>
                        </a:moveTo>
                        <a:cubicBezTo>
                          <a:pt x="45954" y="18932"/>
                          <a:pt x="41167" y="17986"/>
                          <a:pt x="35423" y="17986"/>
                        </a:cubicBezTo>
                        <a:lnTo>
                          <a:pt x="24892" y="17986"/>
                        </a:lnTo>
                        <a:lnTo>
                          <a:pt x="24892" y="46384"/>
                        </a:lnTo>
                        <a:lnTo>
                          <a:pt x="35423" y="46384"/>
                        </a:lnTo>
                        <a:cubicBezTo>
                          <a:pt x="42124" y="46384"/>
                          <a:pt x="46911" y="45437"/>
                          <a:pt x="50741" y="42598"/>
                        </a:cubicBezTo>
                        <a:cubicBezTo>
                          <a:pt x="54570" y="39758"/>
                          <a:pt x="55527" y="35971"/>
                          <a:pt x="55527" y="31238"/>
                        </a:cubicBezTo>
                        <a:cubicBezTo>
                          <a:pt x="55527" y="26505"/>
                          <a:pt x="53613" y="23665"/>
                          <a:pt x="49783" y="20825"/>
                        </a:cubicBezTo>
                        <a:close/>
                        <a:moveTo>
                          <a:pt x="55527" y="68156"/>
                        </a:moveTo>
                        <a:cubicBezTo>
                          <a:pt x="51698" y="65316"/>
                          <a:pt x="45954" y="63423"/>
                          <a:pt x="39252" y="63423"/>
                        </a:cubicBezTo>
                        <a:lnTo>
                          <a:pt x="24892" y="63423"/>
                        </a:lnTo>
                        <a:lnTo>
                          <a:pt x="24892" y="96554"/>
                        </a:lnTo>
                        <a:lnTo>
                          <a:pt x="39252" y="96554"/>
                        </a:lnTo>
                        <a:cubicBezTo>
                          <a:pt x="46911" y="96554"/>
                          <a:pt x="51698" y="94661"/>
                          <a:pt x="55527" y="91821"/>
                        </a:cubicBezTo>
                        <a:cubicBezTo>
                          <a:pt x="59357" y="88982"/>
                          <a:pt x="61272" y="85195"/>
                          <a:pt x="61272" y="79515"/>
                        </a:cubicBezTo>
                        <a:cubicBezTo>
                          <a:pt x="61272" y="74782"/>
                          <a:pt x="59357" y="70996"/>
                          <a:pt x="55527" y="68156"/>
                        </a:cubicBezTo>
                        <a:close/>
                      </a:path>
                    </a:pathLst>
                  </a:custGeom>
                  <a:solidFill>
                    <a:srgbClr val="4B4B4D"/>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98" name="Google Shape;357;p3">
                    <a:extLst>
                      <a:ext uri="{FF2B5EF4-FFF2-40B4-BE49-F238E27FC236}">
                        <a16:creationId xmlns:a16="http://schemas.microsoft.com/office/drawing/2014/main" id="{E6A08A6F-A1F3-25C1-2566-B43546B2B49F}"/>
                      </a:ext>
                    </a:extLst>
                  </p:cNvPr>
                  <p:cNvSpPr/>
                  <p:nvPr/>
                </p:nvSpPr>
                <p:spPr>
                  <a:xfrm>
                    <a:off x="2101294" y="4267116"/>
                    <a:ext cx="86163" cy="113593"/>
                  </a:xfrm>
                  <a:custGeom>
                    <a:avLst/>
                    <a:gdLst/>
                    <a:ahLst/>
                    <a:cxnLst/>
                    <a:rect l="l" t="t" r="r" b="b"/>
                    <a:pathLst>
                      <a:path w="86163" h="113593" extrusionOk="0">
                        <a:moveTo>
                          <a:pt x="81376" y="97501"/>
                        </a:moveTo>
                        <a:cubicBezTo>
                          <a:pt x="78504" y="102234"/>
                          <a:pt x="74675" y="106021"/>
                          <a:pt x="69888" y="107914"/>
                        </a:cubicBezTo>
                        <a:cubicBezTo>
                          <a:pt x="65101" y="110754"/>
                          <a:pt x="59357" y="111700"/>
                          <a:pt x="53613" y="112647"/>
                        </a:cubicBezTo>
                        <a:cubicBezTo>
                          <a:pt x="47869" y="113593"/>
                          <a:pt x="42124" y="113593"/>
                          <a:pt x="37337" y="113593"/>
                        </a:cubicBezTo>
                        <a:lnTo>
                          <a:pt x="0" y="113593"/>
                        </a:lnTo>
                        <a:lnTo>
                          <a:pt x="0" y="0"/>
                        </a:lnTo>
                        <a:lnTo>
                          <a:pt x="39252" y="0"/>
                        </a:lnTo>
                        <a:cubicBezTo>
                          <a:pt x="44996" y="0"/>
                          <a:pt x="50741" y="947"/>
                          <a:pt x="55527" y="1893"/>
                        </a:cubicBezTo>
                        <a:cubicBezTo>
                          <a:pt x="60314" y="2840"/>
                          <a:pt x="65101" y="4733"/>
                          <a:pt x="67973" y="6626"/>
                        </a:cubicBezTo>
                        <a:cubicBezTo>
                          <a:pt x="71803" y="8519"/>
                          <a:pt x="74675" y="11359"/>
                          <a:pt x="76590" y="15146"/>
                        </a:cubicBezTo>
                        <a:cubicBezTo>
                          <a:pt x="78504" y="18932"/>
                          <a:pt x="79462" y="22719"/>
                          <a:pt x="79462" y="27452"/>
                        </a:cubicBezTo>
                        <a:cubicBezTo>
                          <a:pt x="79462" y="33131"/>
                          <a:pt x="78504" y="37864"/>
                          <a:pt x="75632" y="41651"/>
                        </a:cubicBezTo>
                        <a:cubicBezTo>
                          <a:pt x="72760" y="45437"/>
                          <a:pt x="68931" y="49224"/>
                          <a:pt x="63186" y="51117"/>
                        </a:cubicBezTo>
                        <a:cubicBezTo>
                          <a:pt x="69888" y="53010"/>
                          <a:pt x="75632" y="55850"/>
                          <a:pt x="79462" y="60583"/>
                        </a:cubicBezTo>
                        <a:cubicBezTo>
                          <a:pt x="83291" y="65316"/>
                          <a:pt x="86163" y="70996"/>
                          <a:pt x="86163" y="77622"/>
                        </a:cubicBezTo>
                        <a:cubicBezTo>
                          <a:pt x="86163" y="87088"/>
                          <a:pt x="84249" y="93715"/>
                          <a:pt x="81376" y="97501"/>
                        </a:cubicBezTo>
                        <a:close/>
                        <a:moveTo>
                          <a:pt x="49783" y="20825"/>
                        </a:moveTo>
                        <a:cubicBezTo>
                          <a:pt x="45954" y="18932"/>
                          <a:pt x="41167" y="17986"/>
                          <a:pt x="35423" y="17986"/>
                        </a:cubicBezTo>
                        <a:lnTo>
                          <a:pt x="24892" y="17986"/>
                        </a:lnTo>
                        <a:lnTo>
                          <a:pt x="24892" y="46384"/>
                        </a:lnTo>
                        <a:lnTo>
                          <a:pt x="35423" y="46384"/>
                        </a:lnTo>
                        <a:cubicBezTo>
                          <a:pt x="42124" y="46384"/>
                          <a:pt x="46911" y="45437"/>
                          <a:pt x="50741" y="42598"/>
                        </a:cubicBezTo>
                        <a:cubicBezTo>
                          <a:pt x="54570" y="39758"/>
                          <a:pt x="55527" y="35971"/>
                          <a:pt x="55527" y="31238"/>
                        </a:cubicBezTo>
                        <a:cubicBezTo>
                          <a:pt x="54570" y="26505"/>
                          <a:pt x="53613" y="23665"/>
                          <a:pt x="49783" y="20825"/>
                        </a:cubicBezTo>
                        <a:close/>
                        <a:moveTo>
                          <a:pt x="55527" y="68156"/>
                        </a:moveTo>
                        <a:cubicBezTo>
                          <a:pt x="51698" y="65316"/>
                          <a:pt x="45954" y="63423"/>
                          <a:pt x="39252" y="63423"/>
                        </a:cubicBezTo>
                        <a:lnTo>
                          <a:pt x="24892" y="63423"/>
                        </a:lnTo>
                        <a:lnTo>
                          <a:pt x="24892" y="96554"/>
                        </a:lnTo>
                        <a:lnTo>
                          <a:pt x="39252" y="96554"/>
                        </a:lnTo>
                        <a:cubicBezTo>
                          <a:pt x="46911" y="96554"/>
                          <a:pt x="51698" y="94661"/>
                          <a:pt x="55527" y="91821"/>
                        </a:cubicBezTo>
                        <a:cubicBezTo>
                          <a:pt x="59357" y="88982"/>
                          <a:pt x="61272" y="85195"/>
                          <a:pt x="61272" y="79515"/>
                        </a:cubicBezTo>
                        <a:cubicBezTo>
                          <a:pt x="61272" y="74782"/>
                          <a:pt x="59357" y="70996"/>
                          <a:pt x="55527" y="68156"/>
                        </a:cubicBezTo>
                        <a:close/>
                      </a:path>
                    </a:pathLst>
                  </a:custGeom>
                  <a:solidFill>
                    <a:srgbClr val="4B4B4D"/>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99" name="Google Shape;358;p3">
                    <a:extLst>
                      <a:ext uri="{FF2B5EF4-FFF2-40B4-BE49-F238E27FC236}">
                        <a16:creationId xmlns:a16="http://schemas.microsoft.com/office/drawing/2014/main" id="{267095AF-85A2-E527-0F58-ED290F27AA72}"/>
                      </a:ext>
                    </a:extLst>
                  </p:cNvPr>
                  <p:cNvSpPr/>
                  <p:nvPr/>
                </p:nvSpPr>
                <p:spPr>
                  <a:xfrm>
                    <a:off x="2197988" y="4268062"/>
                    <a:ext cx="140733" cy="114540"/>
                  </a:xfrm>
                  <a:custGeom>
                    <a:avLst/>
                    <a:gdLst/>
                    <a:ahLst/>
                    <a:cxnLst/>
                    <a:rect l="l" t="t" r="r" b="b"/>
                    <a:pathLst>
                      <a:path w="140733" h="114540" extrusionOk="0">
                        <a:moveTo>
                          <a:pt x="116799" y="113593"/>
                        </a:moveTo>
                        <a:cubicBezTo>
                          <a:pt x="116799" y="98448"/>
                          <a:pt x="115842" y="83302"/>
                          <a:pt x="115842" y="68156"/>
                        </a:cubicBezTo>
                        <a:cubicBezTo>
                          <a:pt x="115842" y="53010"/>
                          <a:pt x="113927" y="37864"/>
                          <a:pt x="113927" y="24612"/>
                        </a:cubicBezTo>
                        <a:lnTo>
                          <a:pt x="113927" y="24612"/>
                        </a:lnTo>
                        <a:lnTo>
                          <a:pt x="82334" y="114540"/>
                        </a:lnTo>
                        <a:lnTo>
                          <a:pt x="57442" y="114540"/>
                        </a:lnTo>
                        <a:lnTo>
                          <a:pt x="24892" y="23665"/>
                        </a:lnTo>
                        <a:lnTo>
                          <a:pt x="24892" y="23665"/>
                        </a:lnTo>
                        <a:cubicBezTo>
                          <a:pt x="23934" y="36918"/>
                          <a:pt x="23934" y="52064"/>
                          <a:pt x="22977" y="67210"/>
                        </a:cubicBezTo>
                        <a:cubicBezTo>
                          <a:pt x="22019" y="82355"/>
                          <a:pt x="22019" y="98448"/>
                          <a:pt x="22019" y="113593"/>
                        </a:cubicBezTo>
                        <a:lnTo>
                          <a:pt x="0" y="113593"/>
                        </a:lnTo>
                        <a:cubicBezTo>
                          <a:pt x="0" y="94661"/>
                          <a:pt x="957" y="75729"/>
                          <a:pt x="1915" y="56797"/>
                        </a:cubicBezTo>
                        <a:cubicBezTo>
                          <a:pt x="2872" y="37864"/>
                          <a:pt x="4787" y="18932"/>
                          <a:pt x="6702" y="0"/>
                        </a:cubicBezTo>
                        <a:lnTo>
                          <a:pt x="41167" y="0"/>
                        </a:lnTo>
                        <a:lnTo>
                          <a:pt x="70845" y="86142"/>
                        </a:lnTo>
                        <a:lnTo>
                          <a:pt x="70845" y="86142"/>
                        </a:lnTo>
                        <a:lnTo>
                          <a:pt x="99566" y="0"/>
                        </a:lnTo>
                        <a:lnTo>
                          <a:pt x="134032" y="0"/>
                        </a:lnTo>
                        <a:cubicBezTo>
                          <a:pt x="135947" y="18932"/>
                          <a:pt x="137861" y="38811"/>
                          <a:pt x="138819" y="57743"/>
                        </a:cubicBezTo>
                        <a:cubicBezTo>
                          <a:pt x="139776" y="76676"/>
                          <a:pt x="140733" y="95608"/>
                          <a:pt x="140733" y="114540"/>
                        </a:cubicBezTo>
                        <a:cubicBezTo>
                          <a:pt x="140733" y="113593"/>
                          <a:pt x="116799" y="113593"/>
                          <a:pt x="116799" y="113593"/>
                        </a:cubicBezTo>
                        <a:close/>
                      </a:path>
                    </a:pathLst>
                  </a:custGeom>
                  <a:solidFill>
                    <a:srgbClr val="4B4B4D"/>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00" name="Google Shape;359;p3">
                    <a:extLst>
                      <a:ext uri="{FF2B5EF4-FFF2-40B4-BE49-F238E27FC236}">
                        <a16:creationId xmlns:a16="http://schemas.microsoft.com/office/drawing/2014/main" id="{1104D7B7-E01D-CECF-4D01-31AAFED2065E}"/>
                      </a:ext>
                    </a:extLst>
                  </p:cNvPr>
                  <p:cNvSpPr/>
                  <p:nvPr/>
                </p:nvSpPr>
                <p:spPr>
                  <a:xfrm>
                    <a:off x="2352125" y="4268062"/>
                    <a:ext cx="92864" cy="113593"/>
                  </a:xfrm>
                  <a:custGeom>
                    <a:avLst/>
                    <a:gdLst/>
                    <a:ahLst/>
                    <a:cxnLst/>
                    <a:rect l="l" t="t" r="r" b="b"/>
                    <a:pathLst>
                      <a:path w="92864" h="113593" extrusionOk="0">
                        <a:moveTo>
                          <a:pt x="65101" y="113593"/>
                        </a:moveTo>
                        <a:lnTo>
                          <a:pt x="36380" y="66263"/>
                        </a:lnTo>
                        <a:lnTo>
                          <a:pt x="24892" y="66263"/>
                        </a:lnTo>
                        <a:lnTo>
                          <a:pt x="24892" y="113593"/>
                        </a:lnTo>
                        <a:lnTo>
                          <a:pt x="0" y="113593"/>
                        </a:lnTo>
                        <a:lnTo>
                          <a:pt x="0" y="0"/>
                        </a:lnTo>
                        <a:lnTo>
                          <a:pt x="43082" y="0"/>
                        </a:lnTo>
                        <a:cubicBezTo>
                          <a:pt x="49783" y="0"/>
                          <a:pt x="55527" y="947"/>
                          <a:pt x="60314" y="1893"/>
                        </a:cubicBezTo>
                        <a:cubicBezTo>
                          <a:pt x="65101" y="2840"/>
                          <a:pt x="69888" y="4733"/>
                          <a:pt x="73717" y="7573"/>
                        </a:cubicBezTo>
                        <a:cubicBezTo>
                          <a:pt x="77547" y="10413"/>
                          <a:pt x="80419" y="13253"/>
                          <a:pt x="82334" y="17039"/>
                        </a:cubicBezTo>
                        <a:cubicBezTo>
                          <a:pt x="84249" y="20825"/>
                          <a:pt x="85206" y="25559"/>
                          <a:pt x="85206" y="30292"/>
                        </a:cubicBezTo>
                        <a:cubicBezTo>
                          <a:pt x="85206" y="37864"/>
                          <a:pt x="83291" y="44491"/>
                          <a:pt x="78504" y="50170"/>
                        </a:cubicBezTo>
                        <a:cubicBezTo>
                          <a:pt x="73717" y="55850"/>
                          <a:pt x="67973" y="59637"/>
                          <a:pt x="59357" y="61530"/>
                        </a:cubicBezTo>
                        <a:lnTo>
                          <a:pt x="92865" y="113593"/>
                        </a:lnTo>
                        <a:lnTo>
                          <a:pt x="65101" y="113593"/>
                        </a:lnTo>
                        <a:lnTo>
                          <a:pt x="65101" y="113593"/>
                        </a:lnTo>
                        <a:close/>
                        <a:moveTo>
                          <a:pt x="54570" y="21772"/>
                        </a:moveTo>
                        <a:cubicBezTo>
                          <a:pt x="51698" y="18932"/>
                          <a:pt x="46911" y="17986"/>
                          <a:pt x="40210" y="17986"/>
                        </a:cubicBezTo>
                        <a:lnTo>
                          <a:pt x="24892" y="17986"/>
                        </a:lnTo>
                        <a:lnTo>
                          <a:pt x="24892" y="48277"/>
                        </a:lnTo>
                        <a:lnTo>
                          <a:pt x="37337" y="48277"/>
                        </a:lnTo>
                        <a:cubicBezTo>
                          <a:pt x="44039" y="48277"/>
                          <a:pt x="49783" y="46384"/>
                          <a:pt x="53613" y="43544"/>
                        </a:cubicBezTo>
                        <a:cubicBezTo>
                          <a:pt x="57442" y="40704"/>
                          <a:pt x="59357" y="36918"/>
                          <a:pt x="59357" y="31238"/>
                        </a:cubicBezTo>
                        <a:cubicBezTo>
                          <a:pt x="59357" y="27452"/>
                          <a:pt x="58400" y="24612"/>
                          <a:pt x="54570" y="21772"/>
                        </a:cubicBezTo>
                        <a:close/>
                      </a:path>
                    </a:pathLst>
                  </a:custGeom>
                  <a:solidFill>
                    <a:srgbClr val="4B4B4D"/>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01" name="Google Shape;360;p3">
                    <a:extLst>
                      <a:ext uri="{FF2B5EF4-FFF2-40B4-BE49-F238E27FC236}">
                        <a16:creationId xmlns:a16="http://schemas.microsoft.com/office/drawing/2014/main" id="{36CA3AE6-91F9-F1F4-4226-637E3593DDA4}"/>
                      </a:ext>
                    </a:extLst>
                  </p:cNvPr>
                  <p:cNvSpPr/>
                  <p:nvPr/>
                </p:nvSpPr>
                <p:spPr>
                  <a:xfrm>
                    <a:off x="2454563" y="4268062"/>
                    <a:ext cx="24891" cy="113593"/>
                  </a:xfrm>
                  <a:custGeom>
                    <a:avLst/>
                    <a:gdLst/>
                    <a:ahLst/>
                    <a:cxnLst/>
                    <a:rect l="l" t="t" r="r" b="b"/>
                    <a:pathLst>
                      <a:path w="24891" h="113593" extrusionOk="0">
                        <a:moveTo>
                          <a:pt x="0" y="113593"/>
                        </a:moveTo>
                        <a:lnTo>
                          <a:pt x="0" y="0"/>
                        </a:lnTo>
                        <a:lnTo>
                          <a:pt x="24892" y="0"/>
                        </a:lnTo>
                        <a:lnTo>
                          <a:pt x="24892" y="113593"/>
                        </a:lnTo>
                        <a:lnTo>
                          <a:pt x="0" y="113593"/>
                        </a:lnTo>
                        <a:lnTo>
                          <a:pt x="0" y="113593"/>
                        </a:lnTo>
                        <a:close/>
                      </a:path>
                    </a:pathLst>
                  </a:custGeom>
                  <a:solidFill>
                    <a:srgbClr val="4B4B4D"/>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02" name="Google Shape;361;p3">
                    <a:extLst>
                      <a:ext uri="{FF2B5EF4-FFF2-40B4-BE49-F238E27FC236}">
                        <a16:creationId xmlns:a16="http://schemas.microsoft.com/office/drawing/2014/main" id="{E0BDAF4A-469E-F44B-7C37-15B254CD3D3F}"/>
                      </a:ext>
                    </a:extLst>
                  </p:cNvPr>
                  <p:cNvSpPr/>
                  <p:nvPr/>
                </p:nvSpPr>
                <p:spPr>
                  <a:xfrm>
                    <a:off x="2491901" y="4328645"/>
                    <a:ext cx="46911" cy="17985"/>
                  </a:xfrm>
                  <a:custGeom>
                    <a:avLst/>
                    <a:gdLst/>
                    <a:ahLst/>
                    <a:cxnLst/>
                    <a:rect l="l" t="t" r="r" b="b"/>
                    <a:pathLst>
                      <a:path w="46911" h="17985" extrusionOk="0">
                        <a:moveTo>
                          <a:pt x="0" y="17986"/>
                        </a:moveTo>
                        <a:lnTo>
                          <a:pt x="0" y="0"/>
                        </a:lnTo>
                        <a:lnTo>
                          <a:pt x="46911" y="0"/>
                        </a:lnTo>
                        <a:lnTo>
                          <a:pt x="46911" y="17986"/>
                        </a:lnTo>
                        <a:lnTo>
                          <a:pt x="0" y="17986"/>
                        </a:lnTo>
                        <a:lnTo>
                          <a:pt x="0" y="17986"/>
                        </a:lnTo>
                        <a:close/>
                      </a:path>
                    </a:pathLst>
                  </a:custGeom>
                  <a:solidFill>
                    <a:srgbClr val="4B4B4D"/>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03" name="Google Shape;362;p3">
                    <a:extLst>
                      <a:ext uri="{FF2B5EF4-FFF2-40B4-BE49-F238E27FC236}">
                        <a16:creationId xmlns:a16="http://schemas.microsoft.com/office/drawing/2014/main" id="{F99C22FA-84C9-73B1-E056-881BDC1C6F0A}"/>
                      </a:ext>
                    </a:extLst>
                  </p:cNvPr>
                  <p:cNvSpPr/>
                  <p:nvPr/>
                </p:nvSpPr>
                <p:spPr>
                  <a:xfrm>
                    <a:off x="2550300" y="4268062"/>
                    <a:ext cx="73717" cy="113593"/>
                  </a:xfrm>
                  <a:custGeom>
                    <a:avLst/>
                    <a:gdLst/>
                    <a:ahLst/>
                    <a:cxnLst/>
                    <a:rect l="l" t="t" r="r" b="b"/>
                    <a:pathLst>
                      <a:path w="73717" h="113593" extrusionOk="0">
                        <a:moveTo>
                          <a:pt x="0" y="113593"/>
                        </a:moveTo>
                        <a:lnTo>
                          <a:pt x="0" y="0"/>
                        </a:lnTo>
                        <a:lnTo>
                          <a:pt x="72760" y="0"/>
                        </a:lnTo>
                        <a:lnTo>
                          <a:pt x="72760" y="17986"/>
                        </a:lnTo>
                        <a:lnTo>
                          <a:pt x="24892" y="17986"/>
                        </a:lnTo>
                        <a:lnTo>
                          <a:pt x="24892" y="46384"/>
                        </a:lnTo>
                        <a:lnTo>
                          <a:pt x="66059" y="46384"/>
                        </a:lnTo>
                        <a:lnTo>
                          <a:pt x="66059" y="63423"/>
                        </a:lnTo>
                        <a:lnTo>
                          <a:pt x="24892" y="63423"/>
                        </a:lnTo>
                        <a:lnTo>
                          <a:pt x="24892" y="95608"/>
                        </a:lnTo>
                        <a:lnTo>
                          <a:pt x="73718" y="95608"/>
                        </a:lnTo>
                        <a:lnTo>
                          <a:pt x="73718" y="113593"/>
                        </a:lnTo>
                        <a:lnTo>
                          <a:pt x="0" y="113593"/>
                        </a:lnTo>
                        <a:lnTo>
                          <a:pt x="0" y="113593"/>
                        </a:lnTo>
                        <a:close/>
                      </a:path>
                    </a:pathLst>
                  </a:custGeom>
                  <a:solidFill>
                    <a:srgbClr val="4B4B4D"/>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04" name="Google Shape;363;p3">
                    <a:extLst>
                      <a:ext uri="{FF2B5EF4-FFF2-40B4-BE49-F238E27FC236}">
                        <a16:creationId xmlns:a16="http://schemas.microsoft.com/office/drawing/2014/main" id="{E3993A7D-ADBC-6EBA-634B-C126FB46E2B3}"/>
                      </a:ext>
                    </a:extLst>
                  </p:cNvPr>
                  <p:cNvSpPr/>
                  <p:nvPr/>
                </p:nvSpPr>
                <p:spPr>
                  <a:xfrm>
                    <a:off x="2640293" y="4268062"/>
                    <a:ext cx="91907" cy="113593"/>
                  </a:xfrm>
                  <a:custGeom>
                    <a:avLst/>
                    <a:gdLst/>
                    <a:ahLst/>
                    <a:cxnLst/>
                    <a:rect l="l" t="t" r="r" b="b"/>
                    <a:pathLst>
                      <a:path w="91907" h="113593" extrusionOk="0">
                        <a:moveTo>
                          <a:pt x="65101" y="113593"/>
                        </a:moveTo>
                        <a:lnTo>
                          <a:pt x="36380" y="66263"/>
                        </a:lnTo>
                        <a:lnTo>
                          <a:pt x="24892" y="66263"/>
                        </a:lnTo>
                        <a:lnTo>
                          <a:pt x="24892" y="113593"/>
                        </a:lnTo>
                        <a:lnTo>
                          <a:pt x="0" y="113593"/>
                        </a:lnTo>
                        <a:lnTo>
                          <a:pt x="0" y="0"/>
                        </a:lnTo>
                        <a:lnTo>
                          <a:pt x="42124" y="0"/>
                        </a:lnTo>
                        <a:cubicBezTo>
                          <a:pt x="48826" y="0"/>
                          <a:pt x="54570" y="947"/>
                          <a:pt x="59357" y="1893"/>
                        </a:cubicBezTo>
                        <a:cubicBezTo>
                          <a:pt x="64144" y="2840"/>
                          <a:pt x="68931" y="4733"/>
                          <a:pt x="72760" y="7573"/>
                        </a:cubicBezTo>
                        <a:cubicBezTo>
                          <a:pt x="76590" y="10413"/>
                          <a:pt x="79462" y="13253"/>
                          <a:pt x="81376" y="17039"/>
                        </a:cubicBezTo>
                        <a:cubicBezTo>
                          <a:pt x="83291" y="20825"/>
                          <a:pt x="84249" y="25559"/>
                          <a:pt x="84249" y="30292"/>
                        </a:cubicBezTo>
                        <a:cubicBezTo>
                          <a:pt x="84249" y="37864"/>
                          <a:pt x="82334" y="44491"/>
                          <a:pt x="77547" y="50170"/>
                        </a:cubicBezTo>
                        <a:cubicBezTo>
                          <a:pt x="72760" y="55850"/>
                          <a:pt x="67016" y="59637"/>
                          <a:pt x="58400" y="61530"/>
                        </a:cubicBezTo>
                        <a:lnTo>
                          <a:pt x="91908" y="113593"/>
                        </a:lnTo>
                        <a:lnTo>
                          <a:pt x="65101" y="113593"/>
                        </a:lnTo>
                        <a:lnTo>
                          <a:pt x="65101" y="113593"/>
                        </a:lnTo>
                        <a:close/>
                        <a:moveTo>
                          <a:pt x="54570" y="21772"/>
                        </a:moveTo>
                        <a:cubicBezTo>
                          <a:pt x="51698" y="18932"/>
                          <a:pt x="46911" y="17986"/>
                          <a:pt x="40210" y="17986"/>
                        </a:cubicBezTo>
                        <a:lnTo>
                          <a:pt x="24892" y="17986"/>
                        </a:lnTo>
                        <a:lnTo>
                          <a:pt x="24892" y="48277"/>
                        </a:lnTo>
                        <a:lnTo>
                          <a:pt x="37337" y="48277"/>
                        </a:lnTo>
                        <a:cubicBezTo>
                          <a:pt x="44039" y="48277"/>
                          <a:pt x="49783" y="46384"/>
                          <a:pt x="53613" y="43544"/>
                        </a:cubicBezTo>
                        <a:cubicBezTo>
                          <a:pt x="57442" y="40704"/>
                          <a:pt x="59357" y="36918"/>
                          <a:pt x="59357" y="31238"/>
                        </a:cubicBezTo>
                        <a:cubicBezTo>
                          <a:pt x="59357" y="27452"/>
                          <a:pt x="58400" y="24612"/>
                          <a:pt x="54570" y="21772"/>
                        </a:cubicBezTo>
                        <a:close/>
                      </a:path>
                    </a:pathLst>
                  </a:custGeom>
                  <a:solidFill>
                    <a:srgbClr val="4B4B4D"/>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05" name="Google Shape;364;p3">
                    <a:extLst>
                      <a:ext uri="{FF2B5EF4-FFF2-40B4-BE49-F238E27FC236}">
                        <a16:creationId xmlns:a16="http://schemas.microsoft.com/office/drawing/2014/main" id="{6E256023-F7D9-1A1A-F6C0-3D7F789E9A82}"/>
                      </a:ext>
                    </a:extLst>
                  </p:cNvPr>
                  <p:cNvSpPr/>
                  <p:nvPr/>
                </p:nvSpPr>
                <p:spPr>
                  <a:xfrm>
                    <a:off x="2742732" y="4268062"/>
                    <a:ext cx="24891" cy="113593"/>
                  </a:xfrm>
                  <a:custGeom>
                    <a:avLst/>
                    <a:gdLst/>
                    <a:ahLst/>
                    <a:cxnLst/>
                    <a:rect l="l" t="t" r="r" b="b"/>
                    <a:pathLst>
                      <a:path w="24891" h="113593" extrusionOk="0">
                        <a:moveTo>
                          <a:pt x="0" y="113593"/>
                        </a:moveTo>
                        <a:lnTo>
                          <a:pt x="0" y="0"/>
                        </a:lnTo>
                        <a:lnTo>
                          <a:pt x="24892" y="0"/>
                        </a:lnTo>
                        <a:lnTo>
                          <a:pt x="24892" y="113593"/>
                        </a:lnTo>
                        <a:lnTo>
                          <a:pt x="0" y="113593"/>
                        </a:lnTo>
                        <a:lnTo>
                          <a:pt x="0" y="113593"/>
                        </a:lnTo>
                        <a:close/>
                      </a:path>
                    </a:pathLst>
                  </a:custGeom>
                  <a:solidFill>
                    <a:srgbClr val="4B4B4D"/>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406" name="Google Shape;365;p3">
                    <a:extLst>
                      <a:ext uri="{FF2B5EF4-FFF2-40B4-BE49-F238E27FC236}">
                        <a16:creationId xmlns:a16="http://schemas.microsoft.com/office/drawing/2014/main" id="{66ECBF80-CB68-7519-1187-273A8C1FDE79}"/>
                      </a:ext>
                    </a:extLst>
                  </p:cNvPr>
                  <p:cNvSpPr/>
                  <p:nvPr/>
                </p:nvSpPr>
                <p:spPr>
                  <a:xfrm>
                    <a:off x="2780069" y="4266169"/>
                    <a:ext cx="96694" cy="117379"/>
                  </a:xfrm>
                  <a:custGeom>
                    <a:avLst/>
                    <a:gdLst/>
                    <a:ahLst/>
                    <a:cxnLst/>
                    <a:rect l="l" t="t" r="r" b="b"/>
                    <a:pathLst>
                      <a:path w="96694" h="117379" extrusionOk="0">
                        <a:moveTo>
                          <a:pt x="79462" y="115487"/>
                        </a:moveTo>
                        <a:cubicBezTo>
                          <a:pt x="73717" y="116433"/>
                          <a:pt x="67973" y="117380"/>
                          <a:pt x="62229" y="117380"/>
                        </a:cubicBezTo>
                        <a:cubicBezTo>
                          <a:pt x="42124" y="117380"/>
                          <a:pt x="26806" y="112647"/>
                          <a:pt x="16275" y="102234"/>
                        </a:cubicBezTo>
                        <a:cubicBezTo>
                          <a:pt x="5744" y="92768"/>
                          <a:pt x="0" y="78569"/>
                          <a:pt x="0" y="59637"/>
                        </a:cubicBezTo>
                        <a:cubicBezTo>
                          <a:pt x="0" y="50170"/>
                          <a:pt x="1915" y="41651"/>
                          <a:pt x="4787" y="34078"/>
                        </a:cubicBezTo>
                        <a:cubicBezTo>
                          <a:pt x="7659" y="26505"/>
                          <a:pt x="12446" y="19879"/>
                          <a:pt x="17233" y="15146"/>
                        </a:cubicBezTo>
                        <a:cubicBezTo>
                          <a:pt x="22977" y="10413"/>
                          <a:pt x="29679" y="5680"/>
                          <a:pt x="37338" y="3786"/>
                        </a:cubicBezTo>
                        <a:cubicBezTo>
                          <a:pt x="44996" y="947"/>
                          <a:pt x="53613" y="0"/>
                          <a:pt x="63186" y="0"/>
                        </a:cubicBezTo>
                        <a:cubicBezTo>
                          <a:pt x="68931" y="0"/>
                          <a:pt x="73717" y="947"/>
                          <a:pt x="79462" y="1893"/>
                        </a:cubicBezTo>
                        <a:cubicBezTo>
                          <a:pt x="85206" y="2840"/>
                          <a:pt x="89993" y="4733"/>
                          <a:pt x="94780" y="6626"/>
                        </a:cubicBezTo>
                        <a:lnTo>
                          <a:pt x="89035" y="24612"/>
                        </a:lnTo>
                        <a:cubicBezTo>
                          <a:pt x="85206" y="22719"/>
                          <a:pt x="80419" y="21772"/>
                          <a:pt x="76590" y="19879"/>
                        </a:cubicBezTo>
                        <a:cubicBezTo>
                          <a:pt x="71803" y="18932"/>
                          <a:pt x="67973" y="17986"/>
                          <a:pt x="63186" y="17986"/>
                        </a:cubicBezTo>
                        <a:cubicBezTo>
                          <a:pt x="57442" y="17986"/>
                          <a:pt x="51698" y="18932"/>
                          <a:pt x="46911" y="20825"/>
                        </a:cubicBezTo>
                        <a:cubicBezTo>
                          <a:pt x="42124" y="22719"/>
                          <a:pt x="38295" y="25559"/>
                          <a:pt x="35423" y="29345"/>
                        </a:cubicBezTo>
                        <a:cubicBezTo>
                          <a:pt x="32551" y="33131"/>
                          <a:pt x="29679" y="36918"/>
                          <a:pt x="28721" y="42598"/>
                        </a:cubicBezTo>
                        <a:cubicBezTo>
                          <a:pt x="26806" y="47331"/>
                          <a:pt x="26806" y="53010"/>
                          <a:pt x="26806" y="58690"/>
                        </a:cubicBezTo>
                        <a:cubicBezTo>
                          <a:pt x="26806" y="71943"/>
                          <a:pt x="29679" y="81409"/>
                          <a:pt x="36380" y="88982"/>
                        </a:cubicBezTo>
                        <a:cubicBezTo>
                          <a:pt x="43082" y="96554"/>
                          <a:pt x="52655" y="100341"/>
                          <a:pt x="65101" y="100341"/>
                        </a:cubicBezTo>
                        <a:cubicBezTo>
                          <a:pt x="69888" y="100341"/>
                          <a:pt x="73717" y="100341"/>
                          <a:pt x="78504" y="99394"/>
                        </a:cubicBezTo>
                        <a:cubicBezTo>
                          <a:pt x="83291" y="98448"/>
                          <a:pt x="87121" y="97501"/>
                          <a:pt x="91908" y="95608"/>
                        </a:cubicBezTo>
                        <a:lnTo>
                          <a:pt x="96694" y="112647"/>
                        </a:lnTo>
                        <a:cubicBezTo>
                          <a:pt x="90950" y="113593"/>
                          <a:pt x="85206" y="114540"/>
                          <a:pt x="79462" y="115487"/>
                        </a:cubicBezTo>
                        <a:close/>
                      </a:path>
                    </a:pathLst>
                  </a:custGeom>
                  <a:solidFill>
                    <a:srgbClr val="4B4B4D"/>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sp>
              <p:nvSpPr>
                <p:cNvPr id="9396" name="Google Shape;366;p3">
                  <a:extLst>
                    <a:ext uri="{FF2B5EF4-FFF2-40B4-BE49-F238E27FC236}">
                      <a16:creationId xmlns:a16="http://schemas.microsoft.com/office/drawing/2014/main" id="{4C7F110A-BAE8-FF0B-FB2A-47EFE9E4A448}"/>
                    </a:ext>
                  </a:extLst>
                </p:cNvPr>
                <p:cNvSpPr/>
                <p:nvPr/>
              </p:nvSpPr>
              <p:spPr>
                <a:xfrm>
                  <a:off x="2899740" y="4256703"/>
                  <a:ext cx="44996" cy="40704"/>
                </a:xfrm>
                <a:custGeom>
                  <a:avLst/>
                  <a:gdLst/>
                  <a:ahLst/>
                  <a:cxnLst/>
                  <a:rect l="l" t="t" r="r" b="b"/>
                  <a:pathLst>
                    <a:path w="44996" h="40704" extrusionOk="0">
                      <a:moveTo>
                        <a:pt x="44996" y="19879"/>
                      </a:moveTo>
                      <a:cubicBezTo>
                        <a:pt x="44996" y="31238"/>
                        <a:pt x="35423" y="40704"/>
                        <a:pt x="22977" y="40704"/>
                      </a:cubicBezTo>
                      <a:cubicBezTo>
                        <a:pt x="10531" y="40704"/>
                        <a:pt x="0" y="32185"/>
                        <a:pt x="0" y="19879"/>
                      </a:cubicBezTo>
                      <a:cubicBezTo>
                        <a:pt x="0" y="8520"/>
                        <a:pt x="9574" y="0"/>
                        <a:pt x="22977" y="0"/>
                      </a:cubicBezTo>
                      <a:cubicBezTo>
                        <a:pt x="35423" y="0"/>
                        <a:pt x="44996" y="8520"/>
                        <a:pt x="44996" y="19879"/>
                      </a:cubicBezTo>
                      <a:close/>
                      <a:moveTo>
                        <a:pt x="5744" y="19879"/>
                      </a:moveTo>
                      <a:cubicBezTo>
                        <a:pt x="5744" y="28398"/>
                        <a:pt x="13403" y="35971"/>
                        <a:pt x="22977" y="35971"/>
                      </a:cubicBezTo>
                      <a:cubicBezTo>
                        <a:pt x="32551" y="35971"/>
                        <a:pt x="39252" y="28398"/>
                        <a:pt x="39252" y="19879"/>
                      </a:cubicBezTo>
                      <a:cubicBezTo>
                        <a:pt x="39252" y="11359"/>
                        <a:pt x="32551" y="3786"/>
                        <a:pt x="22020" y="3786"/>
                      </a:cubicBezTo>
                      <a:cubicBezTo>
                        <a:pt x="11488" y="3786"/>
                        <a:pt x="5744" y="11359"/>
                        <a:pt x="5744" y="19879"/>
                      </a:cubicBezTo>
                      <a:close/>
                      <a:moveTo>
                        <a:pt x="19147" y="30292"/>
                      </a:moveTo>
                      <a:lnTo>
                        <a:pt x="14361" y="30292"/>
                      </a:lnTo>
                      <a:lnTo>
                        <a:pt x="14361" y="10413"/>
                      </a:lnTo>
                      <a:cubicBezTo>
                        <a:pt x="16275" y="10413"/>
                        <a:pt x="19147" y="9466"/>
                        <a:pt x="22977" y="9466"/>
                      </a:cubicBezTo>
                      <a:cubicBezTo>
                        <a:pt x="26806" y="9466"/>
                        <a:pt x="28721" y="10413"/>
                        <a:pt x="30636" y="11359"/>
                      </a:cubicBezTo>
                      <a:cubicBezTo>
                        <a:pt x="31593" y="12306"/>
                        <a:pt x="32551" y="14199"/>
                        <a:pt x="32551" y="16092"/>
                      </a:cubicBezTo>
                      <a:cubicBezTo>
                        <a:pt x="32551" y="17986"/>
                        <a:pt x="30636" y="19879"/>
                        <a:pt x="27764" y="20825"/>
                      </a:cubicBezTo>
                      <a:lnTo>
                        <a:pt x="27764" y="20825"/>
                      </a:lnTo>
                      <a:cubicBezTo>
                        <a:pt x="29679" y="21772"/>
                        <a:pt x="30636" y="22719"/>
                        <a:pt x="31593" y="25559"/>
                      </a:cubicBezTo>
                      <a:cubicBezTo>
                        <a:pt x="32551" y="28398"/>
                        <a:pt x="32551" y="30292"/>
                        <a:pt x="33508" y="30292"/>
                      </a:cubicBezTo>
                      <a:lnTo>
                        <a:pt x="27764" y="30292"/>
                      </a:lnTo>
                      <a:cubicBezTo>
                        <a:pt x="26806" y="29345"/>
                        <a:pt x="26806" y="27452"/>
                        <a:pt x="25849" y="25559"/>
                      </a:cubicBezTo>
                      <a:cubicBezTo>
                        <a:pt x="25849" y="23665"/>
                        <a:pt x="23934" y="22719"/>
                        <a:pt x="21062" y="22719"/>
                      </a:cubicBezTo>
                      <a:lnTo>
                        <a:pt x="18190" y="22719"/>
                      </a:lnTo>
                      <a:lnTo>
                        <a:pt x="19147" y="30292"/>
                      </a:lnTo>
                      <a:lnTo>
                        <a:pt x="19147" y="30292"/>
                      </a:lnTo>
                      <a:close/>
                      <a:moveTo>
                        <a:pt x="19147" y="18932"/>
                      </a:moveTo>
                      <a:lnTo>
                        <a:pt x="21062" y="18932"/>
                      </a:lnTo>
                      <a:cubicBezTo>
                        <a:pt x="23934" y="18932"/>
                        <a:pt x="25849" y="17986"/>
                        <a:pt x="25849" y="16092"/>
                      </a:cubicBezTo>
                      <a:cubicBezTo>
                        <a:pt x="25849" y="14199"/>
                        <a:pt x="23934" y="13253"/>
                        <a:pt x="21062" y="13253"/>
                      </a:cubicBezTo>
                      <a:cubicBezTo>
                        <a:pt x="20105" y="13253"/>
                        <a:pt x="19147" y="13253"/>
                        <a:pt x="18190" y="13253"/>
                      </a:cubicBezTo>
                      <a:lnTo>
                        <a:pt x="18190" y="18932"/>
                      </a:lnTo>
                      <a:close/>
                    </a:path>
                  </a:pathLst>
                </a:custGeom>
                <a:solidFill>
                  <a:srgbClr val="4B4B4D"/>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grpSp>
        <p:grpSp>
          <p:nvGrpSpPr>
            <p:cNvPr id="9337" name="Google Shape;367;p3">
              <a:extLst>
                <a:ext uri="{FF2B5EF4-FFF2-40B4-BE49-F238E27FC236}">
                  <a16:creationId xmlns:a16="http://schemas.microsoft.com/office/drawing/2014/main" id="{80021627-6A6D-2B81-4E0D-80196D095248}"/>
                </a:ext>
              </a:extLst>
            </p:cNvPr>
            <p:cNvGrpSpPr/>
            <p:nvPr/>
          </p:nvGrpSpPr>
          <p:grpSpPr>
            <a:xfrm>
              <a:off x="1403765" y="2666224"/>
              <a:ext cx="837519" cy="291183"/>
              <a:chOff x="2807531" y="5332447"/>
              <a:chExt cx="1675039" cy="582366"/>
            </a:xfrm>
          </p:grpSpPr>
          <p:grpSp>
            <p:nvGrpSpPr>
              <p:cNvPr id="9380" name="Google Shape;368;p3">
                <a:extLst>
                  <a:ext uri="{FF2B5EF4-FFF2-40B4-BE49-F238E27FC236}">
                    <a16:creationId xmlns:a16="http://schemas.microsoft.com/office/drawing/2014/main" id="{F4D2F756-356D-D4D0-CD74-63A65B9CBF09}"/>
                  </a:ext>
                </a:extLst>
              </p:cNvPr>
              <p:cNvGrpSpPr/>
              <p:nvPr/>
            </p:nvGrpSpPr>
            <p:grpSpPr>
              <a:xfrm>
                <a:off x="2807531" y="5603559"/>
                <a:ext cx="851361" cy="105656"/>
                <a:chOff x="2807531" y="5603559"/>
                <a:chExt cx="851361" cy="105656"/>
              </a:xfrm>
            </p:grpSpPr>
            <p:sp>
              <p:nvSpPr>
                <p:cNvPr id="9382" name="Google Shape;369;p3">
                  <a:extLst>
                    <a:ext uri="{FF2B5EF4-FFF2-40B4-BE49-F238E27FC236}">
                      <a16:creationId xmlns:a16="http://schemas.microsoft.com/office/drawing/2014/main" id="{EF8273D3-5F28-F623-8762-E4CB3E9C3CF7}"/>
                    </a:ext>
                  </a:extLst>
                </p:cNvPr>
                <p:cNvSpPr/>
                <p:nvPr/>
              </p:nvSpPr>
              <p:spPr>
                <a:xfrm>
                  <a:off x="2807531" y="5603559"/>
                  <a:ext cx="130553" cy="101869"/>
                </a:xfrm>
                <a:custGeom>
                  <a:avLst/>
                  <a:gdLst/>
                  <a:ahLst/>
                  <a:cxnLst/>
                  <a:rect l="l" t="t" r="r" b="b"/>
                  <a:pathLst>
                    <a:path w="130553" h="101869" extrusionOk="0">
                      <a:moveTo>
                        <a:pt x="127174" y="6627"/>
                      </a:moveTo>
                      <a:lnTo>
                        <a:pt x="124850" y="6059"/>
                      </a:lnTo>
                      <a:cubicBezTo>
                        <a:pt x="124005" y="7006"/>
                        <a:pt x="122949" y="7574"/>
                        <a:pt x="121681" y="7574"/>
                      </a:cubicBezTo>
                      <a:cubicBezTo>
                        <a:pt x="119569" y="7574"/>
                        <a:pt x="115343" y="6059"/>
                        <a:pt x="107105" y="3976"/>
                      </a:cubicBezTo>
                      <a:cubicBezTo>
                        <a:pt x="98655" y="1894"/>
                        <a:pt x="86613" y="0"/>
                        <a:pt x="69713" y="0"/>
                      </a:cubicBezTo>
                      <a:cubicBezTo>
                        <a:pt x="35913" y="0"/>
                        <a:pt x="0" y="17042"/>
                        <a:pt x="0" y="50935"/>
                      </a:cubicBezTo>
                      <a:cubicBezTo>
                        <a:pt x="0" y="84827"/>
                        <a:pt x="35913" y="101869"/>
                        <a:pt x="69713" y="101869"/>
                      </a:cubicBezTo>
                      <a:cubicBezTo>
                        <a:pt x="101190" y="101869"/>
                        <a:pt x="120836" y="91644"/>
                        <a:pt x="125061" y="91644"/>
                      </a:cubicBezTo>
                      <a:cubicBezTo>
                        <a:pt x="126540" y="91644"/>
                        <a:pt x="127385" y="91834"/>
                        <a:pt x="128019" y="93159"/>
                      </a:cubicBezTo>
                      <a:lnTo>
                        <a:pt x="130554" y="91834"/>
                      </a:lnTo>
                      <a:lnTo>
                        <a:pt x="108795" y="62106"/>
                      </a:lnTo>
                      <a:lnTo>
                        <a:pt x="106471" y="63431"/>
                      </a:lnTo>
                      <a:cubicBezTo>
                        <a:pt x="106894" y="64378"/>
                        <a:pt x="107739" y="65136"/>
                        <a:pt x="107739" y="66272"/>
                      </a:cubicBezTo>
                      <a:cubicBezTo>
                        <a:pt x="107739" y="71763"/>
                        <a:pt x="79642" y="76876"/>
                        <a:pt x="72249" y="76876"/>
                      </a:cubicBezTo>
                      <a:cubicBezTo>
                        <a:pt x="55137" y="76876"/>
                        <a:pt x="32955" y="70248"/>
                        <a:pt x="32955" y="50935"/>
                      </a:cubicBezTo>
                      <a:cubicBezTo>
                        <a:pt x="32955" y="31621"/>
                        <a:pt x="55137" y="24995"/>
                        <a:pt x="72249" y="24995"/>
                      </a:cubicBezTo>
                      <a:cubicBezTo>
                        <a:pt x="90205" y="24995"/>
                        <a:pt x="106471" y="29917"/>
                        <a:pt x="106471" y="33704"/>
                      </a:cubicBezTo>
                      <a:cubicBezTo>
                        <a:pt x="106471" y="35029"/>
                        <a:pt x="106260" y="35787"/>
                        <a:pt x="106049" y="36544"/>
                      </a:cubicBezTo>
                      <a:lnTo>
                        <a:pt x="108162" y="37870"/>
                      </a:lnTo>
                      <a:lnTo>
                        <a:pt x="127174" y="6627"/>
                      </a:lnTo>
                      <a:close/>
                    </a:path>
                  </a:pathLst>
                </a:custGeom>
                <a:solidFill>
                  <a:srgbClr val="00406F"/>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83" name="Google Shape;370;p3">
                  <a:extLst>
                    <a:ext uri="{FF2B5EF4-FFF2-40B4-BE49-F238E27FC236}">
                      <a16:creationId xmlns:a16="http://schemas.microsoft.com/office/drawing/2014/main" id="{9FC86737-FF94-5220-8865-C510704DC780}"/>
                    </a:ext>
                  </a:extLst>
                </p:cNvPr>
                <p:cNvSpPr/>
                <p:nvPr/>
              </p:nvSpPr>
              <p:spPr>
                <a:xfrm>
                  <a:off x="2964913" y="5604695"/>
                  <a:ext cx="116610" cy="104520"/>
                </a:xfrm>
                <a:custGeom>
                  <a:avLst/>
                  <a:gdLst/>
                  <a:ahLst/>
                  <a:cxnLst/>
                  <a:rect l="l" t="t" r="r" b="b"/>
                  <a:pathLst>
                    <a:path w="116610" h="104520" extrusionOk="0">
                      <a:moveTo>
                        <a:pt x="37603" y="5681"/>
                      </a:moveTo>
                      <a:cubicBezTo>
                        <a:pt x="37603" y="3976"/>
                        <a:pt x="38237" y="2651"/>
                        <a:pt x="43518" y="2272"/>
                      </a:cubicBezTo>
                      <a:lnTo>
                        <a:pt x="43518" y="0"/>
                      </a:lnTo>
                      <a:lnTo>
                        <a:pt x="0" y="0"/>
                      </a:lnTo>
                      <a:lnTo>
                        <a:pt x="0" y="2272"/>
                      </a:lnTo>
                      <a:cubicBezTo>
                        <a:pt x="5281" y="2651"/>
                        <a:pt x="5915" y="3976"/>
                        <a:pt x="5915" y="5681"/>
                      </a:cubicBezTo>
                      <a:lnTo>
                        <a:pt x="5915" y="93916"/>
                      </a:lnTo>
                      <a:cubicBezTo>
                        <a:pt x="5915" y="95621"/>
                        <a:pt x="5281" y="96946"/>
                        <a:pt x="0" y="97325"/>
                      </a:cubicBezTo>
                      <a:lnTo>
                        <a:pt x="0" y="99597"/>
                      </a:lnTo>
                      <a:lnTo>
                        <a:pt x="110274" y="99597"/>
                      </a:lnTo>
                      <a:cubicBezTo>
                        <a:pt x="112597" y="99597"/>
                        <a:pt x="113442" y="100544"/>
                        <a:pt x="114076" y="104520"/>
                      </a:cubicBezTo>
                      <a:lnTo>
                        <a:pt x="116611" y="104520"/>
                      </a:lnTo>
                      <a:lnTo>
                        <a:pt x="116611" y="71195"/>
                      </a:lnTo>
                      <a:lnTo>
                        <a:pt x="114076" y="71195"/>
                      </a:lnTo>
                      <a:cubicBezTo>
                        <a:pt x="113442" y="75550"/>
                        <a:pt x="112597" y="76497"/>
                        <a:pt x="110274" y="76497"/>
                      </a:cubicBezTo>
                      <a:lnTo>
                        <a:pt x="37603" y="76497"/>
                      </a:lnTo>
                      <a:lnTo>
                        <a:pt x="37603" y="5681"/>
                      </a:lnTo>
                      <a:close/>
                    </a:path>
                  </a:pathLst>
                </a:custGeom>
                <a:solidFill>
                  <a:srgbClr val="00406F"/>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84" name="Google Shape;371;p3">
                  <a:extLst>
                    <a:ext uri="{FF2B5EF4-FFF2-40B4-BE49-F238E27FC236}">
                      <a16:creationId xmlns:a16="http://schemas.microsoft.com/office/drawing/2014/main" id="{B64F6FA3-2338-25B3-463E-A109A71C2B0D}"/>
                    </a:ext>
                  </a:extLst>
                </p:cNvPr>
                <p:cNvSpPr/>
                <p:nvPr/>
              </p:nvSpPr>
              <p:spPr>
                <a:xfrm>
                  <a:off x="3109276" y="5604695"/>
                  <a:ext cx="135200" cy="99596"/>
                </a:xfrm>
                <a:custGeom>
                  <a:avLst/>
                  <a:gdLst/>
                  <a:ahLst/>
                  <a:cxnLst/>
                  <a:rect l="l" t="t" r="r" b="b"/>
                  <a:pathLst>
                    <a:path w="135200" h="99596" extrusionOk="0">
                      <a:moveTo>
                        <a:pt x="64431" y="17799"/>
                      </a:moveTo>
                      <a:lnTo>
                        <a:pt x="84923" y="62863"/>
                      </a:lnTo>
                      <a:lnTo>
                        <a:pt x="45630" y="62863"/>
                      </a:lnTo>
                      <a:lnTo>
                        <a:pt x="64431" y="17799"/>
                      </a:lnTo>
                      <a:close/>
                      <a:moveTo>
                        <a:pt x="90416" y="78012"/>
                      </a:moveTo>
                      <a:cubicBezTo>
                        <a:pt x="91261" y="80473"/>
                        <a:pt x="97598" y="94295"/>
                        <a:pt x="97598" y="95052"/>
                      </a:cubicBezTo>
                      <a:cubicBezTo>
                        <a:pt x="97598" y="96189"/>
                        <a:pt x="96541" y="97135"/>
                        <a:pt x="93585" y="97325"/>
                      </a:cubicBezTo>
                      <a:lnTo>
                        <a:pt x="93585" y="99597"/>
                      </a:lnTo>
                      <a:lnTo>
                        <a:pt x="135201" y="99597"/>
                      </a:lnTo>
                      <a:lnTo>
                        <a:pt x="135201" y="97325"/>
                      </a:lnTo>
                      <a:cubicBezTo>
                        <a:pt x="132666" y="97325"/>
                        <a:pt x="131398" y="96189"/>
                        <a:pt x="129285" y="91644"/>
                      </a:cubicBezTo>
                      <a:cubicBezTo>
                        <a:pt x="116188" y="62863"/>
                        <a:pt x="90205" y="6249"/>
                        <a:pt x="90205" y="4734"/>
                      </a:cubicBezTo>
                      <a:cubicBezTo>
                        <a:pt x="90205" y="2840"/>
                        <a:pt x="91683" y="2462"/>
                        <a:pt x="94007" y="2272"/>
                      </a:cubicBezTo>
                      <a:lnTo>
                        <a:pt x="94007" y="0"/>
                      </a:lnTo>
                      <a:lnTo>
                        <a:pt x="38870" y="0"/>
                      </a:lnTo>
                      <a:lnTo>
                        <a:pt x="38870" y="2272"/>
                      </a:lnTo>
                      <a:cubicBezTo>
                        <a:pt x="40771" y="2462"/>
                        <a:pt x="43095" y="2840"/>
                        <a:pt x="43095" y="4166"/>
                      </a:cubicBezTo>
                      <a:cubicBezTo>
                        <a:pt x="43095" y="5302"/>
                        <a:pt x="7393" y="88614"/>
                        <a:pt x="5492" y="92970"/>
                      </a:cubicBezTo>
                      <a:cubicBezTo>
                        <a:pt x="4224" y="95999"/>
                        <a:pt x="2957" y="96757"/>
                        <a:pt x="0" y="97325"/>
                      </a:cubicBezTo>
                      <a:lnTo>
                        <a:pt x="0" y="99597"/>
                      </a:lnTo>
                      <a:lnTo>
                        <a:pt x="37391" y="99597"/>
                      </a:lnTo>
                      <a:lnTo>
                        <a:pt x="37391" y="97325"/>
                      </a:lnTo>
                      <a:cubicBezTo>
                        <a:pt x="34433" y="97325"/>
                        <a:pt x="33588" y="96567"/>
                        <a:pt x="33588" y="95431"/>
                      </a:cubicBezTo>
                      <a:cubicBezTo>
                        <a:pt x="33588" y="94295"/>
                        <a:pt x="34856" y="91834"/>
                        <a:pt x="40348" y="78012"/>
                      </a:cubicBezTo>
                      <a:lnTo>
                        <a:pt x="90416" y="78012"/>
                      </a:lnTo>
                      <a:close/>
                    </a:path>
                  </a:pathLst>
                </a:custGeom>
                <a:solidFill>
                  <a:srgbClr val="00406F"/>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85" name="Google Shape;372;p3">
                  <a:extLst>
                    <a:ext uri="{FF2B5EF4-FFF2-40B4-BE49-F238E27FC236}">
                      <a16:creationId xmlns:a16="http://schemas.microsoft.com/office/drawing/2014/main" id="{0E788B19-3542-74A2-898F-E6762BCD575E}"/>
                    </a:ext>
                  </a:extLst>
                </p:cNvPr>
                <p:cNvSpPr/>
                <p:nvPr/>
              </p:nvSpPr>
              <p:spPr>
                <a:xfrm>
                  <a:off x="3281730" y="5604695"/>
                  <a:ext cx="122738" cy="99596"/>
                </a:xfrm>
                <a:custGeom>
                  <a:avLst/>
                  <a:gdLst/>
                  <a:ahLst/>
                  <a:cxnLst/>
                  <a:rect l="l" t="t" r="r" b="b"/>
                  <a:pathLst>
                    <a:path w="122738" h="99596" extrusionOk="0">
                      <a:moveTo>
                        <a:pt x="37603" y="62106"/>
                      </a:moveTo>
                      <a:lnTo>
                        <a:pt x="58306" y="62106"/>
                      </a:lnTo>
                      <a:cubicBezTo>
                        <a:pt x="61053" y="66082"/>
                        <a:pt x="83445" y="92212"/>
                        <a:pt x="83445" y="93916"/>
                      </a:cubicBezTo>
                      <a:cubicBezTo>
                        <a:pt x="83445" y="96189"/>
                        <a:pt x="81755" y="97135"/>
                        <a:pt x="78798" y="97325"/>
                      </a:cubicBezTo>
                      <a:lnTo>
                        <a:pt x="78798" y="99597"/>
                      </a:lnTo>
                      <a:lnTo>
                        <a:pt x="122738" y="99597"/>
                      </a:lnTo>
                      <a:lnTo>
                        <a:pt x="122738" y="97325"/>
                      </a:lnTo>
                      <a:cubicBezTo>
                        <a:pt x="120415" y="97325"/>
                        <a:pt x="118513" y="96378"/>
                        <a:pt x="116612" y="93916"/>
                      </a:cubicBezTo>
                      <a:lnTo>
                        <a:pt x="91684" y="62485"/>
                      </a:lnTo>
                      <a:cubicBezTo>
                        <a:pt x="109218" y="58130"/>
                        <a:pt x="121893" y="48852"/>
                        <a:pt x="121893" y="31432"/>
                      </a:cubicBezTo>
                      <a:cubicBezTo>
                        <a:pt x="121893" y="9846"/>
                        <a:pt x="108584" y="0"/>
                        <a:pt x="77319" y="0"/>
                      </a:cubicBezTo>
                      <a:lnTo>
                        <a:pt x="0" y="0"/>
                      </a:lnTo>
                      <a:lnTo>
                        <a:pt x="0" y="2272"/>
                      </a:lnTo>
                      <a:cubicBezTo>
                        <a:pt x="5281" y="2651"/>
                        <a:pt x="5915" y="3976"/>
                        <a:pt x="5915" y="5681"/>
                      </a:cubicBezTo>
                      <a:lnTo>
                        <a:pt x="5915" y="93916"/>
                      </a:lnTo>
                      <a:cubicBezTo>
                        <a:pt x="5915" y="95621"/>
                        <a:pt x="5281" y="96946"/>
                        <a:pt x="0" y="97325"/>
                      </a:cubicBezTo>
                      <a:lnTo>
                        <a:pt x="0" y="99597"/>
                      </a:lnTo>
                      <a:lnTo>
                        <a:pt x="43518" y="99597"/>
                      </a:lnTo>
                      <a:lnTo>
                        <a:pt x="43518" y="97325"/>
                      </a:lnTo>
                      <a:cubicBezTo>
                        <a:pt x="38237" y="96946"/>
                        <a:pt x="37603" y="95621"/>
                        <a:pt x="37603" y="93916"/>
                      </a:cubicBezTo>
                      <a:lnTo>
                        <a:pt x="37603" y="62106"/>
                      </a:lnTo>
                      <a:close/>
                      <a:moveTo>
                        <a:pt x="37603" y="21208"/>
                      </a:moveTo>
                      <a:lnTo>
                        <a:pt x="73094" y="21208"/>
                      </a:lnTo>
                      <a:cubicBezTo>
                        <a:pt x="85558" y="21208"/>
                        <a:pt x="89360" y="26130"/>
                        <a:pt x="89360" y="31621"/>
                      </a:cubicBezTo>
                      <a:cubicBezTo>
                        <a:pt x="89360" y="37112"/>
                        <a:pt x="85558" y="42035"/>
                        <a:pt x="73094" y="42035"/>
                      </a:cubicBezTo>
                      <a:lnTo>
                        <a:pt x="37603" y="42035"/>
                      </a:lnTo>
                      <a:lnTo>
                        <a:pt x="37603" y="21208"/>
                      </a:lnTo>
                      <a:close/>
                    </a:path>
                  </a:pathLst>
                </a:custGeom>
                <a:solidFill>
                  <a:srgbClr val="00406F"/>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86" name="Google Shape;373;p3">
                  <a:extLst>
                    <a:ext uri="{FF2B5EF4-FFF2-40B4-BE49-F238E27FC236}">
                      <a16:creationId xmlns:a16="http://schemas.microsoft.com/office/drawing/2014/main" id="{AE3C6876-70A4-2626-0C2C-24F9E7E3C7E7}"/>
                    </a:ext>
                  </a:extLst>
                </p:cNvPr>
                <p:cNvSpPr/>
                <p:nvPr/>
              </p:nvSpPr>
              <p:spPr>
                <a:xfrm>
                  <a:off x="3436579" y="5604695"/>
                  <a:ext cx="43517" cy="99596"/>
                </a:xfrm>
                <a:custGeom>
                  <a:avLst/>
                  <a:gdLst/>
                  <a:ahLst/>
                  <a:cxnLst/>
                  <a:rect l="l" t="t" r="r" b="b"/>
                  <a:pathLst>
                    <a:path w="43517" h="99596" extrusionOk="0">
                      <a:moveTo>
                        <a:pt x="43517" y="99597"/>
                      </a:moveTo>
                      <a:lnTo>
                        <a:pt x="43517" y="97325"/>
                      </a:lnTo>
                      <a:cubicBezTo>
                        <a:pt x="38236" y="96946"/>
                        <a:pt x="37602" y="95621"/>
                        <a:pt x="37602" y="93916"/>
                      </a:cubicBezTo>
                      <a:lnTo>
                        <a:pt x="37602" y="5681"/>
                      </a:lnTo>
                      <a:cubicBezTo>
                        <a:pt x="37602" y="3976"/>
                        <a:pt x="38236" y="2651"/>
                        <a:pt x="43517" y="2272"/>
                      </a:cubicBezTo>
                      <a:lnTo>
                        <a:pt x="43517" y="0"/>
                      </a:lnTo>
                      <a:lnTo>
                        <a:pt x="0" y="0"/>
                      </a:lnTo>
                      <a:lnTo>
                        <a:pt x="0" y="2272"/>
                      </a:lnTo>
                      <a:cubicBezTo>
                        <a:pt x="5280" y="2651"/>
                        <a:pt x="5914" y="3976"/>
                        <a:pt x="5914" y="5681"/>
                      </a:cubicBezTo>
                      <a:lnTo>
                        <a:pt x="5914" y="93916"/>
                      </a:lnTo>
                      <a:cubicBezTo>
                        <a:pt x="5914" y="95621"/>
                        <a:pt x="5280" y="96946"/>
                        <a:pt x="0" y="97325"/>
                      </a:cubicBezTo>
                      <a:lnTo>
                        <a:pt x="0" y="99597"/>
                      </a:lnTo>
                      <a:lnTo>
                        <a:pt x="43517" y="99597"/>
                      </a:lnTo>
                      <a:close/>
                    </a:path>
                  </a:pathLst>
                </a:custGeom>
                <a:solidFill>
                  <a:srgbClr val="00406F"/>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87" name="Google Shape;374;p3">
                  <a:extLst>
                    <a:ext uri="{FF2B5EF4-FFF2-40B4-BE49-F238E27FC236}">
                      <a16:creationId xmlns:a16="http://schemas.microsoft.com/office/drawing/2014/main" id="{F725AC11-5E7B-2E7F-4128-216FA220196E}"/>
                    </a:ext>
                  </a:extLst>
                </p:cNvPr>
                <p:cNvSpPr/>
                <p:nvPr/>
              </p:nvSpPr>
              <p:spPr>
                <a:xfrm>
                  <a:off x="3528339" y="5604695"/>
                  <a:ext cx="130553" cy="99596"/>
                </a:xfrm>
                <a:custGeom>
                  <a:avLst/>
                  <a:gdLst/>
                  <a:ahLst/>
                  <a:cxnLst/>
                  <a:rect l="l" t="t" r="r" b="b"/>
                  <a:pathLst>
                    <a:path w="130553" h="99596" extrusionOk="0">
                      <a:moveTo>
                        <a:pt x="5915" y="93916"/>
                      </a:moveTo>
                      <a:cubicBezTo>
                        <a:pt x="5915" y="95621"/>
                        <a:pt x="5282" y="96946"/>
                        <a:pt x="0" y="97325"/>
                      </a:cubicBezTo>
                      <a:lnTo>
                        <a:pt x="0" y="99597"/>
                      </a:lnTo>
                      <a:lnTo>
                        <a:pt x="40137" y="99597"/>
                      </a:lnTo>
                      <a:lnTo>
                        <a:pt x="40137" y="97325"/>
                      </a:lnTo>
                      <a:cubicBezTo>
                        <a:pt x="34857" y="96946"/>
                        <a:pt x="34223" y="95621"/>
                        <a:pt x="34223" y="93916"/>
                      </a:cubicBezTo>
                      <a:lnTo>
                        <a:pt x="34223" y="34461"/>
                      </a:lnTo>
                      <a:cubicBezTo>
                        <a:pt x="89993" y="90319"/>
                        <a:pt x="95275" y="92780"/>
                        <a:pt x="95275" y="95242"/>
                      </a:cubicBezTo>
                      <a:cubicBezTo>
                        <a:pt x="95275" y="96567"/>
                        <a:pt x="94218" y="97325"/>
                        <a:pt x="90416" y="97325"/>
                      </a:cubicBezTo>
                      <a:lnTo>
                        <a:pt x="90416" y="99597"/>
                      </a:lnTo>
                      <a:lnTo>
                        <a:pt x="130554" y="99597"/>
                      </a:lnTo>
                      <a:lnTo>
                        <a:pt x="130554" y="97325"/>
                      </a:lnTo>
                      <a:cubicBezTo>
                        <a:pt x="125273" y="96946"/>
                        <a:pt x="124639" y="95621"/>
                        <a:pt x="124639" y="93916"/>
                      </a:cubicBezTo>
                      <a:lnTo>
                        <a:pt x="124639" y="5681"/>
                      </a:lnTo>
                      <a:cubicBezTo>
                        <a:pt x="124639" y="3976"/>
                        <a:pt x="125273" y="2651"/>
                        <a:pt x="130554" y="2272"/>
                      </a:cubicBezTo>
                      <a:lnTo>
                        <a:pt x="130554" y="0"/>
                      </a:lnTo>
                      <a:lnTo>
                        <a:pt x="91895" y="0"/>
                      </a:lnTo>
                      <a:lnTo>
                        <a:pt x="91895" y="2272"/>
                      </a:lnTo>
                      <a:cubicBezTo>
                        <a:pt x="94641" y="2462"/>
                        <a:pt x="96331" y="3408"/>
                        <a:pt x="96331" y="5681"/>
                      </a:cubicBezTo>
                      <a:lnTo>
                        <a:pt x="96331" y="56236"/>
                      </a:lnTo>
                      <a:cubicBezTo>
                        <a:pt x="81543" y="41657"/>
                        <a:pt x="44996" y="6817"/>
                        <a:pt x="44996" y="4734"/>
                      </a:cubicBezTo>
                      <a:cubicBezTo>
                        <a:pt x="44996" y="3598"/>
                        <a:pt x="46052" y="2462"/>
                        <a:pt x="50911" y="2272"/>
                      </a:cubicBezTo>
                      <a:lnTo>
                        <a:pt x="50911" y="0"/>
                      </a:lnTo>
                      <a:lnTo>
                        <a:pt x="0" y="0"/>
                      </a:lnTo>
                      <a:lnTo>
                        <a:pt x="0" y="2272"/>
                      </a:lnTo>
                      <a:cubicBezTo>
                        <a:pt x="5282" y="2651"/>
                        <a:pt x="5915" y="3976"/>
                        <a:pt x="5915" y="5681"/>
                      </a:cubicBezTo>
                      <a:lnTo>
                        <a:pt x="5915" y="93916"/>
                      </a:lnTo>
                      <a:close/>
                    </a:path>
                  </a:pathLst>
                </a:custGeom>
                <a:solidFill>
                  <a:srgbClr val="00406F"/>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pic>
            <p:nvPicPr>
              <p:cNvPr id="9381" name="Google Shape;375;p3">
                <a:extLst>
                  <a:ext uri="{FF2B5EF4-FFF2-40B4-BE49-F238E27FC236}">
                    <a16:creationId xmlns:a16="http://schemas.microsoft.com/office/drawing/2014/main" id="{3560D317-8562-6162-6158-123A1CD2529E}"/>
                  </a:ext>
                </a:extLst>
              </p:cNvPr>
              <p:cNvPicPr preferRelativeResize="0"/>
              <p:nvPr/>
            </p:nvPicPr>
            <p:blipFill rotWithShape="1">
              <a:blip r:embed="rId6">
                <a:alphaModFix/>
              </a:blip>
              <a:srcRect/>
              <a:stretch/>
            </p:blipFill>
            <p:spPr>
              <a:xfrm>
                <a:off x="3773274" y="5332447"/>
                <a:ext cx="709296" cy="582366"/>
              </a:xfrm>
              <a:custGeom>
                <a:avLst/>
                <a:gdLst/>
                <a:ahLst/>
                <a:cxnLst/>
                <a:rect l="l" t="t" r="r" b="b"/>
                <a:pathLst>
                  <a:path w="709296" h="582366" extrusionOk="0">
                    <a:moveTo>
                      <a:pt x="946" y="111"/>
                    </a:moveTo>
                    <a:lnTo>
                      <a:pt x="710242" y="111"/>
                    </a:lnTo>
                    <a:lnTo>
                      <a:pt x="710242" y="582478"/>
                    </a:lnTo>
                    <a:lnTo>
                      <a:pt x="946" y="582478"/>
                    </a:lnTo>
                    <a:close/>
                  </a:path>
                </a:pathLst>
              </a:custGeom>
              <a:noFill/>
              <a:ln>
                <a:noFill/>
              </a:ln>
            </p:spPr>
          </p:pic>
        </p:grpSp>
        <p:sp>
          <p:nvSpPr>
            <p:cNvPr id="9338" name="Google Shape;376;p3">
              <a:extLst>
                <a:ext uri="{FF2B5EF4-FFF2-40B4-BE49-F238E27FC236}">
                  <a16:creationId xmlns:a16="http://schemas.microsoft.com/office/drawing/2014/main" id="{722B9B9B-60B0-0424-44B1-7B983EF9CE55}"/>
                </a:ext>
              </a:extLst>
            </p:cNvPr>
            <p:cNvSpPr/>
            <p:nvPr/>
          </p:nvSpPr>
          <p:spPr>
            <a:xfrm>
              <a:off x="2792225" y="3049799"/>
              <a:ext cx="421219" cy="421219"/>
            </a:xfrm>
            <a:prstGeom prst="rect">
              <a:avLst/>
            </a:prstGeom>
            <a:no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nvGrpSpPr>
            <p:cNvPr id="9339" name="Google Shape;377;p3">
              <a:extLst>
                <a:ext uri="{FF2B5EF4-FFF2-40B4-BE49-F238E27FC236}">
                  <a16:creationId xmlns:a16="http://schemas.microsoft.com/office/drawing/2014/main" id="{CCE66AD8-7051-CC4B-02C8-6E17744870C8}"/>
                </a:ext>
              </a:extLst>
            </p:cNvPr>
            <p:cNvGrpSpPr/>
            <p:nvPr/>
          </p:nvGrpSpPr>
          <p:grpSpPr>
            <a:xfrm>
              <a:off x="2802273" y="3059848"/>
              <a:ext cx="401121" cy="401121"/>
              <a:chOff x="5440987" y="5762100"/>
              <a:chExt cx="904916" cy="904916"/>
            </a:xfrm>
          </p:grpSpPr>
          <p:grpSp>
            <p:nvGrpSpPr>
              <p:cNvPr id="9367" name="Google Shape;378;p3">
                <a:extLst>
                  <a:ext uri="{FF2B5EF4-FFF2-40B4-BE49-F238E27FC236}">
                    <a16:creationId xmlns:a16="http://schemas.microsoft.com/office/drawing/2014/main" id="{05C32ED4-CF8B-7BCD-DBE4-2DE0B4CD8F1C}"/>
                  </a:ext>
                </a:extLst>
              </p:cNvPr>
              <p:cNvGrpSpPr/>
              <p:nvPr/>
            </p:nvGrpSpPr>
            <p:grpSpPr>
              <a:xfrm>
                <a:off x="5440987" y="5762100"/>
                <a:ext cx="904916" cy="904916"/>
                <a:chOff x="5440987" y="5762100"/>
                <a:chExt cx="904916" cy="904916"/>
              </a:xfrm>
            </p:grpSpPr>
            <p:sp>
              <p:nvSpPr>
                <p:cNvPr id="9369" name="Google Shape;379;p3">
                  <a:extLst>
                    <a:ext uri="{FF2B5EF4-FFF2-40B4-BE49-F238E27FC236}">
                      <a16:creationId xmlns:a16="http://schemas.microsoft.com/office/drawing/2014/main" id="{3FACD8CC-3AE6-1A41-0A55-581D07DA3E54}"/>
                    </a:ext>
                  </a:extLst>
                </p:cNvPr>
                <p:cNvSpPr/>
                <p:nvPr/>
              </p:nvSpPr>
              <p:spPr>
                <a:xfrm>
                  <a:off x="5440987" y="5762100"/>
                  <a:ext cx="904916" cy="904916"/>
                </a:xfrm>
                <a:custGeom>
                  <a:avLst/>
                  <a:gdLst/>
                  <a:ahLst/>
                  <a:cxnLst/>
                  <a:rect l="l" t="t" r="r" b="b"/>
                  <a:pathLst>
                    <a:path w="904916" h="904916" extrusionOk="0">
                      <a:moveTo>
                        <a:pt x="452458" y="0"/>
                      </a:moveTo>
                      <a:cubicBezTo>
                        <a:pt x="202441" y="0"/>
                        <a:pt x="0" y="202441"/>
                        <a:pt x="0" y="452458"/>
                      </a:cubicBezTo>
                      <a:cubicBezTo>
                        <a:pt x="0" y="702476"/>
                        <a:pt x="202760" y="904916"/>
                        <a:pt x="452458" y="904916"/>
                      </a:cubicBezTo>
                      <a:cubicBezTo>
                        <a:pt x="702476" y="904916"/>
                        <a:pt x="904916" y="702156"/>
                        <a:pt x="904916" y="452458"/>
                      </a:cubicBezTo>
                      <a:cubicBezTo>
                        <a:pt x="905236" y="202441"/>
                        <a:pt x="702476" y="0"/>
                        <a:pt x="452458" y="0"/>
                      </a:cubicBezTo>
                      <a:close/>
                      <a:moveTo>
                        <a:pt x="452458" y="884800"/>
                      </a:moveTo>
                      <a:cubicBezTo>
                        <a:pt x="213616" y="884800"/>
                        <a:pt x="20116" y="691300"/>
                        <a:pt x="20116" y="452458"/>
                      </a:cubicBezTo>
                      <a:cubicBezTo>
                        <a:pt x="20116" y="213616"/>
                        <a:pt x="213936" y="20436"/>
                        <a:pt x="452458" y="20436"/>
                      </a:cubicBezTo>
                      <a:cubicBezTo>
                        <a:pt x="691300" y="20436"/>
                        <a:pt x="884800" y="213936"/>
                        <a:pt x="884800" y="452777"/>
                      </a:cubicBezTo>
                      <a:cubicBezTo>
                        <a:pt x="884800" y="691619"/>
                        <a:pt x="691300" y="884800"/>
                        <a:pt x="452458" y="884800"/>
                      </a:cubicBezTo>
                      <a:close/>
                    </a:path>
                  </a:pathLst>
                </a:custGeom>
                <a:solidFill>
                  <a:srgbClr val="009FDF"/>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70" name="Google Shape;380;p3">
                  <a:extLst>
                    <a:ext uri="{FF2B5EF4-FFF2-40B4-BE49-F238E27FC236}">
                      <a16:creationId xmlns:a16="http://schemas.microsoft.com/office/drawing/2014/main" id="{FFE40A51-4DFF-AEBF-F555-7F1625A50CFA}"/>
                    </a:ext>
                  </a:extLst>
                </p:cNvPr>
                <p:cNvSpPr/>
                <p:nvPr/>
              </p:nvSpPr>
              <p:spPr>
                <a:xfrm>
                  <a:off x="6017825" y="6320419"/>
                  <a:ext cx="183434" cy="169704"/>
                </a:xfrm>
                <a:custGeom>
                  <a:avLst/>
                  <a:gdLst/>
                  <a:ahLst/>
                  <a:cxnLst/>
                  <a:rect l="l" t="t" r="r" b="b"/>
                  <a:pathLst>
                    <a:path w="183434" h="169704" extrusionOk="0">
                      <a:moveTo>
                        <a:pt x="111907" y="28249"/>
                      </a:moveTo>
                      <a:cubicBezTo>
                        <a:pt x="94665" y="28249"/>
                        <a:pt x="79019" y="34635"/>
                        <a:pt x="66885" y="45172"/>
                      </a:cubicBezTo>
                      <a:lnTo>
                        <a:pt x="16754" y="2385"/>
                      </a:lnTo>
                      <a:cubicBezTo>
                        <a:pt x="12603" y="-1127"/>
                        <a:pt x="6217" y="-808"/>
                        <a:pt x="2385" y="3662"/>
                      </a:cubicBezTo>
                      <a:cubicBezTo>
                        <a:pt x="-1128" y="7813"/>
                        <a:pt x="-808" y="14199"/>
                        <a:pt x="3662" y="18031"/>
                      </a:cubicBezTo>
                      <a:lnTo>
                        <a:pt x="53155" y="60179"/>
                      </a:lnTo>
                      <a:cubicBezTo>
                        <a:pt x="45811" y="71355"/>
                        <a:pt x="41340" y="85085"/>
                        <a:pt x="41660" y="99454"/>
                      </a:cubicBezTo>
                      <a:cubicBezTo>
                        <a:pt x="41979" y="138410"/>
                        <a:pt x="73910" y="170021"/>
                        <a:pt x="113184" y="169702"/>
                      </a:cubicBezTo>
                      <a:cubicBezTo>
                        <a:pt x="152140" y="169382"/>
                        <a:pt x="183751" y="137452"/>
                        <a:pt x="183432" y="98177"/>
                      </a:cubicBezTo>
                      <a:cubicBezTo>
                        <a:pt x="182793" y="59222"/>
                        <a:pt x="150863" y="27929"/>
                        <a:pt x="111907" y="28249"/>
                      </a:cubicBezTo>
                      <a:close/>
                    </a:path>
                  </a:pathLst>
                </a:custGeom>
                <a:solidFill>
                  <a:srgbClr val="009FDF"/>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71" name="Google Shape;381;p3">
                  <a:extLst>
                    <a:ext uri="{FF2B5EF4-FFF2-40B4-BE49-F238E27FC236}">
                      <a16:creationId xmlns:a16="http://schemas.microsoft.com/office/drawing/2014/main" id="{D3B72E11-B90A-3849-0A4C-549C10895616}"/>
                    </a:ext>
                  </a:extLst>
                </p:cNvPr>
                <p:cNvSpPr/>
                <p:nvPr/>
              </p:nvSpPr>
              <p:spPr>
                <a:xfrm>
                  <a:off x="5794460" y="5829793"/>
                  <a:ext cx="197970" cy="278116"/>
                </a:xfrm>
                <a:custGeom>
                  <a:avLst/>
                  <a:gdLst/>
                  <a:ahLst/>
                  <a:cxnLst/>
                  <a:rect l="l" t="t" r="r" b="b"/>
                  <a:pathLst>
                    <a:path w="197970" h="278116" extrusionOk="0">
                      <a:moveTo>
                        <a:pt x="88767" y="197332"/>
                      </a:moveTo>
                      <a:lnTo>
                        <a:pt x="88767" y="267899"/>
                      </a:lnTo>
                      <a:cubicBezTo>
                        <a:pt x="88767" y="273646"/>
                        <a:pt x="93238" y="278116"/>
                        <a:pt x="98985" y="278116"/>
                      </a:cubicBezTo>
                      <a:cubicBezTo>
                        <a:pt x="104733" y="278116"/>
                        <a:pt x="109203" y="273646"/>
                        <a:pt x="109203" y="267899"/>
                      </a:cubicBezTo>
                      <a:lnTo>
                        <a:pt x="109203" y="197332"/>
                      </a:lnTo>
                      <a:cubicBezTo>
                        <a:pt x="159015" y="192223"/>
                        <a:pt x="197970" y="150074"/>
                        <a:pt x="197970" y="98985"/>
                      </a:cubicBezTo>
                      <a:cubicBezTo>
                        <a:pt x="197970" y="44384"/>
                        <a:pt x="153587" y="0"/>
                        <a:pt x="98985" y="0"/>
                      </a:cubicBezTo>
                      <a:cubicBezTo>
                        <a:pt x="44384" y="0"/>
                        <a:pt x="0" y="44384"/>
                        <a:pt x="0" y="98985"/>
                      </a:cubicBezTo>
                      <a:cubicBezTo>
                        <a:pt x="319" y="150074"/>
                        <a:pt x="38955" y="192223"/>
                        <a:pt x="88767" y="197332"/>
                      </a:cubicBezTo>
                      <a:close/>
                    </a:path>
                  </a:pathLst>
                </a:custGeom>
                <a:solidFill>
                  <a:srgbClr val="009FDF"/>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72" name="Google Shape;382;p3">
                  <a:extLst>
                    <a:ext uri="{FF2B5EF4-FFF2-40B4-BE49-F238E27FC236}">
                      <a16:creationId xmlns:a16="http://schemas.microsoft.com/office/drawing/2014/main" id="{22937673-1435-B569-7771-C34AE520EAC8}"/>
                    </a:ext>
                  </a:extLst>
                </p:cNvPr>
                <p:cNvSpPr/>
                <p:nvPr/>
              </p:nvSpPr>
              <p:spPr>
                <a:xfrm>
                  <a:off x="6018569" y="5962289"/>
                  <a:ext cx="165462" cy="147217"/>
                </a:xfrm>
                <a:custGeom>
                  <a:avLst/>
                  <a:gdLst/>
                  <a:ahLst/>
                  <a:cxnLst/>
                  <a:rect l="l" t="t" r="r" b="b"/>
                  <a:pathLst>
                    <a:path w="165462" h="147217" extrusionOk="0">
                      <a:moveTo>
                        <a:pt x="10263" y="147217"/>
                      </a:moveTo>
                      <a:cubicBezTo>
                        <a:pt x="12498" y="147217"/>
                        <a:pt x="15052" y="146260"/>
                        <a:pt x="16968" y="144663"/>
                      </a:cubicBezTo>
                      <a:lnTo>
                        <a:pt x="100946" y="72819"/>
                      </a:lnTo>
                      <a:cubicBezTo>
                        <a:pt x="107971" y="78247"/>
                        <a:pt x="116911" y="81121"/>
                        <a:pt x="126171" y="80802"/>
                      </a:cubicBezTo>
                      <a:cubicBezTo>
                        <a:pt x="148523" y="80163"/>
                        <a:pt x="166084" y="61643"/>
                        <a:pt x="165446" y="39292"/>
                      </a:cubicBezTo>
                      <a:cubicBezTo>
                        <a:pt x="164807" y="16940"/>
                        <a:pt x="146287" y="-622"/>
                        <a:pt x="123936" y="17"/>
                      </a:cubicBezTo>
                      <a:cubicBezTo>
                        <a:pt x="101584" y="655"/>
                        <a:pt x="84023" y="19175"/>
                        <a:pt x="84661" y="41527"/>
                      </a:cubicBezTo>
                      <a:cubicBezTo>
                        <a:pt x="84661" y="46955"/>
                        <a:pt x="85938" y="52383"/>
                        <a:pt x="88174" y="56854"/>
                      </a:cubicBezTo>
                      <a:lnTo>
                        <a:pt x="3557" y="129017"/>
                      </a:lnTo>
                      <a:cubicBezTo>
                        <a:pt x="-594" y="132529"/>
                        <a:pt x="-1232" y="138915"/>
                        <a:pt x="2280" y="143386"/>
                      </a:cubicBezTo>
                      <a:cubicBezTo>
                        <a:pt x="4515" y="145940"/>
                        <a:pt x="7389" y="147217"/>
                        <a:pt x="10263" y="147217"/>
                      </a:cubicBezTo>
                      <a:close/>
                    </a:path>
                  </a:pathLst>
                </a:custGeom>
                <a:solidFill>
                  <a:srgbClr val="009FDF"/>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73" name="Google Shape;383;p3">
                  <a:extLst>
                    <a:ext uri="{FF2B5EF4-FFF2-40B4-BE49-F238E27FC236}">
                      <a16:creationId xmlns:a16="http://schemas.microsoft.com/office/drawing/2014/main" id="{7A28F99D-4AC4-4711-B24D-676D55CD35D3}"/>
                    </a:ext>
                  </a:extLst>
                </p:cNvPr>
                <p:cNvSpPr/>
                <p:nvPr/>
              </p:nvSpPr>
              <p:spPr>
                <a:xfrm>
                  <a:off x="6036495" y="6135370"/>
                  <a:ext cx="117504" cy="158376"/>
                </a:xfrm>
                <a:custGeom>
                  <a:avLst/>
                  <a:gdLst/>
                  <a:ahLst/>
                  <a:cxnLst/>
                  <a:rect l="l" t="t" r="r" b="b"/>
                  <a:pathLst>
                    <a:path w="117504" h="158376" extrusionOk="0">
                      <a:moveTo>
                        <a:pt x="77272" y="158376"/>
                      </a:moveTo>
                      <a:lnTo>
                        <a:pt x="77272" y="96111"/>
                      </a:lnTo>
                      <a:lnTo>
                        <a:pt x="117505" y="0"/>
                      </a:lnTo>
                      <a:lnTo>
                        <a:pt x="77592" y="0"/>
                      </a:lnTo>
                      <a:lnTo>
                        <a:pt x="59391" y="58752"/>
                      </a:lnTo>
                      <a:lnTo>
                        <a:pt x="59072" y="58752"/>
                      </a:lnTo>
                      <a:lnTo>
                        <a:pt x="41191" y="0"/>
                      </a:lnTo>
                      <a:lnTo>
                        <a:pt x="0" y="0"/>
                      </a:lnTo>
                      <a:lnTo>
                        <a:pt x="40233" y="96111"/>
                      </a:lnTo>
                      <a:lnTo>
                        <a:pt x="40233" y="158376"/>
                      </a:lnTo>
                      <a:close/>
                    </a:path>
                  </a:pathLst>
                </a:custGeom>
                <a:solidFill>
                  <a:srgbClr val="009FDF"/>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74" name="Google Shape;384;p3">
                  <a:extLst>
                    <a:ext uri="{FF2B5EF4-FFF2-40B4-BE49-F238E27FC236}">
                      <a16:creationId xmlns:a16="http://schemas.microsoft.com/office/drawing/2014/main" id="{108D11F6-9E70-1BD3-4FB1-9AE470183252}"/>
                    </a:ext>
                  </a:extLst>
                </p:cNvPr>
                <p:cNvSpPr/>
                <p:nvPr/>
              </p:nvSpPr>
              <p:spPr>
                <a:xfrm>
                  <a:off x="5912604" y="6132177"/>
                  <a:ext cx="106329" cy="164762"/>
                </a:xfrm>
                <a:custGeom>
                  <a:avLst/>
                  <a:gdLst/>
                  <a:ahLst/>
                  <a:cxnLst/>
                  <a:rect l="l" t="t" r="r" b="b"/>
                  <a:pathLst>
                    <a:path w="106329" h="164762" extrusionOk="0">
                      <a:moveTo>
                        <a:pt x="100582" y="91960"/>
                      </a:moveTo>
                      <a:cubicBezTo>
                        <a:pt x="97389" y="86213"/>
                        <a:pt x="92918" y="81743"/>
                        <a:pt x="87809" y="78230"/>
                      </a:cubicBezTo>
                      <a:cubicBezTo>
                        <a:pt x="82701" y="74718"/>
                        <a:pt x="77272" y="71844"/>
                        <a:pt x="71525" y="69928"/>
                      </a:cubicBezTo>
                      <a:cubicBezTo>
                        <a:pt x="65777" y="67693"/>
                        <a:pt x="60349" y="65458"/>
                        <a:pt x="55240" y="63223"/>
                      </a:cubicBezTo>
                      <a:cubicBezTo>
                        <a:pt x="50131" y="60988"/>
                        <a:pt x="45980" y="58433"/>
                        <a:pt x="42468" y="55240"/>
                      </a:cubicBezTo>
                      <a:cubicBezTo>
                        <a:pt x="39275" y="52047"/>
                        <a:pt x="37359" y="47896"/>
                        <a:pt x="37359" y="42149"/>
                      </a:cubicBezTo>
                      <a:cubicBezTo>
                        <a:pt x="37359" y="30653"/>
                        <a:pt x="42468" y="24906"/>
                        <a:pt x="52366" y="24906"/>
                      </a:cubicBezTo>
                      <a:cubicBezTo>
                        <a:pt x="57795" y="24906"/>
                        <a:pt x="61626" y="26822"/>
                        <a:pt x="63542" y="30334"/>
                      </a:cubicBezTo>
                      <a:cubicBezTo>
                        <a:pt x="65458" y="33847"/>
                        <a:pt x="66735" y="39275"/>
                        <a:pt x="66735" y="46938"/>
                      </a:cubicBezTo>
                      <a:lnTo>
                        <a:pt x="102817" y="46938"/>
                      </a:lnTo>
                      <a:lnTo>
                        <a:pt x="102817" y="43106"/>
                      </a:lnTo>
                      <a:cubicBezTo>
                        <a:pt x="102817" y="37040"/>
                        <a:pt x="101859" y="31292"/>
                        <a:pt x="100262" y="26183"/>
                      </a:cubicBezTo>
                      <a:cubicBezTo>
                        <a:pt x="98347" y="21074"/>
                        <a:pt x="95473" y="16285"/>
                        <a:pt x="91641" y="12453"/>
                      </a:cubicBezTo>
                      <a:cubicBezTo>
                        <a:pt x="87490" y="8621"/>
                        <a:pt x="82381" y="5428"/>
                        <a:pt x="75995" y="3193"/>
                      </a:cubicBezTo>
                      <a:cubicBezTo>
                        <a:pt x="69609" y="958"/>
                        <a:pt x="61626" y="0"/>
                        <a:pt x="52366" y="0"/>
                      </a:cubicBezTo>
                      <a:cubicBezTo>
                        <a:pt x="42787" y="0"/>
                        <a:pt x="34485" y="1277"/>
                        <a:pt x="28099" y="3832"/>
                      </a:cubicBezTo>
                      <a:cubicBezTo>
                        <a:pt x="21394" y="6386"/>
                        <a:pt x="16285" y="9579"/>
                        <a:pt x="12134" y="14050"/>
                      </a:cubicBezTo>
                      <a:cubicBezTo>
                        <a:pt x="7983" y="18200"/>
                        <a:pt x="5109" y="23309"/>
                        <a:pt x="3193" y="28738"/>
                      </a:cubicBezTo>
                      <a:cubicBezTo>
                        <a:pt x="1277" y="34485"/>
                        <a:pt x="639" y="40233"/>
                        <a:pt x="639" y="46619"/>
                      </a:cubicBezTo>
                      <a:cubicBezTo>
                        <a:pt x="639" y="56517"/>
                        <a:pt x="2235" y="64500"/>
                        <a:pt x="5748" y="70248"/>
                      </a:cubicBezTo>
                      <a:cubicBezTo>
                        <a:pt x="8941" y="76314"/>
                        <a:pt x="13411" y="80785"/>
                        <a:pt x="18520" y="84616"/>
                      </a:cubicBezTo>
                      <a:cubicBezTo>
                        <a:pt x="23629" y="88129"/>
                        <a:pt x="29057" y="91003"/>
                        <a:pt x="34804" y="93238"/>
                      </a:cubicBezTo>
                      <a:cubicBezTo>
                        <a:pt x="40552" y="95154"/>
                        <a:pt x="45980" y="97389"/>
                        <a:pt x="51089" y="99624"/>
                      </a:cubicBezTo>
                      <a:cubicBezTo>
                        <a:pt x="56198" y="101859"/>
                        <a:pt x="60349" y="104413"/>
                        <a:pt x="63861" y="107606"/>
                      </a:cubicBezTo>
                      <a:cubicBezTo>
                        <a:pt x="67054" y="110800"/>
                        <a:pt x="68970" y="115270"/>
                        <a:pt x="68970" y="120698"/>
                      </a:cubicBezTo>
                      <a:cubicBezTo>
                        <a:pt x="68970" y="122933"/>
                        <a:pt x="68651" y="125168"/>
                        <a:pt x="68332" y="127403"/>
                      </a:cubicBezTo>
                      <a:cubicBezTo>
                        <a:pt x="67693" y="129639"/>
                        <a:pt x="66735" y="131874"/>
                        <a:pt x="65458" y="133470"/>
                      </a:cubicBezTo>
                      <a:cubicBezTo>
                        <a:pt x="64181" y="135386"/>
                        <a:pt x="62265" y="136663"/>
                        <a:pt x="60349" y="137941"/>
                      </a:cubicBezTo>
                      <a:cubicBezTo>
                        <a:pt x="58114" y="138899"/>
                        <a:pt x="55559" y="139537"/>
                        <a:pt x="52366" y="139537"/>
                      </a:cubicBezTo>
                      <a:cubicBezTo>
                        <a:pt x="45980" y="139537"/>
                        <a:pt x="41510" y="137621"/>
                        <a:pt x="39275" y="133470"/>
                      </a:cubicBezTo>
                      <a:cubicBezTo>
                        <a:pt x="37040" y="129319"/>
                        <a:pt x="36082" y="124530"/>
                        <a:pt x="36082" y="118463"/>
                      </a:cubicBezTo>
                      <a:lnTo>
                        <a:pt x="36082" y="113035"/>
                      </a:lnTo>
                      <a:lnTo>
                        <a:pt x="0" y="113035"/>
                      </a:lnTo>
                      <a:lnTo>
                        <a:pt x="0" y="123253"/>
                      </a:lnTo>
                      <a:cubicBezTo>
                        <a:pt x="0" y="131555"/>
                        <a:pt x="1597" y="138260"/>
                        <a:pt x="4470" y="143688"/>
                      </a:cubicBezTo>
                      <a:cubicBezTo>
                        <a:pt x="7344" y="149116"/>
                        <a:pt x="11176" y="153267"/>
                        <a:pt x="15965" y="156460"/>
                      </a:cubicBezTo>
                      <a:cubicBezTo>
                        <a:pt x="20755" y="159654"/>
                        <a:pt x="26183" y="161569"/>
                        <a:pt x="32569" y="162847"/>
                      </a:cubicBezTo>
                      <a:cubicBezTo>
                        <a:pt x="38955" y="164124"/>
                        <a:pt x="45342" y="164762"/>
                        <a:pt x="52366" y="164762"/>
                      </a:cubicBezTo>
                      <a:cubicBezTo>
                        <a:pt x="60988" y="164762"/>
                        <a:pt x="68651" y="163805"/>
                        <a:pt x="75356" y="161889"/>
                      </a:cubicBezTo>
                      <a:cubicBezTo>
                        <a:pt x="82062" y="159973"/>
                        <a:pt x="87809" y="157099"/>
                        <a:pt x="92280" y="152948"/>
                      </a:cubicBezTo>
                      <a:cubicBezTo>
                        <a:pt x="97069" y="148797"/>
                        <a:pt x="100582" y="143688"/>
                        <a:pt x="102817" y="137302"/>
                      </a:cubicBezTo>
                      <a:cubicBezTo>
                        <a:pt x="105371" y="130916"/>
                        <a:pt x="106329" y="123253"/>
                        <a:pt x="106329" y="114312"/>
                      </a:cubicBezTo>
                      <a:cubicBezTo>
                        <a:pt x="105371" y="105052"/>
                        <a:pt x="103775" y="97389"/>
                        <a:pt x="100582" y="91960"/>
                      </a:cubicBezTo>
                      <a:close/>
                    </a:path>
                  </a:pathLst>
                </a:custGeom>
                <a:solidFill>
                  <a:srgbClr val="009FDF"/>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75" name="Google Shape;385;p3">
                  <a:extLst>
                    <a:ext uri="{FF2B5EF4-FFF2-40B4-BE49-F238E27FC236}">
                      <a16:creationId xmlns:a16="http://schemas.microsoft.com/office/drawing/2014/main" id="{BE0F7742-F394-02F6-9B84-85E44FF66D7F}"/>
                    </a:ext>
                  </a:extLst>
                </p:cNvPr>
                <p:cNvSpPr/>
                <p:nvPr/>
              </p:nvSpPr>
              <p:spPr>
                <a:xfrm>
                  <a:off x="5784242" y="6135370"/>
                  <a:ext cx="94195" cy="158376"/>
                </a:xfrm>
                <a:custGeom>
                  <a:avLst/>
                  <a:gdLst/>
                  <a:ahLst/>
                  <a:cxnLst/>
                  <a:rect l="l" t="t" r="r" b="b"/>
                  <a:pathLst>
                    <a:path w="94195" h="158376" extrusionOk="0">
                      <a:moveTo>
                        <a:pt x="94196" y="128361"/>
                      </a:moveTo>
                      <a:lnTo>
                        <a:pt x="37359" y="128361"/>
                      </a:lnTo>
                      <a:lnTo>
                        <a:pt x="37359" y="91960"/>
                      </a:lnTo>
                      <a:lnTo>
                        <a:pt x="88448" y="91960"/>
                      </a:lnTo>
                      <a:lnTo>
                        <a:pt x="88448" y="61946"/>
                      </a:lnTo>
                      <a:lnTo>
                        <a:pt x="37359" y="61946"/>
                      </a:lnTo>
                      <a:lnTo>
                        <a:pt x="37359" y="30015"/>
                      </a:lnTo>
                      <a:lnTo>
                        <a:pt x="91960" y="30015"/>
                      </a:lnTo>
                      <a:lnTo>
                        <a:pt x="91960" y="0"/>
                      </a:lnTo>
                      <a:lnTo>
                        <a:pt x="0" y="0"/>
                      </a:lnTo>
                      <a:lnTo>
                        <a:pt x="0" y="158376"/>
                      </a:lnTo>
                      <a:lnTo>
                        <a:pt x="94196" y="158376"/>
                      </a:lnTo>
                      <a:close/>
                    </a:path>
                  </a:pathLst>
                </a:custGeom>
                <a:solidFill>
                  <a:srgbClr val="009FDF"/>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76" name="Google Shape;386;p3">
                  <a:extLst>
                    <a:ext uri="{FF2B5EF4-FFF2-40B4-BE49-F238E27FC236}">
                      <a16:creationId xmlns:a16="http://schemas.microsoft.com/office/drawing/2014/main" id="{50AF6E9A-37A5-4A57-760A-5F295A47F70C}"/>
                    </a:ext>
                  </a:extLst>
                </p:cNvPr>
                <p:cNvSpPr/>
                <p:nvPr/>
              </p:nvSpPr>
              <p:spPr>
                <a:xfrm>
                  <a:off x="5635445" y="6135370"/>
                  <a:ext cx="107925" cy="158376"/>
                </a:xfrm>
                <a:custGeom>
                  <a:avLst/>
                  <a:gdLst/>
                  <a:ahLst/>
                  <a:cxnLst/>
                  <a:rect l="l" t="t" r="r" b="b"/>
                  <a:pathLst>
                    <a:path w="107925" h="158376" extrusionOk="0">
                      <a:moveTo>
                        <a:pt x="78869" y="3832"/>
                      </a:moveTo>
                      <a:cubicBezTo>
                        <a:pt x="72163" y="1277"/>
                        <a:pt x="64181" y="0"/>
                        <a:pt x="55240" y="0"/>
                      </a:cubicBezTo>
                      <a:lnTo>
                        <a:pt x="0" y="0"/>
                      </a:lnTo>
                      <a:lnTo>
                        <a:pt x="0" y="158376"/>
                      </a:lnTo>
                      <a:lnTo>
                        <a:pt x="51408" y="158376"/>
                      </a:lnTo>
                      <a:cubicBezTo>
                        <a:pt x="63542" y="158376"/>
                        <a:pt x="73441" y="156780"/>
                        <a:pt x="80785" y="153267"/>
                      </a:cubicBezTo>
                      <a:cubicBezTo>
                        <a:pt x="88129" y="149755"/>
                        <a:pt x="93876" y="144646"/>
                        <a:pt x="98027" y="137621"/>
                      </a:cubicBezTo>
                      <a:cubicBezTo>
                        <a:pt x="102178" y="130597"/>
                        <a:pt x="104733" y="121975"/>
                        <a:pt x="106010" y="111438"/>
                      </a:cubicBezTo>
                      <a:cubicBezTo>
                        <a:pt x="107287" y="100901"/>
                        <a:pt x="107926" y="88448"/>
                        <a:pt x="107926" y="74079"/>
                      </a:cubicBezTo>
                      <a:cubicBezTo>
                        <a:pt x="107926" y="60349"/>
                        <a:pt x="106968" y="48854"/>
                        <a:pt x="105052" y="39275"/>
                      </a:cubicBezTo>
                      <a:cubicBezTo>
                        <a:pt x="103136" y="29696"/>
                        <a:pt x="99943" y="22032"/>
                        <a:pt x="95473" y="16285"/>
                      </a:cubicBezTo>
                      <a:cubicBezTo>
                        <a:pt x="91003" y="10537"/>
                        <a:pt x="85574" y="6386"/>
                        <a:pt x="78869" y="3832"/>
                      </a:cubicBezTo>
                      <a:close/>
                      <a:moveTo>
                        <a:pt x="69290" y="105052"/>
                      </a:moveTo>
                      <a:cubicBezTo>
                        <a:pt x="68332" y="112077"/>
                        <a:pt x="67054" y="117824"/>
                        <a:pt x="65139" y="121656"/>
                      </a:cubicBezTo>
                      <a:cubicBezTo>
                        <a:pt x="63223" y="125488"/>
                        <a:pt x="60988" y="128042"/>
                        <a:pt x="57795" y="129319"/>
                      </a:cubicBezTo>
                      <a:cubicBezTo>
                        <a:pt x="54921" y="130597"/>
                        <a:pt x="51089" y="131235"/>
                        <a:pt x="46938" y="131235"/>
                      </a:cubicBezTo>
                      <a:lnTo>
                        <a:pt x="37040" y="131235"/>
                      </a:lnTo>
                      <a:lnTo>
                        <a:pt x="37040" y="27780"/>
                      </a:lnTo>
                      <a:lnTo>
                        <a:pt x="47577" y="27780"/>
                      </a:lnTo>
                      <a:cubicBezTo>
                        <a:pt x="52366" y="27780"/>
                        <a:pt x="56517" y="28418"/>
                        <a:pt x="59391" y="30015"/>
                      </a:cubicBezTo>
                      <a:cubicBezTo>
                        <a:pt x="62265" y="31611"/>
                        <a:pt x="64819" y="34166"/>
                        <a:pt x="66416" y="37678"/>
                      </a:cubicBezTo>
                      <a:cubicBezTo>
                        <a:pt x="68012" y="41510"/>
                        <a:pt x="68970" y="46300"/>
                        <a:pt x="69609" y="52686"/>
                      </a:cubicBezTo>
                      <a:cubicBezTo>
                        <a:pt x="70248" y="59072"/>
                        <a:pt x="70248" y="67054"/>
                        <a:pt x="70248" y="76634"/>
                      </a:cubicBezTo>
                      <a:cubicBezTo>
                        <a:pt x="70567" y="88448"/>
                        <a:pt x="70248" y="98027"/>
                        <a:pt x="69290" y="105052"/>
                      </a:cubicBezTo>
                      <a:close/>
                    </a:path>
                  </a:pathLst>
                </a:custGeom>
                <a:solidFill>
                  <a:srgbClr val="009FDF"/>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77" name="Google Shape;387;p3">
                  <a:extLst>
                    <a:ext uri="{FF2B5EF4-FFF2-40B4-BE49-F238E27FC236}">
                      <a16:creationId xmlns:a16="http://schemas.microsoft.com/office/drawing/2014/main" id="{FC8760EC-4763-33FD-84B3-FC554D413CA3}"/>
                    </a:ext>
                  </a:extLst>
                </p:cNvPr>
                <p:cNvSpPr/>
                <p:nvPr/>
              </p:nvSpPr>
              <p:spPr>
                <a:xfrm>
                  <a:off x="5584673" y="5939952"/>
                  <a:ext cx="183434" cy="169384"/>
                </a:xfrm>
                <a:custGeom>
                  <a:avLst/>
                  <a:gdLst/>
                  <a:ahLst/>
                  <a:cxnLst/>
                  <a:rect l="l" t="t" r="r" b="b"/>
                  <a:pathLst>
                    <a:path w="183434" h="169384" extrusionOk="0">
                      <a:moveTo>
                        <a:pt x="71847" y="141455"/>
                      </a:moveTo>
                      <a:cubicBezTo>
                        <a:pt x="89089" y="141455"/>
                        <a:pt x="104735" y="135069"/>
                        <a:pt x="116869" y="124532"/>
                      </a:cubicBezTo>
                      <a:lnTo>
                        <a:pt x="166681" y="167000"/>
                      </a:lnTo>
                      <a:cubicBezTo>
                        <a:pt x="170832" y="170512"/>
                        <a:pt x="177218" y="170193"/>
                        <a:pt x="181050" y="165723"/>
                      </a:cubicBezTo>
                      <a:cubicBezTo>
                        <a:pt x="184562" y="161572"/>
                        <a:pt x="184243" y="155186"/>
                        <a:pt x="179772" y="151354"/>
                      </a:cubicBezTo>
                      <a:lnTo>
                        <a:pt x="130280" y="109525"/>
                      </a:lnTo>
                      <a:cubicBezTo>
                        <a:pt x="137624" y="98349"/>
                        <a:pt x="142094" y="84619"/>
                        <a:pt x="141775" y="70250"/>
                      </a:cubicBezTo>
                      <a:cubicBezTo>
                        <a:pt x="141455" y="31294"/>
                        <a:pt x="109525" y="-317"/>
                        <a:pt x="70250" y="2"/>
                      </a:cubicBezTo>
                      <a:cubicBezTo>
                        <a:pt x="30975" y="322"/>
                        <a:pt x="-317" y="32252"/>
                        <a:pt x="2" y="71527"/>
                      </a:cubicBezTo>
                      <a:cubicBezTo>
                        <a:pt x="641" y="110483"/>
                        <a:pt x="32572" y="141775"/>
                        <a:pt x="71847" y="141455"/>
                      </a:cubicBezTo>
                      <a:close/>
                    </a:path>
                  </a:pathLst>
                </a:custGeom>
                <a:solidFill>
                  <a:srgbClr val="009FDF"/>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78" name="Google Shape;388;p3">
                  <a:extLst>
                    <a:ext uri="{FF2B5EF4-FFF2-40B4-BE49-F238E27FC236}">
                      <a16:creationId xmlns:a16="http://schemas.microsoft.com/office/drawing/2014/main" id="{31ED0B31-2CCE-2956-C9E9-21460D9B1D87}"/>
                    </a:ext>
                  </a:extLst>
                </p:cNvPr>
                <p:cNvSpPr/>
                <p:nvPr/>
              </p:nvSpPr>
              <p:spPr>
                <a:xfrm>
                  <a:off x="5603817" y="6320568"/>
                  <a:ext cx="165462" cy="147217"/>
                </a:xfrm>
                <a:custGeom>
                  <a:avLst/>
                  <a:gdLst/>
                  <a:ahLst/>
                  <a:cxnLst/>
                  <a:rect l="l" t="t" r="r" b="b"/>
                  <a:pathLst>
                    <a:path w="165462" h="147217" extrusionOk="0">
                      <a:moveTo>
                        <a:pt x="155200" y="0"/>
                      </a:moveTo>
                      <a:cubicBezTo>
                        <a:pt x="152965" y="0"/>
                        <a:pt x="150411" y="958"/>
                        <a:pt x="148495" y="2554"/>
                      </a:cubicBezTo>
                      <a:lnTo>
                        <a:pt x="64517" y="74399"/>
                      </a:lnTo>
                      <a:cubicBezTo>
                        <a:pt x="57492" y="68970"/>
                        <a:pt x="48552" y="66097"/>
                        <a:pt x="39292" y="66416"/>
                      </a:cubicBezTo>
                      <a:cubicBezTo>
                        <a:pt x="16940" y="67054"/>
                        <a:pt x="-622" y="85574"/>
                        <a:pt x="17" y="107926"/>
                      </a:cubicBezTo>
                      <a:cubicBezTo>
                        <a:pt x="655" y="130277"/>
                        <a:pt x="19175" y="147839"/>
                        <a:pt x="41527" y="147201"/>
                      </a:cubicBezTo>
                      <a:cubicBezTo>
                        <a:pt x="63878" y="146562"/>
                        <a:pt x="81440" y="128042"/>
                        <a:pt x="80802" y="105691"/>
                      </a:cubicBezTo>
                      <a:cubicBezTo>
                        <a:pt x="80802" y="100262"/>
                        <a:pt x="79524" y="94834"/>
                        <a:pt x="77289" y="90364"/>
                      </a:cubicBezTo>
                      <a:lnTo>
                        <a:pt x="161906" y="18200"/>
                      </a:lnTo>
                      <a:cubicBezTo>
                        <a:pt x="166057" y="14688"/>
                        <a:pt x="166695" y="8302"/>
                        <a:pt x="163183" y="3832"/>
                      </a:cubicBezTo>
                      <a:cubicBezTo>
                        <a:pt x="160628" y="1277"/>
                        <a:pt x="158074" y="0"/>
                        <a:pt x="155200" y="0"/>
                      </a:cubicBezTo>
                      <a:close/>
                    </a:path>
                  </a:pathLst>
                </a:custGeom>
                <a:solidFill>
                  <a:srgbClr val="009FDF"/>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79" name="Google Shape;389;p3">
                  <a:extLst>
                    <a:ext uri="{FF2B5EF4-FFF2-40B4-BE49-F238E27FC236}">
                      <a16:creationId xmlns:a16="http://schemas.microsoft.com/office/drawing/2014/main" id="{74B8EB14-BFDA-AF21-9D02-35FE9AA778AC}"/>
                    </a:ext>
                  </a:extLst>
                </p:cNvPr>
                <p:cNvSpPr/>
                <p:nvPr/>
              </p:nvSpPr>
              <p:spPr>
                <a:xfrm>
                  <a:off x="5794460" y="6321207"/>
                  <a:ext cx="197970" cy="278116"/>
                </a:xfrm>
                <a:custGeom>
                  <a:avLst/>
                  <a:gdLst/>
                  <a:ahLst/>
                  <a:cxnLst/>
                  <a:rect l="l" t="t" r="r" b="b"/>
                  <a:pathLst>
                    <a:path w="197970" h="278116" extrusionOk="0">
                      <a:moveTo>
                        <a:pt x="109203" y="80785"/>
                      </a:moveTo>
                      <a:lnTo>
                        <a:pt x="109203" y="10218"/>
                      </a:lnTo>
                      <a:cubicBezTo>
                        <a:pt x="109203" y="4470"/>
                        <a:pt x="104733" y="0"/>
                        <a:pt x="98985" y="0"/>
                      </a:cubicBezTo>
                      <a:cubicBezTo>
                        <a:pt x="93238" y="0"/>
                        <a:pt x="88767" y="4470"/>
                        <a:pt x="88767" y="10218"/>
                      </a:cubicBezTo>
                      <a:lnTo>
                        <a:pt x="88767" y="80785"/>
                      </a:lnTo>
                      <a:cubicBezTo>
                        <a:pt x="38955" y="85894"/>
                        <a:pt x="0" y="128042"/>
                        <a:pt x="0" y="179131"/>
                      </a:cubicBezTo>
                      <a:cubicBezTo>
                        <a:pt x="0" y="233733"/>
                        <a:pt x="44384" y="278116"/>
                        <a:pt x="98985" y="278116"/>
                      </a:cubicBezTo>
                      <a:cubicBezTo>
                        <a:pt x="153587" y="278116"/>
                        <a:pt x="197970" y="233733"/>
                        <a:pt x="197970" y="179131"/>
                      </a:cubicBezTo>
                      <a:cubicBezTo>
                        <a:pt x="197970" y="128042"/>
                        <a:pt x="159015" y="85894"/>
                        <a:pt x="109203" y="80785"/>
                      </a:cubicBezTo>
                      <a:close/>
                    </a:path>
                  </a:pathLst>
                </a:custGeom>
                <a:solidFill>
                  <a:srgbClr val="009FDF"/>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sp>
            <p:nvSpPr>
              <p:cNvPr id="9368" name="Google Shape;390;p3">
                <a:extLst>
                  <a:ext uri="{FF2B5EF4-FFF2-40B4-BE49-F238E27FC236}">
                    <a16:creationId xmlns:a16="http://schemas.microsoft.com/office/drawing/2014/main" id="{7E17D53B-0A86-2F38-95F0-D11444E82C86}"/>
                  </a:ext>
                </a:extLst>
              </p:cNvPr>
              <p:cNvSpPr/>
              <p:nvPr/>
            </p:nvSpPr>
            <p:spPr>
              <a:xfrm>
                <a:off x="6155277" y="6257026"/>
                <a:ext cx="38955" cy="38955"/>
              </a:xfrm>
              <a:custGeom>
                <a:avLst/>
                <a:gdLst/>
                <a:ahLst/>
                <a:cxnLst/>
                <a:rect l="l" t="t" r="r" b="b"/>
                <a:pathLst>
                  <a:path w="38955" h="38955" extrusionOk="0">
                    <a:moveTo>
                      <a:pt x="5748" y="33208"/>
                    </a:moveTo>
                    <a:cubicBezTo>
                      <a:pt x="9579" y="37040"/>
                      <a:pt x="14049" y="38955"/>
                      <a:pt x="19478" y="38955"/>
                    </a:cubicBezTo>
                    <a:cubicBezTo>
                      <a:pt x="24906" y="38955"/>
                      <a:pt x="29376" y="37040"/>
                      <a:pt x="33208" y="33208"/>
                    </a:cubicBezTo>
                    <a:cubicBezTo>
                      <a:pt x="37040" y="29376"/>
                      <a:pt x="38955" y="24906"/>
                      <a:pt x="38955" y="19478"/>
                    </a:cubicBezTo>
                    <a:cubicBezTo>
                      <a:pt x="38955" y="14049"/>
                      <a:pt x="37040" y="9579"/>
                      <a:pt x="33208" y="5747"/>
                    </a:cubicBezTo>
                    <a:cubicBezTo>
                      <a:pt x="29376" y="1916"/>
                      <a:pt x="24906" y="0"/>
                      <a:pt x="19478" y="0"/>
                    </a:cubicBezTo>
                    <a:cubicBezTo>
                      <a:pt x="14049" y="0"/>
                      <a:pt x="9579" y="1916"/>
                      <a:pt x="5748" y="5747"/>
                    </a:cubicBezTo>
                    <a:cubicBezTo>
                      <a:pt x="1916" y="9579"/>
                      <a:pt x="0" y="14049"/>
                      <a:pt x="0" y="19478"/>
                    </a:cubicBezTo>
                    <a:cubicBezTo>
                      <a:pt x="0" y="24906"/>
                      <a:pt x="1916" y="29696"/>
                      <a:pt x="5748" y="33208"/>
                    </a:cubicBezTo>
                  </a:path>
                </a:pathLst>
              </a:custGeom>
              <a:solidFill>
                <a:srgbClr val="F18F1F"/>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grpSp>
          <p:nvGrpSpPr>
            <p:cNvPr id="9340" name="Google Shape;391;p3">
              <a:extLst>
                <a:ext uri="{FF2B5EF4-FFF2-40B4-BE49-F238E27FC236}">
                  <a16:creationId xmlns:a16="http://schemas.microsoft.com/office/drawing/2014/main" id="{C9654A14-5178-2D7C-CC31-F4B58ED5EE49}"/>
                </a:ext>
              </a:extLst>
            </p:cNvPr>
            <p:cNvGrpSpPr/>
            <p:nvPr/>
          </p:nvGrpSpPr>
          <p:grpSpPr>
            <a:xfrm>
              <a:off x="1621722" y="3135724"/>
              <a:ext cx="652547" cy="232350"/>
              <a:chOff x="3243443" y="6271447"/>
              <a:chExt cx="1305093" cy="464701"/>
            </a:xfrm>
          </p:grpSpPr>
          <p:sp>
            <p:nvSpPr>
              <p:cNvPr id="9351" name="Google Shape;392;p3">
                <a:extLst>
                  <a:ext uri="{FF2B5EF4-FFF2-40B4-BE49-F238E27FC236}">
                    <a16:creationId xmlns:a16="http://schemas.microsoft.com/office/drawing/2014/main" id="{3D46F227-D77F-BD78-C3E4-3182B9955C36}"/>
                  </a:ext>
                </a:extLst>
              </p:cNvPr>
              <p:cNvSpPr/>
              <p:nvPr/>
            </p:nvSpPr>
            <p:spPr>
              <a:xfrm>
                <a:off x="3548974" y="6637365"/>
                <a:ext cx="99303" cy="98783"/>
              </a:xfrm>
              <a:custGeom>
                <a:avLst/>
                <a:gdLst/>
                <a:ahLst/>
                <a:cxnLst/>
                <a:rect l="l" t="t" r="r" b="b"/>
                <a:pathLst>
                  <a:path w="112012" h="111426" extrusionOk="0">
                    <a:moveTo>
                      <a:pt x="112012" y="55714"/>
                    </a:moveTo>
                    <a:cubicBezTo>
                      <a:pt x="112012" y="86489"/>
                      <a:pt x="86954" y="111427"/>
                      <a:pt x="56031" y="111427"/>
                    </a:cubicBezTo>
                    <a:cubicBezTo>
                      <a:pt x="25107" y="111427"/>
                      <a:pt x="0" y="86489"/>
                      <a:pt x="0" y="55714"/>
                    </a:cubicBezTo>
                    <a:cubicBezTo>
                      <a:pt x="0" y="24938"/>
                      <a:pt x="25057" y="0"/>
                      <a:pt x="56031" y="0"/>
                    </a:cubicBezTo>
                    <a:cubicBezTo>
                      <a:pt x="87004" y="0"/>
                      <a:pt x="112012" y="24938"/>
                      <a:pt x="112012" y="55714"/>
                    </a:cubicBezTo>
                    <a:close/>
                  </a:path>
                </a:pathLst>
              </a:custGeom>
              <a:solidFill>
                <a:srgbClr val="25A49D"/>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52" name="Google Shape;393;p3">
                <a:extLst>
                  <a:ext uri="{FF2B5EF4-FFF2-40B4-BE49-F238E27FC236}">
                    <a16:creationId xmlns:a16="http://schemas.microsoft.com/office/drawing/2014/main" id="{E2994436-CE7B-DE59-55FE-26CC1201E108}"/>
                  </a:ext>
                </a:extLst>
              </p:cNvPr>
              <p:cNvSpPr/>
              <p:nvPr/>
            </p:nvSpPr>
            <p:spPr>
              <a:xfrm>
                <a:off x="3548974" y="6637365"/>
                <a:ext cx="99303" cy="98783"/>
              </a:xfrm>
              <a:custGeom>
                <a:avLst/>
                <a:gdLst/>
                <a:ahLst/>
                <a:cxnLst/>
                <a:rect l="l" t="t" r="r" b="b"/>
                <a:pathLst>
                  <a:path w="112012" h="111426" extrusionOk="0">
                    <a:moveTo>
                      <a:pt x="112012" y="55714"/>
                    </a:moveTo>
                    <a:cubicBezTo>
                      <a:pt x="112012" y="86489"/>
                      <a:pt x="86954" y="111427"/>
                      <a:pt x="56031" y="111427"/>
                    </a:cubicBezTo>
                    <a:cubicBezTo>
                      <a:pt x="25107" y="111427"/>
                      <a:pt x="0" y="86489"/>
                      <a:pt x="0" y="55714"/>
                    </a:cubicBezTo>
                    <a:cubicBezTo>
                      <a:pt x="0" y="24938"/>
                      <a:pt x="25057" y="0"/>
                      <a:pt x="56031" y="0"/>
                    </a:cubicBezTo>
                    <a:cubicBezTo>
                      <a:pt x="87004" y="0"/>
                      <a:pt x="112012" y="24938"/>
                      <a:pt x="112012" y="55714"/>
                    </a:cubicBezTo>
                    <a:close/>
                  </a:path>
                </a:pathLst>
              </a:custGeom>
              <a:solidFill>
                <a:srgbClr val="59C4CA"/>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53" name="Google Shape;394;p3">
                <a:extLst>
                  <a:ext uri="{FF2B5EF4-FFF2-40B4-BE49-F238E27FC236}">
                    <a16:creationId xmlns:a16="http://schemas.microsoft.com/office/drawing/2014/main" id="{DCA80875-9EA3-CA53-6C26-E82DC441D62E}"/>
                  </a:ext>
                </a:extLst>
              </p:cNvPr>
              <p:cNvSpPr/>
              <p:nvPr/>
            </p:nvSpPr>
            <p:spPr>
              <a:xfrm>
                <a:off x="3746616" y="6591310"/>
                <a:ext cx="142277" cy="144535"/>
              </a:xfrm>
              <a:custGeom>
                <a:avLst/>
                <a:gdLst/>
                <a:ahLst/>
                <a:cxnLst/>
                <a:rect l="l" t="t" r="r" b="b"/>
                <a:pathLst>
                  <a:path w="160486" h="163033" extrusionOk="0">
                    <a:moveTo>
                      <a:pt x="160436" y="162984"/>
                    </a:moveTo>
                    <a:lnTo>
                      <a:pt x="41812" y="162984"/>
                    </a:lnTo>
                    <a:cubicBezTo>
                      <a:pt x="31123" y="162984"/>
                      <a:pt x="21478" y="158729"/>
                      <a:pt x="12877" y="150268"/>
                    </a:cubicBezTo>
                    <a:cubicBezTo>
                      <a:pt x="4275" y="141807"/>
                      <a:pt x="0" y="132258"/>
                      <a:pt x="0" y="121620"/>
                    </a:cubicBezTo>
                    <a:lnTo>
                      <a:pt x="0" y="41908"/>
                    </a:lnTo>
                    <a:cubicBezTo>
                      <a:pt x="0" y="31271"/>
                      <a:pt x="4226" y="21722"/>
                      <a:pt x="12728" y="13161"/>
                    </a:cubicBezTo>
                    <a:cubicBezTo>
                      <a:pt x="21230" y="4601"/>
                      <a:pt x="30676" y="297"/>
                      <a:pt x="41166" y="297"/>
                    </a:cubicBezTo>
                    <a:lnTo>
                      <a:pt x="118127" y="0"/>
                    </a:lnTo>
                    <a:cubicBezTo>
                      <a:pt x="128767" y="0"/>
                      <a:pt x="138512" y="4355"/>
                      <a:pt x="147311" y="13112"/>
                    </a:cubicBezTo>
                    <a:cubicBezTo>
                      <a:pt x="156111" y="21870"/>
                      <a:pt x="160486" y="31419"/>
                      <a:pt x="160486" y="41859"/>
                    </a:cubicBezTo>
                    <a:lnTo>
                      <a:pt x="160486" y="94900"/>
                    </a:lnTo>
                    <a:lnTo>
                      <a:pt x="29035" y="94900"/>
                    </a:lnTo>
                    <a:lnTo>
                      <a:pt x="29035" y="110833"/>
                    </a:lnTo>
                    <a:cubicBezTo>
                      <a:pt x="29035" y="116721"/>
                      <a:pt x="31620" y="122015"/>
                      <a:pt x="36741" y="126765"/>
                    </a:cubicBezTo>
                    <a:cubicBezTo>
                      <a:pt x="41911" y="131465"/>
                      <a:pt x="47530" y="133840"/>
                      <a:pt x="53695" y="133840"/>
                    </a:cubicBezTo>
                    <a:lnTo>
                      <a:pt x="160436" y="133840"/>
                    </a:lnTo>
                    <a:lnTo>
                      <a:pt x="160436" y="163033"/>
                    </a:lnTo>
                    <a:lnTo>
                      <a:pt x="160436" y="162984"/>
                    </a:lnTo>
                    <a:close/>
                    <a:moveTo>
                      <a:pt x="130258" y="67539"/>
                    </a:moveTo>
                    <a:lnTo>
                      <a:pt x="130258" y="53388"/>
                    </a:lnTo>
                    <a:cubicBezTo>
                      <a:pt x="130258" y="47302"/>
                      <a:pt x="127723" y="41760"/>
                      <a:pt x="122701" y="36713"/>
                    </a:cubicBezTo>
                    <a:cubicBezTo>
                      <a:pt x="117630" y="31716"/>
                      <a:pt x="112061" y="29193"/>
                      <a:pt x="105946" y="29193"/>
                    </a:cubicBezTo>
                    <a:lnTo>
                      <a:pt x="53396" y="29193"/>
                    </a:lnTo>
                    <a:cubicBezTo>
                      <a:pt x="47281" y="29193"/>
                      <a:pt x="41663" y="31666"/>
                      <a:pt x="36641" y="36713"/>
                    </a:cubicBezTo>
                    <a:cubicBezTo>
                      <a:pt x="31620" y="41711"/>
                      <a:pt x="29084" y="47253"/>
                      <a:pt x="29084" y="53388"/>
                    </a:cubicBezTo>
                    <a:lnTo>
                      <a:pt x="29084" y="67539"/>
                    </a:lnTo>
                    <a:lnTo>
                      <a:pt x="130307" y="67539"/>
                    </a:lnTo>
                    <a:lnTo>
                      <a:pt x="130258" y="67539"/>
                    </a:lnTo>
                    <a:close/>
                  </a:path>
                </a:pathLst>
              </a:custGeom>
              <a:solidFill>
                <a:srgbClr val="59C4CA"/>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54" name="Google Shape;395;p3">
                <a:extLst>
                  <a:ext uri="{FF2B5EF4-FFF2-40B4-BE49-F238E27FC236}">
                    <a16:creationId xmlns:a16="http://schemas.microsoft.com/office/drawing/2014/main" id="{65CC45DF-DE24-1651-3A72-BBB637668A15}"/>
                  </a:ext>
                </a:extLst>
              </p:cNvPr>
              <p:cNvSpPr/>
              <p:nvPr/>
            </p:nvSpPr>
            <p:spPr>
              <a:xfrm>
                <a:off x="3913795" y="6591352"/>
                <a:ext cx="92647" cy="144447"/>
              </a:xfrm>
              <a:custGeom>
                <a:avLst/>
                <a:gdLst/>
                <a:ahLst/>
                <a:cxnLst/>
                <a:rect l="l" t="t" r="r" b="b"/>
                <a:pathLst>
                  <a:path w="104504" h="162934" extrusionOk="0">
                    <a:moveTo>
                      <a:pt x="0" y="41414"/>
                    </a:moveTo>
                    <a:cubicBezTo>
                      <a:pt x="0" y="30974"/>
                      <a:pt x="4126" y="21425"/>
                      <a:pt x="12379" y="12865"/>
                    </a:cubicBezTo>
                    <a:cubicBezTo>
                      <a:pt x="20633" y="4305"/>
                      <a:pt x="29879" y="0"/>
                      <a:pt x="40122" y="0"/>
                    </a:cubicBezTo>
                    <a:lnTo>
                      <a:pt x="104504" y="0"/>
                    </a:lnTo>
                    <a:lnTo>
                      <a:pt x="104504" y="29193"/>
                    </a:lnTo>
                    <a:lnTo>
                      <a:pt x="52202" y="29193"/>
                    </a:lnTo>
                    <a:cubicBezTo>
                      <a:pt x="46336" y="29193"/>
                      <a:pt x="41016" y="31766"/>
                      <a:pt x="36194" y="36862"/>
                    </a:cubicBezTo>
                    <a:cubicBezTo>
                      <a:pt x="31371" y="41958"/>
                      <a:pt x="28985" y="47500"/>
                      <a:pt x="28985" y="53388"/>
                    </a:cubicBezTo>
                    <a:lnTo>
                      <a:pt x="28985" y="162934"/>
                    </a:lnTo>
                    <a:lnTo>
                      <a:pt x="0" y="162934"/>
                    </a:lnTo>
                    <a:lnTo>
                      <a:pt x="0" y="41414"/>
                    </a:lnTo>
                    <a:close/>
                  </a:path>
                </a:pathLst>
              </a:custGeom>
              <a:solidFill>
                <a:srgbClr val="59C4CA"/>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55" name="Google Shape;396;p3">
                <a:extLst>
                  <a:ext uri="{FF2B5EF4-FFF2-40B4-BE49-F238E27FC236}">
                    <a16:creationId xmlns:a16="http://schemas.microsoft.com/office/drawing/2014/main" id="{C0D6DAE5-4F7A-A45B-ABC2-30B19D585DAE}"/>
                  </a:ext>
                </a:extLst>
              </p:cNvPr>
              <p:cNvSpPr/>
              <p:nvPr/>
            </p:nvSpPr>
            <p:spPr>
              <a:xfrm>
                <a:off x="4031872" y="6591352"/>
                <a:ext cx="29398" cy="144447"/>
              </a:xfrm>
              <a:custGeom>
                <a:avLst/>
                <a:gdLst/>
                <a:ahLst/>
                <a:cxnLst/>
                <a:rect l="l" t="t" r="r" b="b"/>
                <a:pathLst>
                  <a:path w="33161" h="162934" extrusionOk="0">
                    <a:moveTo>
                      <a:pt x="33161" y="0"/>
                    </a:moveTo>
                    <a:lnTo>
                      <a:pt x="0" y="0"/>
                    </a:lnTo>
                    <a:lnTo>
                      <a:pt x="0" y="162934"/>
                    </a:lnTo>
                    <a:lnTo>
                      <a:pt x="33161" y="162934"/>
                    </a:lnTo>
                    <a:lnTo>
                      <a:pt x="33161" y="0"/>
                    </a:lnTo>
                    <a:close/>
                  </a:path>
                </a:pathLst>
              </a:custGeom>
              <a:solidFill>
                <a:srgbClr val="59C4CA"/>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56" name="Google Shape;397;p3">
                <a:extLst>
                  <a:ext uri="{FF2B5EF4-FFF2-40B4-BE49-F238E27FC236}">
                    <a16:creationId xmlns:a16="http://schemas.microsoft.com/office/drawing/2014/main" id="{6916E231-0EB8-7147-D75F-CC13EBF0DFAB}"/>
                  </a:ext>
                </a:extLst>
              </p:cNvPr>
              <p:cNvSpPr/>
              <p:nvPr/>
            </p:nvSpPr>
            <p:spPr>
              <a:xfrm>
                <a:off x="4086479" y="6591352"/>
                <a:ext cx="142007" cy="144447"/>
              </a:xfrm>
              <a:custGeom>
                <a:avLst/>
                <a:gdLst/>
                <a:ahLst/>
                <a:cxnLst/>
                <a:rect l="l" t="t" r="r" b="b"/>
                <a:pathLst>
                  <a:path w="160182" h="162934" extrusionOk="0">
                    <a:moveTo>
                      <a:pt x="41460" y="162934"/>
                    </a:moveTo>
                    <a:cubicBezTo>
                      <a:pt x="30826" y="162934"/>
                      <a:pt x="21230" y="158680"/>
                      <a:pt x="12721" y="150119"/>
                    </a:cubicBezTo>
                    <a:cubicBezTo>
                      <a:pt x="4222" y="141559"/>
                      <a:pt x="0" y="131961"/>
                      <a:pt x="0" y="121322"/>
                    </a:cubicBezTo>
                    <a:lnTo>
                      <a:pt x="0" y="112763"/>
                    </a:lnTo>
                    <a:cubicBezTo>
                      <a:pt x="0" y="105094"/>
                      <a:pt x="0" y="102223"/>
                      <a:pt x="0" y="104203"/>
                    </a:cubicBezTo>
                    <a:lnTo>
                      <a:pt x="0" y="41612"/>
                    </a:lnTo>
                    <a:cubicBezTo>
                      <a:pt x="0" y="31172"/>
                      <a:pt x="4325" y="21622"/>
                      <a:pt x="12920" y="12964"/>
                    </a:cubicBezTo>
                    <a:cubicBezTo>
                      <a:pt x="21523" y="4305"/>
                      <a:pt x="31071" y="0"/>
                      <a:pt x="41564" y="0"/>
                    </a:cubicBezTo>
                    <a:lnTo>
                      <a:pt x="160182" y="298"/>
                    </a:lnTo>
                    <a:lnTo>
                      <a:pt x="160182" y="29490"/>
                    </a:lnTo>
                    <a:lnTo>
                      <a:pt x="54190" y="29490"/>
                    </a:lnTo>
                    <a:cubicBezTo>
                      <a:pt x="48071" y="29490"/>
                      <a:pt x="42508" y="32013"/>
                      <a:pt x="37484" y="37011"/>
                    </a:cubicBezTo>
                    <a:cubicBezTo>
                      <a:pt x="32459" y="42008"/>
                      <a:pt x="29928" y="47549"/>
                      <a:pt x="29928" y="53635"/>
                    </a:cubicBezTo>
                    <a:lnTo>
                      <a:pt x="29928" y="110487"/>
                    </a:lnTo>
                    <a:cubicBezTo>
                      <a:pt x="29928" y="116375"/>
                      <a:pt x="32459" y="121719"/>
                      <a:pt x="37484" y="126518"/>
                    </a:cubicBezTo>
                    <a:cubicBezTo>
                      <a:pt x="42508" y="131317"/>
                      <a:pt x="47976" y="133742"/>
                      <a:pt x="53888" y="133742"/>
                    </a:cubicBezTo>
                    <a:lnTo>
                      <a:pt x="159889" y="133742"/>
                    </a:lnTo>
                    <a:lnTo>
                      <a:pt x="159889" y="162934"/>
                    </a:lnTo>
                    <a:lnTo>
                      <a:pt x="41460" y="162934"/>
                    </a:lnTo>
                    <a:close/>
                  </a:path>
                </a:pathLst>
              </a:custGeom>
              <a:solidFill>
                <a:srgbClr val="59C4CA"/>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57" name="Google Shape;398;p3">
                <a:extLst>
                  <a:ext uri="{FF2B5EF4-FFF2-40B4-BE49-F238E27FC236}">
                    <a16:creationId xmlns:a16="http://schemas.microsoft.com/office/drawing/2014/main" id="{322874FA-E6EC-58F9-67D3-0FC3D51F2115}"/>
                  </a:ext>
                </a:extLst>
              </p:cNvPr>
              <p:cNvSpPr/>
              <p:nvPr/>
            </p:nvSpPr>
            <p:spPr>
              <a:xfrm>
                <a:off x="3699757" y="6425588"/>
                <a:ext cx="142277" cy="144534"/>
              </a:xfrm>
              <a:custGeom>
                <a:avLst/>
                <a:gdLst/>
                <a:ahLst/>
                <a:cxnLst/>
                <a:rect l="l" t="t" r="r" b="b"/>
                <a:pathLst>
                  <a:path w="160486" h="163032" extrusionOk="0">
                    <a:moveTo>
                      <a:pt x="160486" y="162933"/>
                    </a:moveTo>
                    <a:lnTo>
                      <a:pt x="41862" y="162933"/>
                    </a:lnTo>
                    <a:cubicBezTo>
                      <a:pt x="31172" y="162933"/>
                      <a:pt x="21528" y="158728"/>
                      <a:pt x="12926" y="150267"/>
                    </a:cubicBezTo>
                    <a:cubicBezTo>
                      <a:pt x="4325" y="141806"/>
                      <a:pt x="0" y="132257"/>
                      <a:pt x="0" y="121619"/>
                    </a:cubicBezTo>
                    <a:lnTo>
                      <a:pt x="0" y="41908"/>
                    </a:lnTo>
                    <a:cubicBezTo>
                      <a:pt x="0" y="31271"/>
                      <a:pt x="4226" y="21671"/>
                      <a:pt x="12728" y="13111"/>
                    </a:cubicBezTo>
                    <a:cubicBezTo>
                      <a:pt x="21229" y="4552"/>
                      <a:pt x="30676" y="297"/>
                      <a:pt x="41166" y="297"/>
                    </a:cubicBezTo>
                    <a:lnTo>
                      <a:pt x="118127" y="0"/>
                    </a:lnTo>
                    <a:cubicBezTo>
                      <a:pt x="128767" y="0"/>
                      <a:pt x="138512" y="4354"/>
                      <a:pt x="147311" y="13111"/>
                    </a:cubicBezTo>
                    <a:cubicBezTo>
                      <a:pt x="156111" y="21869"/>
                      <a:pt x="160486" y="31419"/>
                      <a:pt x="160486" y="41858"/>
                    </a:cubicBezTo>
                    <a:lnTo>
                      <a:pt x="160486" y="94900"/>
                    </a:lnTo>
                    <a:lnTo>
                      <a:pt x="29035" y="94900"/>
                    </a:lnTo>
                    <a:lnTo>
                      <a:pt x="29035" y="110833"/>
                    </a:lnTo>
                    <a:cubicBezTo>
                      <a:pt x="29035" y="116720"/>
                      <a:pt x="31620" y="122015"/>
                      <a:pt x="36791" y="126765"/>
                    </a:cubicBezTo>
                    <a:cubicBezTo>
                      <a:pt x="41911" y="131465"/>
                      <a:pt x="47579" y="133841"/>
                      <a:pt x="53744" y="133841"/>
                    </a:cubicBezTo>
                    <a:lnTo>
                      <a:pt x="160486" y="133841"/>
                    </a:lnTo>
                    <a:lnTo>
                      <a:pt x="160486" y="163032"/>
                    </a:lnTo>
                    <a:lnTo>
                      <a:pt x="160486" y="162933"/>
                    </a:lnTo>
                    <a:close/>
                    <a:moveTo>
                      <a:pt x="130308" y="67489"/>
                    </a:moveTo>
                    <a:lnTo>
                      <a:pt x="130308" y="53338"/>
                    </a:lnTo>
                    <a:cubicBezTo>
                      <a:pt x="130308" y="47252"/>
                      <a:pt x="127773" y="41710"/>
                      <a:pt x="122751" y="36713"/>
                    </a:cubicBezTo>
                    <a:cubicBezTo>
                      <a:pt x="117730" y="31715"/>
                      <a:pt x="112111" y="29192"/>
                      <a:pt x="105996" y="29192"/>
                    </a:cubicBezTo>
                    <a:lnTo>
                      <a:pt x="53445" y="29192"/>
                    </a:lnTo>
                    <a:cubicBezTo>
                      <a:pt x="47330" y="29192"/>
                      <a:pt x="41713" y="31715"/>
                      <a:pt x="36691" y="36713"/>
                    </a:cubicBezTo>
                    <a:cubicBezTo>
                      <a:pt x="31620" y="41710"/>
                      <a:pt x="29134" y="47252"/>
                      <a:pt x="29134" y="53338"/>
                    </a:cubicBezTo>
                    <a:lnTo>
                      <a:pt x="29134" y="67489"/>
                    </a:lnTo>
                    <a:lnTo>
                      <a:pt x="130357" y="67489"/>
                    </a:lnTo>
                    <a:lnTo>
                      <a:pt x="130308" y="67489"/>
                    </a:lnTo>
                    <a:close/>
                  </a:path>
                </a:pathLst>
              </a:custGeom>
              <a:solidFill>
                <a:srgbClr val="197774"/>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58" name="Google Shape;399;p3">
                <a:extLst>
                  <a:ext uri="{FF2B5EF4-FFF2-40B4-BE49-F238E27FC236}">
                    <a16:creationId xmlns:a16="http://schemas.microsoft.com/office/drawing/2014/main" id="{818016DD-3BB7-DA28-8016-9AB46CB8B413}"/>
                  </a:ext>
                </a:extLst>
              </p:cNvPr>
              <p:cNvSpPr/>
              <p:nvPr/>
            </p:nvSpPr>
            <p:spPr>
              <a:xfrm>
                <a:off x="3865132" y="6425542"/>
                <a:ext cx="142012" cy="144491"/>
              </a:xfrm>
              <a:custGeom>
                <a:avLst/>
                <a:gdLst/>
                <a:ahLst/>
                <a:cxnLst/>
                <a:rect l="l" t="t" r="r" b="b"/>
                <a:pathLst>
                  <a:path w="160187" h="162983" extrusionOk="0">
                    <a:moveTo>
                      <a:pt x="41464" y="162983"/>
                    </a:moveTo>
                    <a:cubicBezTo>
                      <a:pt x="30825" y="162983"/>
                      <a:pt x="21229" y="158729"/>
                      <a:pt x="12728" y="150119"/>
                    </a:cubicBezTo>
                    <a:cubicBezTo>
                      <a:pt x="4226" y="141559"/>
                      <a:pt x="0" y="131960"/>
                      <a:pt x="0" y="121371"/>
                    </a:cubicBezTo>
                    <a:lnTo>
                      <a:pt x="0" y="112812"/>
                    </a:lnTo>
                    <a:cubicBezTo>
                      <a:pt x="0" y="105143"/>
                      <a:pt x="0" y="102273"/>
                      <a:pt x="0" y="104252"/>
                    </a:cubicBezTo>
                    <a:lnTo>
                      <a:pt x="0" y="41661"/>
                    </a:lnTo>
                    <a:cubicBezTo>
                      <a:pt x="0" y="31221"/>
                      <a:pt x="4325" y="21671"/>
                      <a:pt x="12926" y="13013"/>
                    </a:cubicBezTo>
                    <a:cubicBezTo>
                      <a:pt x="21527" y="4354"/>
                      <a:pt x="31073" y="0"/>
                      <a:pt x="41563" y="0"/>
                    </a:cubicBezTo>
                    <a:lnTo>
                      <a:pt x="160188" y="297"/>
                    </a:lnTo>
                    <a:lnTo>
                      <a:pt x="160188" y="29440"/>
                    </a:lnTo>
                    <a:lnTo>
                      <a:pt x="54191" y="29440"/>
                    </a:lnTo>
                    <a:cubicBezTo>
                      <a:pt x="48076" y="29440"/>
                      <a:pt x="42508" y="31964"/>
                      <a:pt x="37437" y="36961"/>
                    </a:cubicBezTo>
                    <a:cubicBezTo>
                      <a:pt x="32415" y="41958"/>
                      <a:pt x="29879" y="47499"/>
                      <a:pt x="29879" y="53585"/>
                    </a:cubicBezTo>
                    <a:lnTo>
                      <a:pt x="29879" y="110437"/>
                    </a:lnTo>
                    <a:cubicBezTo>
                      <a:pt x="29879" y="116324"/>
                      <a:pt x="32365" y="121718"/>
                      <a:pt x="37437" y="126518"/>
                    </a:cubicBezTo>
                    <a:cubicBezTo>
                      <a:pt x="42458" y="131317"/>
                      <a:pt x="47927" y="133741"/>
                      <a:pt x="53843" y="133741"/>
                    </a:cubicBezTo>
                    <a:lnTo>
                      <a:pt x="159839" y="133741"/>
                    </a:lnTo>
                    <a:lnTo>
                      <a:pt x="159839" y="162934"/>
                    </a:lnTo>
                    <a:lnTo>
                      <a:pt x="41414" y="162934"/>
                    </a:lnTo>
                    <a:lnTo>
                      <a:pt x="41464" y="162983"/>
                    </a:lnTo>
                    <a:close/>
                  </a:path>
                </a:pathLst>
              </a:custGeom>
              <a:solidFill>
                <a:srgbClr val="197774"/>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59" name="Google Shape;400;p3">
                <a:extLst>
                  <a:ext uri="{FF2B5EF4-FFF2-40B4-BE49-F238E27FC236}">
                    <a16:creationId xmlns:a16="http://schemas.microsoft.com/office/drawing/2014/main" id="{B7AC2E54-4B16-87A0-C55B-84DF17C2A767}"/>
                  </a:ext>
                </a:extLst>
              </p:cNvPr>
              <p:cNvSpPr/>
              <p:nvPr/>
            </p:nvSpPr>
            <p:spPr>
              <a:xfrm>
                <a:off x="4018126" y="6425542"/>
                <a:ext cx="142014" cy="144491"/>
              </a:xfrm>
              <a:custGeom>
                <a:avLst/>
                <a:gdLst/>
                <a:ahLst/>
                <a:cxnLst/>
                <a:rect l="l" t="t" r="r" b="b"/>
                <a:pathLst>
                  <a:path w="160189" h="162983" extrusionOk="0">
                    <a:moveTo>
                      <a:pt x="41465" y="162983"/>
                    </a:moveTo>
                    <a:cubicBezTo>
                      <a:pt x="30825" y="162983"/>
                      <a:pt x="21230" y="158729"/>
                      <a:pt x="12728" y="150119"/>
                    </a:cubicBezTo>
                    <a:cubicBezTo>
                      <a:pt x="4226" y="141559"/>
                      <a:pt x="0" y="131960"/>
                      <a:pt x="0" y="121371"/>
                    </a:cubicBezTo>
                    <a:lnTo>
                      <a:pt x="0" y="112812"/>
                    </a:lnTo>
                    <a:cubicBezTo>
                      <a:pt x="0" y="105143"/>
                      <a:pt x="0" y="102273"/>
                      <a:pt x="0" y="104252"/>
                    </a:cubicBezTo>
                    <a:lnTo>
                      <a:pt x="0" y="41661"/>
                    </a:lnTo>
                    <a:cubicBezTo>
                      <a:pt x="0" y="31221"/>
                      <a:pt x="4325" y="21671"/>
                      <a:pt x="12927" y="13013"/>
                    </a:cubicBezTo>
                    <a:cubicBezTo>
                      <a:pt x="21528" y="4354"/>
                      <a:pt x="31073" y="0"/>
                      <a:pt x="41564" y="0"/>
                    </a:cubicBezTo>
                    <a:lnTo>
                      <a:pt x="160190" y="297"/>
                    </a:lnTo>
                    <a:lnTo>
                      <a:pt x="160190" y="29440"/>
                    </a:lnTo>
                    <a:lnTo>
                      <a:pt x="54241" y="29440"/>
                    </a:lnTo>
                    <a:cubicBezTo>
                      <a:pt x="48126" y="29440"/>
                      <a:pt x="42558" y="31964"/>
                      <a:pt x="37487" y="36961"/>
                    </a:cubicBezTo>
                    <a:cubicBezTo>
                      <a:pt x="32465" y="41958"/>
                      <a:pt x="29929" y="47499"/>
                      <a:pt x="29929" y="53585"/>
                    </a:cubicBezTo>
                    <a:lnTo>
                      <a:pt x="29929" y="110437"/>
                    </a:lnTo>
                    <a:cubicBezTo>
                      <a:pt x="29929" y="116324"/>
                      <a:pt x="32416" y="121718"/>
                      <a:pt x="37487" y="126518"/>
                    </a:cubicBezTo>
                    <a:cubicBezTo>
                      <a:pt x="42508" y="131317"/>
                      <a:pt x="48027" y="133741"/>
                      <a:pt x="53893" y="133741"/>
                    </a:cubicBezTo>
                    <a:lnTo>
                      <a:pt x="159887" y="133741"/>
                    </a:lnTo>
                    <a:lnTo>
                      <a:pt x="159887" y="162934"/>
                    </a:lnTo>
                    <a:lnTo>
                      <a:pt x="41465" y="162934"/>
                    </a:lnTo>
                    <a:lnTo>
                      <a:pt x="41465" y="162983"/>
                    </a:lnTo>
                    <a:close/>
                  </a:path>
                </a:pathLst>
              </a:custGeom>
              <a:solidFill>
                <a:srgbClr val="197774"/>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60" name="Google Shape;401;p3">
                <a:extLst>
                  <a:ext uri="{FF2B5EF4-FFF2-40B4-BE49-F238E27FC236}">
                    <a16:creationId xmlns:a16="http://schemas.microsoft.com/office/drawing/2014/main" id="{D9173AED-C543-E45A-29F9-ED8BBA7DCC6B}"/>
                  </a:ext>
                </a:extLst>
              </p:cNvPr>
              <p:cNvSpPr/>
              <p:nvPr/>
            </p:nvSpPr>
            <p:spPr>
              <a:xfrm>
                <a:off x="4176651" y="6425588"/>
                <a:ext cx="141706" cy="144447"/>
              </a:xfrm>
              <a:custGeom>
                <a:avLst/>
                <a:gdLst/>
                <a:ahLst/>
                <a:cxnLst/>
                <a:rect l="l" t="t" r="r" b="b"/>
                <a:pathLst>
                  <a:path w="159842" h="162934" extrusionOk="0">
                    <a:moveTo>
                      <a:pt x="302" y="34041"/>
                    </a:moveTo>
                    <a:cubicBezTo>
                      <a:pt x="302" y="24343"/>
                      <a:pt x="4722" y="16030"/>
                      <a:pt x="13628" y="9153"/>
                    </a:cubicBezTo>
                    <a:cubicBezTo>
                      <a:pt x="21674" y="3067"/>
                      <a:pt x="30977" y="0"/>
                      <a:pt x="41413" y="0"/>
                    </a:cubicBezTo>
                    <a:lnTo>
                      <a:pt x="159842" y="297"/>
                    </a:lnTo>
                    <a:lnTo>
                      <a:pt x="159842" y="29439"/>
                    </a:lnTo>
                    <a:lnTo>
                      <a:pt x="53596" y="29439"/>
                    </a:lnTo>
                    <a:cubicBezTo>
                      <a:pt x="37786" y="29439"/>
                      <a:pt x="29928" y="34437"/>
                      <a:pt x="29928" y="44333"/>
                    </a:cubicBezTo>
                    <a:lnTo>
                      <a:pt x="29928" y="53684"/>
                    </a:lnTo>
                    <a:cubicBezTo>
                      <a:pt x="29928" y="62046"/>
                      <a:pt x="37937" y="66252"/>
                      <a:pt x="53898" y="66252"/>
                    </a:cubicBezTo>
                    <a:lnTo>
                      <a:pt x="118722" y="66252"/>
                    </a:lnTo>
                    <a:cubicBezTo>
                      <a:pt x="129366" y="66252"/>
                      <a:pt x="138914" y="69814"/>
                      <a:pt x="147263" y="76889"/>
                    </a:cubicBezTo>
                    <a:cubicBezTo>
                      <a:pt x="155668" y="83965"/>
                      <a:pt x="159842" y="92773"/>
                      <a:pt x="159842" y="103212"/>
                    </a:cubicBezTo>
                    <a:lnTo>
                      <a:pt x="159842" y="125082"/>
                    </a:lnTo>
                    <a:cubicBezTo>
                      <a:pt x="159842" y="134533"/>
                      <a:pt x="155318" y="143191"/>
                      <a:pt x="146224" y="151108"/>
                    </a:cubicBezTo>
                    <a:cubicBezTo>
                      <a:pt x="137167" y="158975"/>
                      <a:pt x="127874" y="162934"/>
                      <a:pt x="118430" y="162934"/>
                    </a:cubicBezTo>
                    <a:lnTo>
                      <a:pt x="0" y="162934"/>
                    </a:lnTo>
                    <a:lnTo>
                      <a:pt x="0" y="133741"/>
                    </a:lnTo>
                    <a:lnTo>
                      <a:pt x="106001" y="133741"/>
                    </a:lnTo>
                    <a:cubicBezTo>
                      <a:pt x="121556" y="133741"/>
                      <a:pt x="129366" y="129238"/>
                      <a:pt x="129366" y="120184"/>
                    </a:cubicBezTo>
                    <a:lnTo>
                      <a:pt x="129366" y="110437"/>
                    </a:lnTo>
                    <a:cubicBezTo>
                      <a:pt x="129366" y="100442"/>
                      <a:pt x="121659" y="95444"/>
                      <a:pt x="106294" y="95444"/>
                    </a:cubicBezTo>
                    <a:lnTo>
                      <a:pt x="41469" y="95444"/>
                    </a:lnTo>
                    <a:cubicBezTo>
                      <a:pt x="29834" y="95444"/>
                      <a:pt x="20286" y="92079"/>
                      <a:pt x="12882" y="85401"/>
                    </a:cubicBezTo>
                    <a:cubicBezTo>
                      <a:pt x="5468" y="78721"/>
                      <a:pt x="1199" y="69666"/>
                      <a:pt x="0" y="58285"/>
                    </a:cubicBezTo>
                    <a:cubicBezTo>
                      <a:pt x="198" y="51804"/>
                      <a:pt x="302" y="43690"/>
                      <a:pt x="302" y="33991"/>
                    </a:cubicBezTo>
                    <a:lnTo>
                      <a:pt x="302" y="34041"/>
                    </a:lnTo>
                    <a:close/>
                  </a:path>
                </a:pathLst>
              </a:custGeom>
              <a:solidFill>
                <a:srgbClr val="197774"/>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61" name="Google Shape;402;p3">
                <a:extLst>
                  <a:ext uri="{FF2B5EF4-FFF2-40B4-BE49-F238E27FC236}">
                    <a16:creationId xmlns:a16="http://schemas.microsoft.com/office/drawing/2014/main" id="{13811BF0-BD9D-AA06-5DBB-78E5D567E236}"/>
                  </a:ext>
                </a:extLst>
              </p:cNvPr>
              <p:cNvSpPr/>
              <p:nvPr/>
            </p:nvSpPr>
            <p:spPr>
              <a:xfrm>
                <a:off x="4346481" y="6425588"/>
                <a:ext cx="142233" cy="144534"/>
              </a:xfrm>
              <a:custGeom>
                <a:avLst/>
                <a:gdLst/>
                <a:ahLst/>
                <a:cxnLst/>
                <a:rect l="l" t="t" r="r" b="b"/>
                <a:pathLst>
                  <a:path w="160436" h="163032" extrusionOk="0">
                    <a:moveTo>
                      <a:pt x="160437" y="162933"/>
                    </a:moveTo>
                    <a:lnTo>
                      <a:pt x="41809" y="162933"/>
                    </a:lnTo>
                    <a:cubicBezTo>
                      <a:pt x="31118" y="162933"/>
                      <a:pt x="21476" y="158728"/>
                      <a:pt x="12872" y="150267"/>
                    </a:cubicBezTo>
                    <a:cubicBezTo>
                      <a:pt x="4278" y="141806"/>
                      <a:pt x="0" y="132257"/>
                      <a:pt x="0" y="121619"/>
                    </a:cubicBezTo>
                    <a:lnTo>
                      <a:pt x="0" y="41908"/>
                    </a:lnTo>
                    <a:cubicBezTo>
                      <a:pt x="0" y="31271"/>
                      <a:pt x="4221" y="21671"/>
                      <a:pt x="12731" y="13111"/>
                    </a:cubicBezTo>
                    <a:cubicBezTo>
                      <a:pt x="21183" y="4552"/>
                      <a:pt x="30675" y="297"/>
                      <a:pt x="41120" y="297"/>
                    </a:cubicBezTo>
                    <a:lnTo>
                      <a:pt x="118080" y="0"/>
                    </a:lnTo>
                    <a:cubicBezTo>
                      <a:pt x="128714" y="0"/>
                      <a:pt x="138461" y="4354"/>
                      <a:pt x="147263" y="13111"/>
                    </a:cubicBezTo>
                    <a:cubicBezTo>
                      <a:pt x="156008" y="21869"/>
                      <a:pt x="160437" y="31419"/>
                      <a:pt x="160437" y="41858"/>
                    </a:cubicBezTo>
                    <a:lnTo>
                      <a:pt x="160437" y="94900"/>
                    </a:lnTo>
                    <a:lnTo>
                      <a:pt x="28984" y="94900"/>
                    </a:lnTo>
                    <a:lnTo>
                      <a:pt x="28984" y="110833"/>
                    </a:lnTo>
                    <a:cubicBezTo>
                      <a:pt x="28984" y="116720"/>
                      <a:pt x="31572" y="122015"/>
                      <a:pt x="36738" y="126765"/>
                    </a:cubicBezTo>
                    <a:cubicBezTo>
                      <a:pt x="41856" y="131465"/>
                      <a:pt x="47532" y="133841"/>
                      <a:pt x="53690" y="133841"/>
                    </a:cubicBezTo>
                    <a:lnTo>
                      <a:pt x="160437" y="133841"/>
                    </a:lnTo>
                    <a:lnTo>
                      <a:pt x="160437" y="163032"/>
                    </a:lnTo>
                    <a:lnTo>
                      <a:pt x="160437" y="162933"/>
                    </a:lnTo>
                    <a:close/>
                    <a:moveTo>
                      <a:pt x="130206" y="67489"/>
                    </a:moveTo>
                    <a:lnTo>
                      <a:pt x="130206" y="53338"/>
                    </a:lnTo>
                    <a:cubicBezTo>
                      <a:pt x="130206" y="47252"/>
                      <a:pt x="127675" y="41710"/>
                      <a:pt x="122651" y="36713"/>
                    </a:cubicBezTo>
                    <a:cubicBezTo>
                      <a:pt x="117580" y="31715"/>
                      <a:pt x="112008" y="29192"/>
                      <a:pt x="105897" y="29192"/>
                    </a:cubicBezTo>
                    <a:lnTo>
                      <a:pt x="53350" y="29192"/>
                    </a:lnTo>
                    <a:cubicBezTo>
                      <a:pt x="47183" y="29192"/>
                      <a:pt x="41611" y="31715"/>
                      <a:pt x="36539" y="36713"/>
                    </a:cubicBezTo>
                    <a:cubicBezTo>
                      <a:pt x="31525" y="41710"/>
                      <a:pt x="28984" y="47252"/>
                      <a:pt x="28984" y="53338"/>
                    </a:cubicBezTo>
                    <a:lnTo>
                      <a:pt x="28984" y="67489"/>
                    </a:lnTo>
                    <a:lnTo>
                      <a:pt x="130206" y="67489"/>
                    </a:lnTo>
                    <a:close/>
                  </a:path>
                </a:pathLst>
              </a:custGeom>
              <a:solidFill>
                <a:srgbClr val="197774"/>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62" name="Google Shape;403;p3">
                <a:extLst>
                  <a:ext uri="{FF2B5EF4-FFF2-40B4-BE49-F238E27FC236}">
                    <a16:creationId xmlns:a16="http://schemas.microsoft.com/office/drawing/2014/main" id="{46D4A7D6-A2D1-E94D-D8BC-71F2E028E000}"/>
                  </a:ext>
                </a:extLst>
              </p:cNvPr>
              <p:cNvSpPr/>
              <p:nvPr/>
            </p:nvSpPr>
            <p:spPr>
              <a:xfrm>
                <a:off x="4519132" y="6360536"/>
                <a:ext cx="29404" cy="209499"/>
              </a:xfrm>
              <a:custGeom>
                <a:avLst/>
                <a:gdLst/>
                <a:ahLst/>
                <a:cxnLst/>
                <a:rect l="l" t="t" r="r" b="b"/>
                <a:pathLst>
                  <a:path w="33167" h="236311" extrusionOk="0">
                    <a:moveTo>
                      <a:pt x="0" y="236311"/>
                    </a:moveTo>
                    <a:lnTo>
                      <a:pt x="0" y="0"/>
                    </a:lnTo>
                    <a:lnTo>
                      <a:pt x="33168" y="0"/>
                    </a:lnTo>
                    <a:lnTo>
                      <a:pt x="33168" y="236311"/>
                    </a:lnTo>
                    <a:lnTo>
                      <a:pt x="0" y="236311"/>
                    </a:lnTo>
                    <a:close/>
                  </a:path>
                </a:pathLst>
              </a:custGeom>
              <a:solidFill>
                <a:srgbClr val="197774"/>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63" name="Google Shape;404;p3">
                <a:extLst>
                  <a:ext uri="{FF2B5EF4-FFF2-40B4-BE49-F238E27FC236}">
                    <a16:creationId xmlns:a16="http://schemas.microsoft.com/office/drawing/2014/main" id="{B871F284-A144-5B4E-81FE-3401D706B1FA}"/>
                  </a:ext>
                </a:extLst>
              </p:cNvPr>
              <p:cNvSpPr/>
              <p:nvPr/>
            </p:nvSpPr>
            <p:spPr>
              <a:xfrm>
                <a:off x="3243443" y="6271447"/>
                <a:ext cx="99303" cy="98783"/>
              </a:xfrm>
              <a:custGeom>
                <a:avLst/>
                <a:gdLst/>
                <a:ahLst/>
                <a:cxnLst/>
                <a:rect l="l" t="t" r="r" b="b"/>
                <a:pathLst>
                  <a:path w="112012" h="111426" extrusionOk="0">
                    <a:moveTo>
                      <a:pt x="112012" y="55713"/>
                    </a:moveTo>
                    <a:cubicBezTo>
                      <a:pt x="112012" y="86489"/>
                      <a:pt x="86955" y="111427"/>
                      <a:pt x="56031" y="111427"/>
                    </a:cubicBezTo>
                    <a:cubicBezTo>
                      <a:pt x="25107" y="111427"/>
                      <a:pt x="0" y="86489"/>
                      <a:pt x="0" y="55713"/>
                    </a:cubicBezTo>
                    <a:cubicBezTo>
                      <a:pt x="0" y="24937"/>
                      <a:pt x="25057" y="0"/>
                      <a:pt x="56031" y="0"/>
                    </a:cubicBezTo>
                    <a:cubicBezTo>
                      <a:pt x="87004" y="0"/>
                      <a:pt x="112012" y="24937"/>
                      <a:pt x="112012" y="55713"/>
                    </a:cubicBezTo>
                    <a:close/>
                  </a:path>
                </a:pathLst>
              </a:custGeom>
              <a:solidFill>
                <a:srgbClr val="197774"/>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64" name="Google Shape;405;p3">
                <a:extLst>
                  <a:ext uri="{FF2B5EF4-FFF2-40B4-BE49-F238E27FC236}">
                    <a16:creationId xmlns:a16="http://schemas.microsoft.com/office/drawing/2014/main" id="{F83F1681-9DE6-A7DE-80A4-0B0BD0EFF9E0}"/>
                  </a:ext>
                </a:extLst>
              </p:cNvPr>
              <p:cNvSpPr/>
              <p:nvPr/>
            </p:nvSpPr>
            <p:spPr>
              <a:xfrm>
                <a:off x="3243443" y="6271447"/>
                <a:ext cx="99303" cy="98783"/>
              </a:xfrm>
              <a:custGeom>
                <a:avLst/>
                <a:gdLst/>
                <a:ahLst/>
                <a:cxnLst/>
                <a:rect l="l" t="t" r="r" b="b"/>
                <a:pathLst>
                  <a:path w="112012" h="111426" extrusionOk="0">
                    <a:moveTo>
                      <a:pt x="112012" y="55713"/>
                    </a:moveTo>
                    <a:cubicBezTo>
                      <a:pt x="112012" y="86489"/>
                      <a:pt x="86955" y="111427"/>
                      <a:pt x="56031" y="111427"/>
                    </a:cubicBezTo>
                    <a:cubicBezTo>
                      <a:pt x="25107" y="111427"/>
                      <a:pt x="0" y="86489"/>
                      <a:pt x="0" y="55713"/>
                    </a:cubicBezTo>
                    <a:cubicBezTo>
                      <a:pt x="0" y="24937"/>
                      <a:pt x="25057" y="0"/>
                      <a:pt x="56031" y="0"/>
                    </a:cubicBezTo>
                    <a:cubicBezTo>
                      <a:pt x="87004" y="0"/>
                      <a:pt x="112012" y="24937"/>
                      <a:pt x="112012" y="55713"/>
                    </a:cubicBezTo>
                    <a:close/>
                  </a:path>
                </a:pathLst>
              </a:custGeom>
              <a:solidFill>
                <a:srgbClr val="197774"/>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65" name="Google Shape;406;p3">
                <a:extLst>
                  <a:ext uri="{FF2B5EF4-FFF2-40B4-BE49-F238E27FC236}">
                    <a16:creationId xmlns:a16="http://schemas.microsoft.com/office/drawing/2014/main" id="{0DED179F-5B5F-C020-5AFF-422D962A6C1A}"/>
                  </a:ext>
                </a:extLst>
              </p:cNvPr>
              <p:cNvSpPr/>
              <p:nvPr/>
            </p:nvSpPr>
            <p:spPr>
              <a:xfrm>
                <a:off x="3265518" y="6351015"/>
                <a:ext cx="265248" cy="332276"/>
              </a:xfrm>
              <a:custGeom>
                <a:avLst/>
                <a:gdLst/>
                <a:ahLst/>
                <a:cxnLst/>
                <a:rect l="l" t="t" r="r" b="b"/>
                <a:pathLst>
                  <a:path w="299195" h="374802" extrusionOk="0">
                    <a:moveTo>
                      <a:pt x="170678" y="366837"/>
                    </a:moveTo>
                    <a:cubicBezTo>
                      <a:pt x="168938" y="365352"/>
                      <a:pt x="167198" y="363868"/>
                      <a:pt x="165507" y="362334"/>
                    </a:cubicBezTo>
                    <a:cubicBezTo>
                      <a:pt x="164662" y="361542"/>
                      <a:pt x="163817" y="360800"/>
                      <a:pt x="162922" y="360009"/>
                    </a:cubicBezTo>
                    <a:cubicBezTo>
                      <a:pt x="161182" y="358376"/>
                      <a:pt x="159491" y="356743"/>
                      <a:pt x="157801" y="355012"/>
                    </a:cubicBezTo>
                    <a:cubicBezTo>
                      <a:pt x="157155" y="354368"/>
                      <a:pt x="156459" y="353725"/>
                      <a:pt x="155813" y="353081"/>
                    </a:cubicBezTo>
                    <a:cubicBezTo>
                      <a:pt x="153675" y="350904"/>
                      <a:pt x="151636" y="348628"/>
                      <a:pt x="149597" y="346303"/>
                    </a:cubicBezTo>
                    <a:cubicBezTo>
                      <a:pt x="148653" y="345264"/>
                      <a:pt x="147808" y="344176"/>
                      <a:pt x="146913" y="343087"/>
                    </a:cubicBezTo>
                    <a:cubicBezTo>
                      <a:pt x="145770" y="341701"/>
                      <a:pt x="144626" y="340316"/>
                      <a:pt x="143532" y="338930"/>
                    </a:cubicBezTo>
                    <a:cubicBezTo>
                      <a:pt x="142538" y="337644"/>
                      <a:pt x="141544" y="336358"/>
                      <a:pt x="140549" y="335071"/>
                    </a:cubicBezTo>
                    <a:cubicBezTo>
                      <a:pt x="139605" y="333834"/>
                      <a:pt x="138759" y="332597"/>
                      <a:pt x="137865" y="331361"/>
                    </a:cubicBezTo>
                    <a:cubicBezTo>
                      <a:pt x="136871" y="329925"/>
                      <a:pt x="135826" y="328491"/>
                      <a:pt x="134832" y="327056"/>
                    </a:cubicBezTo>
                    <a:cubicBezTo>
                      <a:pt x="134484" y="326511"/>
                      <a:pt x="134136" y="325967"/>
                      <a:pt x="133788" y="325423"/>
                    </a:cubicBezTo>
                    <a:cubicBezTo>
                      <a:pt x="131451" y="321861"/>
                      <a:pt x="129214" y="318199"/>
                      <a:pt x="127126" y="314488"/>
                    </a:cubicBezTo>
                    <a:cubicBezTo>
                      <a:pt x="126678" y="313696"/>
                      <a:pt x="126182" y="312855"/>
                      <a:pt x="125783" y="312064"/>
                    </a:cubicBezTo>
                    <a:cubicBezTo>
                      <a:pt x="124740" y="310134"/>
                      <a:pt x="123745" y="308155"/>
                      <a:pt x="122751" y="306225"/>
                    </a:cubicBezTo>
                    <a:cubicBezTo>
                      <a:pt x="122403" y="305483"/>
                      <a:pt x="122055" y="304791"/>
                      <a:pt x="121707" y="304048"/>
                    </a:cubicBezTo>
                    <a:cubicBezTo>
                      <a:pt x="117133" y="294598"/>
                      <a:pt x="113355" y="284652"/>
                      <a:pt x="110421" y="274410"/>
                    </a:cubicBezTo>
                    <a:cubicBezTo>
                      <a:pt x="110321" y="273965"/>
                      <a:pt x="110172" y="273519"/>
                      <a:pt x="110073" y="273074"/>
                    </a:cubicBezTo>
                    <a:cubicBezTo>
                      <a:pt x="109377" y="270551"/>
                      <a:pt x="108681" y="267978"/>
                      <a:pt x="108134" y="265405"/>
                    </a:cubicBezTo>
                    <a:cubicBezTo>
                      <a:pt x="88446" y="245316"/>
                      <a:pt x="76266" y="217806"/>
                      <a:pt x="76266" y="187526"/>
                    </a:cubicBezTo>
                    <a:cubicBezTo>
                      <a:pt x="76266" y="130724"/>
                      <a:pt x="118923" y="83818"/>
                      <a:pt x="174108" y="76791"/>
                    </a:cubicBezTo>
                    <a:cubicBezTo>
                      <a:pt x="182063" y="70458"/>
                      <a:pt x="190515" y="64768"/>
                      <a:pt x="199414" y="59771"/>
                    </a:cubicBezTo>
                    <a:cubicBezTo>
                      <a:pt x="199564" y="59672"/>
                      <a:pt x="199713" y="59573"/>
                      <a:pt x="199861" y="59523"/>
                    </a:cubicBezTo>
                    <a:cubicBezTo>
                      <a:pt x="201751" y="58485"/>
                      <a:pt x="203690" y="57445"/>
                      <a:pt x="205629" y="56455"/>
                    </a:cubicBezTo>
                    <a:cubicBezTo>
                      <a:pt x="206175" y="56158"/>
                      <a:pt x="206722" y="55911"/>
                      <a:pt x="207269" y="55614"/>
                    </a:cubicBezTo>
                    <a:cubicBezTo>
                      <a:pt x="209059" y="54724"/>
                      <a:pt x="210898" y="53833"/>
                      <a:pt x="212738" y="52992"/>
                    </a:cubicBezTo>
                    <a:cubicBezTo>
                      <a:pt x="213434" y="52645"/>
                      <a:pt x="214180" y="52349"/>
                      <a:pt x="214925" y="52002"/>
                    </a:cubicBezTo>
                    <a:cubicBezTo>
                      <a:pt x="216715" y="51211"/>
                      <a:pt x="218456" y="50468"/>
                      <a:pt x="220245" y="49726"/>
                    </a:cubicBezTo>
                    <a:cubicBezTo>
                      <a:pt x="221041" y="49380"/>
                      <a:pt x="221886" y="49083"/>
                      <a:pt x="222731" y="48786"/>
                    </a:cubicBezTo>
                    <a:cubicBezTo>
                      <a:pt x="224472" y="48093"/>
                      <a:pt x="226261" y="47401"/>
                      <a:pt x="228051" y="46758"/>
                    </a:cubicBezTo>
                    <a:cubicBezTo>
                      <a:pt x="228846" y="46460"/>
                      <a:pt x="229642" y="46213"/>
                      <a:pt x="230437" y="45966"/>
                    </a:cubicBezTo>
                    <a:cubicBezTo>
                      <a:pt x="233520" y="44927"/>
                      <a:pt x="236603" y="43938"/>
                      <a:pt x="239734" y="43046"/>
                    </a:cubicBezTo>
                    <a:cubicBezTo>
                      <a:pt x="241077" y="42651"/>
                      <a:pt x="242369" y="42255"/>
                      <a:pt x="243712" y="41908"/>
                    </a:cubicBezTo>
                    <a:cubicBezTo>
                      <a:pt x="245054" y="41563"/>
                      <a:pt x="246396" y="41265"/>
                      <a:pt x="247739" y="40919"/>
                    </a:cubicBezTo>
                    <a:cubicBezTo>
                      <a:pt x="249230" y="40573"/>
                      <a:pt x="250772" y="40177"/>
                      <a:pt x="252263" y="39880"/>
                    </a:cubicBezTo>
                    <a:cubicBezTo>
                      <a:pt x="253556" y="39583"/>
                      <a:pt x="254898" y="39386"/>
                      <a:pt x="256191" y="39088"/>
                    </a:cubicBezTo>
                    <a:cubicBezTo>
                      <a:pt x="257782" y="38792"/>
                      <a:pt x="259422" y="38494"/>
                      <a:pt x="261013" y="38248"/>
                    </a:cubicBezTo>
                    <a:cubicBezTo>
                      <a:pt x="262306" y="38049"/>
                      <a:pt x="263549" y="37851"/>
                      <a:pt x="264841" y="37654"/>
                    </a:cubicBezTo>
                    <a:cubicBezTo>
                      <a:pt x="266581" y="37406"/>
                      <a:pt x="268322" y="37208"/>
                      <a:pt x="270012" y="37010"/>
                    </a:cubicBezTo>
                    <a:cubicBezTo>
                      <a:pt x="271205" y="36862"/>
                      <a:pt x="272399" y="36713"/>
                      <a:pt x="273591" y="36615"/>
                    </a:cubicBezTo>
                    <a:cubicBezTo>
                      <a:pt x="275580" y="36416"/>
                      <a:pt x="277519" y="36268"/>
                      <a:pt x="279508" y="36169"/>
                    </a:cubicBezTo>
                    <a:cubicBezTo>
                      <a:pt x="280502" y="36120"/>
                      <a:pt x="281496" y="36021"/>
                      <a:pt x="282541" y="35972"/>
                    </a:cubicBezTo>
                    <a:cubicBezTo>
                      <a:pt x="285523" y="35822"/>
                      <a:pt x="288557" y="35724"/>
                      <a:pt x="291589" y="35724"/>
                    </a:cubicBezTo>
                    <a:cubicBezTo>
                      <a:pt x="294125" y="35724"/>
                      <a:pt x="296660" y="35822"/>
                      <a:pt x="299195" y="35922"/>
                    </a:cubicBezTo>
                    <a:cubicBezTo>
                      <a:pt x="268122" y="13359"/>
                      <a:pt x="229791" y="0"/>
                      <a:pt x="188377" y="0"/>
                    </a:cubicBezTo>
                    <a:cubicBezTo>
                      <a:pt x="84320" y="0"/>
                      <a:pt x="0" y="83966"/>
                      <a:pt x="0" y="187476"/>
                    </a:cubicBezTo>
                    <a:cubicBezTo>
                      <a:pt x="0" y="290985"/>
                      <a:pt x="80243" y="370845"/>
                      <a:pt x="180721" y="374803"/>
                    </a:cubicBezTo>
                    <a:cubicBezTo>
                      <a:pt x="178086" y="372873"/>
                      <a:pt x="175500" y="370894"/>
                      <a:pt x="172965" y="368816"/>
                    </a:cubicBezTo>
                    <a:cubicBezTo>
                      <a:pt x="172169" y="368173"/>
                      <a:pt x="171374" y="367480"/>
                      <a:pt x="170579" y="366837"/>
                    </a:cubicBezTo>
                    <a:lnTo>
                      <a:pt x="170678" y="366837"/>
                    </a:lnTo>
                    <a:close/>
                  </a:path>
                </a:pathLst>
              </a:custGeom>
              <a:solidFill>
                <a:srgbClr val="59C4CA"/>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sp>
            <p:nvSpPr>
              <p:cNvPr id="9366" name="Google Shape;407;p3">
                <a:extLst>
                  <a:ext uri="{FF2B5EF4-FFF2-40B4-BE49-F238E27FC236}">
                    <a16:creationId xmlns:a16="http://schemas.microsoft.com/office/drawing/2014/main" id="{D1ECF6CC-BE5F-0C50-021B-236D976FBA89}"/>
                  </a:ext>
                </a:extLst>
              </p:cNvPr>
              <p:cNvSpPr/>
              <p:nvPr/>
            </p:nvSpPr>
            <p:spPr>
              <a:xfrm>
                <a:off x="3361520" y="6382727"/>
                <a:ext cx="238230" cy="300738"/>
              </a:xfrm>
              <a:custGeom>
                <a:avLst/>
                <a:gdLst/>
                <a:ahLst/>
                <a:cxnLst/>
                <a:rect l="l" t="t" r="r" b="b"/>
                <a:pathLst>
                  <a:path w="268719" h="339227" extrusionOk="0">
                    <a:moveTo>
                      <a:pt x="191062" y="198"/>
                    </a:moveTo>
                    <a:cubicBezTo>
                      <a:pt x="188526" y="99"/>
                      <a:pt x="185991" y="0"/>
                      <a:pt x="183455" y="0"/>
                    </a:cubicBezTo>
                    <a:cubicBezTo>
                      <a:pt x="180423" y="0"/>
                      <a:pt x="177389" y="99"/>
                      <a:pt x="174407" y="247"/>
                    </a:cubicBezTo>
                    <a:cubicBezTo>
                      <a:pt x="173412" y="247"/>
                      <a:pt x="172368" y="396"/>
                      <a:pt x="171374" y="446"/>
                    </a:cubicBezTo>
                    <a:cubicBezTo>
                      <a:pt x="169385" y="594"/>
                      <a:pt x="167447" y="693"/>
                      <a:pt x="165458" y="891"/>
                    </a:cubicBezTo>
                    <a:cubicBezTo>
                      <a:pt x="164265" y="990"/>
                      <a:pt x="163071" y="1138"/>
                      <a:pt x="161878" y="1286"/>
                    </a:cubicBezTo>
                    <a:cubicBezTo>
                      <a:pt x="160138" y="1485"/>
                      <a:pt x="158398" y="1682"/>
                      <a:pt x="156708" y="1929"/>
                    </a:cubicBezTo>
                    <a:cubicBezTo>
                      <a:pt x="155415" y="2128"/>
                      <a:pt x="154172" y="2326"/>
                      <a:pt x="152879" y="2523"/>
                    </a:cubicBezTo>
                    <a:cubicBezTo>
                      <a:pt x="151289" y="2771"/>
                      <a:pt x="149648" y="3067"/>
                      <a:pt x="148057" y="3365"/>
                    </a:cubicBezTo>
                    <a:cubicBezTo>
                      <a:pt x="146764" y="3612"/>
                      <a:pt x="145422" y="3860"/>
                      <a:pt x="144129" y="4156"/>
                    </a:cubicBezTo>
                    <a:cubicBezTo>
                      <a:pt x="142588" y="4503"/>
                      <a:pt x="141096" y="4850"/>
                      <a:pt x="139605" y="5195"/>
                    </a:cubicBezTo>
                    <a:cubicBezTo>
                      <a:pt x="138262" y="5542"/>
                      <a:pt x="136920" y="5838"/>
                      <a:pt x="135578" y="6185"/>
                    </a:cubicBezTo>
                    <a:cubicBezTo>
                      <a:pt x="134235" y="6532"/>
                      <a:pt x="132942" y="6927"/>
                      <a:pt x="131600" y="7323"/>
                    </a:cubicBezTo>
                    <a:cubicBezTo>
                      <a:pt x="128469" y="8214"/>
                      <a:pt x="125386" y="9154"/>
                      <a:pt x="122304" y="10242"/>
                    </a:cubicBezTo>
                    <a:cubicBezTo>
                      <a:pt x="121508" y="10539"/>
                      <a:pt x="120712" y="10786"/>
                      <a:pt x="119917" y="11034"/>
                    </a:cubicBezTo>
                    <a:cubicBezTo>
                      <a:pt x="118127" y="11677"/>
                      <a:pt x="116387" y="12370"/>
                      <a:pt x="114597" y="13062"/>
                    </a:cubicBezTo>
                    <a:cubicBezTo>
                      <a:pt x="113752" y="13360"/>
                      <a:pt x="112957" y="13706"/>
                      <a:pt x="112111" y="14003"/>
                    </a:cubicBezTo>
                    <a:cubicBezTo>
                      <a:pt x="110322" y="14745"/>
                      <a:pt x="108581" y="15487"/>
                      <a:pt x="106792" y="16279"/>
                    </a:cubicBezTo>
                    <a:cubicBezTo>
                      <a:pt x="106046" y="16625"/>
                      <a:pt x="105350" y="16922"/>
                      <a:pt x="104604" y="17269"/>
                    </a:cubicBezTo>
                    <a:cubicBezTo>
                      <a:pt x="102765" y="18109"/>
                      <a:pt x="100975" y="19000"/>
                      <a:pt x="99135" y="19890"/>
                    </a:cubicBezTo>
                    <a:cubicBezTo>
                      <a:pt x="98588" y="20188"/>
                      <a:pt x="98042" y="20435"/>
                      <a:pt x="97495" y="20732"/>
                    </a:cubicBezTo>
                    <a:cubicBezTo>
                      <a:pt x="95556" y="21722"/>
                      <a:pt x="93617" y="22760"/>
                      <a:pt x="91727" y="23799"/>
                    </a:cubicBezTo>
                    <a:cubicBezTo>
                      <a:pt x="91578" y="23898"/>
                      <a:pt x="91430" y="23998"/>
                      <a:pt x="91280" y="24047"/>
                    </a:cubicBezTo>
                    <a:cubicBezTo>
                      <a:pt x="82381" y="29045"/>
                      <a:pt x="73880" y="34735"/>
                      <a:pt x="65974" y="41068"/>
                    </a:cubicBezTo>
                    <a:cubicBezTo>
                      <a:pt x="70648" y="40474"/>
                      <a:pt x="75421" y="40127"/>
                      <a:pt x="80293" y="40127"/>
                    </a:cubicBezTo>
                    <a:cubicBezTo>
                      <a:pt x="142240" y="40127"/>
                      <a:pt x="192454" y="90101"/>
                      <a:pt x="192454" y="151801"/>
                    </a:cubicBezTo>
                    <a:cubicBezTo>
                      <a:pt x="192454" y="213502"/>
                      <a:pt x="142240" y="263426"/>
                      <a:pt x="80293" y="263426"/>
                    </a:cubicBezTo>
                    <a:cubicBezTo>
                      <a:pt x="48821" y="263426"/>
                      <a:pt x="20334" y="250462"/>
                      <a:pt x="0" y="229682"/>
                    </a:cubicBezTo>
                    <a:cubicBezTo>
                      <a:pt x="597" y="232254"/>
                      <a:pt x="1243" y="234827"/>
                      <a:pt x="1939" y="237350"/>
                    </a:cubicBezTo>
                    <a:cubicBezTo>
                      <a:pt x="2038" y="237796"/>
                      <a:pt x="2187" y="238241"/>
                      <a:pt x="2287" y="238687"/>
                    </a:cubicBezTo>
                    <a:cubicBezTo>
                      <a:pt x="5221" y="248978"/>
                      <a:pt x="8998" y="258874"/>
                      <a:pt x="13573" y="268324"/>
                    </a:cubicBezTo>
                    <a:cubicBezTo>
                      <a:pt x="13921" y="269066"/>
                      <a:pt x="14269" y="269809"/>
                      <a:pt x="14617" y="270501"/>
                    </a:cubicBezTo>
                    <a:cubicBezTo>
                      <a:pt x="15611" y="272481"/>
                      <a:pt x="16606" y="274410"/>
                      <a:pt x="17649" y="276340"/>
                    </a:cubicBezTo>
                    <a:cubicBezTo>
                      <a:pt x="18097" y="277181"/>
                      <a:pt x="18545" y="277973"/>
                      <a:pt x="18992" y="278765"/>
                    </a:cubicBezTo>
                    <a:cubicBezTo>
                      <a:pt x="21080" y="282475"/>
                      <a:pt x="23318" y="286137"/>
                      <a:pt x="25654" y="289699"/>
                    </a:cubicBezTo>
                    <a:cubicBezTo>
                      <a:pt x="26002" y="290244"/>
                      <a:pt x="26300" y="290788"/>
                      <a:pt x="26698" y="291332"/>
                    </a:cubicBezTo>
                    <a:cubicBezTo>
                      <a:pt x="27692" y="292767"/>
                      <a:pt x="28687" y="294202"/>
                      <a:pt x="29731" y="295637"/>
                    </a:cubicBezTo>
                    <a:cubicBezTo>
                      <a:pt x="30625" y="296874"/>
                      <a:pt x="31521" y="298111"/>
                      <a:pt x="32415" y="299347"/>
                    </a:cubicBezTo>
                    <a:cubicBezTo>
                      <a:pt x="33360" y="300634"/>
                      <a:pt x="34354" y="301921"/>
                      <a:pt x="35399" y="303207"/>
                    </a:cubicBezTo>
                    <a:cubicBezTo>
                      <a:pt x="36492" y="304593"/>
                      <a:pt x="37636" y="305978"/>
                      <a:pt x="38780" y="307363"/>
                    </a:cubicBezTo>
                    <a:cubicBezTo>
                      <a:pt x="39674" y="308451"/>
                      <a:pt x="40569" y="309491"/>
                      <a:pt x="41464" y="310579"/>
                    </a:cubicBezTo>
                    <a:cubicBezTo>
                      <a:pt x="43452" y="312855"/>
                      <a:pt x="45541" y="315131"/>
                      <a:pt x="47679" y="317358"/>
                    </a:cubicBezTo>
                    <a:cubicBezTo>
                      <a:pt x="48325" y="318050"/>
                      <a:pt x="48971" y="318644"/>
                      <a:pt x="49667" y="319288"/>
                    </a:cubicBezTo>
                    <a:cubicBezTo>
                      <a:pt x="51357" y="320970"/>
                      <a:pt x="53048" y="322653"/>
                      <a:pt x="54788" y="324285"/>
                    </a:cubicBezTo>
                    <a:cubicBezTo>
                      <a:pt x="55634" y="325077"/>
                      <a:pt x="56479" y="325819"/>
                      <a:pt x="57373" y="326611"/>
                    </a:cubicBezTo>
                    <a:cubicBezTo>
                      <a:pt x="59064" y="328144"/>
                      <a:pt x="60803" y="329629"/>
                      <a:pt x="62544" y="331114"/>
                    </a:cubicBezTo>
                    <a:cubicBezTo>
                      <a:pt x="63339" y="331757"/>
                      <a:pt x="64135" y="332449"/>
                      <a:pt x="64930" y="333092"/>
                    </a:cubicBezTo>
                    <a:cubicBezTo>
                      <a:pt x="67466" y="335171"/>
                      <a:pt x="70051" y="337149"/>
                      <a:pt x="72686" y="339080"/>
                    </a:cubicBezTo>
                    <a:cubicBezTo>
                      <a:pt x="75222" y="339178"/>
                      <a:pt x="77757" y="339228"/>
                      <a:pt x="80342" y="339228"/>
                    </a:cubicBezTo>
                    <a:cubicBezTo>
                      <a:pt x="184400" y="339228"/>
                      <a:pt x="268720" y="255262"/>
                      <a:pt x="268720" y="151702"/>
                    </a:cubicBezTo>
                    <a:cubicBezTo>
                      <a:pt x="268720" y="89458"/>
                      <a:pt x="238143" y="34289"/>
                      <a:pt x="191161" y="148"/>
                    </a:cubicBezTo>
                    <a:lnTo>
                      <a:pt x="191062" y="198"/>
                    </a:lnTo>
                    <a:close/>
                  </a:path>
                </a:pathLst>
              </a:custGeom>
              <a:solidFill>
                <a:srgbClr val="197774"/>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pic>
          <p:nvPicPr>
            <p:cNvPr id="9341" name="Google Shape;408;p3">
              <a:extLst>
                <a:ext uri="{FF2B5EF4-FFF2-40B4-BE49-F238E27FC236}">
                  <a16:creationId xmlns:a16="http://schemas.microsoft.com/office/drawing/2014/main" id="{8E803254-E59A-0CD5-F025-71DBDC7513B2}"/>
                </a:ext>
              </a:extLst>
            </p:cNvPr>
            <p:cNvPicPr preferRelativeResize="0"/>
            <p:nvPr/>
          </p:nvPicPr>
          <p:blipFill rotWithShape="1">
            <a:blip r:embed="rId7">
              <a:alphaModFix/>
            </a:blip>
            <a:srcRect/>
            <a:stretch/>
          </p:blipFill>
          <p:spPr>
            <a:xfrm>
              <a:off x="2973349" y="3668684"/>
              <a:ext cx="481324" cy="260025"/>
            </a:xfrm>
            <a:prstGeom prst="rect">
              <a:avLst/>
            </a:prstGeom>
            <a:noFill/>
            <a:ln>
              <a:noFill/>
            </a:ln>
          </p:spPr>
        </p:pic>
        <p:pic>
          <p:nvPicPr>
            <p:cNvPr id="9342" name="Google Shape;409;p3">
              <a:extLst>
                <a:ext uri="{FF2B5EF4-FFF2-40B4-BE49-F238E27FC236}">
                  <a16:creationId xmlns:a16="http://schemas.microsoft.com/office/drawing/2014/main" id="{15EBF18E-3295-1C98-407D-C6BB2B552CE4}"/>
                </a:ext>
              </a:extLst>
            </p:cNvPr>
            <p:cNvPicPr preferRelativeResize="0"/>
            <p:nvPr/>
          </p:nvPicPr>
          <p:blipFill rotWithShape="1">
            <a:blip r:embed="rId8">
              <a:alphaModFix/>
            </a:blip>
            <a:srcRect/>
            <a:stretch/>
          </p:blipFill>
          <p:spPr>
            <a:xfrm>
              <a:off x="5170087" y="4160942"/>
              <a:ext cx="388263" cy="483942"/>
            </a:xfrm>
            <a:prstGeom prst="rect">
              <a:avLst/>
            </a:prstGeom>
            <a:noFill/>
            <a:ln>
              <a:noFill/>
            </a:ln>
          </p:spPr>
        </p:pic>
        <p:pic>
          <p:nvPicPr>
            <p:cNvPr id="9343" name="Google Shape;410;p3">
              <a:extLst>
                <a:ext uri="{FF2B5EF4-FFF2-40B4-BE49-F238E27FC236}">
                  <a16:creationId xmlns:a16="http://schemas.microsoft.com/office/drawing/2014/main" id="{70236426-E664-24D7-53B9-087DD24126B1}"/>
                </a:ext>
              </a:extLst>
            </p:cNvPr>
            <p:cNvPicPr preferRelativeResize="0"/>
            <p:nvPr/>
          </p:nvPicPr>
          <p:blipFill rotWithShape="1">
            <a:blip r:embed="rId9">
              <a:alphaModFix/>
            </a:blip>
            <a:srcRect/>
            <a:stretch/>
          </p:blipFill>
          <p:spPr>
            <a:xfrm>
              <a:off x="3456258" y="4160942"/>
              <a:ext cx="501546" cy="326006"/>
            </a:xfrm>
            <a:prstGeom prst="rect">
              <a:avLst/>
            </a:prstGeom>
            <a:noFill/>
            <a:ln>
              <a:noFill/>
            </a:ln>
          </p:spPr>
        </p:pic>
        <p:pic>
          <p:nvPicPr>
            <p:cNvPr id="9344" name="Google Shape;411;p3">
              <a:extLst>
                <a:ext uri="{FF2B5EF4-FFF2-40B4-BE49-F238E27FC236}">
                  <a16:creationId xmlns:a16="http://schemas.microsoft.com/office/drawing/2014/main" id="{21575E82-3602-6168-08D1-E37D69BC3712}"/>
                </a:ext>
              </a:extLst>
            </p:cNvPr>
            <p:cNvPicPr preferRelativeResize="0"/>
            <p:nvPr/>
          </p:nvPicPr>
          <p:blipFill rotWithShape="1">
            <a:blip r:embed="rId10">
              <a:alphaModFix/>
            </a:blip>
            <a:srcRect/>
            <a:stretch/>
          </p:blipFill>
          <p:spPr>
            <a:xfrm>
              <a:off x="6283744" y="3607599"/>
              <a:ext cx="591913" cy="250811"/>
            </a:xfrm>
            <a:prstGeom prst="rect">
              <a:avLst/>
            </a:prstGeom>
            <a:noFill/>
            <a:ln>
              <a:noFill/>
            </a:ln>
          </p:spPr>
        </p:pic>
        <p:pic>
          <p:nvPicPr>
            <p:cNvPr id="9345" name="Google Shape;412;p3">
              <a:extLst>
                <a:ext uri="{FF2B5EF4-FFF2-40B4-BE49-F238E27FC236}">
                  <a16:creationId xmlns:a16="http://schemas.microsoft.com/office/drawing/2014/main" id="{70A86D3B-6CF6-20AE-3023-0BAF6B8B4C40}"/>
                </a:ext>
              </a:extLst>
            </p:cNvPr>
            <p:cNvPicPr preferRelativeResize="0"/>
            <p:nvPr/>
          </p:nvPicPr>
          <p:blipFill rotWithShape="1">
            <a:blip r:embed="rId11">
              <a:alphaModFix/>
            </a:blip>
            <a:srcRect/>
            <a:stretch/>
          </p:blipFill>
          <p:spPr>
            <a:xfrm>
              <a:off x="6198357" y="2950917"/>
              <a:ext cx="809693" cy="236440"/>
            </a:xfrm>
            <a:prstGeom prst="rect">
              <a:avLst/>
            </a:prstGeom>
            <a:noFill/>
            <a:ln>
              <a:noFill/>
            </a:ln>
          </p:spPr>
        </p:pic>
        <p:pic>
          <p:nvPicPr>
            <p:cNvPr id="9346" name="Google Shape;413;p3">
              <a:extLst>
                <a:ext uri="{FF2B5EF4-FFF2-40B4-BE49-F238E27FC236}">
                  <a16:creationId xmlns:a16="http://schemas.microsoft.com/office/drawing/2014/main" id="{69D9FDFA-79CB-3D1D-7403-54E4485CCA91}"/>
                </a:ext>
              </a:extLst>
            </p:cNvPr>
            <p:cNvPicPr preferRelativeResize="0"/>
            <p:nvPr/>
          </p:nvPicPr>
          <p:blipFill rotWithShape="1">
            <a:blip r:embed="rId12">
              <a:alphaModFix/>
            </a:blip>
            <a:srcRect/>
            <a:stretch/>
          </p:blipFill>
          <p:spPr>
            <a:xfrm>
              <a:off x="7145874" y="2755531"/>
              <a:ext cx="564828" cy="222703"/>
            </a:xfrm>
            <a:prstGeom prst="rect">
              <a:avLst/>
            </a:prstGeom>
            <a:noFill/>
            <a:ln>
              <a:noFill/>
            </a:ln>
          </p:spPr>
        </p:pic>
        <p:pic>
          <p:nvPicPr>
            <p:cNvPr id="9347" name="Google Shape;414;p3">
              <a:extLst>
                <a:ext uri="{FF2B5EF4-FFF2-40B4-BE49-F238E27FC236}">
                  <a16:creationId xmlns:a16="http://schemas.microsoft.com/office/drawing/2014/main" id="{4A2D0F8C-3E5A-8585-5C39-81BC0283C884}"/>
                </a:ext>
              </a:extLst>
            </p:cNvPr>
            <p:cNvPicPr preferRelativeResize="0"/>
            <p:nvPr/>
          </p:nvPicPr>
          <p:blipFill rotWithShape="1">
            <a:blip r:embed="rId13">
              <a:alphaModFix/>
            </a:blip>
            <a:srcRect/>
            <a:stretch/>
          </p:blipFill>
          <p:spPr>
            <a:xfrm>
              <a:off x="7566520" y="1530900"/>
              <a:ext cx="320924" cy="320923"/>
            </a:xfrm>
            <a:prstGeom prst="rect">
              <a:avLst/>
            </a:prstGeom>
            <a:noFill/>
            <a:ln>
              <a:noFill/>
            </a:ln>
          </p:spPr>
        </p:pic>
        <p:pic>
          <p:nvPicPr>
            <p:cNvPr id="9348" name="Google Shape;415;p3">
              <a:extLst>
                <a:ext uri="{FF2B5EF4-FFF2-40B4-BE49-F238E27FC236}">
                  <a16:creationId xmlns:a16="http://schemas.microsoft.com/office/drawing/2014/main" id="{24AA1E3A-D2C2-4107-6A08-025A85691D40}"/>
                </a:ext>
              </a:extLst>
            </p:cNvPr>
            <p:cNvPicPr preferRelativeResize="0"/>
            <p:nvPr/>
          </p:nvPicPr>
          <p:blipFill rotWithShape="1">
            <a:blip r:embed="rId14">
              <a:alphaModFix/>
            </a:blip>
            <a:srcRect/>
            <a:stretch/>
          </p:blipFill>
          <p:spPr>
            <a:xfrm>
              <a:off x="7145873" y="1961100"/>
              <a:ext cx="574211" cy="191276"/>
            </a:xfrm>
            <a:prstGeom prst="rect">
              <a:avLst/>
            </a:prstGeom>
            <a:noFill/>
            <a:ln>
              <a:noFill/>
            </a:ln>
          </p:spPr>
        </p:pic>
        <p:pic>
          <p:nvPicPr>
            <p:cNvPr id="9349" name="Google Shape;416;p3">
              <a:extLst>
                <a:ext uri="{FF2B5EF4-FFF2-40B4-BE49-F238E27FC236}">
                  <a16:creationId xmlns:a16="http://schemas.microsoft.com/office/drawing/2014/main" id="{4F45DAF6-8AD4-3E9F-B47D-C1FD0D7318B9}"/>
                </a:ext>
              </a:extLst>
            </p:cNvPr>
            <p:cNvPicPr preferRelativeResize="0"/>
            <p:nvPr/>
          </p:nvPicPr>
          <p:blipFill rotWithShape="1">
            <a:blip r:embed="rId15">
              <a:alphaModFix/>
            </a:blip>
            <a:srcRect/>
            <a:stretch/>
          </p:blipFill>
          <p:spPr>
            <a:xfrm>
              <a:off x="6794686" y="2216164"/>
              <a:ext cx="564828" cy="381931"/>
            </a:xfrm>
            <a:prstGeom prst="rect">
              <a:avLst/>
            </a:prstGeom>
            <a:noFill/>
            <a:ln>
              <a:noFill/>
            </a:ln>
          </p:spPr>
        </p:pic>
        <p:sp>
          <p:nvSpPr>
            <p:cNvPr id="9350" name="Google Shape;417;p3">
              <a:extLst>
                <a:ext uri="{FF2B5EF4-FFF2-40B4-BE49-F238E27FC236}">
                  <a16:creationId xmlns:a16="http://schemas.microsoft.com/office/drawing/2014/main" id="{414FD2B0-3988-8036-7672-84688CCC5AF8}"/>
                </a:ext>
              </a:extLst>
            </p:cNvPr>
            <p:cNvSpPr/>
            <p:nvPr/>
          </p:nvSpPr>
          <p:spPr>
            <a:xfrm>
              <a:off x="1339308" y="2391665"/>
              <a:ext cx="565712" cy="137134"/>
            </a:xfrm>
            <a:custGeom>
              <a:avLst/>
              <a:gdLst/>
              <a:ahLst/>
              <a:cxnLst/>
              <a:rect l="l" t="t" r="r" b="b"/>
              <a:pathLst>
                <a:path w="1131424" h="274268" extrusionOk="0">
                  <a:moveTo>
                    <a:pt x="874122" y="137609"/>
                  </a:moveTo>
                  <a:cubicBezTo>
                    <a:pt x="874122" y="60742"/>
                    <a:pt x="931285" y="0"/>
                    <a:pt x="1013559" y="0"/>
                  </a:cubicBezTo>
                  <a:cubicBezTo>
                    <a:pt x="1060433" y="188"/>
                    <a:pt x="1104326" y="23091"/>
                    <a:pt x="1131424" y="61493"/>
                  </a:cubicBezTo>
                  <a:lnTo>
                    <a:pt x="1073581" y="102489"/>
                  </a:lnTo>
                  <a:cubicBezTo>
                    <a:pt x="1059406" y="83004"/>
                    <a:pt x="1036908" y="71379"/>
                    <a:pt x="1012879" y="71127"/>
                  </a:cubicBezTo>
                  <a:cubicBezTo>
                    <a:pt x="975859" y="71127"/>
                    <a:pt x="949999" y="100371"/>
                    <a:pt x="949999" y="137130"/>
                  </a:cubicBezTo>
                  <a:cubicBezTo>
                    <a:pt x="949999" y="173890"/>
                    <a:pt x="975859" y="203133"/>
                    <a:pt x="1012879" y="203133"/>
                  </a:cubicBezTo>
                  <a:cubicBezTo>
                    <a:pt x="1036908" y="202881"/>
                    <a:pt x="1059406" y="191256"/>
                    <a:pt x="1073581" y="171772"/>
                  </a:cubicBezTo>
                  <a:lnTo>
                    <a:pt x="1131424" y="212767"/>
                  </a:lnTo>
                  <a:cubicBezTo>
                    <a:pt x="1104326" y="251170"/>
                    <a:pt x="1060433" y="274073"/>
                    <a:pt x="1013559" y="274261"/>
                  </a:cubicBezTo>
                  <a:cubicBezTo>
                    <a:pt x="931285" y="275080"/>
                    <a:pt x="874122" y="214475"/>
                    <a:pt x="874122" y="137609"/>
                  </a:cubicBezTo>
                  <a:close/>
                  <a:moveTo>
                    <a:pt x="731009" y="92513"/>
                  </a:moveTo>
                  <a:cubicBezTo>
                    <a:pt x="731009" y="39082"/>
                    <a:pt x="692560" y="4851"/>
                    <a:pt x="627163" y="4851"/>
                  </a:cubicBezTo>
                  <a:lnTo>
                    <a:pt x="519369" y="4851"/>
                  </a:lnTo>
                  <a:lnTo>
                    <a:pt x="519369" y="270024"/>
                  </a:lnTo>
                  <a:lnTo>
                    <a:pt x="592048" y="270024"/>
                  </a:lnTo>
                  <a:lnTo>
                    <a:pt x="592048" y="181201"/>
                  </a:lnTo>
                  <a:lnTo>
                    <a:pt x="614709" y="181201"/>
                  </a:lnTo>
                  <a:lnTo>
                    <a:pt x="663570" y="270024"/>
                  </a:lnTo>
                  <a:lnTo>
                    <a:pt x="743327" y="270024"/>
                  </a:lnTo>
                  <a:lnTo>
                    <a:pt x="683237" y="168287"/>
                  </a:lnTo>
                  <a:cubicBezTo>
                    <a:pt x="713078" y="155190"/>
                    <a:pt x="731982" y="125195"/>
                    <a:pt x="731009" y="92513"/>
                  </a:cubicBezTo>
                  <a:close/>
                  <a:moveTo>
                    <a:pt x="621787" y="64705"/>
                  </a:moveTo>
                  <a:cubicBezTo>
                    <a:pt x="643359" y="64705"/>
                    <a:pt x="656289" y="75500"/>
                    <a:pt x="656289" y="93948"/>
                  </a:cubicBezTo>
                  <a:cubicBezTo>
                    <a:pt x="656289" y="112396"/>
                    <a:pt x="644039" y="123533"/>
                    <a:pt x="622263" y="123875"/>
                  </a:cubicBezTo>
                  <a:lnTo>
                    <a:pt x="592048" y="123875"/>
                  </a:lnTo>
                  <a:lnTo>
                    <a:pt x="592048" y="64705"/>
                  </a:lnTo>
                  <a:close/>
                  <a:moveTo>
                    <a:pt x="766192" y="4851"/>
                  </a:moveTo>
                  <a:lnTo>
                    <a:pt x="839143" y="4851"/>
                  </a:lnTo>
                  <a:lnTo>
                    <a:pt x="839143" y="270024"/>
                  </a:lnTo>
                  <a:lnTo>
                    <a:pt x="766192" y="270024"/>
                  </a:lnTo>
                  <a:close/>
                  <a:moveTo>
                    <a:pt x="0" y="137472"/>
                  </a:moveTo>
                  <a:cubicBezTo>
                    <a:pt x="0" y="60605"/>
                    <a:pt x="57163" y="0"/>
                    <a:pt x="139438" y="0"/>
                  </a:cubicBezTo>
                  <a:cubicBezTo>
                    <a:pt x="186310" y="188"/>
                    <a:pt x="230207" y="23091"/>
                    <a:pt x="257303" y="61493"/>
                  </a:cubicBezTo>
                  <a:lnTo>
                    <a:pt x="199459" y="102489"/>
                  </a:lnTo>
                  <a:cubicBezTo>
                    <a:pt x="185287" y="83004"/>
                    <a:pt x="162786" y="71379"/>
                    <a:pt x="138757" y="71127"/>
                  </a:cubicBezTo>
                  <a:cubicBezTo>
                    <a:pt x="101737" y="71127"/>
                    <a:pt x="75877" y="100371"/>
                    <a:pt x="75877" y="137130"/>
                  </a:cubicBezTo>
                  <a:cubicBezTo>
                    <a:pt x="75877" y="173890"/>
                    <a:pt x="101737" y="203133"/>
                    <a:pt x="138757" y="203133"/>
                  </a:cubicBezTo>
                  <a:cubicBezTo>
                    <a:pt x="162786" y="202881"/>
                    <a:pt x="185287" y="191256"/>
                    <a:pt x="199459" y="171772"/>
                  </a:cubicBezTo>
                  <a:lnTo>
                    <a:pt x="257303" y="212767"/>
                  </a:lnTo>
                  <a:cubicBezTo>
                    <a:pt x="230207" y="251170"/>
                    <a:pt x="186310" y="274073"/>
                    <a:pt x="139438" y="274261"/>
                  </a:cubicBezTo>
                  <a:cubicBezTo>
                    <a:pt x="57163" y="274944"/>
                    <a:pt x="0" y="214339"/>
                    <a:pt x="0" y="137472"/>
                  </a:cubicBezTo>
                  <a:close/>
                  <a:moveTo>
                    <a:pt x="285816" y="109322"/>
                  </a:moveTo>
                  <a:lnTo>
                    <a:pt x="285816" y="4851"/>
                  </a:lnTo>
                  <a:lnTo>
                    <a:pt x="481532" y="4851"/>
                  </a:lnTo>
                  <a:lnTo>
                    <a:pt x="481532" y="69078"/>
                  </a:lnTo>
                  <a:lnTo>
                    <a:pt x="359040" y="69078"/>
                  </a:lnTo>
                  <a:lnTo>
                    <a:pt x="359040" y="109322"/>
                  </a:lnTo>
                  <a:close/>
                  <a:moveTo>
                    <a:pt x="358904" y="205798"/>
                  </a:moveTo>
                  <a:lnTo>
                    <a:pt x="358904" y="165964"/>
                  </a:lnTo>
                  <a:lnTo>
                    <a:pt x="285816" y="165964"/>
                  </a:lnTo>
                  <a:lnTo>
                    <a:pt x="285816" y="270024"/>
                  </a:lnTo>
                  <a:lnTo>
                    <a:pt x="481805" y="270024"/>
                  </a:lnTo>
                  <a:lnTo>
                    <a:pt x="481805" y="205798"/>
                  </a:lnTo>
                  <a:close/>
                  <a:moveTo>
                    <a:pt x="459075" y="109322"/>
                  </a:moveTo>
                  <a:lnTo>
                    <a:pt x="358904" y="109322"/>
                  </a:lnTo>
                  <a:lnTo>
                    <a:pt x="358904" y="166237"/>
                  </a:lnTo>
                  <a:lnTo>
                    <a:pt x="459075" y="166237"/>
                  </a:lnTo>
                  <a:close/>
                </a:path>
              </a:pathLst>
            </a:custGeom>
            <a:solidFill>
              <a:srgbClr val="231F20"/>
            </a:solidFill>
            <a:ln>
              <a:noFill/>
            </a:ln>
          </p:spPr>
          <p:txBody>
            <a:bodyPr spcFirstLastPara="1" wrap="square" lIns="42650" tIns="21325" rIns="42650" bIns="21325" anchor="t" anchorCtr="0">
              <a:noAutofit/>
            </a:bodyPr>
            <a:lstStyle/>
            <a:p>
              <a:pPr marL="0" marR="0" lvl="0" indent="0" algn="l" rtl="0">
                <a:lnSpc>
                  <a:spcPct val="100000"/>
                </a:lnSpc>
                <a:spcBef>
                  <a:spcPts val="0"/>
                </a:spcBef>
                <a:spcAft>
                  <a:spcPts val="0"/>
                </a:spcAft>
                <a:buClr>
                  <a:srgbClr val="000000"/>
                </a:buClr>
                <a:buSzPts val="839"/>
                <a:buFont typeface="Arial"/>
                <a:buNone/>
              </a:pPr>
              <a:endParaRPr sz="1600" b="0" i="0" u="none" strike="noStrike" cap="none">
                <a:solidFill>
                  <a:schemeClr val="dk1"/>
                </a:solidFill>
                <a:latin typeface="Calibri"/>
                <a:ea typeface="Calibri"/>
                <a:cs typeface="Calibri"/>
                <a:sym typeface="Calibri"/>
              </a:endParaRPr>
            </a:p>
          </p:txBody>
        </p:sp>
      </p:grpSp>
      <p:sp>
        <p:nvSpPr>
          <p:cNvPr id="9503" name="TextBox 9502">
            <a:extLst>
              <a:ext uri="{FF2B5EF4-FFF2-40B4-BE49-F238E27FC236}">
                <a16:creationId xmlns:a16="http://schemas.microsoft.com/office/drawing/2014/main" id="{7C901C96-12CB-B25C-4B65-D8B689206F0C}"/>
              </a:ext>
            </a:extLst>
          </p:cNvPr>
          <p:cNvSpPr txBox="1"/>
          <p:nvPr/>
        </p:nvSpPr>
        <p:spPr>
          <a:xfrm>
            <a:off x="8808255" y="1943598"/>
            <a:ext cx="3559977" cy="830997"/>
          </a:xfrm>
          <a:prstGeom prst="rect">
            <a:avLst/>
          </a:prstGeom>
          <a:noFill/>
        </p:spPr>
        <p:txBody>
          <a:bodyPr wrap="square">
            <a:spAutoFit/>
          </a:bodyPr>
          <a:lstStyle/>
          <a:p>
            <a:r>
              <a:rPr lang="en-GB" sz="1600" dirty="0">
                <a:solidFill>
                  <a:srgbClr val="FF0000"/>
                </a:solidFill>
                <a:effectLst/>
                <a:latin typeface="Helvetica" pitchFamily="2" charset="0"/>
              </a:rPr>
              <a:t>P</a:t>
            </a:r>
            <a:r>
              <a:rPr lang="en-GB" sz="1600" dirty="0">
                <a:effectLst/>
                <a:latin typeface="Helvetica" pitchFamily="2" charset="0"/>
              </a:rPr>
              <a:t>hysical </a:t>
            </a:r>
            <a:r>
              <a:rPr lang="en-GB" sz="1600" dirty="0">
                <a:solidFill>
                  <a:srgbClr val="FF0000"/>
                </a:solidFill>
                <a:effectLst/>
                <a:latin typeface="Helvetica" pitchFamily="2" charset="0"/>
              </a:rPr>
              <a:t>S</a:t>
            </a:r>
            <a:r>
              <a:rPr lang="en-GB" sz="1600" dirty="0">
                <a:effectLst/>
                <a:latin typeface="Helvetica" pitchFamily="2" charset="0"/>
              </a:rPr>
              <a:t>ciences &amp; </a:t>
            </a:r>
            <a:r>
              <a:rPr lang="en-GB" sz="1600" dirty="0">
                <a:solidFill>
                  <a:srgbClr val="FF0000"/>
                </a:solidFill>
                <a:effectLst/>
                <a:latin typeface="Helvetica" pitchFamily="2" charset="0"/>
              </a:rPr>
              <a:t>E</a:t>
            </a:r>
            <a:r>
              <a:rPr lang="en-GB" sz="1600" dirty="0">
                <a:effectLst/>
                <a:latin typeface="Helvetica" pitchFamily="2" charset="0"/>
              </a:rPr>
              <a:t>ngineering </a:t>
            </a:r>
          </a:p>
          <a:p>
            <a:r>
              <a:rPr lang="en-GB" sz="1600" dirty="0">
                <a:solidFill>
                  <a:srgbClr val="FF0000"/>
                </a:solidFill>
                <a:effectLst/>
                <a:latin typeface="Helvetica" pitchFamily="2" charset="0"/>
              </a:rPr>
              <a:t>N</a:t>
            </a:r>
            <a:r>
              <a:rPr lang="en-GB" sz="1600" dirty="0">
                <a:effectLst/>
                <a:latin typeface="Helvetica" pitchFamily="2" charset="0"/>
              </a:rPr>
              <a:t>etworked </a:t>
            </a:r>
            <a:r>
              <a:rPr lang="en-GB" sz="1600" dirty="0">
                <a:solidFill>
                  <a:srgbClr val="FF0000"/>
                </a:solidFill>
                <a:effectLst/>
                <a:latin typeface="Helvetica" pitchFamily="2" charset="0"/>
              </a:rPr>
              <a:t>T</a:t>
            </a:r>
            <a:r>
              <a:rPr lang="en-GB" sz="1600" dirty="0">
                <a:effectLst/>
                <a:latin typeface="Helvetica" pitchFamily="2" charset="0"/>
              </a:rPr>
              <a:t>hematic    </a:t>
            </a:r>
          </a:p>
          <a:p>
            <a:r>
              <a:rPr lang="en-GB" sz="1600" dirty="0">
                <a:solidFill>
                  <a:srgbClr val="FF0000"/>
                </a:solidFill>
                <a:effectLst/>
                <a:latin typeface="Helvetica" pitchFamily="2" charset="0"/>
              </a:rPr>
              <a:t>R</a:t>
            </a:r>
            <a:r>
              <a:rPr lang="en-GB" sz="1600" dirty="0">
                <a:effectLst/>
                <a:latin typeface="Helvetica" pitchFamily="2" charset="0"/>
              </a:rPr>
              <a:t>esearch </a:t>
            </a:r>
            <a:r>
              <a:rPr lang="en-GB" sz="1600" dirty="0">
                <a:solidFill>
                  <a:srgbClr val="FF0000"/>
                </a:solidFill>
                <a:effectLst/>
                <a:latin typeface="Helvetica" pitchFamily="2" charset="0"/>
              </a:rPr>
              <a:t>I</a:t>
            </a:r>
            <a:r>
              <a:rPr lang="en-GB" sz="1600" dirty="0">
                <a:effectLst/>
                <a:latin typeface="Helvetica" pitchFamily="2" charset="0"/>
              </a:rPr>
              <a:t>nfrastructure </a:t>
            </a:r>
            <a:r>
              <a:rPr lang="en-GB" sz="1600" dirty="0">
                <a:solidFill>
                  <a:srgbClr val="FF0000"/>
                </a:solidFill>
                <a:effectLst/>
                <a:latin typeface="Helvetica" pitchFamily="2" charset="0"/>
              </a:rPr>
              <a:t>C</a:t>
            </a:r>
            <a:r>
              <a:rPr lang="en-GB" sz="1600" dirty="0">
                <a:effectLst/>
                <a:latin typeface="Helvetica" pitchFamily="2" charset="0"/>
              </a:rPr>
              <a:t>luster</a:t>
            </a:r>
          </a:p>
        </p:txBody>
      </p:sp>
      <p:sp>
        <p:nvSpPr>
          <p:cNvPr id="9504" name="TextBox 9503">
            <a:extLst>
              <a:ext uri="{FF2B5EF4-FFF2-40B4-BE49-F238E27FC236}">
                <a16:creationId xmlns:a16="http://schemas.microsoft.com/office/drawing/2014/main" id="{58243C74-B21F-E356-2CC1-8D5793A6A3EC}"/>
              </a:ext>
            </a:extLst>
          </p:cNvPr>
          <p:cNvSpPr txBox="1"/>
          <p:nvPr/>
        </p:nvSpPr>
        <p:spPr>
          <a:xfrm>
            <a:off x="6096000" y="989232"/>
            <a:ext cx="1041400" cy="400110"/>
          </a:xfrm>
          <a:prstGeom prst="rect">
            <a:avLst/>
          </a:prstGeom>
          <a:noFill/>
        </p:spPr>
        <p:txBody>
          <a:bodyPr wrap="square" rtlCol="0">
            <a:spAutoFit/>
          </a:bodyPr>
          <a:lstStyle/>
          <a:p>
            <a:r>
              <a:rPr lang="en-GB" sz="2000" b="1" dirty="0">
                <a:highlight>
                  <a:srgbClr val="FFFF00"/>
                </a:highlight>
                <a:latin typeface="Times New Roman" panose="02020603050405020304" pitchFamily="18" charset="0"/>
                <a:cs typeface="Times New Roman" panose="02020603050405020304" pitchFamily="18" charset="0"/>
              </a:rPr>
              <a:t>Pilots</a:t>
            </a:r>
          </a:p>
        </p:txBody>
      </p:sp>
      <p:pic>
        <p:nvPicPr>
          <p:cNvPr id="9506" name="Picture 9505">
            <a:extLst>
              <a:ext uri="{FF2B5EF4-FFF2-40B4-BE49-F238E27FC236}">
                <a16:creationId xmlns:a16="http://schemas.microsoft.com/office/drawing/2014/main" id="{C7728E8D-5E07-8BFD-0A35-25B4A8BAFB7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64579" y="3175320"/>
            <a:ext cx="3046828" cy="3656193"/>
          </a:xfrm>
          <a:prstGeom prst="rect">
            <a:avLst/>
          </a:prstGeom>
        </p:spPr>
      </p:pic>
      <p:sp>
        <p:nvSpPr>
          <p:cNvPr id="9509" name="TextBox 9508">
            <a:extLst>
              <a:ext uri="{FF2B5EF4-FFF2-40B4-BE49-F238E27FC236}">
                <a16:creationId xmlns:a16="http://schemas.microsoft.com/office/drawing/2014/main" id="{37BEC44B-4C40-A19B-9F2A-A896C6ABBA90}"/>
              </a:ext>
            </a:extLst>
          </p:cNvPr>
          <p:cNvSpPr txBox="1"/>
          <p:nvPr/>
        </p:nvSpPr>
        <p:spPr>
          <a:xfrm>
            <a:off x="40806" y="3840345"/>
            <a:ext cx="3737388" cy="584775"/>
          </a:xfrm>
          <a:prstGeom prst="rect">
            <a:avLst/>
          </a:prstGeom>
          <a:noFill/>
        </p:spPr>
        <p:txBody>
          <a:bodyPr wrap="square">
            <a:spAutoFit/>
          </a:bodyPr>
          <a:lstStyle/>
          <a:p>
            <a:pPr>
              <a:buClr>
                <a:srgbClr val="000000"/>
              </a:buClr>
              <a:buSzPts val="1523"/>
            </a:pPr>
            <a:r>
              <a:rPr lang="en-GB" sz="1600" dirty="0" err="1">
                <a:latin typeface="Times New Roman" panose="02020603050405020304" pitchFamily="18" charset="0"/>
                <a:ea typeface="Space Grotesk"/>
                <a:cs typeface="Times New Roman" panose="02020603050405020304" pitchFamily="18" charset="0"/>
                <a:sym typeface="Space Grotesk"/>
              </a:rPr>
              <a:t>Start</a:t>
            </a:r>
            <a:r>
              <a:rPr lang="en-GB" sz="1600" b="1" dirty="0" err="1">
                <a:solidFill>
                  <a:srgbClr val="FF0000"/>
                </a:solidFill>
                <a:latin typeface="Times New Roman" panose="02020603050405020304" pitchFamily="18" charset="0"/>
                <a:ea typeface="Space Grotesk"/>
                <a:cs typeface="Times New Roman" panose="02020603050405020304" pitchFamily="18" charset="0"/>
                <a:sym typeface="Space Grotesk"/>
              </a:rPr>
              <a:t>ED</a:t>
            </a:r>
            <a:r>
              <a:rPr lang="en-GB" sz="1600" b="1" dirty="0">
                <a:solidFill>
                  <a:srgbClr val="FF0000"/>
                </a:solidFill>
                <a:latin typeface="Times New Roman" panose="02020603050405020304" pitchFamily="18" charset="0"/>
                <a:ea typeface="Space Grotesk"/>
                <a:cs typeface="Times New Roman" panose="02020603050405020304" pitchFamily="18" charset="0"/>
                <a:sym typeface="Space Grotesk"/>
              </a:rPr>
              <a:t> </a:t>
            </a:r>
            <a:r>
              <a:rPr lang="en-GB" sz="1600" dirty="0">
                <a:latin typeface="Times New Roman" panose="02020603050405020304" pitchFamily="18" charset="0"/>
                <a:ea typeface="Space Grotesk"/>
                <a:cs typeface="Times New Roman" panose="02020603050405020304" pitchFamily="18" charset="0"/>
                <a:sym typeface="Space Grotesk"/>
              </a:rPr>
              <a:t>June 1</a:t>
            </a:r>
            <a:r>
              <a:rPr lang="en-GB" sz="1600" baseline="30000" dirty="0">
                <a:latin typeface="Times New Roman" panose="02020603050405020304" pitchFamily="18" charset="0"/>
                <a:ea typeface="Space Grotesk"/>
                <a:cs typeface="Times New Roman" panose="02020603050405020304" pitchFamily="18" charset="0"/>
                <a:sym typeface="Space Grotesk"/>
              </a:rPr>
              <a:t>st</a:t>
            </a:r>
            <a:r>
              <a:rPr lang="en-GB" sz="1600" dirty="0">
                <a:latin typeface="Times New Roman" panose="02020603050405020304" pitchFamily="18" charset="0"/>
                <a:ea typeface="Space Grotesk"/>
                <a:cs typeface="Times New Roman" panose="02020603050405020304" pitchFamily="18" charset="0"/>
                <a:sym typeface="Space Grotesk"/>
              </a:rPr>
              <a:t> 2026</a:t>
            </a:r>
          </a:p>
          <a:p>
            <a:pPr>
              <a:buClr>
                <a:srgbClr val="000000"/>
              </a:buClr>
              <a:buSzPts val="1523"/>
            </a:pPr>
            <a:r>
              <a:rPr lang="en-GB" sz="1600" dirty="0">
                <a:latin typeface="Times New Roman" panose="02020603050405020304" pitchFamily="18" charset="0"/>
                <a:ea typeface="Space Grotesk"/>
                <a:cs typeface="Times New Roman" panose="02020603050405020304" pitchFamily="18" charset="0"/>
                <a:sym typeface="Space Grotesk"/>
              </a:rPr>
              <a:t>Duration: 20 months | Budget: €1.3M</a:t>
            </a:r>
          </a:p>
        </p:txBody>
      </p:sp>
      <p:sp>
        <p:nvSpPr>
          <p:cNvPr id="9510" name="TextBox 9509">
            <a:extLst>
              <a:ext uri="{FF2B5EF4-FFF2-40B4-BE49-F238E27FC236}">
                <a16:creationId xmlns:a16="http://schemas.microsoft.com/office/drawing/2014/main" id="{973939A8-E07B-E40C-A391-E355134668E8}"/>
              </a:ext>
            </a:extLst>
          </p:cNvPr>
          <p:cNvSpPr txBox="1"/>
          <p:nvPr/>
        </p:nvSpPr>
        <p:spPr>
          <a:xfrm>
            <a:off x="8628383" y="2717110"/>
            <a:ext cx="3469115" cy="584775"/>
          </a:xfrm>
          <a:prstGeom prst="rect">
            <a:avLst/>
          </a:prstGeom>
          <a:noFill/>
        </p:spPr>
        <p:txBody>
          <a:bodyPr wrap="square" rtlCol="0">
            <a:spAutoFit/>
          </a:bodyPr>
          <a:lstStyle/>
          <a:p>
            <a:r>
              <a:rPr lang="en-GB" sz="1600" dirty="0">
                <a:latin typeface="Times New Roman" panose="02020603050405020304" pitchFamily="18" charset="0"/>
                <a:cs typeface="Times New Roman" panose="02020603050405020304" pitchFamily="18" charset="0"/>
              </a:rPr>
              <a:t>Submitted June 15 </a:t>
            </a:r>
          </a:p>
          <a:p>
            <a:r>
              <a:rPr lang="en-GB" sz="1600" dirty="0" err="1">
                <a:latin typeface="Times New Roman" panose="02020603050405020304" pitchFamily="18" charset="0"/>
                <a:cs typeface="Times New Roman" panose="02020603050405020304" pitchFamily="18" charset="0"/>
              </a:rPr>
              <a:t>Request</a:t>
            </a:r>
            <a:r>
              <a:rPr lang="en-GB" sz="1600" dirty="0" err="1">
                <a:solidFill>
                  <a:srgbClr val="FF0000"/>
                </a:solidFill>
                <a:latin typeface="Times New Roman" panose="02020603050405020304" pitchFamily="18" charset="0"/>
                <a:cs typeface="Times New Roman" panose="02020603050405020304" pitchFamily="18" charset="0"/>
              </a:rPr>
              <a:t>ING</a:t>
            </a:r>
            <a:r>
              <a:rPr lang="en-GB" sz="1600" dirty="0">
                <a:latin typeface="Times New Roman" panose="02020603050405020304" pitchFamily="18" charset="0"/>
                <a:cs typeface="Times New Roman" panose="02020603050405020304" pitchFamily="18" charset="0"/>
              </a:rPr>
              <a:t> 30 months  8 M€</a:t>
            </a:r>
          </a:p>
        </p:txBody>
      </p:sp>
      <p:sp>
        <p:nvSpPr>
          <p:cNvPr id="7" name="TextBox 6">
            <a:extLst>
              <a:ext uri="{FF2B5EF4-FFF2-40B4-BE49-F238E27FC236}">
                <a16:creationId xmlns:a16="http://schemas.microsoft.com/office/drawing/2014/main" id="{39955FBC-4B6C-D8D0-F561-0DBE82AFA5D2}"/>
              </a:ext>
            </a:extLst>
          </p:cNvPr>
          <p:cNvSpPr txBox="1"/>
          <p:nvPr/>
        </p:nvSpPr>
        <p:spPr>
          <a:xfrm>
            <a:off x="-34546" y="1639892"/>
            <a:ext cx="5812393" cy="1077218"/>
          </a:xfrm>
          <a:prstGeom prst="rect">
            <a:avLst/>
          </a:prstGeom>
          <a:noFill/>
        </p:spPr>
        <p:txBody>
          <a:bodyPr wrap="square">
            <a:spAutoFit/>
          </a:bodyPr>
          <a:lstStyle/>
          <a:p>
            <a:r>
              <a:rPr lang="en-GB" sz="1600" b="1" dirty="0">
                <a:solidFill>
                  <a:srgbClr val="FF0000"/>
                </a:solidFill>
                <a:effectLst/>
                <a:latin typeface="Times New Roman" panose="02020603050405020304" pitchFamily="18" charset="0"/>
                <a:cs typeface="Times New Roman" panose="02020603050405020304" pitchFamily="18" charset="0"/>
              </a:rPr>
              <a:t>HORIZON-INFRA-2025-01-DEV-05 </a:t>
            </a:r>
          </a:p>
          <a:p>
            <a:r>
              <a:rPr lang="en-GB" sz="1600" dirty="0">
                <a:effectLst/>
                <a:latin typeface="Times New Roman" panose="02020603050405020304" pitchFamily="18" charset="0"/>
                <a:cs typeface="Times New Roman" panose="02020603050405020304" pitchFamily="18" charset="0"/>
              </a:rPr>
              <a:t>(</a:t>
            </a:r>
            <a:r>
              <a:rPr lang="en-GB" sz="1600" i="1" dirty="0">
                <a:solidFill>
                  <a:srgbClr val="0070C0"/>
                </a:solidFill>
                <a:effectLst/>
                <a:latin typeface="Times New Roman" panose="02020603050405020304" pitchFamily="18" charset="0"/>
                <a:cs typeface="Times New Roman" panose="02020603050405020304" pitchFamily="18" charset="0"/>
              </a:rPr>
              <a:t>Preparatory actions exploring future frameworks for </a:t>
            </a:r>
          </a:p>
          <a:p>
            <a:r>
              <a:rPr lang="en-GB" sz="1600" i="1" dirty="0">
                <a:solidFill>
                  <a:srgbClr val="0070C0"/>
                </a:solidFill>
                <a:effectLst/>
                <a:latin typeface="Times New Roman" panose="02020603050405020304" pitchFamily="18" charset="0"/>
                <a:cs typeface="Times New Roman" panose="02020603050405020304" pitchFamily="18" charset="0"/>
              </a:rPr>
              <a:t>RI’s  investment plans and funding streams, for integrated and sustained scheme for access and for joint technology development)</a:t>
            </a:r>
            <a:endParaRPr lang="en-GB" sz="1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AA03560-C605-B50B-A5F8-046F5F02FFA6}"/>
              </a:ext>
            </a:extLst>
          </p:cNvPr>
          <p:cNvSpPr txBox="1"/>
          <p:nvPr/>
        </p:nvSpPr>
        <p:spPr>
          <a:xfrm>
            <a:off x="8710078" y="1578557"/>
            <a:ext cx="3469115" cy="338554"/>
          </a:xfrm>
          <a:prstGeom prst="rect">
            <a:avLst/>
          </a:prstGeom>
          <a:noFill/>
        </p:spPr>
        <p:txBody>
          <a:bodyPr wrap="square">
            <a:spAutoFit/>
          </a:bodyPr>
          <a:lstStyle/>
          <a:p>
            <a:r>
              <a:rPr kumimoji="0" lang="en-GB" sz="1600" b="1"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HORIZON-INFRA-2026-DEV-01-02</a:t>
            </a:r>
            <a:endParaRPr lang="en-GB"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011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5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50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50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5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3" grpId="0"/>
      <p:bldP spid="9509" grpId="0"/>
      <p:bldP spid="9510" grpId="0"/>
      <p:bldP spid="7"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141AB5-B284-35E8-DDC8-87BA088610F7}"/>
              </a:ext>
            </a:extLst>
          </p:cNvPr>
          <p:cNvSpPr>
            <a:spLocks noGrp="1"/>
          </p:cNvSpPr>
          <p:nvPr>
            <p:ph type="sldNum" sz="quarter" idx="12"/>
          </p:nvPr>
        </p:nvSpPr>
        <p:spPr>
          <a:xfrm>
            <a:off x="11244242" y="7373798"/>
            <a:ext cx="954577" cy="501650"/>
          </a:xfrm>
        </p:spPr>
        <p:txBody>
          <a:bodyPr/>
          <a:lstStyle/>
          <a:p>
            <a:fld id="{FC4456CD-832E-41F2-9893-C7650CCC5376}" type="slidenum">
              <a:rPr lang="en-GB" smtClean="0"/>
              <a:t>2</a:t>
            </a:fld>
            <a:endParaRPr lang="en-GB"/>
          </a:p>
        </p:txBody>
      </p:sp>
      <p:sp>
        <p:nvSpPr>
          <p:cNvPr id="8" name="TextBox 7">
            <a:extLst>
              <a:ext uri="{FF2B5EF4-FFF2-40B4-BE49-F238E27FC236}">
                <a16:creationId xmlns:a16="http://schemas.microsoft.com/office/drawing/2014/main" id="{7A05A761-5C9C-85B0-6A47-E580522F34BC}"/>
              </a:ext>
            </a:extLst>
          </p:cNvPr>
          <p:cNvSpPr txBox="1"/>
          <p:nvPr/>
        </p:nvSpPr>
        <p:spPr>
          <a:xfrm>
            <a:off x="4325588" y="3089564"/>
            <a:ext cx="5986124" cy="1200329"/>
          </a:xfrm>
          <a:prstGeom prst="rect">
            <a:avLst/>
          </a:prstGeom>
          <a:noFill/>
        </p:spPr>
        <p:txBody>
          <a:bodyPr wrap="square">
            <a:spAutoFit/>
          </a:bodyPr>
          <a:lstStyle/>
          <a:p>
            <a:r>
              <a:rPr lang="en-GB" dirty="0">
                <a:effectLst/>
                <a:latin typeface="Times New Roman" panose="02020603050405020304" pitchFamily="18" charset="0"/>
                <a:cs typeface="Times New Roman" panose="02020603050405020304" pitchFamily="18" charset="0"/>
              </a:rPr>
              <a:t>HAL (</a:t>
            </a:r>
            <a:r>
              <a:rPr lang="en-GB" b="1" dirty="0">
                <a:effectLst/>
                <a:latin typeface="Times New Roman" panose="02020603050405020304" pitchFamily="18" charset="0"/>
                <a:cs typeface="Times New Roman" panose="02020603050405020304" pitchFamily="18" charset="0"/>
              </a:rPr>
              <a:t>Heuristically Programmed Algorithmic Computer</a:t>
            </a:r>
            <a:r>
              <a:rPr lang="en-GB" dirty="0">
                <a:effectLst/>
                <a:latin typeface="Times New Roman" panose="02020603050405020304" pitchFamily="18" charset="0"/>
                <a:cs typeface="Times New Roman" panose="02020603050405020304" pitchFamily="18" charset="0"/>
              </a:rPr>
              <a:t>) is a sentient artificial general intelligence computer that controls the systems of the Discovery One spacecraft and interacts with the ship's astronaut crew.</a:t>
            </a:r>
          </a:p>
        </p:txBody>
      </p:sp>
      <p:sp>
        <p:nvSpPr>
          <p:cNvPr id="10" name="TextBox 9">
            <a:extLst>
              <a:ext uri="{FF2B5EF4-FFF2-40B4-BE49-F238E27FC236}">
                <a16:creationId xmlns:a16="http://schemas.microsoft.com/office/drawing/2014/main" id="{56F4CCD9-5C2A-C175-E1E3-9392F6EBBDA2}"/>
              </a:ext>
            </a:extLst>
          </p:cNvPr>
          <p:cNvSpPr txBox="1"/>
          <p:nvPr/>
        </p:nvSpPr>
        <p:spPr>
          <a:xfrm>
            <a:off x="4240238" y="4281276"/>
            <a:ext cx="6620166" cy="369332"/>
          </a:xfrm>
          <a:prstGeom prst="rect">
            <a:avLst/>
          </a:prstGeom>
          <a:noFill/>
        </p:spPr>
        <p:txBody>
          <a:bodyPr wrap="square">
            <a:spAutoFit/>
          </a:bodyPr>
          <a:lstStyle/>
          <a:p>
            <a:r>
              <a:rPr lang="en-GB" sz="1400" b="1" dirty="0">
                <a:latin typeface="Times New Roman" panose="02020603050405020304" pitchFamily="18" charset="0"/>
                <a:cs typeface="Times New Roman" panose="02020603050405020304" pitchFamily="18" charset="0"/>
              </a:rPr>
              <a:t>the potential GRAVE dangers of artificial intelligence when given too much control</a:t>
            </a:r>
            <a:r>
              <a:rPr lang="en-GB" dirty="0">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EF24A02F-9F7D-9284-C75F-F68CF8584B42}"/>
              </a:ext>
            </a:extLst>
          </p:cNvPr>
          <p:cNvSpPr txBox="1"/>
          <p:nvPr/>
        </p:nvSpPr>
        <p:spPr>
          <a:xfrm>
            <a:off x="6673231" y="1520643"/>
            <a:ext cx="1088760"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1968 film</a:t>
            </a:r>
          </a:p>
        </p:txBody>
      </p:sp>
      <p:sp>
        <p:nvSpPr>
          <p:cNvPr id="18" name="TextBox 17">
            <a:extLst>
              <a:ext uri="{FF2B5EF4-FFF2-40B4-BE49-F238E27FC236}">
                <a16:creationId xmlns:a16="http://schemas.microsoft.com/office/drawing/2014/main" id="{A8942E79-CB21-11AA-5139-11E57CBA1F74}"/>
              </a:ext>
            </a:extLst>
          </p:cNvPr>
          <p:cNvSpPr txBox="1"/>
          <p:nvPr/>
        </p:nvSpPr>
        <p:spPr>
          <a:xfrm>
            <a:off x="6407984" y="2277022"/>
            <a:ext cx="1821332" cy="369332"/>
          </a:xfrm>
          <a:prstGeom prst="rect">
            <a:avLst/>
          </a:prstGeom>
          <a:noFill/>
        </p:spPr>
        <p:txBody>
          <a:bodyPr wrap="none" rtlCol="0">
            <a:spAutoFit/>
          </a:bodyPr>
          <a:lstStyle/>
          <a:p>
            <a:r>
              <a:rPr lang="en-GB" i="1" dirty="0">
                <a:latin typeface="Times New Roman" panose="02020603050405020304" pitchFamily="18" charset="0"/>
                <a:cs typeface="Times New Roman" panose="02020603050405020304" pitchFamily="18" charset="0"/>
              </a:rPr>
              <a:t>AI + Space travel</a:t>
            </a:r>
          </a:p>
        </p:txBody>
      </p:sp>
      <p:sp>
        <p:nvSpPr>
          <p:cNvPr id="20" name="TextBox 19">
            <a:extLst>
              <a:ext uri="{FF2B5EF4-FFF2-40B4-BE49-F238E27FC236}">
                <a16:creationId xmlns:a16="http://schemas.microsoft.com/office/drawing/2014/main" id="{1D4D1C0A-CAE7-9F6C-0FC4-C0CAEA04E06A}"/>
              </a:ext>
            </a:extLst>
          </p:cNvPr>
          <p:cNvSpPr txBox="1"/>
          <p:nvPr/>
        </p:nvSpPr>
        <p:spPr>
          <a:xfrm>
            <a:off x="3644238" y="1973755"/>
            <a:ext cx="9677938" cy="338554"/>
          </a:xfrm>
          <a:prstGeom prst="rect">
            <a:avLst/>
          </a:prstGeom>
          <a:noFill/>
        </p:spPr>
        <p:txBody>
          <a:bodyPr wrap="square">
            <a:spAutoFit/>
          </a:bodyPr>
          <a:lstStyle/>
          <a:p>
            <a:r>
              <a:rPr lang="en-GB" sz="1600" b="1" dirty="0">
                <a:latin typeface="Times New Roman" panose="02020603050405020304" pitchFamily="18" charset="0"/>
                <a:cs typeface="Times New Roman" panose="02020603050405020304" pitchFamily="18" charset="0"/>
              </a:rPr>
              <a:t>scientifically accurate depiction of spaceflight, pioneering special effects, and ambiguous themes</a:t>
            </a:r>
            <a:endParaRPr lang="en-GB" sz="16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5A8464B7-9EAE-AFBF-2985-FB126A5AEF5B}"/>
              </a:ext>
            </a:extLst>
          </p:cNvPr>
          <p:cNvSpPr txBox="1"/>
          <p:nvPr/>
        </p:nvSpPr>
        <p:spPr>
          <a:xfrm>
            <a:off x="6718165" y="751265"/>
            <a:ext cx="1200970" cy="369332"/>
          </a:xfrm>
          <a:prstGeom prst="rect">
            <a:avLst/>
          </a:prstGeom>
          <a:noFill/>
        </p:spPr>
        <p:txBody>
          <a:bodyPr wrap="none" rtlCol="0">
            <a:spAutoFit/>
          </a:bodyPr>
          <a:lstStyle/>
          <a:p>
            <a:r>
              <a:rPr lang="en-GB" dirty="0"/>
              <a:t>LAST SLIDE</a:t>
            </a:r>
          </a:p>
        </p:txBody>
      </p:sp>
      <p:pic>
        <p:nvPicPr>
          <p:cNvPr id="3" name="Picture 2" descr="Nice to Meet You Quotes For Pleasant Meeting – Events Greetings">
            <a:extLst>
              <a:ext uri="{FF2B5EF4-FFF2-40B4-BE49-F238E27FC236}">
                <a16:creationId xmlns:a16="http://schemas.microsoft.com/office/drawing/2014/main" id="{13394542-C245-BB31-2ADC-F341A89DF2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02" t="31100" r="10906" b="47900"/>
          <a:stretch/>
        </p:blipFill>
        <p:spPr bwMode="auto">
          <a:xfrm>
            <a:off x="4240238" y="65130"/>
            <a:ext cx="5441374" cy="116765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2001: A Space Odyssey - Wikipedia">
            <a:extLst>
              <a:ext uri="{FF2B5EF4-FFF2-40B4-BE49-F238E27FC236}">
                <a16:creationId xmlns:a16="http://schemas.microsoft.com/office/drawing/2014/main" id="{968C730D-4384-9A26-F3BD-CA3ACFD22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1" r="2051" b="3039"/>
          <a:stretch/>
        </p:blipFill>
        <p:spPr bwMode="auto">
          <a:xfrm>
            <a:off x="111760" y="1207178"/>
            <a:ext cx="3148568" cy="480246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8B57A8AD-7310-39F5-383D-A408F0FDCA89}"/>
              </a:ext>
            </a:extLst>
          </p:cNvPr>
          <p:cNvCxnSpPr/>
          <p:nvPr/>
        </p:nvCxnSpPr>
        <p:spPr>
          <a:xfrm>
            <a:off x="1579537" y="1529080"/>
            <a:ext cx="138176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E4EF459-DA2C-1AAF-C2BE-A54AD656B53B}"/>
              </a:ext>
            </a:extLst>
          </p:cNvPr>
          <p:cNvSpPr txBox="1"/>
          <p:nvPr/>
        </p:nvSpPr>
        <p:spPr>
          <a:xfrm>
            <a:off x="5361070" y="5067148"/>
            <a:ext cx="6244273" cy="830997"/>
          </a:xfrm>
          <a:prstGeom prst="rect">
            <a:avLst/>
          </a:prstGeom>
          <a:noFill/>
        </p:spPr>
        <p:txBody>
          <a:bodyPr wrap="none" rtlCol="0">
            <a:spAutoFit/>
          </a:bodyPr>
          <a:lstStyle/>
          <a:p>
            <a:r>
              <a:rPr lang="en-GB" sz="2400" dirty="0">
                <a:solidFill>
                  <a:srgbClr val="FF0000"/>
                </a:solidFill>
                <a:latin typeface="Times New Roman" panose="02020603050405020304" pitchFamily="18" charset="0"/>
                <a:cs typeface="Times New Roman" panose="02020603050405020304" pitchFamily="18" charset="0"/>
              </a:rPr>
              <a:t>A Simple solution to finally tackle HAL’s control</a:t>
            </a:r>
          </a:p>
          <a:p>
            <a:r>
              <a:rPr lang="en-GB" sz="2400" dirty="0">
                <a:solidFill>
                  <a:srgbClr val="FF0000"/>
                </a:solidFill>
                <a:latin typeface="Times New Roman" panose="02020603050405020304" pitchFamily="18" charset="0"/>
                <a:cs typeface="Times New Roman" panose="02020603050405020304" pitchFamily="18" charset="0"/>
              </a:rPr>
              <a:t>PULL …</a:t>
            </a:r>
          </a:p>
        </p:txBody>
      </p:sp>
      <p:sp>
        <p:nvSpPr>
          <p:cNvPr id="5" name="TextBox 4">
            <a:extLst>
              <a:ext uri="{FF2B5EF4-FFF2-40B4-BE49-F238E27FC236}">
                <a16:creationId xmlns:a16="http://schemas.microsoft.com/office/drawing/2014/main" id="{F21FAF6D-A47D-C8A4-7354-E0C598E572DF}"/>
              </a:ext>
            </a:extLst>
          </p:cNvPr>
          <p:cNvSpPr txBox="1"/>
          <p:nvPr/>
        </p:nvSpPr>
        <p:spPr>
          <a:xfrm>
            <a:off x="5675449" y="2405683"/>
            <a:ext cx="3749744" cy="646331"/>
          </a:xfrm>
          <a:prstGeom prst="rect">
            <a:avLst/>
          </a:prstGeom>
          <a:noFill/>
        </p:spPr>
        <p:txBody>
          <a:bodyPr wrap="none" rtlCol="0">
            <a:spAutoFit/>
          </a:bodyPr>
          <a:lstStyle/>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EURO-LABS Pioneering for EU 2021</a:t>
            </a:r>
          </a:p>
        </p:txBody>
      </p:sp>
    </p:spTree>
    <p:extLst>
      <p:ext uri="{BB962C8B-B14F-4D97-AF65-F5344CB8AC3E}">
        <p14:creationId xmlns:p14="http://schemas.microsoft.com/office/powerpoint/2010/main" val="414809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7" grpId="0"/>
      <p:bldP spid="18"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7"/>
          <p:cNvSpPr>
            <a:spLocks noGrp="1"/>
          </p:cNvSpPr>
          <p:nvPr>
            <p:ph type="body" idx="1"/>
          </p:nvPr>
        </p:nvSpPr>
        <p:spPr>
          <a:xfrm>
            <a:off x="1098800" y="2244967"/>
            <a:ext cx="10736000" cy="589200"/>
          </a:xfrm>
          <a:prstGeom prst="roundRect">
            <a:avLst>
              <a:gd name="adj" fmla="val 11625"/>
            </a:avLst>
          </a:prstGeom>
          <a:solidFill>
            <a:schemeClr val="dk2"/>
          </a:solidFill>
          <a:ln>
            <a:noFill/>
          </a:ln>
        </p:spPr>
        <p:txBody>
          <a:bodyPr spcFirstLastPara="1" vert="horz" wrap="square" lIns="50500" tIns="25233" rIns="50500" bIns="25233" rtlCol="0" anchor="ctr" anchorCtr="0">
            <a:normAutofit/>
          </a:bodyPr>
          <a:lstStyle/>
          <a:p>
            <a:pPr marL="196363" indent="-196363">
              <a:spcBef>
                <a:spcPts val="0"/>
              </a:spcBef>
              <a:buSzPts val="1160"/>
            </a:pPr>
            <a:r>
              <a:rPr lang="en-GB" sz="1547" b="1">
                <a:latin typeface="Times New Roman" panose="02020603050405020304" pitchFamily="18" charset="0"/>
                <a:cs typeface="Times New Roman" panose="02020603050405020304" pitchFamily="18" charset="0"/>
              </a:rPr>
              <a:t>O1. Build Evidence Base: </a:t>
            </a:r>
            <a:r>
              <a:rPr lang="en-GB" sz="1547">
                <a:latin typeface="Times New Roman" panose="02020603050405020304" pitchFamily="18" charset="0"/>
                <a:cs typeface="Times New Roman" panose="02020603050405020304" pitchFamily="18" charset="0"/>
              </a:rPr>
              <a:t>Map and analyse current access models and identify gaps.</a:t>
            </a:r>
            <a:endParaRPr sz="1547">
              <a:latin typeface="Times New Roman" panose="02020603050405020304" pitchFamily="18" charset="0"/>
              <a:cs typeface="Times New Roman" panose="02020603050405020304" pitchFamily="18" charset="0"/>
            </a:endParaRPr>
          </a:p>
        </p:txBody>
      </p:sp>
      <p:sp>
        <p:nvSpPr>
          <p:cNvPr id="221" name="Google Shape;221;p7"/>
          <p:cNvSpPr txBox="1">
            <a:spLocks noGrp="1"/>
          </p:cNvSpPr>
          <p:nvPr>
            <p:ph type="body" idx="2"/>
          </p:nvPr>
        </p:nvSpPr>
        <p:spPr>
          <a:xfrm>
            <a:off x="4750767" y="321097"/>
            <a:ext cx="8758800" cy="914000"/>
          </a:xfrm>
          <a:prstGeom prst="rect">
            <a:avLst/>
          </a:prstGeom>
          <a:noFill/>
          <a:ln>
            <a:noFill/>
          </a:ln>
        </p:spPr>
        <p:txBody>
          <a:bodyPr spcFirstLastPara="1" vert="horz" wrap="square" lIns="60967" tIns="30467" rIns="60967" bIns="30467" rtlCol="0" anchor="t" anchorCtr="0">
            <a:normAutofit/>
          </a:bodyPr>
          <a:lstStyle/>
          <a:p>
            <a:pPr marL="0" indent="0"/>
            <a:r>
              <a:rPr lang="en-GB" sz="3200" dirty="0">
                <a:solidFill>
                  <a:schemeClr val="bg1"/>
                </a:solidFill>
                <a:latin typeface="Times New Roman" panose="02020603050405020304" pitchFamily="18" charset="0"/>
                <a:cs typeface="Times New Roman" panose="02020603050405020304" pitchFamily="18" charset="0"/>
              </a:rPr>
              <a:t>ACCESS2ACCESS</a:t>
            </a:r>
            <a:endParaRPr sz="3200" dirty="0">
              <a:solidFill>
                <a:schemeClr val="bg1"/>
              </a:solidFill>
              <a:latin typeface="Times New Roman" panose="02020603050405020304" pitchFamily="18" charset="0"/>
              <a:cs typeface="Times New Roman" panose="02020603050405020304" pitchFamily="18" charset="0"/>
              <a:sym typeface="Anton"/>
            </a:endParaRPr>
          </a:p>
        </p:txBody>
      </p:sp>
      <p:sp>
        <p:nvSpPr>
          <p:cNvPr id="222" name="Google Shape;222;p7"/>
          <p:cNvSpPr>
            <a:spLocks noGrp="1"/>
          </p:cNvSpPr>
          <p:nvPr>
            <p:ph type="body" idx="3"/>
          </p:nvPr>
        </p:nvSpPr>
        <p:spPr>
          <a:xfrm>
            <a:off x="486800" y="1386867"/>
            <a:ext cx="11348000" cy="635200"/>
          </a:xfrm>
          <a:prstGeom prst="roundRect">
            <a:avLst>
              <a:gd name="adj" fmla="val 11625"/>
            </a:avLst>
          </a:prstGeom>
          <a:solidFill>
            <a:schemeClr val="accent2"/>
          </a:solidFill>
          <a:ln>
            <a:noFill/>
          </a:ln>
        </p:spPr>
        <p:txBody>
          <a:bodyPr spcFirstLastPara="1" vert="horz" wrap="square" lIns="60967" tIns="30467" rIns="60967" bIns="30467" rtlCol="0" anchor="ctr" anchorCtr="0">
            <a:normAutofit lnSpcReduction="10000"/>
          </a:bodyPr>
          <a:lstStyle/>
          <a:p>
            <a:pPr marL="0" indent="0">
              <a:lnSpc>
                <a:spcPct val="90000"/>
              </a:lnSpc>
              <a:spcBef>
                <a:spcPts val="0"/>
              </a:spcBef>
            </a:pPr>
            <a:r>
              <a:rPr lang="en-GB" sz="1973" b="1" dirty="0">
                <a:solidFill>
                  <a:schemeClr val="bg1"/>
                </a:solidFill>
                <a:latin typeface="Times New Roman" panose="02020603050405020304" pitchFamily="18" charset="0"/>
                <a:cs typeface="Times New Roman" panose="02020603050405020304" pitchFamily="18" charset="0"/>
              </a:rPr>
              <a:t>Goal</a:t>
            </a:r>
            <a:r>
              <a:rPr lang="en-GB" sz="1973" dirty="0">
                <a:solidFill>
                  <a:schemeClr val="bg1"/>
                </a:solidFill>
                <a:latin typeface="Times New Roman" panose="02020603050405020304" pitchFamily="18" charset="0"/>
                <a:cs typeface="Times New Roman" panose="02020603050405020304" pitchFamily="18" charset="0"/>
              </a:rPr>
              <a:t>: To design and prepare the foundation for a sustainable, integrated, and user-centric EU-wide access framework for all Research Infrastructures.</a:t>
            </a:r>
            <a:endParaRPr sz="1973" dirty="0">
              <a:solidFill>
                <a:schemeClr val="bg1"/>
              </a:solidFill>
              <a:latin typeface="Times New Roman" panose="02020603050405020304" pitchFamily="18" charset="0"/>
              <a:cs typeface="Times New Roman" panose="02020603050405020304" pitchFamily="18" charset="0"/>
            </a:endParaRPr>
          </a:p>
        </p:txBody>
      </p:sp>
      <p:sp>
        <p:nvSpPr>
          <p:cNvPr id="223" name="Google Shape;223;p7"/>
          <p:cNvSpPr>
            <a:spLocks noGrp="1"/>
          </p:cNvSpPr>
          <p:nvPr>
            <p:ph type="body" idx="4"/>
          </p:nvPr>
        </p:nvSpPr>
        <p:spPr>
          <a:xfrm>
            <a:off x="3788233" y="3057033"/>
            <a:ext cx="8046400" cy="589200"/>
          </a:xfrm>
          <a:prstGeom prst="roundRect">
            <a:avLst>
              <a:gd name="adj" fmla="val 11625"/>
            </a:avLst>
          </a:prstGeom>
          <a:solidFill>
            <a:schemeClr val="dk2"/>
          </a:solidFill>
          <a:ln>
            <a:noFill/>
          </a:ln>
        </p:spPr>
        <p:txBody>
          <a:bodyPr spcFirstLastPara="1" vert="horz" wrap="square" lIns="50500" tIns="25233" rIns="50500" bIns="25233" rtlCol="0" anchor="ctr" anchorCtr="0">
            <a:normAutofit/>
          </a:bodyPr>
          <a:lstStyle/>
          <a:p>
            <a:pPr marL="196363" indent="-196363">
              <a:spcBef>
                <a:spcPts val="0"/>
              </a:spcBef>
              <a:buSzPts val="1160"/>
            </a:pPr>
            <a:r>
              <a:rPr lang="en-GB" sz="1547" b="1">
                <a:latin typeface="Times New Roman" panose="02020603050405020304" pitchFamily="18" charset="0"/>
                <a:cs typeface="Times New Roman" panose="02020603050405020304" pitchFamily="18" charset="0"/>
              </a:rPr>
              <a:t>O2. Stakeholder Engagement: </a:t>
            </a:r>
            <a:r>
              <a:rPr lang="en-GB" sz="1547">
                <a:latin typeface="Times New Roman" panose="02020603050405020304" pitchFamily="18" charset="0"/>
                <a:cs typeface="Times New Roman" panose="02020603050405020304" pitchFamily="18" charset="0"/>
              </a:rPr>
              <a:t>Capture needs from RI managers, users, funders, and policymakers.</a:t>
            </a:r>
            <a:endParaRPr sz="1547">
              <a:latin typeface="Times New Roman" panose="02020603050405020304" pitchFamily="18" charset="0"/>
              <a:cs typeface="Times New Roman" panose="02020603050405020304" pitchFamily="18" charset="0"/>
            </a:endParaRPr>
          </a:p>
        </p:txBody>
      </p:sp>
      <p:sp>
        <p:nvSpPr>
          <p:cNvPr id="224" name="Google Shape;224;p7"/>
          <p:cNvSpPr>
            <a:spLocks noGrp="1"/>
          </p:cNvSpPr>
          <p:nvPr>
            <p:ph type="body" idx="5"/>
          </p:nvPr>
        </p:nvSpPr>
        <p:spPr>
          <a:xfrm>
            <a:off x="4395167" y="3898167"/>
            <a:ext cx="7439600" cy="589200"/>
          </a:xfrm>
          <a:prstGeom prst="roundRect">
            <a:avLst>
              <a:gd name="adj" fmla="val 11625"/>
            </a:avLst>
          </a:prstGeom>
          <a:solidFill>
            <a:schemeClr val="dk2"/>
          </a:solidFill>
          <a:ln>
            <a:noFill/>
          </a:ln>
        </p:spPr>
        <p:txBody>
          <a:bodyPr spcFirstLastPara="1" vert="horz" wrap="square" lIns="50500" tIns="25233" rIns="50500" bIns="25233" rtlCol="0" anchor="ctr" anchorCtr="0">
            <a:normAutofit/>
          </a:bodyPr>
          <a:lstStyle/>
          <a:p>
            <a:pPr marL="196363" indent="-196363">
              <a:spcBef>
                <a:spcPts val="0"/>
              </a:spcBef>
              <a:buSzPts val="1160"/>
            </a:pPr>
            <a:r>
              <a:rPr lang="en-GB" sz="1547" b="1" dirty="0">
                <a:latin typeface="Times New Roman" panose="02020603050405020304" pitchFamily="18" charset="0"/>
                <a:cs typeface="Times New Roman" panose="02020603050405020304" pitchFamily="18" charset="0"/>
              </a:rPr>
              <a:t>O3. Co-Design Governance &amp; Funding: </a:t>
            </a:r>
            <a:r>
              <a:rPr lang="en-GB" sz="1547" dirty="0">
                <a:latin typeface="Times New Roman" panose="02020603050405020304" pitchFamily="18" charset="0"/>
                <a:cs typeface="Times New Roman" panose="02020603050405020304" pitchFamily="18" charset="0"/>
              </a:rPr>
              <a:t>Develop scenarios for sustainable governance and co-funding models.</a:t>
            </a:r>
            <a:endParaRPr sz="1547" dirty="0">
              <a:latin typeface="Times New Roman" panose="02020603050405020304" pitchFamily="18" charset="0"/>
              <a:cs typeface="Times New Roman" panose="02020603050405020304" pitchFamily="18" charset="0"/>
            </a:endParaRPr>
          </a:p>
        </p:txBody>
      </p:sp>
      <p:sp>
        <p:nvSpPr>
          <p:cNvPr id="225" name="Google Shape;225;p7"/>
          <p:cNvSpPr>
            <a:spLocks noGrp="1"/>
          </p:cNvSpPr>
          <p:nvPr>
            <p:ph type="body" idx="6"/>
          </p:nvPr>
        </p:nvSpPr>
        <p:spPr>
          <a:xfrm>
            <a:off x="4472029" y="4751939"/>
            <a:ext cx="7362800" cy="589200"/>
          </a:xfrm>
          <a:prstGeom prst="roundRect">
            <a:avLst>
              <a:gd name="adj" fmla="val 11625"/>
            </a:avLst>
          </a:prstGeom>
          <a:solidFill>
            <a:schemeClr val="dk2"/>
          </a:solidFill>
          <a:ln>
            <a:noFill/>
          </a:ln>
        </p:spPr>
        <p:txBody>
          <a:bodyPr spcFirstLastPara="1" vert="horz" wrap="square" lIns="50500" tIns="25233" rIns="50500" bIns="25233" rtlCol="0" anchor="ctr" anchorCtr="0">
            <a:normAutofit/>
          </a:bodyPr>
          <a:lstStyle/>
          <a:p>
            <a:pPr marL="196363" indent="-196363">
              <a:spcBef>
                <a:spcPts val="0"/>
              </a:spcBef>
              <a:buSzPts val="1160"/>
            </a:pPr>
            <a:r>
              <a:rPr lang="en-GB" sz="1547" b="1">
                <a:latin typeface="Times New Roman" panose="02020603050405020304" pitchFamily="18" charset="0"/>
                <a:cs typeface="Times New Roman" panose="02020603050405020304" pitchFamily="18" charset="0"/>
              </a:rPr>
              <a:t>O4. AI-Assisted Access Concept: </a:t>
            </a:r>
            <a:r>
              <a:rPr lang="en-GB" sz="1547">
                <a:latin typeface="Times New Roman" panose="02020603050405020304" pitchFamily="18" charset="0"/>
                <a:cs typeface="Times New Roman" panose="02020603050405020304" pitchFamily="18" charset="0"/>
              </a:rPr>
              <a:t>Design a mock-up for an AI-powered "one-stop-shop" portal.</a:t>
            </a:r>
            <a:endParaRPr sz="1547">
              <a:latin typeface="Times New Roman" panose="02020603050405020304" pitchFamily="18" charset="0"/>
              <a:cs typeface="Times New Roman" panose="02020603050405020304" pitchFamily="18" charset="0"/>
            </a:endParaRPr>
          </a:p>
        </p:txBody>
      </p:sp>
      <p:sp>
        <p:nvSpPr>
          <p:cNvPr id="226" name="Google Shape;226;p7"/>
          <p:cNvSpPr txBox="1">
            <a:spLocks noGrp="1"/>
          </p:cNvSpPr>
          <p:nvPr>
            <p:ph type="sldNum" idx="12"/>
          </p:nvPr>
        </p:nvSpPr>
        <p:spPr>
          <a:xfrm>
            <a:off x="10075871" y="6477000"/>
            <a:ext cx="1828800" cy="243600"/>
          </a:xfrm>
          <a:prstGeom prst="rect">
            <a:avLst/>
          </a:prstGeom>
          <a:noFill/>
          <a:ln>
            <a:noFill/>
          </a:ln>
        </p:spPr>
        <p:txBody>
          <a:bodyPr spcFirstLastPara="1" vert="horz" wrap="square" lIns="60967" tIns="30467" rIns="60967" bIns="30467" rtlCol="0" anchor="ctr" anchorCtr="0">
            <a:noAutofit/>
          </a:bodyPr>
          <a:lstStyle/>
          <a:p>
            <a:fld id="{00000000-1234-1234-1234-123412341234}" type="slidenum">
              <a:rPr lang="en-GB">
                <a:latin typeface="Times New Roman" panose="02020603050405020304" pitchFamily="18" charset="0"/>
                <a:cs typeface="Times New Roman" panose="02020603050405020304" pitchFamily="18" charset="0"/>
              </a:rPr>
              <a:pPr/>
              <a:t>20</a:t>
            </a:fld>
            <a:endParaRPr>
              <a:latin typeface="Times New Roman" panose="02020603050405020304" pitchFamily="18" charset="0"/>
              <a:cs typeface="Times New Roman" panose="02020603050405020304" pitchFamily="18" charset="0"/>
            </a:endParaRPr>
          </a:p>
        </p:txBody>
      </p:sp>
      <p:sp>
        <p:nvSpPr>
          <p:cNvPr id="227" name="Google Shape;227;p7"/>
          <p:cNvSpPr txBox="1">
            <a:spLocks noGrp="1"/>
          </p:cNvSpPr>
          <p:nvPr>
            <p:ph type="body" idx="7"/>
          </p:nvPr>
        </p:nvSpPr>
        <p:spPr>
          <a:xfrm>
            <a:off x="486800" y="6496100"/>
            <a:ext cx="2514000" cy="247200"/>
          </a:xfrm>
          <a:prstGeom prst="rect">
            <a:avLst/>
          </a:prstGeom>
          <a:noFill/>
          <a:ln>
            <a:noFill/>
          </a:ln>
        </p:spPr>
        <p:txBody>
          <a:bodyPr spcFirstLastPara="1" vert="horz" wrap="square" lIns="60967" tIns="30467" rIns="60967" bIns="30467" rtlCol="0" anchor="t" anchorCtr="0">
            <a:normAutofit fontScale="85000" lnSpcReduction="20000"/>
          </a:bodyPr>
          <a:lstStyle/>
          <a:p>
            <a:pPr marL="0" indent="0">
              <a:buSzPct val="129032"/>
              <a:buNone/>
            </a:pPr>
            <a:r>
              <a:rPr lang="en-GB">
                <a:latin typeface="Times New Roman" panose="02020603050405020304" pitchFamily="18" charset="0"/>
                <a:cs typeface="Times New Roman" panose="02020603050405020304" pitchFamily="18" charset="0"/>
              </a:rPr>
              <a:t>Access2Access</a:t>
            </a:r>
            <a:endParaRPr>
              <a:latin typeface="Times New Roman" panose="02020603050405020304" pitchFamily="18" charset="0"/>
              <a:cs typeface="Times New Roman" panose="02020603050405020304" pitchFamily="18" charset="0"/>
            </a:endParaRPr>
          </a:p>
        </p:txBody>
      </p:sp>
      <p:sp>
        <p:nvSpPr>
          <p:cNvPr id="228" name="Google Shape;228;p7"/>
          <p:cNvSpPr>
            <a:spLocks noGrp="1"/>
          </p:cNvSpPr>
          <p:nvPr>
            <p:ph type="body" idx="6"/>
          </p:nvPr>
        </p:nvSpPr>
        <p:spPr>
          <a:xfrm>
            <a:off x="4472029" y="5538696"/>
            <a:ext cx="7362800" cy="589200"/>
          </a:xfrm>
          <a:prstGeom prst="roundRect">
            <a:avLst>
              <a:gd name="adj" fmla="val 11625"/>
            </a:avLst>
          </a:prstGeom>
          <a:solidFill>
            <a:schemeClr val="dk2"/>
          </a:solidFill>
          <a:ln>
            <a:noFill/>
          </a:ln>
        </p:spPr>
        <p:txBody>
          <a:bodyPr spcFirstLastPara="1" vert="horz" wrap="square" lIns="50500" tIns="25233" rIns="50500" bIns="25233" rtlCol="0" anchor="ctr" anchorCtr="0">
            <a:normAutofit/>
          </a:bodyPr>
          <a:lstStyle/>
          <a:p>
            <a:pPr marL="196363" indent="-196363">
              <a:spcBef>
                <a:spcPts val="0"/>
              </a:spcBef>
              <a:buSzPts val="1160"/>
            </a:pPr>
            <a:r>
              <a:rPr lang="en-GB" sz="1547" b="1">
                <a:latin typeface="Times New Roman" panose="02020603050405020304" pitchFamily="18" charset="0"/>
                <a:cs typeface="Times New Roman" panose="02020603050405020304" pitchFamily="18" charset="0"/>
              </a:rPr>
              <a:t>O5. Equity &amp; Sustainability: </a:t>
            </a:r>
            <a:r>
              <a:rPr lang="en-GB" sz="1547">
                <a:latin typeface="Times New Roman" panose="02020603050405020304" pitchFamily="18" charset="0"/>
                <a:cs typeface="Times New Roman" panose="02020603050405020304" pitchFamily="18" charset="0"/>
              </a:rPr>
              <a:t>Ensure inclusive, efficient, and sustainable access to RIs.</a:t>
            </a:r>
            <a:endParaRPr sz="1547">
              <a:latin typeface="Times New Roman" panose="02020603050405020304" pitchFamily="18" charset="0"/>
              <a:cs typeface="Times New Roman" panose="02020603050405020304" pitchFamily="18" charset="0"/>
            </a:endParaRPr>
          </a:p>
        </p:txBody>
      </p:sp>
      <p:sp>
        <p:nvSpPr>
          <p:cNvPr id="229" name="Google Shape;229;p7"/>
          <p:cNvSpPr/>
          <p:nvPr/>
        </p:nvSpPr>
        <p:spPr>
          <a:xfrm>
            <a:off x="486801" y="2320715"/>
            <a:ext cx="457600" cy="457600"/>
          </a:xfrm>
          <a:prstGeom prst="rect">
            <a:avLst/>
          </a:prstGeom>
          <a:blipFill rotWithShape="1">
            <a:blip r:embed="rId3">
              <a:alphaModFix/>
            </a:blip>
            <a:stretch>
              <a:fillRect/>
            </a:stretch>
          </a:blipFill>
          <a:ln w="21050" cap="flat" cmpd="sng">
            <a:solidFill>
              <a:srgbClr val="FFFFFF"/>
            </a:solidFill>
            <a:prstDash val="solid"/>
            <a:round/>
            <a:headEnd type="none" w="sm" len="sm"/>
            <a:tailEnd type="none" w="sm" len="sm"/>
          </a:ln>
        </p:spPr>
        <p:txBody>
          <a:bodyPr spcFirstLastPara="1" wrap="square" lIns="100967" tIns="100967" rIns="100967" bIns="100967" anchor="ctr" anchorCtr="0">
            <a:noAutofit/>
          </a:bodyPr>
          <a:lstStyle/>
          <a:p>
            <a:pPr>
              <a:buClr>
                <a:srgbClr val="000000"/>
              </a:buClr>
              <a:buSzPts val="1160"/>
            </a:pPr>
            <a:endParaRPr sz="1547">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230" name="Google Shape;230;p7"/>
          <p:cNvSpPr/>
          <p:nvPr/>
        </p:nvSpPr>
        <p:spPr>
          <a:xfrm>
            <a:off x="3176217" y="3132813"/>
            <a:ext cx="457600" cy="457600"/>
          </a:xfrm>
          <a:prstGeom prst="rect">
            <a:avLst/>
          </a:prstGeom>
          <a:blipFill rotWithShape="1">
            <a:blip r:embed="rId4">
              <a:alphaModFix/>
            </a:blip>
            <a:stretch>
              <a:fillRect/>
            </a:stretch>
          </a:blipFill>
          <a:ln w="21050" cap="flat" cmpd="sng">
            <a:solidFill>
              <a:srgbClr val="FFFFFF"/>
            </a:solidFill>
            <a:prstDash val="solid"/>
            <a:round/>
            <a:headEnd type="none" w="sm" len="sm"/>
            <a:tailEnd type="none" w="sm" len="sm"/>
          </a:ln>
        </p:spPr>
        <p:txBody>
          <a:bodyPr spcFirstLastPara="1" wrap="square" lIns="100967" tIns="100967" rIns="100967" bIns="100967" anchor="ctr" anchorCtr="0">
            <a:noAutofit/>
          </a:bodyPr>
          <a:lstStyle/>
          <a:p>
            <a:pPr>
              <a:buClr>
                <a:srgbClr val="000000"/>
              </a:buClr>
              <a:buSzPts val="1160"/>
            </a:pPr>
            <a:endParaRPr sz="1547">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231" name="Google Shape;231;p7"/>
          <p:cNvSpPr/>
          <p:nvPr/>
        </p:nvSpPr>
        <p:spPr>
          <a:xfrm>
            <a:off x="3788217" y="3963265"/>
            <a:ext cx="457600" cy="457600"/>
          </a:xfrm>
          <a:prstGeom prst="rect">
            <a:avLst/>
          </a:prstGeom>
          <a:blipFill rotWithShape="1">
            <a:blip r:embed="rId5">
              <a:alphaModFix/>
            </a:blip>
            <a:stretch>
              <a:fillRect/>
            </a:stretch>
          </a:blipFill>
          <a:ln w="21050" cap="flat" cmpd="sng">
            <a:solidFill>
              <a:srgbClr val="FFFFFF"/>
            </a:solidFill>
            <a:prstDash val="solid"/>
            <a:round/>
            <a:headEnd type="none" w="sm" len="sm"/>
            <a:tailEnd type="none" w="sm" len="sm"/>
          </a:ln>
        </p:spPr>
        <p:txBody>
          <a:bodyPr spcFirstLastPara="1" wrap="square" lIns="100967" tIns="100967" rIns="100967" bIns="100967" anchor="ctr" anchorCtr="0">
            <a:noAutofit/>
          </a:bodyPr>
          <a:lstStyle/>
          <a:p>
            <a:pPr>
              <a:buClr>
                <a:srgbClr val="000000"/>
              </a:buClr>
              <a:buSzPts val="1160"/>
            </a:pPr>
            <a:endParaRPr sz="1547">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232" name="Google Shape;232;p7"/>
          <p:cNvSpPr/>
          <p:nvPr/>
        </p:nvSpPr>
        <p:spPr>
          <a:xfrm>
            <a:off x="3800848" y="4803599"/>
            <a:ext cx="457600" cy="457600"/>
          </a:xfrm>
          <a:prstGeom prst="rect">
            <a:avLst/>
          </a:prstGeom>
          <a:blipFill rotWithShape="1">
            <a:blip r:embed="rId6">
              <a:alphaModFix/>
            </a:blip>
            <a:stretch>
              <a:fillRect/>
            </a:stretch>
          </a:blipFill>
          <a:ln w="21050" cap="flat" cmpd="sng">
            <a:solidFill>
              <a:srgbClr val="FFFFFF"/>
            </a:solidFill>
            <a:prstDash val="solid"/>
            <a:round/>
            <a:headEnd type="none" w="sm" len="sm"/>
            <a:tailEnd type="none" w="sm" len="sm"/>
          </a:ln>
        </p:spPr>
        <p:txBody>
          <a:bodyPr spcFirstLastPara="1" wrap="square" lIns="100967" tIns="100967" rIns="100967" bIns="100967" anchor="ctr" anchorCtr="0">
            <a:noAutofit/>
          </a:bodyPr>
          <a:lstStyle/>
          <a:p>
            <a:pPr>
              <a:buClr>
                <a:srgbClr val="000000"/>
              </a:buClr>
              <a:buSzPts val="1160"/>
            </a:pPr>
            <a:endParaRPr sz="1547">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233" name="Google Shape;233;p7"/>
          <p:cNvSpPr/>
          <p:nvPr/>
        </p:nvSpPr>
        <p:spPr>
          <a:xfrm>
            <a:off x="3838737" y="5592773"/>
            <a:ext cx="457600" cy="457600"/>
          </a:xfrm>
          <a:prstGeom prst="rect">
            <a:avLst/>
          </a:prstGeom>
          <a:blipFill rotWithShape="1">
            <a:blip r:embed="rId7">
              <a:alphaModFix/>
            </a:blip>
            <a:stretch>
              <a:fillRect/>
            </a:stretch>
          </a:blipFill>
          <a:ln w="21050" cap="flat" cmpd="sng">
            <a:solidFill>
              <a:srgbClr val="FFFFFF"/>
            </a:solidFill>
            <a:prstDash val="solid"/>
            <a:round/>
            <a:headEnd type="none" w="sm" len="sm"/>
            <a:tailEnd type="none" w="sm" len="sm"/>
          </a:ln>
        </p:spPr>
        <p:txBody>
          <a:bodyPr spcFirstLastPara="1" wrap="square" lIns="100967" tIns="100967" rIns="100967" bIns="100967" anchor="ctr" anchorCtr="0">
            <a:noAutofit/>
          </a:bodyPr>
          <a:lstStyle/>
          <a:p>
            <a:pPr>
              <a:buClr>
                <a:srgbClr val="000000"/>
              </a:buClr>
              <a:buSzPts val="1160"/>
            </a:pPr>
            <a:endParaRPr sz="1547">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234" name="Google Shape;234;p7"/>
          <p:cNvSpPr/>
          <p:nvPr/>
        </p:nvSpPr>
        <p:spPr>
          <a:xfrm>
            <a:off x="0" y="3273367"/>
            <a:ext cx="3637600" cy="3139600"/>
          </a:xfrm>
          <a:prstGeom prst="round1Rect">
            <a:avLst>
              <a:gd name="adj" fmla="val 50000"/>
            </a:avLst>
          </a:prstGeom>
          <a:solidFill>
            <a:schemeClr val="accent4"/>
          </a:solidFill>
          <a:ln>
            <a:noFill/>
          </a:ln>
        </p:spPr>
        <p:txBody>
          <a:bodyPr spcFirstLastPara="1" wrap="square" lIns="96400" tIns="96400" rIns="96400" bIns="96400" anchor="ctr" anchorCtr="0">
            <a:noAutofit/>
          </a:bodyPr>
          <a:lstStyle/>
          <a:p>
            <a:pPr algn="ctr"/>
            <a:endParaRPr sz="1476">
              <a:latin typeface="Times New Roman" panose="02020603050405020304" pitchFamily="18" charset="0"/>
              <a:ea typeface="Calibri"/>
              <a:cs typeface="Times New Roman" panose="02020603050405020304" pitchFamily="18" charset="0"/>
              <a:sym typeface="Calibri"/>
            </a:endParaRPr>
          </a:p>
        </p:txBody>
      </p:sp>
      <p:sp>
        <p:nvSpPr>
          <p:cNvPr id="235" name="Google Shape;235;p7"/>
          <p:cNvSpPr txBox="1"/>
          <p:nvPr/>
        </p:nvSpPr>
        <p:spPr>
          <a:xfrm>
            <a:off x="24400" y="3572167"/>
            <a:ext cx="3438800" cy="1887958"/>
          </a:xfrm>
          <a:prstGeom prst="rect">
            <a:avLst/>
          </a:prstGeom>
          <a:noFill/>
          <a:ln>
            <a:noFill/>
          </a:ln>
        </p:spPr>
        <p:txBody>
          <a:bodyPr spcFirstLastPara="1" wrap="square" lIns="96400" tIns="48167" rIns="96400" bIns="48167" anchor="t" anchorCtr="0">
            <a:spAutoFit/>
          </a:bodyPr>
          <a:lstStyle/>
          <a:p>
            <a:pPr marL="180751" indent="-189218">
              <a:buClr>
                <a:srgbClr val="000000"/>
              </a:buClr>
              <a:buSzPts val="1523"/>
              <a:buFont typeface="Arial"/>
              <a:buChar char="•"/>
            </a:pPr>
            <a:r>
              <a:rPr lang="en-GB" sz="1293" dirty="0">
                <a:solidFill>
                  <a:srgbClr val="FF0000"/>
                </a:solidFill>
                <a:latin typeface="Times New Roman" panose="02020603050405020304" pitchFamily="18" charset="0"/>
                <a:ea typeface="Space Grotesk"/>
                <a:cs typeface="Times New Roman" panose="02020603050405020304" pitchFamily="18" charset="0"/>
                <a:sym typeface="Space Grotesk"/>
              </a:rPr>
              <a:t>Full coverage of scientific</a:t>
            </a:r>
            <a:br>
              <a:rPr lang="en-GB" sz="1293" dirty="0">
                <a:solidFill>
                  <a:srgbClr val="FF0000"/>
                </a:solidFill>
                <a:latin typeface="Times New Roman" panose="02020603050405020304" pitchFamily="18" charset="0"/>
                <a:ea typeface="Space Grotesk"/>
                <a:cs typeface="Times New Roman" panose="02020603050405020304" pitchFamily="18" charset="0"/>
                <a:sym typeface="Space Grotesk"/>
              </a:rPr>
            </a:br>
            <a:r>
              <a:rPr lang="en-GB" sz="1293" dirty="0">
                <a:solidFill>
                  <a:srgbClr val="FF0000"/>
                </a:solidFill>
                <a:latin typeface="Times New Roman" panose="02020603050405020304" pitchFamily="18" charset="0"/>
                <a:ea typeface="Space Grotesk"/>
                <a:cs typeface="Times New Roman" panose="02020603050405020304" pitchFamily="18" charset="0"/>
                <a:sym typeface="Space Grotesk"/>
              </a:rPr>
              <a:t>domains</a:t>
            </a:r>
            <a:endParaRPr sz="1293" dirty="0">
              <a:solidFill>
                <a:srgbClr val="FF0000"/>
              </a:solidFill>
              <a:latin typeface="Times New Roman" panose="02020603050405020304" pitchFamily="18" charset="0"/>
              <a:ea typeface="Space Grotesk"/>
              <a:cs typeface="Times New Roman" panose="02020603050405020304" pitchFamily="18" charset="0"/>
              <a:sym typeface="Space Grotesk"/>
            </a:endParaRPr>
          </a:p>
          <a:p>
            <a:pPr marL="180751" indent="-189218">
              <a:buClr>
                <a:srgbClr val="000000"/>
              </a:buClr>
              <a:buSzPts val="1523"/>
              <a:buFont typeface="Arial"/>
              <a:buChar char="•"/>
            </a:pPr>
            <a:r>
              <a:rPr lang="en-GB" sz="1293" dirty="0">
                <a:solidFill>
                  <a:srgbClr val="FF0000"/>
                </a:solidFill>
                <a:latin typeface="Times New Roman" panose="02020603050405020304" pitchFamily="18" charset="0"/>
                <a:ea typeface="Space Grotesk"/>
                <a:cs typeface="Times New Roman" panose="02020603050405020304" pitchFamily="18" charset="0"/>
                <a:sym typeface="Space Grotesk"/>
              </a:rPr>
              <a:t>Strong scientific, policy and technical expertise</a:t>
            </a:r>
            <a:endParaRPr sz="1609" dirty="0">
              <a:solidFill>
                <a:srgbClr val="FF0000"/>
              </a:solidFill>
              <a:latin typeface="Times New Roman" panose="02020603050405020304" pitchFamily="18" charset="0"/>
              <a:cs typeface="Times New Roman" panose="02020603050405020304" pitchFamily="18" charset="0"/>
            </a:endParaRPr>
          </a:p>
          <a:p>
            <a:pPr marL="180751" indent="-189218">
              <a:buClr>
                <a:srgbClr val="000000"/>
              </a:buClr>
              <a:buSzPts val="1523"/>
              <a:buFont typeface="Arial"/>
              <a:buChar char="•"/>
            </a:pPr>
            <a:r>
              <a:rPr lang="en-GB" sz="1293" dirty="0">
                <a:solidFill>
                  <a:srgbClr val="FF0000"/>
                </a:solidFill>
                <a:latin typeface="Times New Roman" panose="02020603050405020304" pitchFamily="18" charset="0"/>
                <a:ea typeface="Space Grotesk"/>
                <a:cs typeface="Times New Roman" panose="02020603050405020304" pitchFamily="18" charset="0"/>
                <a:sym typeface="Space Grotesk"/>
              </a:rPr>
              <a:t>17 partners and 20+ supporting partners representing ERICs, ESFRI-RIs, industry, RTOs, user communities for consultation, validation, and dissemination support</a:t>
            </a:r>
            <a:endParaRPr sz="1609" dirty="0">
              <a:solidFill>
                <a:srgbClr val="FF0000"/>
              </a:solidFill>
              <a:latin typeface="Times New Roman" panose="02020603050405020304" pitchFamily="18" charset="0"/>
              <a:cs typeface="Times New Roman" panose="02020603050405020304" pitchFamily="18" charset="0"/>
            </a:endParaRPr>
          </a:p>
          <a:p>
            <a:pPr marL="180751" indent="-189218">
              <a:buClr>
                <a:srgbClr val="000000"/>
              </a:buClr>
              <a:buSzPts val="1523"/>
              <a:buFont typeface="Arial"/>
              <a:buChar char="•"/>
            </a:pPr>
            <a:r>
              <a:rPr lang="en-GB" sz="1293" dirty="0">
                <a:latin typeface="Times New Roman" panose="02020603050405020304" pitchFamily="18" charset="0"/>
                <a:ea typeface="Space Grotesk"/>
                <a:cs typeface="Times New Roman" panose="02020603050405020304" pitchFamily="18" charset="0"/>
                <a:sym typeface="Space Grotesk"/>
              </a:rPr>
              <a:t>Duration: 20 months | Budget: €1.3M</a:t>
            </a:r>
            <a:endParaRPr sz="1293" dirty="0">
              <a:latin typeface="Times New Roman" panose="02020603050405020304" pitchFamily="18" charset="0"/>
              <a:ea typeface="Space Grotesk"/>
              <a:cs typeface="Times New Roman" panose="02020603050405020304" pitchFamily="18" charset="0"/>
              <a:sym typeface="Space Grotesk"/>
            </a:endParaRPr>
          </a:p>
        </p:txBody>
      </p:sp>
      <p:pic>
        <p:nvPicPr>
          <p:cNvPr id="10244" name="Picture 4" descr="Euro-BioImaging – France-BioImaging">
            <a:extLst>
              <a:ext uri="{FF2B5EF4-FFF2-40B4-BE49-F238E27FC236}">
                <a16:creationId xmlns:a16="http://schemas.microsoft.com/office/drawing/2014/main" id="{38908469-7DBC-B927-27C5-BCA5F6EE13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3" y="5918363"/>
            <a:ext cx="3596296" cy="8773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CCA1A8-9052-C584-D798-6867B2B1C04C}"/>
              </a:ext>
            </a:extLst>
          </p:cNvPr>
          <p:cNvSpPr txBox="1"/>
          <p:nvPr/>
        </p:nvSpPr>
        <p:spPr>
          <a:xfrm>
            <a:off x="4395167" y="6445553"/>
            <a:ext cx="8046399"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Courtesy  Amanda Olander. Analysis and Experimentation on Ecosystems-ERCI</a:t>
            </a:r>
          </a:p>
        </p:txBody>
      </p:sp>
    </p:spTree>
    <p:extLst>
      <p:ext uri="{BB962C8B-B14F-4D97-AF65-F5344CB8AC3E}">
        <p14:creationId xmlns:p14="http://schemas.microsoft.com/office/powerpoint/2010/main" val="2827424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5F3A4D69-69E6-CB21-6F53-E36E7D84875B}"/>
              </a:ext>
            </a:extLst>
          </p:cNvPr>
          <p:cNvSpPr txBox="1">
            <a:spLocks/>
          </p:cNvSpPr>
          <p:nvPr/>
        </p:nvSpPr>
        <p:spPr>
          <a:xfrm>
            <a:off x="611229" y="1203716"/>
            <a:ext cx="11382250" cy="1365179"/>
          </a:xfrm>
          <a:prstGeom prst="rect">
            <a:avLst/>
          </a:prstGeom>
        </p:spPr>
        <p:txBody>
          <a:bodyPr>
            <a:normAutofit/>
          </a:bodyPr>
          <a:lstStyle>
            <a:lvl1pPr marL="228600" indent="-228600" algn="l" defTabSz="914400" rtl="0" eaLnBrk="1" latinLnBrk="0" hangingPunct="1">
              <a:lnSpc>
                <a:spcPct val="90000"/>
              </a:lnSpc>
              <a:spcBef>
                <a:spcPts val="1000"/>
              </a:spcBef>
              <a:buSzPct val="100000"/>
              <a:buFontTx/>
              <a:buBlip>
                <a:blip r:embed="rId2"/>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2"/>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2"/>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Pct val="100000"/>
              <a:buFontTx/>
              <a:buNone/>
              <a:tabLst/>
              <a:defRPr/>
            </a:pPr>
            <a:r>
              <a:rPr kumimoji="0" lang="en-GB" sz="1800" b="1" i="0" u="none" strike="noStrike" kern="1200" cap="none" spc="0" normalizeH="0" baseline="0" noProof="0" dirty="0">
                <a:ln>
                  <a:noFill/>
                </a:ln>
                <a:solidFill>
                  <a:schemeClr val="tx1"/>
                </a:solidFill>
                <a:effectLst/>
                <a:uLnTx/>
                <a:uFillTx/>
                <a:latin typeface="Calibri" panose="020F0502020204030204"/>
                <a:ea typeface="Times New Roman" panose="02020603050405020304" pitchFamily="18" charset="0"/>
                <a:cs typeface="+mn-cs"/>
              </a:rPr>
              <a:t>Consolidation of the research infrastructure landscape – pilots for strategic coordination, synergies and simplified access pathways, by large thematic clusters of pan-European research infrastructures (8 MEur).</a:t>
            </a:r>
          </a:p>
          <a:p>
            <a:pPr marL="0" marR="0" lvl="0" indent="0" algn="l" defTabSz="914400" rtl="0" eaLnBrk="1" fontAlgn="auto" latinLnBrk="0" hangingPunct="1">
              <a:lnSpc>
                <a:spcPct val="120000"/>
              </a:lnSpc>
              <a:spcBef>
                <a:spcPts val="1000"/>
              </a:spcBef>
              <a:spcAft>
                <a:spcPts val="0"/>
              </a:spcAft>
              <a:buClrTx/>
              <a:buSzPct val="100000"/>
              <a:buFontTx/>
              <a:buNone/>
              <a:tabLst/>
              <a:defRPr/>
            </a:pPr>
            <a:endParaRPr lang="en-GB" sz="1800" b="1" dirty="0">
              <a:solidFill>
                <a:schemeClr val="tx1"/>
              </a:solidFill>
              <a:latin typeface="Calibri" panose="020F0502020204030204"/>
              <a:ea typeface="Times New Roman" panose="02020603050405020304" pitchFamily="18" charset="0"/>
            </a:endParaRPr>
          </a:p>
          <a:p>
            <a:pPr marL="0" marR="0" lvl="0" indent="0" algn="l" defTabSz="914400" rtl="0" eaLnBrk="1" fontAlgn="auto" latinLnBrk="0" hangingPunct="1">
              <a:lnSpc>
                <a:spcPct val="120000"/>
              </a:lnSpc>
              <a:spcBef>
                <a:spcPts val="1000"/>
              </a:spcBef>
              <a:spcAft>
                <a:spcPts val="0"/>
              </a:spcAft>
              <a:buClrTx/>
              <a:buSzPct val="100000"/>
              <a:buFontTx/>
              <a:buNone/>
              <a:tabLst/>
              <a:defRPr/>
            </a:pPr>
            <a:endParaRPr lang="en-GB" sz="1800" b="1" dirty="0">
              <a:solidFill>
                <a:schemeClr val="tx1"/>
              </a:solidFill>
              <a:latin typeface="Calibri" panose="020F0502020204030204"/>
              <a:ea typeface="Times New Roman" panose="02020603050405020304" pitchFamily="18" charset="0"/>
            </a:endParaRPr>
          </a:p>
          <a:p>
            <a:pPr marL="0" marR="0" lvl="0" indent="0" algn="l" defTabSz="914400" rtl="0" eaLnBrk="1" fontAlgn="auto" latinLnBrk="0" hangingPunct="1">
              <a:lnSpc>
                <a:spcPct val="120000"/>
              </a:lnSpc>
              <a:spcBef>
                <a:spcPts val="1000"/>
              </a:spcBef>
              <a:spcAft>
                <a:spcPts val="0"/>
              </a:spcAft>
              <a:buClrTx/>
              <a:buSzPct val="100000"/>
              <a:buFontTx/>
              <a:buNone/>
              <a:tabLst/>
              <a:defRPr/>
            </a:pPr>
            <a:endParaRPr kumimoji="0" lang="en-GB" sz="1800" b="1" i="0" u="none" strike="noStrike" kern="1200" cap="none" spc="0" normalizeH="0" baseline="0" noProof="0" dirty="0">
              <a:ln>
                <a:noFill/>
              </a:ln>
              <a:solidFill>
                <a:schemeClr val="tx1"/>
              </a:solidFill>
              <a:effectLst/>
              <a:uLnTx/>
              <a:uFillTx/>
              <a:latin typeface="Calibri" panose="020F0502020204030204"/>
              <a:ea typeface="Times New Roman" panose="02020603050405020304" pitchFamily="18" charset="0"/>
              <a:cs typeface="+mn-cs"/>
            </a:endParaRPr>
          </a:p>
          <a:p>
            <a:pPr marL="0" marR="0" lvl="0" indent="0" algn="l" defTabSz="914400" rtl="0" eaLnBrk="1" fontAlgn="auto" latinLnBrk="0" hangingPunct="1">
              <a:lnSpc>
                <a:spcPct val="120000"/>
              </a:lnSpc>
              <a:spcBef>
                <a:spcPts val="1000"/>
              </a:spcBef>
              <a:spcAft>
                <a:spcPts val="0"/>
              </a:spcAft>
              <a:buClrTx/>
              <a:buSzPct val="100000"/>
              <a:buFontTx/>
              <a:buNone/>
              <a:tabLst/>
              <a:defRPr/>
            </a:pPr>
            <a:endParaRPr lang="en-GB" sz="1800" b="1" dirty="0">
              <a:solidFill>
                <a:srgbClr val="002060"/>
              </a:solidFill>
              <a:latin typeface="Calibri" panose="020F0502020204030204"/>
              <a:ea typeface="Times New Roman" panose="02020603050405020304" pitchFamily="18" charset="0"/>
            </a:endParaRPr>
          </a:p>
          <a:p>
            <a:pPr marL="0" marR="0" lvl="0" indent="0" algn="l" defTabSz="914400" rtl="0" eaLnBrk="1" fontAlgn="auto" latinLnBrk="0" hangingPunct="1">
              <a:lnSpc>
                <a:spcPct val="120000"/>
              </a:lnSpc>
              <a:spcBef>
                <a:spcPts val="1000"/>
              </a:spcBef>
              <a:spcAft>
                <a:spcPts val="0"/>
              </a:spcAft>
              <a:buClrTx/>
              <a:buSzPct val="100000"/>
              <a:buFontTx/>
              <a:buNone/>
              <a:tabLst/>
              <a:defRPr/>
            </a:pPr>
            <a:endParaRPr kumimoji="0" lang="en-GB" sz="1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a:p>
            <a:pPr marL="0" marR="0" lvl="0" indent="0" algn="l" defTabSz="914400" rtl="0" eaLnBrk="1" fontAlgn="auto" latinLnBrk="0" hangingPunct="1">
              <a:lnSpc>
                <a:spcPct val="120000"/>
              </a:lnSpc>
              <a:spcBef>
                <a:spcPts val="1000"/>
              </a:spcBef>
              <a:spcAft>
                <a:spcPts val="0"/>
              </a:spcAft>
              <a:buClrTx/>
              <a:buSzPct val="100000"/>
              <a:buFontTx/>
              <a:buNone/>
              <a:tabLst/>
              <a:defRPr/>
            </a:pPr>
            <a:endParaRPr kumimoji="0" lang="fr-FR" sz="1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sp>
        <p:nvSpPr>
          <p:cNvPr id="3" name="ZoneTexte 2">
            <a:extLst>
              <a:ext uri="{FF2B5EF4-FFF2-40B4-BE49-F238E27FC236}">
                <a16:creationId xmlns:a16="http://schemas.microsoft.com/office/drawing/2014/main" id="{B16B3EC5-B834-BCDB-0D6A-96D582E016DD}"/>
              </a:ext>
            </a:extLst>
          </p:cNvPr>
          <p:cNvSpPr txBox="1"/>
          <p:nvPr/>
        </p:nvSpPr>
        <p:spPr>
          <a:xfrm>
            <a:off x="198521" y="1961489"/>
            <a:ext cx="11382250" cy="5152564"/>
          </a:xfrm>
          <a:prstGeom prst="rect">
            <a:avLst/>
          </a:prstGeom>
          <a:noFill/>
        </p:spPr>
        <p:txBody>
          <a:bodyPr wrap="square">
            <a:spAutoFit/>
          </a:bodyPr>
          <a:lstStyle/>
          <a:p>
            <a:pPr marL="285750" indent="-285750">
              <a:lnSpc>
                <a:spcPct val="115000"/>
              </a:lnSpc>
              <a:spcAft>
                <a:spcPts val="1000"/>
              </a:spcAft>
              <a:buFont typeface="Arial" panose="020B0604020202020204" pitchFamily="34" charset="0"/>
              <a:buChar char="•"/>
            </a:pPr>
            <a:r>
              <a:rPr lang="en-GB"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call aims at equipping large </a:t>
            </a:r>
            <a:r>
              <a:rPr lang="en-GB"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thematic clusters of research infrastructures </a:t>
            </a:r>
            <a:r>
              <a:rPr lang="en-GB"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 European interest with a </a:t>
            </a:r>
            <a:r>
              <a:rPr lang="en-GB"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policy arm combined with a technical </a:t>
            </a: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arm</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 to increase awareness, findability and accessibility, better matching user needs</a:t>
            </a: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400" b="1"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Build</a:t>
            </a:r>
            <a:r>
              <a:rPr lang="en-GB" sz="1400" b="1" dirty="0">
                <a:latin typeface="Times New Roman" panose="02020603050405020304" pitchFamily="18" charset="0"/>
                <a:ea typeface="Times New Roman" panose="02020603050405020304" pitchFamily="18" charset="0"/>
                <a:cs typeface="Times New Roman" panose="02020603050405020304" pitchFamily="18" charset="0"/>
              </a:rPr>
              <a:t>ing on </a:t>
            </a:r>
            <a:r>
              <a:rPr lang="en-GB" sz="1400" b="1" dirty="0">
                <a:latin typeface="Times New Roman" panose="02020603050405020304" pitchFamily="18" charset="0"/>
                <a:cs typeface="Times New Roman" panose="02020603050405020304" pitchFamily="18" charset="0"/>
              </a:rPr>
              <a:t>the clusters under Horizon 2020 and Horizon Europe (such as ESCAPE for Astrophysics, Particle and Nuclear Physics).</a:t>
            </a:r>
          </a:p>
          <a:p>
            <a:pPr marL="285750" indent="-285750">
              <a:lnSpc>
                <a:spcPct val="115000"/>
              </a:lnSpc>
              <a:spcAft>
                <a:spcPts val="1000"/>
              </a:spcAft>
              <a:buFont typeface="Arial" panose="020B0604020202020204" pitchFamily="34" charset="0"/>
              <a:buChar char="•"/>
            </a:pPr>
            <a:endParaRPr lang="en-GB" sz="16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600" b="1" dirty="0">
                <a:latin typeface="Times New Roman" panose="02020603050405020304" pitchFamily="18" charset="0"/>
                <a:ea typeface="Times New Roman" panose="02020603050405020304" pitchFamily="18" charset="0"/>
                <a:cs typeface="Times New Roman" panose="02020603050405020304" pitchFamily="18" charset="0"/>
              </a:rPr>
              <a:t>T</a:t>
            </a:r>
            <a:r>
              <a:rPr lang="en-GB" sz="1600" b="1" dirty="0">
                <a:effectLst/>
                <a:latin typeface="Times New Roman" panose="02020603050405020304" pitchFamily="18" charset="0"/>
                <a:ea typeface="Times New Roman" panose="02020603050405020304" pitchFamily="18" charset="0"/>
                <a:cs typeface="Times New Roman" panose="02020603050405020304" pitchFamily="18" charset="0"/>
              </a:rPr>
              <a:t>hematic clustering aligned with </a:t>
            </a:r>
            <a:r>
              <a:rPr lang="en-GB" sz="1600" b="1" u="sng" dirty="0">
                <a:effectLst/>
                <a:latin typeface="Times New Roman" panose="02020603050405020304" pitchFamily="18" charset="0"/>
                <a:ea typeface="Times New Roman" panose="02020603050405020304" pitchFamily="18" charset="0"/>
                <a:cs typeface="Times New Roman" panose="02020603050405020304" pitchFamily="18" charset="0"/>
              </a:rPr>
              <a:t>ESFRI domains they address</a:t>
            </a:r>
            <a:r>
              <a:rPr lang="en-GB" sz="1600" b="1" u="sng" dirty="0">
                <a:latin typeface="Times New Roman" panose="02020603050405020304" pitchFamily="18" charset="0"/>
                <a:ea typeface="Times New Roman" panose="02020603050405020304" pitchFamily="18" charset="0"/>
                <a:cs typeface="Times New Roman" panose="02020603050405020304" pitchFamily="18" charset="0"/>
              </a:rPr>
              <a:t>:</a:t>
            </a:r>
            <a:r>
              <a:rPr lang="en-GB" sz="1600" b="1" u="sng" baseline="30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1600" b="1" i="1" dirty="0">
                <a:latin typeface="Times New Roman" panose="02020603050405020304" pitchFamily="18" charset="0"/>
                <a:cs typeface="Times New Roman" panose="02020603050405020304" pitchFamily="18" charset="0"/>
              </a:rPr>
              <a:t>1. Data, Computing and Digital Research Infrastructures; 2. Energy; 3. Environment; 4. Health &amp; Food; 5. </a:t>
            </a:r>
            <a:r>
              <a:rPr lang="en-GB" sz="1600" b="1" i="1" dirty="0">
                <a:highlight>
                  <a:srgbClr val="FFFF00"/>
                </a:highlight>
                <a:latin typeface="Times New Roman" panose="02020603050405020304" pitchFamily="18" charset="0"/>
                <a:cs typeface="Times New Roman" panose="02020603050405020304" pitchFamily="18" charset="0"/>
              </a:rPr>
              <a:t>Physical Sciences and Engineering (PSE); </a:t>
            </a:r>
            <a:r>
              <a:rPr lang="en-GB" sz="1600" b="1" i="1" dirty="0">
                <a:latin typeface="Times New Roman" panose="02020603050405020304" pitchFamily="18" charset="0"/>
                <a:cs typeface="Times New Roman" panose="02020603050405020304" pitchFamily="18" charset="0"/>
              </a:rPr>
              <a:t>6. Social Sciences &amp; Humanities. </a:t>
            </a:r>
          </a:p>
          <a:p>
            <a:pPr>
              <a:lnSpc>
                <a:spcPct val="115000"/>
              </a:lnSpc>
              <a:spcAft>
                <a:spcPts val="1000"/>
              </a:spcAft>
            </a:pPr>
            <a:endParaRPr lang="en-GB" sz="1600" i="1" dirty="0">
              <a:latin typeface="Times New Roman" panose="02020603050405020304" pitchFamily="18" charset="0"/>
              <a:cs typeface="Times New Roman" panose="02020603050405020304" pitchFamily="18" charset="0"/>
            </a:endParaRPr>
          </a:p>
          <a:p>
            <a:pPr algn="just">
              <a:lnSpc>
                <a:spcPct val="115000"/>
              </a:lnSpc>
              <a:spcAft>
                <a:spcPts val="1000"/>
              </a:spcAft>
            </a:pPr>
            <a:r>
              <a:rPr lang="en-GB" b="1" i="1" u="sng" dirty="0">
                <a:latin typeface="Times New Roman" panose="02020603050405020304" pitchFamily="18" charset="0"/>
                <a:cs typeface="Times New Roman" panose="02020603050405020304" pitchFamily="18" charset="0"/>
              </a:rPr>
              <a:t>PSENTRIC (</a:t>
            </a:r>
            <a:r>
              <a:rPr lang="fr-FR" b="1" i="1" u="sng" dirty="0">
                <a:latin typeface="Times New Roman" panose="02020603050405020304" pitchFamily="18" charset="0"/>
                <a:cs typeface="Times New Roman" panose="02020603050405020304" pitchFamily="18" charset="0"/>
              </a:rPr>
              <a:t>Physical Sciences &amp; Engineering </a:t>
            </a:r>
            <a:r>
              <a:rPr lang="en-GB" b="1" i="1" u="sng" noProof="0" dirty="0">
                <a:latin typeface="Times New Roman" panose="02020603050405020304" pitchFamily="18" charset="0"/>
                <a:cs typeface="Times New Roman" panose="02020603050405020304" pitchFamily="18" charset="0"/>
              </a:rPr>
              <a:t>Networked</a:t>
            </a:r>
            <a:r>
              <a:rPr lang="fr-FR" b="1" i="1" u="sng" dirty="0">
                <a:latin typeface="Times New Roman" panose="02020603050405020304" pitchFamily="18" charset="0"/>
                <a:cs typeface="Times New Roman" panose="02020603050405020304" pitchFamily="18" charset="0"/>
              </a:rPr>
              <a:t> </a:t>
            </a:r>
            <a:r>
              <a:rPr lang="fr-FR" b="1" i="1" u="sng" dirty="0" err="1">
                <a:latin typeface="Times New Roman" panose="02020603050405020304" pitchFamily="18" charset="0"/>
                <a:cs typeface="Times New Roman" panose="02020603050405020304" pitchFamily="18" charset="0"/>
              </a:rPr>
              <a:t>Thematic</a:t>
            </a:r>
            <a:r>
              <a:rPr lang="fr-FR" b="1" i="1" u="sng" dirty="0">
                <a:latin typeface="Times New Roman" panose="02020603050405020304" pitchFamily="18" charset="0"/>
                <a:cs typeface="Times New Roman" panose="02020603050405020304" pitchFamily="18" charset="0"/>
              </a:rPr>
              <a:t> </a:t>
            </a:r>
            <a:r>
              <a:rPr lang="fr-FR" b="1" i="1" u="sng" dirty="0" err="1">
                <a:latin typeface="Times New Roman" panose="02020603050405020304" pitchFamily="18" charset="0"/>
                <a:cs typeface="Times New Roman" panose="02020603050405020304" pitchFamily="18" charset="0"/>
              </a:rPr>
              <a:t>Research</a:t>
            </a:r>
            <a:r>
              <a:rPr lang="fr-FR" b="1" i="1" u="sng" dirty="0">
                <a:latin typeface="Times New Roman" panose="02020603050405020304" pitchFamily="18" charset="0"/>
                <a:cs typeface="Times New Roman" panose="02020603050405020304" pitchFamily="18" charset="0"/>
              </a:rPr>
              <a:t> Infrastructure Cluster</a:t>
            </a:r>
            <a:r>
              <a:rPr lang="en-GB" b="1" i="1" u="sng" dirty="0">
                <a:latin typeface="Times New Roman" panose="02020603050405020304" pitchFamily="18" charset="0"/>
                <a:cs typeface="Times New Roman" panose="02020603050405020304" pitchFamily="18" charset="0"/>
              </a:rPr>
              <a:t>) submitted</a:t>
            </a:r>
          </a:p>
          <a:p>
            <a:pPr algn="just">
              <a:lnSpc>
                <a:spcPct val="115000"/>
              </a:lnSpc>
              <a:spcAft>
                <a:spcPts val="1000"/>
              </a:spcAft>
            </a:pPr>
            <a:r>
              <a:rPr lang="en-GB" dirty="0">
                <a:latin typeface="Times New Roman" panose="02020603050405020304" pitchFamily="18" charset="0"/>
                <a:cs typeface="Times New Roman" panose="02020603050405020304" pitchFamily="18" charset="0"/>
              </a:rPr>
              <a:t>for the PSE domain. </a:t>
            </a:r>
          </a:p>
          <a:p>
            <a:pPr algn="just">
              <a:lnSpc>
                <a:spcPct val="115000"/>
              </a:lnSpc>
              <a:spcAft>
                <a:spcPts val="1000"/>
              </a:spcAft>
            </a:pPr>
            <a:r>
              <a:rPr lang="fr-FR" sz="1600" b="1" i="1" dirty="0">
                <a:latin typeface="Times New Roman" panose="02020603050405020304" pitchFamily="18" charset="0"/>
                <a:cs typeface="Times New Roman" panose="02020603050405020304" pitchFamily="18" charset="0"/>
              </a:rPr>
              <a:t>PSE</a:t>
            </a:r>
            <a:r>
              <a:rPr lang="fr-FR" sz="1600" i="1" dirty="0">
                <a:latin typeface="Times New Roman" panose="02020603050405020304" pitchFamily="18" charset="0"/>
                <a:cs typeface="Times New Roman" panose="02020603050405020304" pitchFamily="18" charset="0"/>
              </a:rPr>
              <a:t> </a:t>
            </a:r>
            <a:r>
              <a:rPr lang="fr-FR" sz="1600" i="1" dirty="0" err="1">
                <a:latin typeface="Times New Roman" panose="02020603050405020304" pitchFamily="18" charset="0"/>
                <a:cs typeface="Times New Roman" panose="02020603050405020304" pitchFamily="18" charset="0"/>
              </a:rPr>
              <a:t>is</a:t>
            </a:r>
            <a:r>
              <a:rPr lang="fr-FR" sz="1600" i="1" dirty="0">
                <a:latin typeface="Times New Roman" panose="02020603050405020304" pitchFamily="18" charset="0"/>
                <a:cs typeface="Times New Roman" panose="02020603050405020304" pitchFamily="18" charset="0"/>
              </a:rPr>
              <a:t> </a:t>
            </a:r>
            <a:r>
              <a:rPr lang="fr-FR" sz="1600" i="1" dirty="0" err="1">
                <a:latin typeface="Times New Roman" panose="02020603050405020304" pitchFamily="18" charset="0"/>
                <a:cs typeface="Times New Roman" panose="02020603050405020304" pitchFamily="18" charset="0"/>
              </a:rPr>
              <a:t>defined</a:t>
            </a:r>
            <a:r>
              <a:rPr lang="fr-FR" sz="1600" i="1" dirty="0">
                <a:latin typeface="Times New Roman" panose="02020603050405020304" pitchFamily="18" charset="0"/>
                <a:cs typeface="Times New Roman" panose="02020603050405020304" pitchFamily="18" charset="0"/>
              </a:rPr>
              <a:t> as a </a:t>
            </a:r>
            <a:r>
              <a:rPr lang="fr-FR" sz="1600" i="1" dirty="0" err="1">
                <a:latin typeface="Times New Roman" panose="02020603050405020304" pitchFamily="18" charset="0"/>
                <a:cs typeface="Times New Roman" panose="02020603050405020304" pitchFamily="18" charset="0"/>
              </a:rPr>
              <a:t>thematic</a:t>
            </a:r>
            <a:r>
              <a:rPr lang="fr-FR" sz="1600" i="1" dirty="0">
                <a:latin typeface="Times New Roman" panose="02020603050405020304" pitchFamily="18" charset="0"/>
                <a:cs typeface="Times New Roman" panose="02020603050405020304" pitchFamily="18" charset="0"/>
              </a:rPr>
              <a:t> area </a:t>
            </a:r>
            <a:r>
              <a:rPr lang="fr-FR" sz="1600" i="1" dirty="0" err="1">
                <a:latin typeface="Times New Roman" panose="02020603050405020304" pitchFamily="18" charset="0"/>
                <a:cs typeface="Times New Roman" panose="02020603050405020304" pitchFamily="18" charset="0"/>
              </a:rPr>
              <a:t>that</a:t>
            </a:r>
            <a:r>
              <a:rPr lang="fr-FR" sz="1600" i="1" dirty="0">
                <a:latin typeface="Times New Roman" panose="02020603050405020304" pitchFamily="18" charset="0"/>
                <a:cs typeface="Times New Roman" panose="02020603050405020304" pitchFamily="18" charset="0"/>
              </a:rPr>
              <a:t> </a:t>
            </a:r>
            <a:r>
              <a:rPr lang="fr-FR" sz="1600" i="1" dirty="0" err="1">
                <a:latin typeface="Times New Roman" panose="02020603050405020304" pitchFamily="18" charset="0"/>
                <a:cs typeface="Times New Roman" panose="02020603050405020304" pitchFamily="18" charset="0"/>
              </a:rPr>
              <a:t>covers</a:t>
            </a:r>
            <a:r>
              <a:rPr lang="fr-FR" sz="1600" i="1" dirty="0">
                <a:latin typeface="Times New Roman" panose="02020603050405020304" pitchFamily="18" charset="0"/>
                <a:cs typeface="Times New Roman" panose="02020603050405020304" pitchFamily="18" charset="0"/>
              </a:rPr>
              <a:t> </a:t>
            </a:r>
            <a:r>
              <a:rPr lang="fr-FR" sz="1600" i="1" dirty="0" err="1">
                <a:latin typeface="Times New Roman" panose="02020603050405020304" pitchFamily="18" charset="0"/>
                <a:cs typeface="Times New Roman" panose="02020603050405020304" pitchFamily="18" charset="0"/>
              </a:rPr>
              <a:t>three</a:t>
            </a:r>
            <a:r>
              <a:rPr lang="fr-FR" sz="1600" i="1" dirty="0">
                <a:latin typeface="Times New Roman" panose="02020603050405020304" pitchFamily="18" charset="0"/>
                <a:cs typeface="Times New Roman" panose="02020603050405020304" pitchFamily="18" charset="0"/>
              </a:rPr>
              <a:t> </a:t>
            </a:r>
            <a:r>
              <a:rPr lang="fr-FR" sz="1600" i="1" dirty="0" err="1">
                <a:latin typeface="Times New Roman" panose="02020603050405020304" pitchFamily="18" charset="0"/>
                <a:cs typeface="Times New Roman" panose="02020603050405020304" pitchFamily="18" charset="0"/>
              </a:rPr>
              <a:t>sub-domains</a:t>
            </a:r>
            <a:r>
              <a:rPr lang="fr-FR" sz="1600" i="1" dirty="0">
                <a:latin typeface="Times New Roman" panose="02020603050405020304" pitchFamily="18" charset="0"/>
                <a:cs typeface="Times New Roman" panose="02020603050405020304" pitchFamily="18" charset="0"/>
              </a:rPr>
              <a:t>: </a:t>
            </a:r>
            <a:r>
              <a:rPr lang="fr-FR" sz="1600" i="1" dirty="0" err="1">
                <a:latin typeface="Times New Roman" panose="02020603050405020304" pitchFamily="18" charset="0"/>
                <a:cs typeface="Times New Roman" panose="02020603050405020304" pitchFamily="18" charset="0"/>
              </a:rPr>
              <a:t>Astronomy</a:t>
            </a:r>
            <a:r>
              <a:rPr lang="fr-FR" sz="1600" i="1" dirty="0">
                <a:latin typeface="Times New Roman" panose="02020603050405020304" pitchFamily="18" charset="0"/>
                <a:cs typeface="Times New Roman" panose="02020603050405020304" pitchFamily="18" charset="0"/>
              </a:rPr>
              <a:t>, </a:t>
            </a:r>
            <a:r>
              <a:rPr lang="fr-FR" sz="1600" i="1" dirty="0" err="1">
                <a:latin typeface="Times New Roman" panose="02020603050405020304" pitchFamily="18" charset="0"/>
                <a:cs typeface="Times New Roman" panose="02020603050405020304" pitchFamily="18" charset="0"/>
              </a:rPr>
              <a:t>Astrophysics</a:t>
            </a:r>
            <a:r>
              <a:rPr lang="fr-FR" sz="1600" i="1" dirty="0">
                <a:latin typeface="Times New Roman" panose="02020603050405020304" pitchFamily="18" charset="0"/>
                <a:cs typeface="Times New Roman" panose="02020603050405020304" pitchFamily="18" charset="0"/>
              </a:rPr>
              <a:t> and Space Science (AAS), </a:t>
            </a:r>
            <a:r>
              <a:rPr lang="fr-FR" sz="1600" i="1" dirty="0" err="1">
                <a:latin typeface="Times New Roman" panose="02020603050405020304" pitchFamily="18" charset="0"/>
                <a:cs typeface="Times New Roman" panose="02020603050405020304" pitchFamily="18" charset="0"/>
              </a:rPr>
              <a:t>Analytical</a:t>
            </a:r>
            <a:r>
              <a:rPr lang="fr-FR" sz="1600" i="1" dirty="0">
                <a:latin typeface="Times New Roman" panose="02020603050405020304" pitchFamily="18" charset="0"/>
                <a:cs typeface="Times New Roman" panose="02020603050405020304" pitchFamily="18" charset="0"/>
              </a:rPr>
              <a:t> Physical Sciences (APS) and </a:t>
            </a:r>
            <a:r>
              <a:rPr lang="fr-FR" sz="1600" i="1" dirty="0" err="1">
                <a:latin typeface="Times New Roman" panose="02020603050405020304" pitchFamily="18" charset="0"/>
                <a:cs typeface="Times New Roman" panose="02020603050405020304" pitchFamily="18" charset="0"/>
              </a:rPr>
              <a:t>Particle</a:t>
            </a:r>
            <a:r>
              <a:rPr lang="fr-FR" sz="1600" i="1" dirty="0">
                <a:latin typeface="Times New Roman" panose="02020603050405020304" pitchFamily="18" charset="0"/>
                <a:cs typeface="Times New Roman" panose="02020603050405020304" pitchFamily="18" charset="0"/>
              </a:rPr>
              <a:t> and </a:t>
            </a:r>
            <a:r>
              <a:rPr lang="fr-FR" sz="1600" i="1" dirty="0" err="1">
                <a:latin typeface="Times New Roman" panose="02020603050405020304" pitchFamily="18" charset="0"/>
                <a:cs typeface="Times New Roman" panose="02020603050405020304" pitchFamily="18" charset="0"/>
              </a:rPr>
              <a:t>Nuclear</a:t>
            </a:r>
            <a:r>
              <a:rPr lang="fr-FR" sz="1600" i="1" dirty="0">
                <a:latin typeface="Times New Roman" panose="02020603050405020304" pitchFamily="18" charset="0"/>
                <a:cs typeface="Times New Roman" panose="02020603050405020304" pitchFamily="18" charset="0"/>
              </a:rPr>
              <a:t> Physics (PNU). </a:t>
            </a:r>
            <a:r>
              <a:rPr lang="fr-FR" sz="1600" i="1" dirty="0" err="1">
                <a:latin typeface="Times New Roman" panose="02020603050405020304" pitchFamily="18" charset="0"/>
                <a:cs typeface="Times New Roman" panose="02020603050405020304" pitchFamily="18" charset="0"/>
              </a:rPr>
              <a:t>Collectively</a:t>
            </a:r>
            <a:r>
              <a:rPr lang="fr-FR" sz="1600" i="1" dirty="0">
                <a:latin typeface="Times New Roman" panose="02020603050405020304" pitchFamily="18" charset="0"/>
                <a:cs typeface="Times New Roman" panose="02020603050405020304" pitchFamily="18" charset="0"/>
              </a:rPr>
              <a:t>, the PSE </a:t>
            </a:r>
            <a:r>
              <a:rPr lang="fr-FR" sz="1600" i="1" dirty="0" err="1">
                <a:latin typeface="Times New Roman" panose="02020603050405020304" pitchFamily="18" charset="0"/>
                <a:cs typeface="Times New Roman" panose="02020603050405020304" pitchFamily="18" charset="0"/>
              </a:rPr>
              <a:t>domain</a:t>
            </a:r>
            <a:r>
              <a:rPr lang="fr-FR" sz="1600" i="1" dirty="0">
                <a:latin typeface="Times New Roman" panose="02020603050405020304" pitchFamily="18" charset="0"/>
                <a:cs typeface="Times New Roman" panose="02020603050405020304" pitchFamily="18" charset="0"/>
              </a:rPr>
              <a:t> </a:t>
            </a:r>
            <a:r>
              <a:rPr lang="fr-FR" sz="1600" i="1" dirty="0" err="1">
                <a:latin typeface="Times New Roman" panose="02020603050405020304" pitchFamily="18" charset="0"/>
                <a:cs typeface="Times New Roman" panose="02020603050405020304" pitchFamily="18" charset="0"/>
              </a:rPr>
              <a:t>covers</a:t>
            </a:r>
            <a:r>
              <a:rPr lang="fr-FR" sz="1600" i="1" dirty="0">
                <a:latin typeface="Times New Roman" panose="02020603050405020304" pitchFamily="18" charset="0"/>
                <a:cs typeface="Times New Roman" panose="02020603050405020304" pitchFamily="18" charset="0"/>
              </a:rPr>
              <a:t> </a:t>
            </a:r>
            <a:r>
              <a:rPr lang="fr-FR" sz="1600" i="1" dirty="0" err="1">
                <a:latin typeface="Times New Roman" panose="02020603050405020304" pitchFamily="18" charset="0"/>
                <a:cs typeface="Times New Roman" panose="02020603050405020304" pitchFamily="18" charset="0"/>
              </a:rPr>
              <a:t>hundreds</a:t>
            </a:r>
            <a:r>
              <a:rPr lang="fr-FR" sz="1600" i="1" dirty="0">
                <a:latin typeface="Times New Roman" panose="02020603050405020304" pitchFamily="18" charset="0"/>
                <a:cs typeface="Times New Roman" panose="02020603050405020304" pitchFamily="18" charset="0"/>
              </a:rPr>
              <a:t> of </a:t>
            </a:r>
            <a:r>
              <a:rPr lang="fr-FR" sz="1600" i="1" dirty="0" err="1">
                <a:latin typeface="Times New Roman" panose="02020603050405020304" pitchFamily="18" charset="0"/>
                <a:cs typeface="Times New Roman" panose="02020603050405020304" pitchFamily="18" charset="0"/>
              </a:rPr>
              <a:t>facilities</a:t>
            </a:r>
            <a:r>
              <a:rPr lang="fr-FR" sz="1600" i="1" dirty="0">
                <a:latin typeface="Times New Roman" panose="02020603050405020304" pitchFamily="18" charset="0"/>
                <a:cs typeface="Times New Roman" panose="02020603050405020304" pitchFamily="18" charset="0"/>
              </a:rPr>
              <a:t> and </a:t>
            </a:r>
            <a:r>
              <a:rPr lang="fr-FR" sz="1600" i="1" dirty="0" err="1">
                <a:latin typeface="Times New Roman" panose="02020603050405020304" pitchFamily="18" charset="0"/>
                <a:cs typeface="Times New Roman" panose="02020603050405020304" pitchFamily="18" charset="0"/>
              </a:rPr>
              <a:t>upwards</a:t>
            </a:r>
            <a:r>
              <a:rPr lang="fr-FR" sz="1600" i="1" dirty="0">
                <a:latin typeface="Times New Roman" panose="02020603050405020304" pitchFamily="18" charset="0"/>
                <a:cs typeface="Times New Roman" panose="02020603050405020304" pitchFamily="18" charset="0"/>
              </a:rPr>
              <a:t> of 100,000 </a:t>
            </a:r>
            <a:r>
              <a:rPr lang="fr-FR" sz="1600" i="1" dirty="0" err="1">
                <a:latin typeface="Times New Roman" panose="02020603050405020304" pitchFamily="18" charset="0"/>
                <a:cs typeface="Times New Roman" panose="02020603050405020304" pitchFamily="18" charset="0"/>
              </a:rPr>
              <a:t>users</a:t>
            </a:r>
            <a:r>
              <a:rPr lang="fr-FR" sz="1600" i="1" dirty="0">
                <a:latin typeface="Times New Roman" panose="02020603050405020304" pitchFamily="18" charset="0"/>
                <a:cs typeface="Times New Roman" panose="02020603050405020304" pitchFamily="18" charset="0"/>
              </a:rPr>
              <a:t>.</a:t>
            </a:r>
          </a:p>
          <a:p>
            <a:pPr algn="just">
              <a:lnSpc>
                <a:spcPct val="115000"/>
              </a:lnSpc>
              <a:spcAft>
                <a:spcPts val="1000"/>
              </a:spcAft>
            </a:pPr>
            <a:r>
              <a:rPr lang="fr-FR" sz="1600" i="1" dirty="0">
                <a:latin typeface="Times New Roman" panose="02020603050405020304" pitchFamily="18" charset="0"/>
                <a:cs typeface="Times New Roman" panose="02020603050405020304" pitchFamily="18" charset="0"/>
              </a:rPr>
              <a:t>Giovanni Lamanna (CERN) and Giorgio Rossi (CNR) </a:t>
            </a:r>
            <a:r>
              <a:rPr lang="fr-FR" sz="1600" i="1" dirty="0" err="1">
                <a:latin typeface="Times New Roman" panose="02020603050405020304" pitchFamily="18" charset="0"/>
                <a:cs typeface="Times New Roman" panose="02020603050405020304" pitchFamily="18" charset="0"/>
              </a:rPr>
              <a:t>coordinators</a:t>
            </a:r>
            <a:r>
              <a:rPr lang="fr-FR" sz="1600" i="1" dirty="0">
                <a:latin typeface="Times New Roman" panose="02020603050405020304" pitchFamily="18" charset="0"/>
                <a:cs typeface="Times New Roman" panose="02020603050405020304" pitchFamily="18" charset="0"/>
              </a:rPr>
              <a:t>.</a:t>
            </a:r>
            <a:endParaRPr lang="en-GB" sz="1600" i="1" dirty="0">
              <a:latin typeface="Times New Roman" panose="02020603050405020304" pitchFamily="18" charset="0"/>
              <a:cs typeface="Times New Roman" panose="02020603050405020304" pitchFamily="18" charset="0"/>
            </a:endParaRPr>
          </a:p>
          <a:p>
            <a:pPr>
              <a:lnSpc>
                <a:spcPct val="115000"/>
              </a:lnSpc>
              <a:spcAft>
                <a:spcPts val="1000"/>
              </a:spcAft>
            </a:pPr>
            <a:endParaRPr lang="fr-FR" sz="1600" b="1" dirty="0">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2E35F4CF-B1D3-178D-E1E4-51905E89C7B5}"/>
              </a:ext>
            </a:extLst>
          </p:cNvPr>
          <p:cNvSpPr txBox="1"/>
          <p:nvPr/>
        </p:nvSpPr>
        <p:spPr>
          <a:xfrm>
            <a:off x="900631" y="6607175"/>
            <a:ext cx="11291369" cy="276999"/>
          </a:xfrm>
          <a:prstGeom prst="rect">
            <a:avLst/>
          </a:prstGeom>
          <a:noFill/>
        </p:spPr>
        <p:txBody>
          <a:bodyPr wrap="square" rtlCol="0">
            <a:spAutoFit/>
          </a:bodyPr>
          <a:lstStyle/>
          <a:p>
            <a:r>
              <a:rPr lang="en-GB" sz="1200" i="1" noProof="0" dirty="0">
                <a:latin typeface="Calibri" panose="020F0502020204030204" pitchFamily="34" charset="0"/>
                <a:cs typeface="Calibri" panose="020F0502020204030204" pitchFamily="34" charset="0"/>
              </a:rPr>
              <a:t>G. LAMANNA. CNRS/CERN</a:t>
            </a:r>
          </a:p>
        </p:txBody>
      </p:sp>
      <p:sp>
        <p:nvSpPr>
          <p:cNvPr id="5" name="Slide Number Placeholder 4">
            <a:extLst>
              <a:ext uri="{FF2B5EF4-FFF2-40B4-BE49-F238E27FC236}">
                <a16:creationId xmlns:a16="http://schemas.microsoft.com/office/drawing/2014/main" id="{21141063-15E8-3498-049F-A5AC54992206}"/>
              </a:ext>
            </a:extLst>
          </p:cNvPr>
          <p:cNvSpPr>
            <a:spLocks noGrp="1"/>
          </p:cNvSpPr>
          <p:nvPr>
            <p:ph type="sldNum" sz="quarter" idx="12"/>
          </p:nvPr>
        </p:nvSpPr>
        <p:spPr/>
        <p:txBody>
          <a:bodyPr/>
          <a:lstStyle/>
          <a:p>
            <a:fld id="{FC4456CD-832E-41F2-9893-C7650CCC5376}" type="slidenum">
              <a:rPr lang="en-GB" smtClean="0"/>
              <a:t>21</a:t>
            </a:fld>
            <a:endParaRPr lang="en-GB"/>
          </a:p>
        </p:txBody>
      </p:sp>
      <p:sp>
        <p:nvSpPr>
          <p:cNvPr id="8" name="TextBox 7">
            <a:extLst>
              <a:ext uri="{FF2B5EF4-FFF2-40B4-BE49-F238E27FC236}">
                <a16:creationId xmlns:a16="http://schemas.microsoft.com/office/drawing/2014/main" id="{D9D14DCE-BE98-34EF-D6A7-BF14FE79F173}"/>
              </a:ext>
            </a:extLst>
          </p:cNvPr>
          <p:cNvSpPr txBox="1"/>
          <p:nvPr/>
        </p:nvSpPr>
        <p:spPr>
          <a:xfrm>
            <a:off x="4940300" y="384552"/>
            <a:ext cx="6502400" cy="584775"/>
          </a:xfrm>
          <a:prstGeom prst="rect">
            <a:avLst/>
          </a:prstGeom>
          <a:noFill/>
        </p:spPr>
        <p:txBody>
          <a:bodyPr wrap="square">
            <a:spAutoFit/>
          </a:bodyPr>
          <a:lstStyle/>
          <a:p>
            <a:r>
              <a:rPr kumimoji="0" lang="en-GB" sz="3200" b="1" i="1" u="sng"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HORIZON-INFRA-2026-DEV-01-02</a:t>
            </a:r>
            <a:endParaRPr lang="en-GB" sz="32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2055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3FE444D-9D66-D77F-EA5B-98E9324FF714}"/>
              </a:ext>
            </a:extLst>
          </p:cNvPr>
          <p:cNvSpPr txBox="1"/>
          <p:nvPr/>
        </p:nvSpPr>
        <p:spPr>
          <a:xfrm>
            <a:off x="172272" y="1632772"/>
            <a:ext cx="11209468" cy="4298613"/>
          </a:xfrm>
          <a:prstGeom prst="rect">
            <a:avLst/>
          </a:prstGeom>
          <a:noFill/>
        </p:spPr>
        <p:txBody>
          <a:bodyPr wrap="square">
            <a:spAutoFit/>
          </a:bodyPr>
          <a:lstStyle/>
          <a:p>
            <a:pPr algn="just" rtl="0">
              <a:spcAft>
                <a:spcPts val="400"/>
              </a:spcAft>
            </a:pPr>
            <a:r>
              <a:rPr lang="en-GB" sz="2000" b="1" i="0" u="none" strike="noStrike" noProof="0" dirty="0">
                <a:solidFill>
                  <a:srgbClr val="000000"/>
                </a:solidFill>
                <a:effectLst/>
                <a:latin typeface="Times New Roman" panose="02020603050405020304" pitchFamily="18" charset="0"/>
                <a:cs typeface="Times New Roman" panose="02020603050405020304" pitchFamily="18" charset="0"/>
              </a:rPr>
              <a:t>(A) </a:t>
            </a:r>
            <a:r>
              <a:rPr lang="en-GB" sz="2000" i="0" u="none" strike="noStrike" noProof="0" dirty="0">
                <a:solidFill>
                  <a:srgbClr val="000000"/>
                </a:solidFill>
                <a:effectLst/>
                <a:latin typeface="Times New Roman" panose="02020603050405020304" pitchFamily="18" charset="0"/>
                <a:cs typeface="Times New Roman" panose="02020603050405020304" pitchFamily="18" charset="0"/>
              </a:rPr>
              <a:t>Establish a coherent identity of the PSE domain through the development of policy and technical arms that strengthen coordination, complementarity, strategic alignment, and collaboration amongst PSE Research Infrastructures and support European competitiveness in Research and Innovation (R&amp;I).</a:t>
            </a:r>
          </a:p>
          <a:p>
            <a:pPr lvl="1" algn="just">
              <a:spcAft>
                <a:spcPts val="400"/>
              </a:spcAft>
            </a:pPr>
            <a:endParaRPr lang="en-GB" sz="2000" b="1" noProof="0" dirty="0">
              <a:solidFill>
                <a:srgbClr val="000000"/>
              </a:solidFill>
              <a:latin typeface="Times New Roman" panose="02020603050405020304" pitchFamily="18" charset="0"/>
              <a:cs typeface="Times New Roman" panose="02020603050405020304" pitchFamily="18" charset="0"/>
            </a:endParaRPr>
          </a:p>
          <a:p>
            <a:pPr algn="just">
              <a:spcAft>
                <a:spcPts val="400"/>
              </a:spcAft>
            </a:pPr>
            <a:r>
              <a:rPr lang="en-GB" sz="2000" b="1" noProof="0" dirty="0">
                <a:latin typeface="Times New Roman" panose="02020603050405020304" pitchFamily="18" charset="0"/>
                <a:cs typeface="Times New Roman" panose="02020603050405020304" pitchFamily="18" charset="0"/>
              </a:rPr>
              <a:t>(B) </a:t>
            </a:r>
            <a:r>
              <a:rPr lang="en-GB" sz="2000" i="0" u="none" strike="noStrike" noProof="0" dirty="0">
                <a:solidFill>
                  <a:srgbClr val="000000"/>
                </a:solidFill>
                <a:effectLst/>
                <a:latin typeface="Times New Roman" panose="02020603050405020304" pitchFamily="18" charset="0"/>
                <a:cs typeface="Times New Roman" panose="02020603050405020304" pitchFamily="18" charset="0"/>
              </a:rPr>
              <a:t>Design the foundations of a federated, interoperable and user‑oriented European portfolio of PSE RI services (Knowledge Platform), with a common front page and thematic entry points to the PSE RI services, that improves visibility, findability and access, aligns with Open Science and FAIR practices, and integrates with the evolving EOSC ecosystem.</a:t>
            </a:r>
            <a:endParaRPr lang="en-GB" sz="2000" noProof="0" dirty="0">
              <a:solidFill>
                <a:srgbClr val="000000"/>
              </a:solidFill>
              <a:latin typeface="Times New Roman" panose="02020603050405020304" pitchFamily="18" charset="0"/>
              <a:cs typeface="Times New Roman" panose="02020603050405020304" pitchFamily="18" charset="0"/>
            </a:endParaRPr>
          </a:p>
          <a:p>
            <a:pPr algn="just" rtl="0">
              <a:spcAft>
                <a:spcPts val="400"/>
              </a:spcAft>
              <a:buNone/>
            </a:pPr>
            <a:endParaRPr lang="fr-FR" sz="2000" dirty="0">
              <a:effectLst/>
              <a:latin typeface="Times New Roman" panose="02020603050405020304" pitchFamily="18" charset="0"/>
              <a:cs typeface="Times New Roman" panose="02020603050405020304" pitchFamily="18" charset="0"/>
            </a:endParaRPr>
          </a:p>
          <a:p>
            <a:pPr algn="just">
              <a:spcAft>
                <a:spcPts val="400"/>
              </a:spcAft>
            </a:pPr>
            <a:r>
              <a:rPr lang="fr-FR" sz="2000" b="1" i="0" u="none" strike="noStrike" dirty="0">
                <a:solidFill>
                  <a:srgbClr val="000000"/>
                </a:solidFill>
                <a:effectLst/>
                <a:latin typeface="Times New Roman" panose="02020603050405020304" pitchFamily="18" charset="0"/>
                <a:cs typeface="Times New Roman" panose="02020603050405020304" pitchFamily="18" charset="0"/>
              </a:rPr>
              <a:t>(C)  </a:t>
            </a:r>
            <a:r>
              <a:rPr lang="fr-FR" sz="2000" i="0" u="none" strike="noStrike" dirty="0" err="1">
                <a:solidFill>
                  <a:srgbClr val="000000"/>
                </a:solidFill>
                <a:effectLst/>
                <a:latin typeface="Times New Roman" panose="02020603050405020304" pitchFamily="18" charset="0"/>
                <a:cs typeface="Times New Roman" panose="02020603050405020304" pitchFamily="18" charset="0"/>
              </a:rPr>
              <a:t>Demonstrate</a:t>
            </a:r>
            <a:r>
              <a:rPr lang="fr-FR" sz="2000" i="0" u="none" strike="noStrike" dirty="0">
                <a:solidFill>
                  <a:srgbClr val="000000"/>
                </a:solidFill>
                <a:effectLst/>
                <a:latin typeface="Times New Roman" panose="02020603050405020304" pitchFamily="18" charset="0"/>
                <a:cs typeface="Times New Roman" panose="02020603050405020304" pitchFamily="18" charset="0"/>
              </a:rPr>
              <a:t> how a </a:t>
            </a:r>
            <a:r>
              <a:rPr lang="fr-FR" sz="2000" i="0" u="none" strike="noStrike" dirty="0" err="1">
                <a:solidFill>
                  <a:srgbClr val="000000"/>
                </a:solidFill>
                <a:effectLst/>
                <a:latin typeface="Times New Roman" panose="02020603050405020304" pitchFamily="18" charset="0"/>
                <a:cs typeface="Times New Roman" panose="02020603050405020304" pitchFamily="18" charset="0"/>
              </a:rPr>
              <a:t>federated</a:t>
            </a:r>
            <a:r>
              <a:rPr lang="fr-FR" sz="2000" i="0" u="none" strike="noStrike" dirty="0">
                <a:solidFill>
                  <a:srgbClr val="000000"/>
                </a:solidFill>
                <a:effectLst/>
                <a:latin typeface="Times New Roman" panose="02020603050405020304" pitchFamily="18" charset="0"/>
                <a:cs typeface="Times New Roman" panose="02020603050405020304" pitchFamily="18" charset="0"/>
              </a:rPr>
              <a:t> PSE </a:t>
            </a:r>
            <a:r>
              <a:rPr lang="fr-FR" sz="2000" i="0" u="none" strike="noStrike" dirty="0" err="1">
                <a:solidFill>
                  <a:srgbClr val="000000"/>
                </a:solidFill>
                <a:effectLst/>
                <a:latin typeface="Times New Roman" panose="02020603050405020304" pitchFamily="18" charset="0"/>
                <a:cs typeface="Times New Roman" panose="02020603050405020304" pitchFamily="18" charset="0"/>
              </a:rPr>
              <a:t>domain</a:t>
            </a:r>
            <a:r>
              <a:rPr lang="fr-FR" sz="2000" i="0" u="none" strike="noStrike" dirty="0">
                <a:solidFill>
                  <a:srgbClr val="000000"/>
                </a:solidFill>
                <a:effectLst/>
                <a:latin typeface="Times New Roman" panose="02020603050405020304" pitchFamily="18" charset="0"/>
                <a:cs typeface="Times New Roman" panose="02020603050405020304" pitchFamily="18" charset="0"/>
              </a:rPr>
              <a:t> can </a:t>
            </a:r>
            <a:r>
              <a:rPr lang="fr-FR" sz="2000" i="0" u="none" strike="noStrike" dirty="0" err="1">
                <a:solidFill>
                  <a:srgbClr val="000000"/>
                </a:solidFill>
                <a:effectLst/>
                <a:latin typeface="Times New Roman" panose="02020603050405020304" pitchFamily="18" charset="0"/>
                <a:cs typeface="Times New Roman" panose="02020603050405020304" pitchFamily="18" charset="0"/>
              </a:rPr>
              <a:t>stimulate</a:t>
            </a:r>
            <a:r>
              <a:rPr lang="fr-FR" sz="2000" i="0" u="none" strike="noStrike" dirty="0">
                <a:solidFill>
                  <a:srgbClr val="000000"/>
                </a:solidFill>
                <a:effectLst/>
                <a:latin typeface="Times New Roman" panose="02020603050405020304" pitchFamily="18" charset="0"/>
                <a:cs typeface="Times New Roman" panose="02020603050405020304" pitchFamily="18" charset="0"/>
              </a:rPr>
              <a:t> the </a:t>
            </a:r>
            <a:r>
              <a:rPr lang="fr-FR" sz="2000" i="0" u="none" strike="noStrike" dirty="0" err="1">
                <a:solidFill>
                  <a:srgbClr val="000000"/>
                </a:solidFill>
                <a:effectLst/>
                <a:latin typeface="Times New Roman" panose="02020603050405020304" pitchFamily="18" charset="0"/>
                <a:cs typeface="Times New Roman" panose="02020603050405020304" pitchFamily="18" charset="0"/>
              </a:rPr>
              <a:t>uptake</a:t>
            </a:r>
            <a:r>
              <a:rPr lang="fr-FR" sz="2000" i="0" u="none" strike="noStrike" dirty="0">
                <a:solidFill>
                  <a:srgbClr val="000000"/>
                </a:solidFill>
                <a:effectLst/>
                <a:latin typeface="Times New Roman" panose="02020603050405020304" pitchFamily="18" charset="0"/>
                <a:cs typeface="Times New Roman" panose="02020603050405020304" pitchFamily="18" charset="0"/>
              </a:rPr>
              <a:t> of RI services by </a:t>
            </a:r>
            <a:r>
              <a:rPr lang="fr-FR" sz="2000" i="0" u="none" strike="noStrike" dirty="0" err="1">
                <a:solidFill>
                  <a:srgbClr val="000000"/>
                </a:solidFill>
                <a:effectLst/>
                <a:latin typeface="Times New Roman" panose="02020603050405020304" pitchFamily="18" charset="0"/>
                <a:cs typeface="Times New Roman" panose="02020603050405020304" pitchFamily="18" charset="0"/>
              </a:rPr>
              <a:t>users</a:t>
            </a:r>
            <a:r>
              <a:rPr lang="fr-FR" sz="2000" i="0" u="none" strike="noStrike" dirty="0">
                <a:solidFill>
                  <a:srgbClr val="000000"/>
                </a:solidFill>
                <a:effectLst/>
                <a:latin typeface="Times New Roman" panose="02020603050405020304" pitchFamily="18" charset="0"/>
                <a:cs typeface="Times New Roman" panose="02020603050405020304" pitchFamily="18" charset="0"/>
              </a:rPr>
              <a:t>, </a:t>
            </a:r>
            <a:r>
              <a:rPr lang="fr-FR" sz="2000" i="0" u="none" strike="noStrike" dirty="0" err="1">
                <a:solidFill>
                  <a:srgbClr val="000000"/>
                </a:solidFill>
                <a:effectLst/>
                <a:latin typeface="Times New Roman" panose="02020603050405020304" pitchFamily="18" charset="0"/>
                <a:cs typeface="Times New Roman" panose="02020603050405020304" pitchFamily="18" charset="0"/>
              </a:rPr>
              <a:t>improve</a:t>
            </a:r>
            <a:r>
              <a:rPr lang="fr-FR" sz="2000" i="0" u="none" strike="noStrike" dirty="0">
                <a:solidFill>
                  <a:srgbClr val="000000"/>
                </a:solidFill>
                <a:effectLst/>
                <a:latin typeface="Times New Roman" panose="02020603050405020304" pitchFamily="18" charset="0"/>
                <a:cs typeface="Times New Roman" panose="02020603050405020304" pitchFamily="18" charset="0"/>
              </a:rPr>
              <a:t> inter‑ and trans‑</a:t>
            </a:r>
            <a:r>
              <a:rPr lang="fr-FR" sz="2000" i="0" u="none" strike="noStrike" dirty="0" err="1">
                <a:solidFill>
                  <a:srgbClr val="000000"/>
                </a:solidFill>
                <a:effectLst/>
                <a:latin typeface="Times New Roman" panose="02020603050405020304" pitchFamily="18" charset="0"/>
                <a:cs typeface="Times New Roman" panose="02020603050405020304" pitchFamily="18" charset="0"/>
              </a:rPr>
              <a:t>domain</a:t>
            </a:r>
            <a:r>
              <a:rPr lang="fr-FR" sz="2000" i="0" u="none" strike="noStrike" dirty="0">
                <a:solidFill>
                  <a:srgbClr val="000000"/>
                </a:solidFill>
                <a:effectLst/>
                <a:latin typeface="Times New Roman" panose="02020603050405020304" pitchFamily="18" charset="0"/>
                <a:cs typeface="Times New Roman" panose="02020603050405020304" pitchFamily="18" charset="0"/>
              </a:rPr>
              <a:t> </a:t>
            </a:r>
            <a:r>
              <a:rPr lang="fr-FR" sz="2000" i="0" u="none" strike="noStrike" dirty="0" err="1">
                <a:solidFill>
                  <a:srgbClr val="000000"/>
                </a:solidFill>
                <a:effectLst/>
                <a:latin typeface="Times New Roman" panose="02020603050405020304" pitchFamily="18" charset="0"/>
                <a:cs typeface="Times New Roman" panose="02020603050405020304" pitchFamily="18" charset="0"/>
              </a:rPr>
              <a:t>access</a:t>
            </a:r>
            <a:r>
              <a:rPr lang="fr-FR" sz="2000" i="0" u="none" strike="noStrike" dirty="0">
                <a:solidFill>
                  <a:srgbClr val="000000"/>
                </a:solidFill>
                <a:effectLst/>
                <a:latin typeface="Times New Roman" panose="02020603050405020304" pitchFamily="18" charset="0"/>
                <a:cs typeface="Times New Roman" panose="02020603050405020304" pitchFamily="18" charset="0"/>
              </a:rPr>
              <a:t>, </a:t>
            </a:r>
            <a:r>
              <a:rPr lang="fr-FR" sz="2000" i="0" u="none" strike="noStrike" dirty="0" err="1">
                <a:solidFill>
                  <a:srgbClr val="000000"/>
                </a:solidFill>
                <a:effectLst/>
                <a:latin typeface="Times New Roman" panose="02020603050405020304" pitchFamily="18" charset="0"/>
                <a:cs typeface="Times New Roman" panose="02020603050405020304" pitchFamily="18" charset="0"/>
              </a:rPr>
              <a:t>strengthen</a:t>
            </a:r>
            <a:r>
              <a:rPr lang="fr-FR" sz="2000" i="0" u="none" strike="noStrike" dirty="0">
                <a:solidFill>
                  <a:srgbClr val="000000"/>
                </a:solidFill>
                <a:effectLst/>
                <a:latin typeface="Times New Roman" panose="02020603050405020304" pitchFamily="18" charset="0"/>
                <a:cs typeface="Times New Roman" panose="02020603050405020304" pitchFamily="18" charset="0"/>
              </a:rPr>
              <a:t> </a:t>
            </a:r>
            <a:r>
              <a:rPr lang="fr-FR" sz="2000" i="0" u="none" strike="noStrike" dirty="0" err="1">
                <a:solidFill>
                  <a:srgbClr val="000000"/>
                </a:solidFill>
                <a:effectLst/>
                <a:latin typeface="Times New Roman" panose="02020603050405020304" pitchFamily="18" charset="0"/>
                <a:cs typeface="Times New Roman" panose="02020603050405020304" pitchFamily="18" charset="0"/>
              </a:rPr>
              <a:t>interoperability</a:t>
            </a:r>
            <a:r>
              <a:rPr lang="fr-FR" sz="2000" i="0" u="none" strike="noStrike" dirty="0">
                <a:solidFill>
                  <a:srgbClr val="000000"/>
                </a:solidFill>
                <a:effectLst/>
                <a:latin typeface="Times New Roman" panose="02020603050405020304" pitchFamily="18" charset="0"/>
                <a:cs typeface="Times New Roman" panose="02020603050405020304" pitchFamily="18" charset="0"/>
              </a:rPr>
              <a:t> (data, software and workflows) and showcase high‑impact services for </a:t>
            </a:r>
            <a:r>
              <a:rPr lang="fr-FR" sz="2000" i="0" u="none" strike="noStrike" dirty="0" err="1">
                <a:solidFill>
                  <a:srgbClr val="000000"/>
                </a:solidFill>
                <a:effectLst/>
                <a:latin typeface="Times New Roman" panose="02020603050405020304" pitchFamily="18" charset="0"/>
                <a:cs typeface="Times New Roman" panose="02020603050405020304" pitchFamily="18" charset="0"/>
              </a:rPr>
              <a:t>curiosity</a:t>
            </a:r>
            <a:r>
              <a:rPr lang="fr-FR" sz="2000" i="0" u="none" strike="noStrike" dirty="0">
                <a:solidFill>
                  <a:srgbClr val="000000"/>
                </a:solidFill>
                <a:effectLst/>
                <a:latin typeface="Times New Roman" panose="02020603050405020304" pitchFamily="18" charset="0"/>
                <a:cs typeface="Times New Roman" panose="02020603050405020304" pitchFamily="18" charset="0"/>
              </a:rPr>
              <a:t> </a:t>
            </a:r>
            <a:r>
              <a:rPr lang="fr-FR" sz="2000" i="0" u="none" strike="noStrike" dirty="0" err="1">
                <a:solidFill>
                  <a:srgbClr val="000000"/>
                </a:solidFill>
                <a:effectLst/>
                <a:latin typeface="Times New Roman" panose="02020603050405020304" pitchFamily="18" charset="0"/>
                <a:cs typeface="Times New Roman" panose="02020603050405020304" pitchFamily="18" charset="0"/>
              </a:rPr>
              <a:t>driven</a:t>
            </a:r>
            <a:r>
              <a:rPr lang="fr-FR" sz="2000" i="0" u="none" strike="noStrike" dirty="0">
                <a:solidFill>
                  <a:srgbClr val="000000"/>
                </a:solidFill>
                <a:effectLst/>
                <a:latin typeface="Times New Roman" panose="02020603050405020304" pitchFamily="18" charset="0"/>
                <a:cs typeface="Times New Roman" panose="02020603050405020304" pitchFamily="18" charset="0"/>
              </a:rPr>
              <a:t> </a:t>
            </a:r>
            <a:r>
              <a:rPr lang="fr-FR" sz="2000" i="0" u="none" strike="noStrike" dirty="0" err="1">
                <a:solidFill>
                  <a:srgbClr val="000000"/>
                </a:solidFill>
                <a:effectLst/>
                <a:latin typeface="Times New Roman" panose="02020603050405020304" pitchFamily="18" charset="0"/>
                <a:cs typeface="Times New Roman" panose="02020603050405020304" pitchFamily="18" charset="0"/>
              </a:rPr>
              <a:t>fundamental</a:t>
            </a:r>
            <a:r>
              <a:rPr lang="fr-FR" sz="2000" i="0" u="none" strike="noStrike" dirty="0">
                <a:solidFill>
                  <a:srgbClr val="000000"/>
                </a:solidFill>
                <a:effectLst/>
                <a:latin typeface="Times New Roman" panose="02020603050405020304" pitchFamily="18" charset="0"/>
                <a:cs typeface="Times New Roman" panose="02020603050405020304" pitchFamily="18" charset="0"/>
              </a:rPr>
              <a:t> </a:t>
            </a:r>
            <a:r>
              <a:rPr lang="fr-FR" sz="2000" i="0" u="none" strike="noStrike" dirty="0" err="1">
                <a:solidFill>
                  <a:srgbClr val="000000"/>
                </a:solidFill>
                <a:effectLst/>
                <a:latin typeface="Times New Roman" panose="02020603050405020304" pitchFamily="18" charset="0"/>
                <a:cs typeface="Times New Roman" panose="02020603050405020304" pitchFamily="18" charset="0"/>
              </a:rPr>
              <a:t>research</a:t>
            </a:r>
            <a:r>
              <a:rPr lang="fr-FR" sz="2000" i="0" u="none" strike="noStrike" dirty="0">
                <a:solidFill>
                  <a:srgbClr val="000000"/>
                </a:solidFill>
                <a:effectLst/>
                <a:latin typeface="Times New Roman" panose="02020603050405020304" pitchFamily="18" charset="0"/>
                <a:cs typeface="Times New Roman" panose="02020603050405020304" pitchFamily="18" charset="0"/>
              </a:rPr>
              <a:t> and for mission- or application-</a:t>
            </a:r>
            <a:r>
              <a:rPr lang="fr-FR" sz="2000" i="0" u="none" strike="noStrike" dirty="0" err="1">
                <a:solidFill>
                  <a:srgbClr val="000000"/>
                </a:solidFill>
                <a:effectLst/>
                <a:latin typeface="Times New Roman" panose="02020603050405020304" pitchFamily="18" charset="0"/>
                <a:cs typeface="Times New Roman" panose="02020603050405020304" pitchFamily="18" charset="0"/>
              </a:rPr>
              <a:t>oriented</a:t>
            </a:r>
            <a:r>
              <a:rPr lang="fr-FR" sz="2000" i="0" u="none" strike="noStrike" dirty="0">
                <a:solidFill>
                  <a:srgbClr val="000000"/>
                </a:solidFill>
                <a:effectLst/>
                <a:latin typeface="Times New Roman" panose="02020603050405020304" pitchFamily="18" charset="0"/>
                <a:cs typeface="Times New Roman" panose="02020603050405020304" pitchFamily="18" charset="0"/>
              </a:rPr>
              <a:t> innovation. </a:t>
            </a:r>
            <a:endParaRPr lang="en-GB" sz="2000" dirty="0">
              <a:solidFill>
                <a:srgbClr val="000000"/>
              </a:solidFill>
              <a:latin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3D53EABF-A0BC-9237-700F-5C8F25BC5B53}"/>
              </a:ext>
            </a:extLst>
          </p:cNvPr>
          <p:cNvSpPr txBox="1"/>
          <p:nvPr/>
        </p:nvSpPr>
        <p:spPr>
          <a:xfrm>
            <a:off x="900631" y="6495361"/>
            <a:ext cx="11291369" cy="276999"/>
          </a:xfrm>
          <a:prstGeom prst="rect">
            <a:avLst/>
          </a:prstGeom>
          <a:noFill/>
        </p:spPr>
        <p:txBody>
          <a:bodyPr wrap="square" rtlCol="0">
            <a:spAutoFit/>
          </a:bodyPr>
          <a:lstStyle/>
          <a:p>
            <a:r>
              <a:rPr lang="en-GB" sz="1200" i="1" noProof="0" dirty="0">
                <a:latin typeface="Calibri" panose="020F0502020204030204" pitchFamily="34" charset="0"/>
                <a:cs typeface="Calibri" panose="020F0502020204030204" pitchFamily="34" charset="0"/>
              </a:rPr>
              <a:t>G. LAMANNA                                                                                                                                                                                                                        23 </a:t>
            </a:r>
            <a:r>
              <a:rPr lang="en-GB" sz="1200" i="1" noProof="0" dirty="0" err="1">
                <a:latin typeface="Calibri" panose="020F0502020204030204" pitchFamily="34" charset="0"/>
                <a:cs typeface="Calibri" panose="020F0502020204030204" pitchFamily="34" charset="0"/>
              </a:rPr>
              <a:t>june</a:t>
            </a:r>
            <a:r>
              <a:rPr lang="en-GB" sz="1200" i="1" noProof="0" dirty="0">
                <a:latin typeface="Calibri" panose="020F0502020204030204" pitchFamily="34" charset="0"/>
                <a:cs typeface="Calibri" panose="020F0502020204030204" pitchFamily="34" charset="0"/>
              </a:rPr>
              <a:t> 2026</a:t>
            </a:r>
          </a:p>
        </p:txBody>
      </p:sp>
      <p:sp>
        <p:nvSpPr>
          <p:cNvPr id="2" name="Slide Number Placeholder 1">
            <a:extLst>
              <a:ext uri="{FF2B5EF4-FFF2-40B4-BE49-F238E27FC236}">
                <a16:creationId xmlns:a16="http://schemas.microsoft.com/office/drawing/2014/main" id="{BC56CAE8-649D-E76E-056D-3A050A62180D}"/>
              </a:ext>
            </a:extLst>
          </p:cNvPr>
          <p:cNvSpPr>
            <a:spLocks noGrp="1"/>
          </p:cNvSpPr>
          <p:nvPr>
            <p:ph type="sldNum" sz="quarter" idx="12"/>
          </p:nvPr>
        </p:nvSpPr>
        <p:spPr/>
        <p:txBody>
          <a:bodyPr/>
          <a:lstStyle/>
          <a:p>
            <a:fld id="{FC4456CD-832E-41F2-9893-C7650CCC5376}" type="slidenum">
              <a:rPr lang="en-GB" smtClean="0"/>
              <a:t>22</a:t>
            </a:fld>
            <a:endParaRPr lang="en-GB"/>
          </a:p>
        </p:txBody>
      </p:sp>
      <p:sp>
        <p:nvSpPr>
          <p:cNvPr id="5" name="TextBox 4">
            <a:extLst>
              <a:ext uri="{FF2B5EF4-FFF2-40B4-BE49-F238E27FC236}">
                <a16:creationId xmlns:a16="http://schemas.microsoft.com/office/drawing/2014/main" id="{FFC85A3B-1987-CB96-46CF-44EC37B4BDBC}"/>
              </a:ext>
            </a:extLst>
          </p:cNvPr>
          <p:cNvSpPr txBox="1"/>
          <p:nvPr/>
        </p:nvSpPr>
        <p:spPr>
          <a:xfrm>
            <a:off x="5448300" y="269020"/>
            <a:ext cx="7175500" cy="646331"/>
          </a:xfrm>
          <a:prstGeom prst="rect">
            <a:avLst/>
          </a:prstGeom>
          <a:noFill/>
        </p:spPr>
        <p:txBody>
          <a:bodyPr wrap="square">
            <a:spAutoFit/>
          </a:bodyPr>
          <a:lstStyle/>
          <a:p>
            <a:r>
              <a:rPr lang="en-GB" sz="3600" b="1" i="0" u="none" strike="noStrike" noProof="0" dirty="0">
                <a:solidFill>
                  <a:schemeClr val="bg1"/>
                </a:solidFill>
                <a:effectLst/>
                <a:latin typeface="Times New Roman" panose="02020603050405020304" pitchFamily="18" charset="0"/>
                <a:cs typeface="Times New Roman" panose="02020603050405020304" pitchFamily="18" charset="0"/>
              </a:rPr>
              <a:t>PSENTRIC  Three key objectives</a:t>
            </a:r>
            <a:endParaRPr lang="en-GB" sz="3600" dirty="0">
              <a:solidFill>
                <a:schemeClr val="bg1"/>
              </a:solidFill>
            </a:endParaRPr>
          </a:p>
        </p:txBody>
      </p:sp>
    </p:spTree>
    <p:extLst>
      <p:ext uri="{BB962C8B-B14F-4D97-AF65-F5344CB8AC3E}">
        <p14:creationId xmlns:p14="http://schemas.microsoft.com/office/powerpoint/2010/main" val="2169831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A723D1-A4B0-EAB4-91FA-0B83B541FE0B}"/>
              </a:ext>
            </a:extLst>
          </p:cNvPr>
          <p:cNvSpPr>
            <a:spLocks noGrp="1"/>
          </p:cNvSpPr>
          <p:nvPr>
            <p:ph type="sldNum" sz="quarter" idx="12"/>
          </p:nvPr>
        </p:nvSpPr>
        <p:spPr/>
        <p:txBody>
          <a:bodyPr/>
          <a:lstStyle/>
          <a:p>
            <a:fld id="{FC4456CD-832E-41F2-9893-C7650CCC5376}" type="slidenum">
              <a:rPr lang="en-GB" smtClean="0"/>
              <a:t>23</a:t>
            </a:fld>
            <a:endParaRPr lang="en-GB"/>
          </a:p>
        </p:txBody>
      </p:sp>
      <p:pic>
        <p:nvPicPr>
          <p:cNvPr id="5" name="Picture 4">
            <a:extLst>
              <a:ext uri="{FF2B5EF4-FFF2-40B4-BE49-F238E27FC236}">
                <a16:creationId xmlns:a16="http://schemas.microsoft.com/office/drawing/2014/main" id="{32AA76C9-44E8-BF87-2626-3DC18BC7EBF6}"/>
              </a:ext>
            </a:extLst>
          </p:cNvPr>
          <p:cNvPicPr>
            <a:picLocks noChangeAspect="1"/>
          </p:cNvPicPr>
          <p:nvPr/>
        </p:nvPicPr>
        <p:blipFill rotWithShape="1">
          <a:blip r:embed="rId2">
            <a:extLst>
              <a:ext uri="{28A0092B-C50C-407E-A947-70E740481C1C}">
                <a14:useLocalDpi xmlns:a14="http://schemas.microsoft.com/office/drawing/2010/main" val="0"/>
              </a:ext>
            </a:extLst>
          </a:blip>
          <a:srcRect l="11419" t="26608" r="12615"/>
          <a:stretch/>
        </p:blipFill>
        <p:spPr>
          <a:xfrm>
            <a:off x="3155522" y="5196420"/>
            <a:ext cx="3774942" cy="1643685"/>
          </a:xfrm>
          <a:prstGeom prst="rect">
            <a:avLst/>
          </a:prstGeom>
        </p:spPr>
      </p:pic>
      <p:pic>
        <p:nvPicPr>
          <p:cNvPr id="7" name="Picture 6">
            <a:extLst>
              <a:ext uri="{FF2B5EF4-FFF2-40B4-BE49-F238E27FC236}">
                <a16:creationId xmlns:a16="http://schemas.microsoft.com/office/drawing/2014/main" id="{B3F6FF91-5F6A-CAF5-EEEE-5002B6C90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3201" y="3512253"/>
            <a:ext cx="3774942" cy="1701336"/>
          </a:xfrm>
          <a:prstGeom prst="rect">
            <a:avLst/>
          </a:prstGeom>
        </p:spPr>
      </p:pic>
      <p:pic>
        <p:nvPicPr>
          <p:cNvPr id="9" name="Picture 8">
            <a:extLst>
              <a:ext uri="{FF2B5EF4-FFF2-40B4-BE49-F238E27FC236}">
                <a16:creationId xmlns:a16="http://schemas.microsoft.com/office/drawing/2014/main" id="{B775E1F5-BC0F-55CC-1865-BFBD72BB3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3" y="5092099"/>
            <a:ext cx="3138579" cy="1765901"/>
          </a:xfrm>
          <a:prstGeom prst="rect">
            <a:avLst/>
          </a:prstGeom>
        </p:spPr>
      </p:pic>
      <p:pic>
        <p:nvPicPr>
          <p:cNvPr id="12" name="Picture 11">
            <a:extLst>
              <a:ext uri="{FF2B5EF4-FFF2-40B4-BE49-F238E27FC236}">
                <a16:creationId xmlns:a16="http://schemas.microsoft.com/office/drawing/2014/main" id="{4C38C4F1-064F-5092-ECDF-2F7A03316800}"/>
              </a:ext>
            </a:extLst>
          </p:cNvPr>
          <p:cNvPicPr>
            <a:picLocks noChangeAspect="1"/>
          </p:cNvPicPr>
          <p:nvPr/>
        </p:nvPicPr>
        <p:blipFill rotWithShape="1">
          <a:blip r:embed="rId5">
            <a:extLst>
              <a:ext uri="{28A0092B-C50C-407E-A947-70E740481C1C}">
                <a14:useLocalDpi xmlns:a14="http://schemas.microsoft.com/office/drawing/2010/main" val="0"/>
              </a:ext>
            </a:extLst>
          </a:blip>
          <a:srcRect b="19788"/>
          <a:stretch/>
        </p:blipFill>
        <p:spPr>
          <a:xfrm>
            <a:off x="6898143" y="1402442"/>
            <a:ext cx="2507050" cy="2681266"/>
          </a:xfrm>
          <a:prstGeom prst="rect">
            <a:avLst/>
          </a:prstGeom>
        </p:spPr>
      </p:pic>
      <p:pic>
        <p:nvPicPr>
          <p:cNvPr id="18" name="Picture 17">
            <a:extLst>
              <a:ext uri="{FF2B5EF4-FFF2-40B4-BE49-F238E27FC236}">
                <a16:creationId xmlns:a16="http://schemas.microsoft.com/office/drawing/2014/main" id="{4ED730CD-6E4D-83A3-89F9-464ED3F4CE1A}"/>
              </a:ext>
            </a:extLst>
          </p:cNvPr>
          <p:cNvPicPr>
            <a:picLocks noChangeAspect="1"/>
          </p:cNvPicPr>
          <p:nvPr/>
        </p:nvPicPr>
        <p:blipFill rotWithShape="1">
          <a:blip r:embed="rId6">
            <a:extLst>
              <a:ext uri="{28A0092B-C50C-407E-A947-70E740481C1C}">
                <a14:useLocalDpi xmlns:a14="http://schemas.microsoft.com/office/drawing/2010/main" val="0"/>
              </a:ext>
            </a:extLst>
          </a:blip>
          <a:srcRect l="2288" t="35989" r="14130"/>
          <a:stretch/>
        </p:blipFill>
        <p:spPr>
          <a:xfrm>
            <a:off x="7746" y="1421450"/>
            <a:ext cx="3340060" cy="1920956"/>
          </a:xfrm>
          <a:prstGeom prst="rect">
            <a:avLst/>
          </a:prstGeom>
        </p:spPr>
      </p:pic>
      <p:pic>
        <p:nvPicPr>
          <p:cNvPr id="19" name="Picture 18">
            <a:extLst>
              <a:ext uri="{FF2B5EF4-FFF2-40B4-BE49-F238E27FC236}">
                <a16:creationId xmlns:a16="http://schemas.microsoft.com/office/drawing/2014/main" id="{4854269E-D2A7-FD62-C699-3BF1AE28D7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7071" y="2393514"/>
            <a:ext cx="2677183" cy="750437"/>
          </a:xfrm>
          <a:prstGeom prst="rect">
            <a:avLst/>
          </a:prstGeom>
        </p:spPr>
      </p:pic>
      <p:pic>
        <p:nvPicPr>
          <p:cNvPr id="6146" name="Picture 2" descr="AMICI_KIT_ATP_KARA">
            <a:extLst>
              <a:ext uri="{FF2B5EF4-FFF2-40B4-BE49-F238E27FC236}">
                <a16:creationId xmlns:a16="http://schemas.microsoft.com/office/drawing/2014/main" id="{23B5BF67-EA9F-EC81-51E9-0269FAB8C1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4059" y="3228147"/>
            <a:ext cx="2389074" cy="12831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EC5FF3C-9DAE-6481-68B8-1FEC400ABC8E}"/>
              </a:ext>
            </a:extLst>
          </p:cNvPr>
          <p:cNvPicPr>
            <a:picLocks noChangeAspect="1"/>
          </p:cNvPicPr>
          <p:nvPr/>
        </p:nvPicPr>
        <p:blipFill rotWithShape="1">
          <a:blip r:embed="rId9">
            <a:extLst>
              <a:ext uri="{28A0092B-C50C-407E-A947-70E740481C1C}">
                <a14:useLocalDpi xmlns:a14="http://schemas.microsoft.com/office/drawing/2010/main" val="0"/>
              </a:ext>
            </a:extLst>
          </a:blip>
          <a:srcRect l="6959" t="34552" r="5059"/>
          <a:stretch/>
        </p:blipFill>
        <p:spPr>
          <a:xfrm>
            <a:off x="3155522" y="1421450"/>
            <a:ext cx="3742621" cy="2090803"/>
          </a:xfrm>
          <a:prstGeom prst="rect">
            <a:avLst/>
          </a:prstGeom>
        </p:spPr>
      </p:pic>
      <p:pic>
        <p:nvPicPr>
          <p:cNvPr id="23" name="Picture 22">
            <a:extLst>
              <a:ext uri="{FF2B5EF4-FFF2-40B4-BE49-F238E27FC236}">
                <a16:creationId xmlns:a16="http://schemas.microsoft.com/office/drawing/2014/main" id="{E15DADFE-8EC8-3C12-B621-96F20C870872}"/>
              </a:ext>
            </a:extLst>
          </p:cNvPr>
          <p:cNvPicPr>
            <a:picLocks noChangeAspect="1"/>
          </p:cNvPicPr>
          <p:nvPr/>
        </p:nvPicPr>
        <p:blipFill rotWithShape="1">
          <a:blip r:embed="rId10">
            <a:extLst>
              <a:ext uri="{28A0092B-C50C-407E-A947-70E740481C1C}">
                <a14:useLocalDpi xmlns:a14="http://schemas.microsoft.com/office/drawing/2010/main" val="0"/>
              </a:ext>
            </a:extLst>
          </a:blip>
          <a:srcRect l="8345" t="10393" r="10435" b="5439"/>
          <a:stretch/>
        </p:blipFill>
        <p:spPr>
          <a:xfrm>
            <a:off x="8514460" y="5008879"/>
            <a:ext cx="1245138" cy="1720449"/>
          </a:xfrm>
          <a:prstGeom prst="rect">
            <a:avLst/>
          </a:prstGeom>
        </p:spPr>
      </p:pic>
      <p:pic>
        <p:nvPicPr>
          <p:cNvPr id="25" name="Picture 24">
            <a:extLst>
              <a:ext uri="{FF2B5EF4-FFF2-40B4-BE49-F238E27FC236}">
                <a16:creationId xmlns:a16="http://schemas.microsoft.com/office/drawing/2014/main" id="{CD4B5670-328D-E2E0-7AE2-1294CD911B2D}"/>
              </a:ext>
            </a:extLst>
          </p:cNvPr>
          <p:cNvPicPr>
            <a:picLocks noChangeAspect="1"/>
          </p:cNvPicPr>
          <p:nvPr/>
        </p:nvPicPr>
        <p:blipFill rotWithShape="1">
          <a:blip r:embed="rId11">
            <a:extLst>
              <a:ext uri="{28A0092B-C50C-407E-A947-70E740481C1C}">
                <a14:useLocalDpi xmlns:a14="http://schemas.microsoft.com/office/drawing/2010/main" val="0"/>
              </a:ext>
            </a:extLst>
          </a:blip>
          <a:srcRect l="4883" t="36400" r="23780" b="5773"/>
          <a:stretch/>
        </p:blipFill>
        <p:spPr>
          <a:xfrm>
            <a:off x="8066" y="3307038"/>
            <a:ext cx="3129944" cy="1905352"/>
          </a:xfrm>
          <a:prstGeom prst="rect">
            <a:avLst/>
          </a:prstGeom>
        </p:spPr>
      </p:pic>
      <p:pic>
        <p:nvPicPr>
          <p:cNvPr id="27" name="Picture 4" descr="Four Years - A Journey">
            <a:extLst>
              <a:ext uri="{FF2B5EF4-FFF2-40B4-BE49-F238E27FC236}">
                <a16:creationId xmlns:a16="http://schemas.microsoft.com/office/drawing/2014/main" id="{53E3A8EE-7DF4-1413-41E9-30E40E2CF83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4403"/>
          <a:stretch/>
        </p:blipFill>
        <p:spPr bwMode="auto">
          <a:xfrm>
            <a:off x="5377841" y="15445"/>
            <a:ext cx="1992138" cy="12028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DAF0C6-51DA-F61D-238A-CC9B34A7A836}"/>
              </a:ext>
            </a:extLst>
          </p:cNvPr>
          <p:cNvSpPr txBox="1"/>
          <p:nvPr/>
        </p:nvSpPr>
        <p:spPr>
          <a:xfrm>
            <a:off x="8378456" y="340891"/>
            <a:ext cx="1293944" cy="646331"/>
          </a:xfrm>
          <a:prstGeom prst="rect">
            <a:avLst/>
          </a:prstGeom>
          <a:noFill/>
        </p:spPr>
        <p:txBody>
          <a:bodyPr wrap="none" rtlCol="0">
            <a:spAutoFit/>
          </a:bodyPr>
          <a:lstStyle/>
          <a:p>
            <a:r>
              <a:rPr lang="en-GB" b="1" dirty="0">
                <a:solidFill>
                  <a:schemeClr val="bg1"/>
                </a:solidFill>
                <a:latin typeface="Times New Roman" panose="02020603050405020304" pitchFamily="18" charset="0"/>
                <a:cs typeface="Times New Roman" panose="02020603050405020304" pitchFamily="18" charset="0"/>
              </a:rPr>
              <a:t>Site-seeing </a:t>
            </a:r>
          </a:p>
          <a:p>
            <a:endParaRPr lang="en-GB"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ACA1329-7A99-02E1-9422-B22A9C66173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44707" y="4176734"/>
            <a:ext cx="1523188" cy="2681266"/>
          </a:xfrm>
          <a:prstGeom prst="rect">
            <a:avLst/>
          </a:prstGeom>
        </p:spPr>
      </p:pic>
    </p:spTree>
    <p:extLst>
      <p:ext uri="{BB962C8B-B14F-4D97-AF65-F5344CB8AC3E}">
        <p14:creationId xmlns:p14="http://schemas.microsoft.com/office/powerpoint/2010/main" val="240929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A723D1-A4B0-EAB4-91FA-0B83B541FE0B}"/>
              </a:ext>
            </a:extLst>
          </p:cNvPr>
          <p:cNvSpPr>
            <a:spLocks noGrp="1"/>
          </p:cNvSpPr>
          <p:nvPr>
            <p:ph type="sldNum" sz="quarter" idx="12"/>
          </p:nvPr>
        </p:nvSpPr>
        <p:spPr/>
        <p:txBody>
          <a:bodyPr/>
          <a:lstStyle/>
          <a:p>
            <a:fld id="{FC4456CD-832E-41F2-9893-C7650CCC5376}" type="slidenum">
              <a:rPr lang="en-GB" smtClean="0"/>
              <a:t>24</a:t>
            </a:fld>
            <a:endParaRPr lang="en-GB"/>
          </a:p>
        </p:txBody>
      </p:sp>
      <p:sp>
        <p:nvSpPr>
          <p:cNvPr id="4" name="Title 3">
            <a:extLst>
              <a:ext uri="{FF2B5EF4-FFF2-40B4-BE49-F238E27FC236}">
                <a16:creationId xmlns:a16="http://schemas.microsoft.com/office/drawing/2014/main" id="{6B420D7F-D35B-7FB9-939E-1346A8C9949F}"/>
              </a:ext>
            </a:extLst>
          </p:cNvPr>
          <p:cNvSpPr>
            <a:spLocks noGrp="1"/>
          </p:cNvSpPr>
          <p:nvPr>
            <p:ph type="title"/>
          </p:nvPr>
        </p:nvSpPr>
        <p:spPr/>
        <p:txBody>
          <a:bodyPr/>
          <a:lstStyle/>
          <a:p>
            <a:r>
              <a:rPr lang="en-GB" dirty="0"/>
              <a:t>Sightseeing</a:t>
            </a:r>
          </a:p>
        </p:txBody>
      </p:sp>
      <p:grpSp>
        <p:nvGrpSpPr>
          <p:cNvPr id="6" name="Group 5">
            <a:extLst>
              <a:ext uri="{FF2B5EF4-FFF2-40B4-BE49-F238E27FC236}">
                <a16:creationId xmlns:a16="http://schemas.microsoft.com/office/drawing/2014/main" id="{6B9175BF-2CF8-1F84-E2E9-8C655D4870FC}"/>
              </a:ext>
            </a:extLst>
          </p:cNvPr>
          <p:cNvGrpSpPr/>
          <p:nvPr/>
        </p:nvGrpSpPr>
        <p:grpSpPr>
          <a:xfrm>
            <a:off x="-9726" y="2958479"/>
            <a:ext cx="5288297" cy="3899521"/>
            <a:chOff x="-9726" y="2958479"/>
            <a:chExt cx="5288297" cy="3899521"/>
          </a:xfrm>
        </p:grpSpPr>
        <p:pic>
          <p:nvPicPr>
            <p:cNvPr id="2050" name="Picture 2" descr="Ljubljana attractions: Uncover the hottest things to do right now">
              <a:extLst>
                <a:ext uri="{FF2B5EF4-FFF2-40B4-BE49-F238E27FC236}">
                  <a16:creationId xmlns:a16="http://schemas.microsoft.com/office/drawing/2014/main" id="{3F6A878E-A08F-3E8E-C3A7-BDDE158869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47" r="15054"/>
            <a:stretch/>
          </p:blipFill>
          <p:spPr bwMode="auto">
            <a:xfrm>
              <a:off x="2966965" y="5183611"/>
              <a:ext cx="2311606" cy="16743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 pierre cathedral is a famous geneva landmark">
              <a:extLst>
                <a:ext uri="{FF2B5EF4-FFF2-40B4-BE49-F238E27FC236}">
                  <a16:creationId xmlns:a16="http://schemas.microsoft.com/office/drawing/2014/main" id="{06A85CB4-D002-A13B-C1F8-3E5C8126E3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295" b="5668"/>
            <a:stretch/>
          </p:blipFill>
          <p:spPr bwMode="auto">
            <a:xfrm>
              <a:off x="2946572" y="2971413"/>
              <a:ext cx="2331998" cy="22121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61C4DA4-87DC-B12C-9EDD-DC7565611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6" y="2958479"/>
              <a:ext cx="2956298" cy="22121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2 days in Krakow: The perfect itinerary - Tripadvisor">
              <a:extLst>
                <a:ext uri="{FF2B5EF4-FFF2-40B4-BE49-F238E27FC236}">
                  <a16:creationId xmlns:a16="http://schemas.microsoft.com/office/drawing/2014/main" id="{52C971C6-0D42-1FD7-312C-08E8CB334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6" y="5183612"/>
              <a:ext cx="2976690" cy="167438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8" name="Picture 10" descr="Karlsruhe: Germany's overlooked gem ...">
            <a:extLst>
              <a:ext uri="{FF2B5EF4-FFF2-40B4-BE49-F238E27FC236}">
                <a16:creationId xmlns:a16="http://schemas.microsoft.com/office/drawing/2014/main" id="{94FE7D9C-E7DD-2746-423D-2717CE53DE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2024" y="1278966"/>
            <a:ext cx="2331999" cy="174674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11F655B-EBEA-6DAE-794B-CBB5CD8543A4}"/>
              </a:ext>
            </a:extLst>
          </p:cNvPr>
          <p:cNvGrpSpPr/>
          <p:nvPr/>
        </p:nvGrpSpPr>
        <p:grpSpPr>
          <a:xfrm>
            <a:off x="5377841" y="2958479"/>
            <a:ext cx="5461304" cy="3827920"/>
            <a:chOff x="309283" y="2075337"/>
            <a:chExt cx="5461304" cy="3827920"/>
          </a:xfrm>
        </p:grpSpPr>
        <p:pic>
          <p:nvPicPr>
            <p:cNvPr id="8" name="Picture 2" descr="30 Polish Foods to try in Poland ...">
              <a:extLst>
                <a:ext uri="{FF2B5EF4-FFF2-40B4-BE49-F238E27FC236}">
                  <a16:creationId xmlns:a16="http://schemas.microsoft.com/office/drawing/2014/main" id="{6C6C5F32-0A95-1C10-7815-940BA234BFD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3870" b="19791"/>
            <a:stretch/>
          </p:blipFill>
          <p:spPr bwMode="auto">
            <a:xfrm>
              <a:off x="309283" y="3722320"/>
              <a:ext cx="2576010" cy="21809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talian Food by Region: Discover What ...">
              <a:extLst>
                <a:ext uri="{FF2B5EF4-FFF2-40B4-BE49-F238E27FC236}">
                  <a16:creationId xmlns:a16="http://schemas.microsoft.com/office/drawing/2014/main" id="{764A8F09-05E5-4D7D-2C98-A0FD4D0630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179" y="2142572"/>
              <a:ext cx="2484000" cy="16529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wiss Cuisine: Best Foods To Try In Switzerland">
              <a:extLst>
                <a:ext uri="{FF2B5EF4-FFF2-40B4-BE49-F238E27FC236}">
                  <a16:creationId xmlns:a16="http://schemas.microsoft.com/office/drawing/2014/main" id="{54789B93-4EF3-6458-47EF-E28ED0DEE5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334"/>
            <a:stretch/>
          </p:blipFill>
          <p:spPr bwMode="auto">
            <a:xfrm>
              <a:off x="2858399" y="2075337"/>
              <a:ext cx="2885295" cy="17230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Traditional Slovenian food - Taste Slovenia">
              <a:extLst>
                <a:ext uri="{FF2B5EF4-FFF2-40B4-BE49-F238E27FC236}">
                  <a16:creationId xmlns:a16="http://schemas.microsoft.com/office/drawing/2014/main" id="{24E555AA-714D-5E6D-76F7-CC728FE2121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9523" b="7156"/>
            <a:stretch/>
          </p:blipFill>
          <p:spPr bwMode="auto">
            <a:xfrm>
              <a:off x="2885292" y="3792070"/>
              <a:ext cx="2885295" cy="1800712"/>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EF0B7EFE-1778-9701-E077-96834AAC17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89506" y="1263659"/>
            <a:ext cx="1783715" cy="1789544"/>
          </a:xfrm>
          <a:prstGeom prst="rect">
            <a:avLst/>
          </a:prstGeom>
        </p:spPr>
      </p:pic>
    </p:spTree>
    <p:extLst>
      <p:ext uri="{BB962C8B-B14F-4D97-AF65-F5344CB8AC3E}">
        <p14:creationId xmlns:p14="http://schemas.microsoft.com/office/powerpoint/2010/main" val="312271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A723D1-A4B0-EAB4-91FA-0B83B541FE0B}"/>
              </a:ext>
            </a:extLst>
          </p:cNvPr>
          <p:cNvSpPr>
            <a:spLocks noGrp="1"/>
          </p:cNvSpPr>
          <p:nvPr>
            <p:ph type="sldNum" sz="quarter" idx="12"/>
          </p:nvPr>
        </p:nvSpPr>
        <p:spPr>
          <a:xfrm>
            <a:off x="12353374" y="6264564"/>
            <a:ext cx="954577" cy="501650"/>
          </a:xfrm>
        </p:spPr>
        <p:txBody>
          <a:bodyPr/>
          <a:lstStyle/>
          <a:p>
            <a:fld id="{FC4456CD-832E-41F2-9893-C7650CCC5376}" type="slidenum">
              <a:rPr lang="en-GB" smtClean="0"/>
              <a:t>25</a:t>
            </a:fld>
            <a:endParaRPr lang="en-GB"/>
          </a:p>
        </p:txBody>
      </p:sp>
      <p:sp>
        <p:nvSpPr>
          <p:cNvPr id="4" name="Title 3">
            <a:extLst>
              <a:ext uri="{FF2B5EF4-FFF2-40B4-BE49-F238E27FC236}">
                <a16:creationId xmlns:a16="http://schemas.microsoft.com/office/drawing/2014/main" id="{6B420D7F-D35B-7FB9-939E-1346A8C9949F}"/>
              </a:ext>
            </a:extLst>
          </p:cNvPr>
          <p:cNvSpPr>
            <a:spLocks noGrp="1"/>
          </p:cNvSpPr>
          <p:nvPr>
            <p:ph type="title"/>
          </p:nvPr>
        </p:nvSpPr>
        <p:spPr>
          <a:xfrm>
            <a:off x="5285595" y="2479730"/>
            <a:ext cx="6674227" cy="1077238"/>
          </a:xfrm>
        </p:spPr>
        <p:txBody>
          <a:bodyPr/>
          <a:lstStyle/>
          <a:p>
            <a:endParaRPr lang="en-GB"/>
          </a:p>
        </p:txBody>
      </p:sp>
      <p:pic>
        <p:nvPicPr>
          <p:cNvPr id="2" name="Picture 1">
            <a:extLst>
              <a:ext uri="{FF2B5EF4-FFF2-40B4-BE49-F238E27FC236}">
                <a16:creationId xmlns:a16="http://schemas.microsoft.com/office/drawing/2014/main" id="{978F00E8-1C4B-95BD-7501-619CAF48CA7D}"/>
              </a:ext>
            </a:extLst>
          </p:cNvPr>
          <p:cNvPicPr>
            <a:picLocks noChangeAspect="1"/>
          </p:cNvPicPr>
          <p:nvPr/>
        </p:nvPicPr>
        <p:blipFill rotWithShape="1">
          <a:blip r:embed="rId2">
            <a:extLst>
              <a:ext uri="{28A0092B-C50C-407E-A947-70E740481C1C}">
                <a14:useLocalDpi xmlns:a14="http://schemas.microsoft.com/office/drawing/2010/main" val="0"/>
              </a:ext>
            </a:extLst>
          </a:blip>
          <a:srcRect t="2243"/>
          <a:stretch/>
        </p:blipFill>
        <p:spPr>
          <a:xfrm>
            <a:off x="8205895" y="63443"/>
            <a:ext cx="1468649" cy="1899786"/>
          </a:xfrm>
          <a:prstGeom prst="rect">
            <a:avLst/>
          </a:prstGeom>
        </p:spPr>
      </p:pic>
      <p:pic>
        <p:nvPicPr>
          <p:cNvPr id="8" name="Picture 7">
            <a:extLst>
              <a:ext uri="{FF2B5EF4-FFF2-40B4-BE49-F238E27FC236}">
                <a16:creationId xmlns:a16="http://schemas.microsoft.com/office/drawing/2014/main" id="{EB9DC801-7F4E-99BD-F34D-7129E6A567A5}"/>
              </a:ext>
            </a:extLst>
          </p:cNvPr>
          <p:cNvPicPr>
            <a:picLocks noChangeAspect="1"/>
          </p:cNvPicPr>
          <p:nvPr/>
        </p:nvPicPr>
        <p:blipFill rotWithShape="1">
          <a:blip r:embed="rId3">
            <a:extLst>
              <a:ext uri="{28A0092B-C50C-407E-A947-70E740481C1C}">
                <a14:useLocalDpi xmlns:a14="http://schemas.microsoft.com/office/drawing/2010/main" val="0"/>
              </a:ext>
            </a:extLst>
          </a:blip>
          <a:srcRect t="36961"/>
          <a:stretch/>
        </p:blipFill>
        <p:spPr>
          <a:xfrm>
            <a:off x="4187422" y="3527678"/>
            <a:ext cx="7772400" cy="1368000"/>
          </a:xfrm>
          <a:prstGeom prst="rect">
            <a:avLst/>
          </a:prstGeom>
        </p:spPr>
      </p:pic>
      <p:pic>
        <p:nvPicPr>
          <p:cNvPr id="10" name="Picture 9">
            <a:extLst>
              <a:ext uri="{FF2B5EF4-FFF2-40B4-BE49-F238E27FC236}">
                <a16:creationId xmlns:a16="http://schemas.microsoft.com/office/drawing/2014/main" id="{CCE987A4-192A-B963-7F3C-23B8F330742E}"/>
              </a:ext>
            </a:extLst>
          </p:cNvPr>
          <p:cNvPicPr>
            <a:picLocks noChangeAspect="1"/>
          </p:cNvPicPr>
          <p:nvPr/>
        </p:nvPicPr>
        <p:blipFill rotWithShape="1">
          <a:blip r:embed="rId4">
            <a:extLst>
              <a:ext uri="{28A0092B-C50C-407E-A947-70E740481C1C}">
                <a14:useLocalDpi xmlns:a14="http://schemas.microsoft.com/office/drawing/2010/main" val="0"/>
              </a:ext>
            </a:extLst>
          </a:blip>
          <a:srcRect t="21418" b="7608"/>
          <a:stretch/>
        </p:blipFill>
        <p:spPr>
          <a:xfrm>
            <a:off x="0" y="3556968"/>
            <a:ext cx="4187422" cy="2231360"/>
          </a:xfrm>
          <a:prstGeom prst="rect">
            <a:avLst/>
          </a:prstGeom>
        </p:spPr>
      </p:pic>
      <p:pic>
        <p:nvPicPr>
          <p:cNvPr id="11" name="Picture 4" descr="People standing at the Kick Off Meeting of EURO-LABS">
            <a:extLst>
              <a:ext uri="{FF2B5EF4-FFF2-40B4-BE49-F238E27FC236}">
                <a16:creationId xmlns:a16="http://schemas.microsoft.com/office/drawing/2014/main" id="{6867FB6A-B463-0F5F-6FD4-C76D8CB84F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223" b="22702"/>
          <a:stretch/>
        </p:blipFill>
        <p:spPr bwMode="auto">
          <a:xfrm>
            <a:off x="0" y="2145033"/>
            <a:ext cx="12184341" cy="1368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A525E504-8DFB-C60C-FAE1-04A69D19A7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862" t="23725" r="25491" b="5491"/>
          <a:stretch/>
        </p:blipFill>
        <p:spPr bwMode="auto">
          <a:xfrm>
            <a:off x="4699884" y="4882260"/>
            <a:ext cx="2080071" cy="19155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D00526-D335-05BE-2495-16D80314FA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0877" y="103665"/>
            <a:ext cx="1419007" cy="2007869"/>
          </a:xfrm>
          <a:prstGeom prst="rect">
            <a:avLst/>
          </a:prstGeom>
        </p:spPr>
      </p:pic>
      <p:pic>
        <p:nvPicPr>
          <p:cNvPr id="15" name="Picture 14">
            <a:extLst>
              <a:ext uri="{FF2B5EF4-FFF2-40B4-BE49-F238E27FC236}">
                <a16:creationId xmlns:a16="http://schemas.microsoft.com/office/drawing/2014/main" id="{86AF2E02-FAFA-4F69-CC7B-F3B8A3D46E0B}"/>
              </a:ext>
            </a:extLst>
          </p:cNvPr>
          <p:cNvPicPr>
            <a:picLocks noChangeAspect="1"/>
          </p:cNvPicPr>
          <p:nvPr/>
        </p:nvPicPr>
        <p:blipFill rotWithShape="1">
          <a:blip r:embed="rId8">
            <a:extLst>
              <a:ext uri="{28A0092B-C50C-407E-A947-70E740481C1C}">
                <a14:useLocalDpi xmlns:a14="http://schemas.microsoft.com/office/drawing/2010/main" val="0"/>
              </a:ext>
            </a:extLst>
          </a:blip>
          <a:srcRect l="7402"/>
          <a:stretch/>
        </p:blipFill>
        <p:spPr>
          <a:xfrm>
            <a:off x="4845428" y="106077"/>
            <a:ext cx="1506776" cy="1893575"/>
          </a:xfrm>
          <a:prstGeom prst="rect">
            <a:avLst/>
          </a:prstGeom>
        </p:spPr>
      </p:pic>
      <p:pic>
        <p:nvPicPr>
          <p:cNvPr id="6" name="Picture 5">
            <a:extLst>
              <a:ext uri="{FF2B5EF4-FFF2-40B4-BE49-F238E27FC236}">
                <a16:creationId xmlns:a16="http://schemas.microsoft.com/office/drawing/2014/main" id="{D67494FB-AD3E-CE68-2372-31DF4F677C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7663" y="63443"/>
            <a:ext cx="1419007" cy="1893575"/>
          </a:xfrm>
          <a:prstGeom prst="rect">
            <a:avLst/>
          </a:prstGeom>
        </p:spPr>
      </p:pic>
      <p:pic>
        <p:nvPicPr>
          <p:cNvPr id="6146" name="Picture 2">
            <a:extLst>
              <a:ext uri="{FF2B5EF4-FFF2-40B4-BE49-F238E27FC236}">
                <a16:creationId xmlns:a16="http://schemas.microsoft.com/office/drawing/2014/main" id="{720AB62F-0FE1-B954-B458-DE7C80C6EB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7943" y="-49861"/>
            <a:ext cx="2174897" cy="21748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479F452-2B08-ECD8-1414-9C8D1E14AA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86053" y="166676"/>
            <a:ext cx="1343676" cy="1899971"/>
          </a:xfrm>
          <a:prstGeom prst="rect">
            <a:avLst/>
          </a:prstGeom>
        </p:spPr>
      </p:pic>
    </p:spTree>
    <p:extLst>
      <p:ext uri="{BB962C8B-B14F-4D97-AF65-F5344CB8AC3E}">
        <p14:creationId xmlns:p14="http://schemas.microsoft.com/office/powerpoint/2010/main" val="61806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541746-AE57-5C6E-9506-F994FBA16AAE}"/>
              </a:ext>
            </a:extLst>
          </p:cNvPr>
          <p:cNvSpPr>
            <a:spLocks noGrp="1"/>
          </p:cNvSpPr>
          <p:nvPr>
            <p:ph type="sldNum" sz="quarter" idx="12"/>
          </p:nvPr>
        </p:nvSpPr>
        <p:spPr/>
        <p:txBody>
          <a:bodyPr/>
          <a:lstStyle/>
          <a:p>
            <a:fld id="{FC4456CD-832E-41F2-9893-C7650CCC5376}" type="slidenum">
              <a:rPr lang="en-GB" smtClean="0"/>
              <a:t>26</a:t>
            </a:fld>
            <a:endParaRPr lang="en-GB"/>
          </a:p>
        </p:txBody>
      </p:sp>
      <p:sp>
        <p:nvSpPr>
          <p:cNvPr id="6" name="TextBox 5">
            <a:extLst>
              <a:ext uri="{FF2B5EF4-FFF2-40B4-BE49-F238E27FC236}">
                <a16:creationId xmlns:a16="http://schemas.microsoft.com/office/drawing/2014/main" id="{BA6C2817-B3F1-6C6A-F9DA-5712BA1F1452}"/>
              </a:ext>
            </a:extLst>
          </p:cNvPr>
          <p:cNvSpPr txBox="1"/>
          <p:nvPr/>
        </p:nvSpPr>
        <p:spPr>
          <a:xfrm>
            <a:off x="2521040" y="1203716"/>
            <a:ext cx="8117928" cy="523220"/>
          </a:xfrm>
          <a:prstGeom prst="rect">
            <a:avLst/>
          </a:prstGeom>
          <a:noFill/>
        </p:spPr>
        <p:txBody>
          <a:bodyPr wrap="none" rtlCol="0">
            <a:spAutoFit/>
          </a:bodyPr>
          <a:lstStyle/>
          <a:p>
            <a:r>
              <a:rPr lang="en-GB" sz="2800" dirty="0">
                <a:latin typeface="Times New Roman" panose="02020603050405020304" pitchFamily="18" charset="0"/>
                <a:cs typeface="Times New Roman" panose="02020603050405020304" pitchFamily="18" charset="0"/>
              </a:rPr>
              <a:t>In the rest of FINE you will see how fine we have been</a:t>
            </a:r>
          </a:p>
        </p:txBody>
      </p:sp>
      <p:pic>
        <p:nvPicPr>
          <p:cNvPr id="15362" name="Picture 2" descr="Motivational Employee Appreciation Gift ...">
            <a:extLst>
              <a:ext uri="{FF2B5EF4-FFF2-40B4-BE49-F238E27FC236}">
                <a16:creationId xmlns:a16="http://schemas.microsoft.com/office/drawing/2014/main" id="{17CC4185-35B2-76E8-9B90-3C05C9DD57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18" t="10387" r="4297" b="18684"/>
          <a:stretch/>
        </p:blipFill>
        <p:spPr bwMode="auto">
          <a:xfrm>
            <a:off x="5331217" y="1726936"/>
            <a:ext cx="1860015" cy="21430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BB6100-0F09-594F-9A0B-45EF53605746}"/>
              </a:ext>
            </a:extLst>
          </p:cNvPr>
          <p:cNvSpPr txBox="1"/>
          <p:nvPr/>
        </p:nvSpPr>
        <p:spPr>
          <a:xfrm>
            <a:off x="5264015" y="233446"/>
            <a:ext cx="9884227" cy="523220"/>
          </a:xfrm>
          <a:prstGeom prst="rect">
            <a:avLst/>
          </a:prstGeom>
          <a:noFill/>
        </p:spPr>
        <p:txBody>
          <a:bodyPr wrap="square">
            <a:spAutoFit/>
          </a:bodyPr>
          <a:lstStyle/>
          <a:p>
            <a:r>
              <a:rPr lang="en-GB" sz="2800" b="1" dirty="0">
                <a:solidFill>
                  <a:schemeClr val="bg1"/>
                </a:solidFill>
                <a:latin typeface="Times New Roman" panose="02020603050405020304" pitchFamily="18" charset="0"/>
                <a:cs typeface="Times New Roman" panose="02020603050405020304" pitchFamily="18" charset="0"/>
              </a:rPr>
              <a:t>Bringing Life to Science and Science to Life</a:t>
            </a:r>
          </a:p>
        </p:txBody>
      </p:sp>
      <p:pic>
        <p:nvPicPr>
          <p:cNvPr id="15364" name="Picture 4" descr="Memories Not every journey in life ...">
            <a:extLst>
              <a:ext uri="{FF2B5EF4-FFF2-40B4-BE49-F238E27FC236}">
                <a16:creationId xmlns:a16="http://schemas.microsoft.com/office/drawing/2014/main" id="{027307BE-82A4-491C-F375-CFBA44786F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14" t="24956" r="15572" b="37719"/>
          <a:stretch/>
        </p:blipFill>
        <p:spPr bwMode="auto">
          <a:xfrm>
            <a:off x="10556672" y="4775181"/>
            <a:ext cx="1508760" cy="141732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Greeting Card ...">
            <a:extLst>
              <a:ext uri="{FF2B5EF4-FFF2-40B4-BE49-F238E27FC236}">
                <a16:creationId xmlns:a16="http://schemas.microsoft.com/office/drawing/2014/main" id="{F373B018-E2D6-29C9-5FC1-46F922AA10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28" t="30191" r="17502" b="31134"/>
          <a:stretch/>
        </p:blipFill>
        <p:spPr bwMode="auto">
          <a:xfrm>
            <a:off x="4331177" y="3891628"/>
            <a:ext cx="3860093" cy="2304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D9FCF79-ED21-C9BB-FB8A-A2AD1CE3CD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192501"/>
            <a:ext cx="12192001" cy="652102"/>
          </a:xfrm>
          <a:prstGeom prst="rect">
            <a:avLst/>
          </a:prstGeom>
        </p:spPr>
      </p:pic>
      <p:pic>
        <p:nvPicPr>
          <p:cNvPr id="5" name="Picture 4">
            <a:extLst>
              <a:ext uri="{FF2B5EF4-FFF2-40B4-BE49-F238E27FC236}">
                <a16:creationId xmlns:a16="http://schemas.microsoft.com/office/drawing/2014/main" id="{8DE4D8D8-33B5-3301-26F2-878964F51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30" y="1725514"/>
            <a:ext cx="1864945" cy="4468409"/>
          </a:xfrm>
          <a:prstGeom prst="rect">
            <a:avLst/>
          </a:prstGeom>
        </p:spPr>
      </p:pic>
      <p:sp>
        <p:nvSpPr>
          <p:cNvPr id="8" name="TextBox 7">
            <a:extLst>
              <a:ext uri="{FF2B5EF4-FFF2-40B4-BE49-F238E27FC236}">
                <a16:creationId xmlns:a16="http://schemas.microsoft.com/office/drawing/2014/main" id="{FB4CEC74-C8B5-D022-6FE6-C77BEBE0FF95}"/>
              </a:ext>
            </a:extLst>
          </p:cNvPr>
          <p:cNvSpPr txBox="1"/>
          <p:nvPr/>
        </p:nvSpPr>
        <p:spPr>
          <a:xfrm>
            <a:off x="1991666" y="3568462"/>
            <a:ext cx="1868845" cy="646331"/>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WC FINAL 19/07</a:t>
            </a:r>
          </a:p>
          <a:p>
            <a:endParaRPr lang="en-GB"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A48380B-36C9-12F2-203E-F26A5BA1BB5F}"/>
              </a:ext>
            </a:extLst>
          </p:cNvPr>
          <p:cNvSpPr txBox="1"/>
          <p:nvPr/>
        </p:nvSpPr>
        <p:spPr>
          <a:xfrm>
            <a:off x="7315200" y="2433234"/>
            <a:ext cx="1787669"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OURS        31/08</a:t>
            </a:r>
            <a:endParaRPr lang="en-GB" dirty="0"/>
          </a:p>
        </p:txBody>
      </p:sp>
    </p:spTree>
    <p:extLst>
      <p:ext uri="{BB962C8B-B14F-4D97-AF65-F5344CB8AC3E}">
        <p14:creationId xmlns:p14="http://schemas.microsoft.com/office/powerpoint/2010/main" val="324771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3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A723D1-A4B0-EAB4-91FA-0B83B541FE0B}"/>
              </a:ext>
            </a:extLst>
          </p:cNvPr>
          <p:cNvSpPr>
            <a:spLocks noGrp="1"/>
          </p:cNvSpPr>
          <p:nvPr>
            <p:ph type="sldNum" sz="quarter" idx="12"/>
          </p:nvPr>
        </p:nvSpPr>
        <p:spPr>
          <a:xfrm>
            <a:off x="11945351" y="11465440"/>
            <a:ext cx="954577" cy="501650"/>
          </a:xfrm>
        </p:spPr>
        <p:txBody>
          <a:bodyPr/>
          <a:lstStyle/>
          <a:p>
            <a:fld id="{FC4456CD-832E-41F2-9893-C7650CCC5376}" type="slidenum">
              <a:rPr lang="en-GB" sz="1000" smtClean="0"/>
              <a:t>3</a:t>
            </a:fld>
            <a:endParaRPr lang="en-GB" sz="1000"/>
          </a:p>
        </p:txBody>
      </p:sp>
      <p:sp>
        <p:nvSpPr>
          <p:cNvPr id="6" name="TextBox 5">
            <a:extLst>
              <a:ext uri="{FF2B5EF4-FFF2-40B4-BE49-F238E27FC236}">
                <a16:creationId xmlns:a16="http://schemas.microsoft.com/office/drawing/2014/main" id="{446CAB4F-7A7E-B4DB-8A3A-4AA1DEFCB053}"/>
              </a:ext>
            </a:extLst>
          </p:cNvPr>
          <p:cNvSpPr txBox="1"/>
          <p:nvPr/>
        </p:nvSpPr>
        <p:spPr>
          <a:xfrm>
            <a:off x="273191" y="1294820"/>
            <a:ext cx="11672159" cy="7571303"/>
          </a:xfrm>
          <a:prstGeom prst="rect">
            <a:avLst/>
          </a:prstGeom>
          <a:noFill/>
        </p:spPr>
        <p:txBody>
          <a:bodyPr wrap="square">
            <a:spAutoFit/>
          </a:bodyPr>
          <a:lstStyle/>
          <a:p>
            <a:r>
              <a:rPr lang="en-GB" sz="1100" dirty="0">
                <a:latin typeface="Times New Roman" panose="02020603050405020304" pitchFamily="18" charset="0"/>
                <a:cs typeface="Times New Roman" panose="02020603050405020304" pitchFamily="18" charset="0"/>
              </a:rPr>
              <a:t>W</a:t>
            </a:r>
            <a:r>
              <a:rPr lang="en-GB" sz="1100" dirty="0">
                <a:effectLst/>
                <a:latin typeface="Times New Roman" panose="02020603050405020304" pitchFamily="18" charset="0"/>
                <a:cs typeface="Times New Roman" panose="02020603050405020304" pitchFamily="18" charset="0"/>
              </a:rPr>
              <a:t>e are at an evolutionary stage in Europe both in Nuclear and Particle Physics. </a:t>
            </a:r>
          </a:p>
          <a:p>
            <a:r>
              <a:rPr lang="en-GB" sz="1100" dirty="0">
                <a:effectLst/>
                <a:latin typeface="Times New Roman" panose="02020603050405020304" pitchFamily="18" charset="0"/>
                <a:cs typeface="Times New Roman" panose="02020603050405020304" pitchFamily="18" charset="0"/>
              </a:rPr>
              <a:t>The recent advances are thanks to the highly performant accelerators and detection systems constructed in the past decade and are presently in operation. </a:t>
            </a:r>
          </a:p>
          <a:p>
            <a:r>
              <a:rPr lang="en-GB" sz="1100" b="1" dirty="0">
                <a:effectLst/>
                <a:latin typeface="Times New Roman" panose="02020603050405020304" pitchFamily="18" charset="0"/>
                <a:cs typeface="Times New Roman" panose="02020603050405020304" pitchFamily="18" charset="0"/>
              </a:rPr>
              <a:t>At the same time there is need to design and construct the next generation of particle accelerators and detectors to make a smooth transition into the future</a:t>
            </a:r>
            <a:r>
              <a:rPr lang="en-GB" sz="1100" dirty="0">
                <a:effectLst/>
                <a:latin typeface="Times New Roman" panose="02020603050405020304" pitchFamily="18" charset="0"/>
                <a:cs typeface="Times New Roman" panose="02020603050405020304" pitchFamily="18" charset="0"/>
              </a:rPr>
              <a:t>. </a:t>
            </a:r>
          </a:p>
          <a:p>
            <a:r>
              <a:rPr lang="en-GB" sz="1100" dirty="0">
                <a:effectLst/>
                <a:latin typeface="Times New Roman" panose="02020603050405020304" pitchFamily="18" charset="0"/>
                <a:cs typeface="Times New Roman" panose="02020603050405020304" pitchFamily="18" charset="0"/>
              </a:rPr>
              <a:t> Innovations develop new sustainable accelerators and advanced detector technologies capable of reaching the required high performance.</a:t>
            </a:r>
          </a:p>
          <a:p>
            <a:endParaRPr lang="en-GB" sz="1600" dirty="0">
              <a:latin typeface="Times New Roman" panose="02020603050405020304" pitchFamily="18" charset="0"/>
              <a:cs typeface="Times New Roman" panose="02020603050405020304" pitchFamily="18" charset="0"/>
            </a:endParaRPr>
          </a:p>
          <a:p>
            <a:r>
              <a:rPr lang="en-GB" sz="1600" dirty="0">
                <a:solidFill>
                  <a:srgbClr val="00952D"/>
                </a:solidFill>
                <a:effectLst/>
                <a:latin typeface="Times New Roman" panose="02020603050405020304" pitchFamily="18" charset="0"/>
                <a:cs typeface="Times New Roman" panose="02020603050405020304" pitchFamily="18" charset="0"/>
              </a:rPr>
              <a:t>More Focus for  FCC (as HL-LHC is too “old”)  + ….</a:t>
            </a:r>
          </a:p>
          <a:p>
            <a:endParaRPr lang="en-GB" sz="1200" dirty="0">
              <a:effectLst/>
              <a:latin typeface="Times New Roman" panose="02020603050405020304" pitchFamily="18" charset="0"/>
              <a:cs typeface="Times New Roman" panose="02020603050405020304" pitchFamily="18" charset="0"/>
            </a:endParaRPr>
          </a:p>
          <a:p>
            <a:r>
              <a:rPr lang="en-GB" sz="1200" dirty="0">
                <a:effectLst/>
                <a:latin typeface="Times New Roman" panose="02020603050405020304" pitchFamily="18" charset="0"/>
                <a:cs typeface="Times New Roman" panose="02020603050405020304" pitchFamily="18" charset="0"/>
              </a:rPr>
              <a:t>It is of paramount importance to simultaneously optimize the use of Research Infrastructures in Europe constructed the acquired expertise in the field and new facilities, to conduct curiosity-driven research to address fundamental questions. </a:t>
            </a:r>
            <a:r>
              <a:rPr lang="en-GB" sz="1200" b="1" dirty="0">
                <a:effectLst/>
                <a:latin typeface="Times New Roman" panose="02020603050405020304" pitchFamily="18" charset="0"/>
                <a:cs typeface="Times New Roman" panose="02020603050405020304" pitchFamily="18" charset="0"/>
              </a:rPr>
              <a:t>Their efficient use will be a key element in this endeavour</a:t>
            </a:r>
            <a:r>
              <a:rPr lang="en-GB" sz="1200" dirty="0">
                <a:effectLst/>
                <a:latin typeface="Times New Roman" panose="02020603050405020304" pitchFamily="18" charset="0"/>
                <a:cs typeface="Times New Roman" panose="02020603050405020304" pitchFamily="18" charset="0"/>
              </a:rPr>
              <a:t>, that will maximise the investment put in by the EC.</a:t>
            </a:r>
          </a:p>
          <a:p>
            <a:endParaRPr lang="en-GB" sz="1600" dirty="0">
              <a:latin typeface="Times New Roman" panose="02020603050405020304" pitchFamily="18" charset="0"/>
              <a:cs typeface="Times New Roman" panose="02020603050405020304" pitchFamily="18" charset="0"/>
            </a:endParaRPr>
          </a:p>
          <a:p>
            <a:r>
              <a:rPr lang="en-GB" sz="1600" dirty="0">
                <a:solidFill>
                  <a:srgbClr val="00952D"/>
                </a:solidFill>
                <a:effectLst/>
                <a:latin typeface="Times New Roman" panose="02020603050405020304" pitchFamily="18" charset="0"/>
                <a:cs typeface="Times New Roman" panose="02020603050405020304" pitchFamily="18" charset="0"/>
              </a:rPr>
              <a:t>The success </a:t>
            </a:r>
            <a:r>
              <a:rPr lang="en-GB" sz="1600" dirty="0">
                <a:solidFill>
                  <a:srgbClr val="00952D"/>
                </a:solidFill>
                <a:latin typeface="Times New Roman" panose="02020603050405020304" pitchFamily="18" charset="0"/>
                <a:cs typeface="Times New Roman" panose="02020603050405020304" pitchFamily="18" charset="0"/>
              </a:rPr>
              <a:t>of Transnational Access and the large number of results and publications</a:t>
            </a:r>
          </a:p>
          <a:p>
            <a:endParaRPr lang="en-GB" sz="1100" dirty="0">
              <a:effectLst/>
              <a:latin typeface="Times New Roman" panose="02020603050405020304" pitchFamily="18" charset="0"/>
              <a:cs typeface="Times New Roman" panose="02020603050405020304" pitchFamily="18" charset="0"/>
            </a:endParaRPr>
          </a:p>
          <a:p>
            <a:r>
              <a:rPr lang="en-GB" sz="1200" dirty="0">
                <a:effectLst/>
                <a:latin typeface="Times New Roman" panose="02020603050405020304" pitchFamily="18" charset="0"/>
                <a:cs typeface="Times New Roman" panose="02020603050405020304" pitchFamily="18" charset="0"/>
              </a:rPr>
              <a:t>Continued progress in development of new or refined theoretical approaches is necessary to go hand in hand with experimental efforts to take our understanding to the next frontie</a:t>
            </a:r>
            <a:r>
              <a:rPr lang="en-GB" sz="1100" dirty="0">
                <a:effectLst/>
                <a:latin typeface="Times New Roman" panose="02020603050405020304" pitchFamily="18" charset="0"/>
                <a:cs typeface="Times New Roman" panose="02020603050405020304" pitchFamily="18" charset="0"/>
              </a:rPr>
              <a:t>r. </a:t>
            </a:r>
          </a:p>
          <a:p>
            <a:r>
              <a:rPr lang="en-GB" sz="1600" dirty="0">
                <a:solidFill>
                  <a:srgbClr val="00952D"/>
                </a:solidFill>
                <a:effectLst/>
                <a:latin typeface="Times New Roman" panose="02020603050405020304" pitchFamily="18" charset="0"/>
                <a:cs typeface="Times New Roman" panose="02020603050405020304" pitchFamily="18" charset="0"/>
              </a:rPr>
              <a:t>Theo4Exp ….</a:t>
            </a:r>
          </a:p>
          <a:p>
            <a:endParaRPr lang="en-GB" sz="1100" dirty="0">
              <a:effectLst/>
              <a:latin typeface="Times New Roman" panose="02020603050405020304" pitchFamily="18" charset="0"/>
              <a:cs typeface="Times New Roman" panose="02020603050405020304" pitchFamily="18" charset="0"/>
            </a:endParaRPr>
          </a:p>
          <a:p>
            <a:r>
              <a:rPr lang="en-GB" sz="1100" dirty="0">
                <a:effectLst/>
                <a:latin typeface="Times New Roman" panose="02020603050405020304" pitchFamily="18" charset="0"/>
                <a:cs typeface="Times New Roman" panose="02020603050405020304" pitchFamily="18" charset="0"/>
              </a:rPr>
              <a:t>The management of big data and the strong coupling between experimental and theoretical frameworks to make substantial progress in unravelling the secrets in nature are the challenges ahead.  Open data and data preservation</a:t>
            </a:r>
            <a:r>
              <a:rPr lang="en-GB" sz="1100" b="1" dirty="0">
                <a:effectLst/>
                <a:latin typeface="Times New Roman" panose="02020603050405020304" pitchFamily="18" charset="0"/>
                <a:cs typeface="Times New Roman" panose="02020603050405020304" pitchFamily="18" charset="0"/>
              </a:rPr>
              <a:t>  </a:t>
            </a:r>
            <a:r>
              <a:rPr lang="en-GB" sz="1100" dirty="0">
                <a:effectLst/>
                <a:latin typeface="Times New Roman" panose="02020603050405020304" pitchFamily="18" charset="0"/>
                <a:cs typeface="Times New Roman" panose="02020603050405020304" pitchFamily="18" charset="0"/>
              </a:rPr>
              <a:t>including the training of the next generation, in the years to come</a:t>
            </a:r>
            <a:r>
              <a:rPr lang="en-GB" sz="1100" dirty="0">
                <a:latin typeface="Times New Roman" panose="02020603050405020304" pitchFamily="18" charset="0"/>
                <a:cs typeface="Times New Roman" panose="02020603050405020304" pitchFamily="18" charset="0"/>
              </a:rPr>
              <a:t> </a:t>
            </a:r>
            <a:r>
              <a:rPr lang="en-GB" sz="1100" dirty="0">
                <a:effectLst/>
                <a:latin typeface="Times New Roman" panose="02020603050405020304" pitchFamily="18" charset="0"/>
                <a:cs typeface="Times New Roman" panose="02020603050405020304" pitchFamily="18" charset="0"/>
              </a:rPr>
              <a:t>to simultaneously open the Research and Technology Infrastructures to other. disciplines, applications </a:t>
            </a:r>
            <a:r>
              <a:rPr lang="en-GB" sz="1100" u="sng" dirty="0">
                <a:solidFill>
                  <a:srgbClr val="FF0000"/>
                </a:solidFill>
                <a:effectLst/>
                <a:latin typeface="Times New Roman" panose="02020603050405020304" pitchFamily="18" charset="0"/>
                <a:cs typeface="Times New Roman" panose="02020603050405020304" pitchFamily="18" charset="0"/>
              </a:rPr>
              <a:t>and industry.</a:t>
            </a:r>
            <a:r>
              <a:rPr lang="en-GB" sz="1100" dirty="0">
                <a:solidFill>
                  <a:srgbClr val="FF0000"/>
                </a:solidFill>
                <a:effectLst/>
                <a:latin typeface="Times New Roman" panose="02020603050405020304" pitchFamily="18" charset="0"/>
                <a:cs typeface="Times New Roman" panose="02020603050405020304" pitchFamily="18" charset="0"/>
              </a:rPr>
              <a:t> </a:t>
            </a:r>
          </a:p>
          <a:p>
            <a:endParaRPr lang="en-GB" sz="1100" dirty="0">
              <a:solidFill>
                <a:srgbClr val="00952D"/>
              </a:solidFill>
              <a:latin typeface="Times New Roman" panose="02020603050405020304" pitchFamily="18" charset="0"/>
              <a:cs typeface="Times New Roman" panose="02020603050405020304" pitchFamily="18" charset="0"/>
            </a:endParaRPr>
          </a:p>
          <a:p>
            <a:r>
              <a:rPr lang="en-GB" sz="1600" dirty="0">
                <a:solidFill>
                  <a:srgbClr val="00952D"/>
                </a:solidFill>
                <a:latin typeface="Times New Roman" panose="02020603050405020304" pitchFamily="18" charset="0"/>
                <a:cs typeface="Times New Roman" panose="02020603050405020304" pitchFamily="18" charset="0"/>
              </a:rPr>
              <a:t>Availability of new services which can be exploited by all EURO-LABS facilities and beyond </a:t>
            </a:r>
          </a:p>
          <a:p>
            <a:r>
              <a:rPr lang="en-GB" sz="1600" dirty="0">
                <a:solidFill>
                  <a:srgbClr val="00952D"/>
                </a:solidFill>
                <a:effectLst/>
                <a:latin typeface="Times New Roman" panose="02020603050405020304" pitchFamily="18" charset="0"/>
                <a:cs typeface="Times New Roman" panose="02020603050405020304" pitchFamily="18" charset="0"/>
              </a:rPr>
              <a:t>Hands on training</a:t>
            </a:r>
          </a:p>
          <a:p>
            <a:endParaRPr lang="en-GB" sz="1200" b="1" dirty="0">
              <a:effectLst/>
              <a:latin typeface="Times New Roman" panose="02020603050405020304" pitchFamily="18" charset="0"/>
              <a:cs typeface="Times New Roman" panose="02020603050405020304" pitchFamily="18" charset="0"/>
            </a:endParaRPr>
          </a:p>
          <a:p>
            <a:r>
              <a:rPr lang="en-GB" sz="1200" b="1" dirty="0">
                <a:effectLst/>
                <a:latin typeface="Times New Roman" panose="02020603050405020304" pitchFamily="18" charset="0"/>
                <a:cs typeface="Times New Roman" panose="02020603050405020304" pitchFamily="18" charset="0"/>
              </a:rPr>
              <a:t>A continuous improvement of the tools and their wide usage </a:t>
            </a:r>
            <a:r>
              <a:rPr lang="en-GB" sz="1200" dirty="0">
                <a:effectLst/>
                <a:latin typeface="Times New Roman" panose="02020603050405020304" pitchFamily="18" charset="0"/>
                <a:cs typeface="Times New Roman" panose="02020603050405020304" pitchFamily="18" charset="0"/>
              </a:rPr>
              <a:t>is critical for Europe to maintain its leadership in this field. </a:t>
            </a:r>
          </a:p>
          <a:p>
            <a:r>
              <a:rPr lang="en-GB" sz="1200" dirty="0">
                <a:effectLst/>
                <a:latin typeface="Times New Roman" panose="02020603050405020304" pitchFamily="18" charset="0"/>
                <a:cs typeface="Times New Roman" panose="02020603050405020304" pitchFamily="18" charset="0"/>
              </a:rPr>
              <a:t>These improvements require various facilities to test and characterize accelerator and detector components both for proof of principle and for their performances and thus to improve the</a:t>
            </a:r>
          </a:p>
          <a:p>
            <a:r>
              <a:rPr lang="en-GB" sz="1200" dirty="0">
                <a:effectLst/>
                <a:latin typeface="Times New Roman" panose="02020603050405020304" pitchFamily="18" charset="0"/>
                <a:cs typeface="Times New Roman" panose="02020603050405020304" pitchFamily="18" charset="0"/>
              </a:rPr>
              <a:t>selectivity and sensitivity of our scientific efforts.</a:t>
            </a:r>
          </a:p>
          <a:p>
            <a:r>
              <a:rPr lang="en-GB" sz="1600" dirty="0">
                <a:solidFill>
                  <a:srgbClr val="00952D"/>
                </a:solidFill>
                <a:latin typeface="Times New Roman" panose="02020603050405020304" pitchFamily="18" charset="0"/>
                <a:cs typeface="Times New Roman" panose="02020603050405020304" pitchFamily="18" charset="0"/>
              </a:rPr>
              <a:t>Detectors reliability </a:t>
            </a:r>
          </a:p>
          <a:p>
            <a:r>
              <a:rPr lang="en-GB" sz="1600" dirty="0">
                <a:solidFill>
                  <a:srgbClr val="00952D"/>
                </a:solidFill>
                <a:latin typeface="Times New Roman" panose="02020603050405020304" pitchFamily="18" charset="0"/>
                <a:cs typeface="Times New Roman" panose="02020603050405020304" pitchFamily="18" charset="0"/>
              </a:rPr>
              <a:t>ML for SFRS-FAIR (Facility for Antiproton and Ion Research) + ISOLDE ..</a:t>
            </a:r>
          </a:p>
          <a:p>
            <a:endParaRPr lang="en-GB" sz="1600" dirty="0">
              <a:solidFill>
                <a:srgbClr val="00952D"/>
              </a:solidFill>
              <a:effectLst/>
              <a:latin typeface="Times New Roman" panose="02020603050405020304" pitchFamily="18" charset="0"/>
              <a:cs typeface="Times New Roman" panose="02020603050405020304" pitchFamily="18" charset="0"/>
            </a:endParaRPr>
          </a:p>
          <a:p>
            <a:endParaRPr lang="en-GB" sz="900" dirty="0">
              <a:latin typeface="Times New Roman" panose="02020603050405020304" pitchFamily="18" charset="0"/>
              <a:cs typeface="Times New Roman" panose="02020603050405020304" pitchFamily="18" charset="0"/>
            </a:endParaRPr>
          </a:p>
          <a:p>
            <a:endParaRPr lang="en-GB" sz="900" dirty="0">
              <a:effectLst/>
              <a:latin typeface="Times New Roman" panose="02020603050405020304" pitchFamily="18" charset="0"/>
              <a:cs typeface="Times New Roman" panose="02020603050405020304" pitchFamily="18" charset="0"/>
            </a:endParaRPr>
          </a:p>
          <a:p>
            <a:endParaRPr lang="en-GB" sz="900" dirty="0">
              <a:latin typeface="Times New Roman" panose="02020603050405020304" pitchFamily="18" charset="0"/>
              <a:cs typeface="Times New Roman" panose="02020603050405020304" pitchFamily="18" charset="0"/>
            </a:endParaRPr>
          </a:p>
          <a:p>
            <a:endParaRPr lang="en-GB" sz="900" dirty="0">
              <a:effectLst/>
              <a:latin typeface="Times New Roman" panose="02020603050405020304" pitchFamily="18" charset="0"/>
              <a:cs typeface="Times New Roman" panose="02020603050405020304" pitchFamily="18" charset="0"/>
            </a:endParaRPr>
          </a:p>
          <a:p>
            <a:endParaRPr lang="en-GB" sz="900" dirty="0">
              <a:latin typeface="Times New Roman" panose="02020603050405020304" pitchFamily="18" charset="0"/>
              <a:cs typeface="Times New Roman" panose="02020603050405020304" pitchFamily="18" charset="0"/>
            </a:endParaRPr>
          </a:p>
          <a:p>
            <a:endParaRPr lang="en-GB" sz="900" dirty="0">
              <a:effectLst/>
              <a:latin typeface="Times New Roman" panose="02020603050405020304" pitchFamily="18" charset="0"/>
              <a:cs typeface="Times New Roman" panose="02020603050405020304" pitchFamily="18" charset="0"/>
            </a:endParaRPr>
          </a:p>
          <a:p>
            <a:endParaRPr lang="en-GB" sz="900" dirty="0">
              <a:latin typeface="Times New Roman" panose="02020603050405020304" pitchFamily="18" charset="0"/>
              <a:cs typeface="Times New Roman" panose="02020603050405020304" pitchFamily="18" charset="0"/>
            </a:endParaRPr>
          </a:p>
          <a:p>
            <a:endParaRPr lang="en-GB" sz="900" dirty="0">
              <a:effectLst/>
              <a:latin typeface="Times New Roman" panose="02020603050405020304" pitchFamily="18" charset="0"/>
              <a:cs typeface="Times New Roman" panose="02020603050405020304" pitchFamily="18" charset="0"/>
            </a:endParaRPr>
          </a:p>
          <a:p>
            <a:endParaRPr lang="en-GB" sz="900" dirty="0">
              <a:latin typeface="Times New Roman" panose="02020603050405020304" pitchFamily="18" charset="0"/>
              <a:cs typeface="Times New Roman" panose="02020603050405020304" pitchFamily="18" charset="0"/>
            </a:endParaRPr>
          </a:p>
          <a:p>
            <a:endParaRPr lang="en-GB" sz="900" dirty="0">
              <a:effectLst/>
              <a:latin typeface="Times New Roman" panose="02020603050405020304" pitchFamily="18" charset="0"/>
              <a:cs typeface="Times New Roman" panose="02020603050405020304" pitchFamily="18" charset="0"/>
            </a:endParaRPr>
          </a:p>
          <a:p>
            <a:endParaRPr lang="en-GB" sz="900" dirty="0">
              <a:latin typeface="Times New Roman" panose="02020603050405020304" pitchFamily="18" charset="0"/>
              <a:cs typeface="Times New Roman" panose="02020603050405020304" pitchFamily="18" charset="0"/>
            </a:endParaRPr>
          </a:p>
          <a:p>
            <a:endParaRPr lang="en-GB" sz="900" dirty="0">
              <a:effectLst/>
              <a:latin typeface="Times New Roman" panose="02020603050405020304" pitchFamily="18" charset="0"/>
              <a:cs typeface="Times New Roman" panose="02020603050405020304" pitchFamily="18" charset="0"/>
            </a:endParaRPr>
          </a:p>
          <a:p>
            <a:endParaRPr lang="en-GB" sz="900" dirty="0">
              <a:latin typeface="Times New Roman" panose="02020603050405020304" pitchFamily="18" charset="0"/>
              <a:cs typeface="Times New Roman" panose="02020603050405020304" pitchFamily="18" charset="0"/>
            </a:endParaRPr>
          </a:p>
          <a:p>
            <a:endParaRPr lang="en-GB" sz="900" dirty="0">
              <a:effectLst/>
              <a:latin typeface="Times New Roman" panose="02020603050405020304" pitchFamily="18" charset="0"/>
              <a:cs typeface="Times New Roman" panose="02020603050405020304" pitchFamily="18" charset="0"/>
            </a:endParaRPr>
          </a:p>
          <a:p>
            <a:endParaRPr lang="en-GB" sz="900" dirty="0">
              <a:effectLst/>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EB8104D-2876-D1E0-045E-ACECF09A9134}"/>
              </a:ext>
            </a:extLst>
          </p:cNvPr>
          <p:cNvSpPr txBox="1"/>
          <p:nvPr/>
        </p:nvSpPr>
        <p:spPr>
          <a:xfrm>
            <a:off x="2636519" y="-46799"/>
            <a:ext cx="5301451" cy="646331"/>
          </a:xfrm>
          <a:prstGeom prst="rect">
            <a:avLst/>
          </a:prstGeom>
          <a:noFill/>
        </p:spPr>
        <p:txBody>
          <a:bodyPr wrap="none" rtlCol="0">
            <a:spAutoFit/>
          </a:bodyPr>
          <a:lstStyle/>
          <a:p>
            <a:r>
              <a:rPr lang="en-GB" sz="3600" b="1" i="1" dirty="0">
                <a:solidFill>
                  <a:schemeClr val="accent1"/>
                </a:solidFill>
                <a:highlight>
                  <a:srgbClr val="FFFF00"/>
                </a:highlight>
                <a:latin typeface="Times New Roman" panose="02020603050405020304" pitchFamily="18" charset="0"/>
                <a:cs typeface="Times New Roman" panose="02020603050405020304" pitchFamily="18" charset="0"/>
              </a:rPr>
              <a:t>September  2021: Proposal</a:t>
            </a:r>
          </a:p>
        </p:txBody>
      </p:sp>
      <p:sp>
        <p:nvSpPr>
          <p:cNvPr id="5" name="TextBox 4">
            <a:extLst>
              <a:ext uri="{FF2B5EF4-FFF2-40B4-BE49-F238E27FC236}">
                <a16:creationId xmlns:a16="http://schemas.microsoft.com/office/drawing/2014/main" id="{D2938BB3-D77B-48C9-B083-86639D3CB719}"/>
              </a:ext>
            </a:extLst>
          </p:cNvPr>
          <p:cNvSpPr txBox="1"/>
          <p:nvPr/>
        </p:nvSpPr>
        <p:spPr>
          <a:xfrm>
            <a:off x="3552795" y="648489"/>
            <a:ext cx="5550565" cy="646331"/>
          </a:xfrm>
          <a:prstGeom prst="rect">
            <a:avLst/>
          </a:prstGeom>
          <a:noFill/>
        </p:spPr>
        <p:txBody>
          <a:bodyPr wrap="square">
            <a:spAutoFit/>
          </a:bodyPr>
          <a:lstStyle/>
          <a:p>
            <a:r>
              <a:rPr lang="en-GB" sz="1200" dirty="0">
                <a:solidFill>
                  <a:srgbClr val="FF0000"/>
                </a:solidFill>
                <a:latin typeface="Times" pitchFamily="2" charset="0"/>
              </a:rPr>
              <a:t>Pioneering proposal in Europe </a:t>
            </a:r>
          </a:p>
          <a:p>
            <a:r>
              <a:rPr lang="en-GB" sz="1200" dirty="0">
                <a:solidFill>
                  <a:srgbClr val="FF0000"/>
                </a:solidFill>
                <a:latin typeface="Times" pitchFamily="2" charset="0"/>
              </a:rPr>
              <a:t>To bring  together  three communities engaged </a:t>
            </a:r>
          </a:p>
          <a:p>
            <a:r>
              <a:rPr lang="en-GB" sz="1200" dirty="0">
                <a:solidFill>
                  <a:srgbClr val="FF0000"/>
                </a:solidFill>
                <a:latin typeface="Times" pitchFamily="2" charset="0"/>
              </a:rPr>
              <a:t>in Nuclear Physics and accelerator/detector technology for High Energy Physics </a:t>
            </a:r>
          </a:p>
        </p:txBody>
      </p:sp>
      <p:sp>
        <p:nvSpPr>
          <p:cNvPr id="10" name="TextBox 9">
            <a:extLst>
              <a:ext uri="{FF2B5EF4-FFF2-40B4-BE49-F238E27FC236}">
                <a16:creationId xmlns:a16="http://schemas.microsoft.com/office/drawing/2014/main" id="{B6D37F8F-6EF6-1847-1FA6-8B7BACE6B34F}"/>
              </a:ext>
            </a:extLst>
          </p:cNvPr>
          <p:cNvSpPr txBox="1"/>
          <p:nvPr/>
        </p:nvSpPr>
        <p:spPr>
          <a:xfrm>
            <a:off x="2362200" y="6488668"/>
            <a:ext cx="8945880" cy="369332"/>
          </a:xfrm>
          <a:prstGeom prst="rect">
            <a:avLst/>
          </a:prstGeom>
          <a:noFill/>
        </p:spPr>
        <p:txBody>
          <a:bodyPr wrap="square">
            <a:spAutoFit/>
          </a:bodyPr>
          <a:lstStyle/>
          <a:p>
            <a:r>
              <a:rPr lang="en-GB" sz="1800" i="1" dirty="0">
                <a:solidFill>
                  <a:srgbClr val="2326A5"/>
                </a:solidFill>
                <a:latin typeface="Times" pitchFamily="2" charset="0"/>
              </a:rPr>
              <a:t>To fostering the sharing of knowledge and technologies across scientific fields. </a:t>
            </a:r>
            <a:endParaRPr lang="en-GB" sz="1800" b="1" i="1" dirty="0">
              <a:solidFill>
                <a:srgbClr val="2326A5"/>
              </a:solidFill>
              <a:latin typeface="Times" pitchFamily="2" charset="0"/>
            </a:endParaRPr>
          </a:p>
        </p:txBody>
      </p:sp>
      <p:sp>
        <p:nvSpPr>
          <p:cNvPr id="13" name="TextBox 12">
            <a:extLst>
              <a:ext uri="{FF2B5EF4-FFF2-40B4-BE49-F238E27FC236}">
                <a16:creationId xmlns:a16="http://schemas.microsoft.com/office/drawing/2014/main" id="{C1AB5492-8926-A77C-8E6C-D5CBDBDCD1FB}"/>
              </a:ext>
            </a:extLst>
          </p:cNvPr>
          <p:cNvSpPr txBox="1"/>
          <p:nvPr/>
        </p:nvSpPr>
        <p:spPr>
          <a:xfrm>
            <a:off x="8470357" y="0"/>
            <a:ext cx="1545181" cy="553998"/>
          </a:xfrm>
          <a:prstGeom prst="rect">
            <a:avLst/>
          </a:prstGeom>
          <a:solidFill>
            <a:schemeClr val="bg1"/>
          </a:solidFill>
        </p:spPr>
        <p:txBody>
          <a:bodyPr wrap="square" lIns="0" tIns="0" rIns="0" bIns="0" rtlCol="0">
            <a:spAutoFit/>
          </a:bodyPr>
          <a:lstStyle/>
          <a:p>
            <a:pPr algn="l"/>
            <a:r>
              <a:rPr lang="en-FR" sz="3600" b="1" i="1" dirty="0">
                <a:solidFill>
                  <a:srgbClr val="009000"/>
                </a:solidFill>
                <a:highlight>
                  <a:srgbClr val="FFFF00"/>
                </a:highlight>
                <a:latin typeface="Times" pitchFamily="2" charset="0"/>
              </a:rPr>
              <a:t>TODAY</a:t>
            </a:r>
          </a:p>
        </p:txBody>
      </p:sp>
    </p:spTree>
    <p:extLst>
      <p:ext uri="{BB962C8B-B14F-4D97-AF65-F5344CB8AC3E}">
        <p14:creationId xmlns:p14="http://schemas.microsoft.com/office/powerpoint/2010/main" val="135018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16" end="1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17" end="1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9" end="1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20" end="2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xEl>
                                              <p:pRg st="21" end="2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22" end="2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A723D1-A4B0-EAB4-91FA-0B83B541FE0B}"/>
              </a:ext>
            </a:extLst>
          </p:cNvPr>
          <p:cNvSpPr>
            <a:spLocks noGrp="1"/>
          </p:cNvSpPr>
          <p:nvPr>
            <p:ph type="sldNum" sz="quarter" idx="12"/>
          </p:nvPr>
        </p:nvSpPr>
        <p:spPr/>
        <p:txBody>
          <a:bodyPr/>
          <a:lstStyle/>
          <a:p>
            <a:fld id="{FC4456CD-832E-41F2-9893-C7650CCC5376}" type="slidenum">
              <a:rPr lang="en-GB" smtClean="0"/>
              <a:t>4</a:t>
            </a:fld>
            <a:endParaRPr lang="en-GB"/>
          </a:p>
        </p:txBody>
      </p:sp>
      <p:pic>
        <p:nvPicPr>
          <p:cNvPr id="14" name="Picture 13">
            <a:extLst>
              <a:ext uri="{FF2B5EF4-FFF2-40B4-BE49-F238E27FC236}">
                <a16:creationId xmlns:a16="http://schemas.microsoft.com/office/drawing/2014/main" id="{C7775DEB-AA66-EBFE-3614-B174EFA26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647" y="4580520"/>
            <a:ext cx="5906676" cy="2378079"/>
          </a:xfrm>
          <a:prstGeom prst="rect">
            <a:avLst/>
          </a:prstGeom>
        </p:spPr>
      </p:pic>
      <p:pic>
        <p:nvPicPr>
          <p:cNvPr id="16" name="Picture 15">
            <a:extLst>
              <a:ext uri="{FF2B5EF4-FFF2-40B4-BE49-F238E27FC236}">
                <a16:creationId xmlns:a16="http://schemas.microsoft.com/office/drawing/2014/main" id="{707E9E15-5984-57A8-4F3C-DB45A49B27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8" y="1105468"/>
            <a:ext cx="6240979" cy="3567902"/>
          </a:xfrm>
          <a:prstGeom prst="rect">
            <a:avLst/>
          </a:prstGeom>
        </p:spPr>
      </p:pic>
      <p:pic>
        <p:nvPicPr>
          <p:cNvPr id="18" name="Picture 17">
            <a:extLst>
              <a:ext uri="{FF2B5EF4-FFF2-40B4-BE49-F238E27FC236}">
                <a16:creationId xmlns:a16="http://schemas.microsoft.com/office/drawing/2014/main" id="{08EA3106-55AD-58D6-4419-5ECABCAEE0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6112" y="1159324"/>
            <a:ext cx="5906676" cy="3361435"/>
          </a:xfrm>
          <a:prstGeom prst="rect">
            <a:avLst/>
          </a:prstGeom>
        </p:spPr>
      </p:pic>
      <p:pic>
        <p:nvPicPr>
          <p:cNvPr id="12290" name="Picture 2" descr="All Natural Numbers Are Either Happy or Sad. Some Are Narcissistic, Too |  Scientific American">
            <a:extLst>
              <a:ext uri="{FF2B5EF4-FFF2-40B4-BE49-F238E27FC236}">
                <a16:creationId xmlns:a16="http://schemas.microsoft.com/office/drawing/2014/main" id="{4341B35D-AD56-F7DD-ACE4-0D559DFAD8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0317" y="1485"/>
            <a:ext cx="1826983" cy="10276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4C8418-BBF1-1DA1-1C72-B0DBCAFF9569}"/>
              </a:ext>
            </a:extLst>
          </p:cNvPr>
          <p:cNvSpPr txBox="1"/>
          <p:nvPr/>
        </p:nvSpPr>
        <p:spPr>
          <a:xfrm>
            <a:off x="4419600" y="485721"/>
            <a:ext cx="776816"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Large </a:t>
            </a:r>
          </a:p>
        </p:txBody>
      </p:sp>
      <p:sp>
        <p:nvSpPr>
          <p:cNvPr id="5" name="TextBox 4">
            <a:extLst>
              <a:ext uri="{FF2B5EF4-FFF2-40B4-BE49-F238E27FC236}">
                <a16:creationId xmlns:a16="http://schemas.microsoft.com/office/drawing/2014/main" id="{FB89E57D-B11C-54E5-886E-C93466D7CCB4}"/>
              </a:ext>
            </a:extLst>
          </p:cNvPr>
          <p:cNvSpPr txBox="1"/>
          <p:nvPr/>
        </p:nvSpPr>
        <p:spPr>
          <a:xfrm>
            <a:off x="7518400" y="485721"/>
            <a:ext cx="1960793" cy="369332"/>
          </a:xfrm>
          <a:prstGeom prst="rect">
            <a:avLst/>
          </a:prstGeom>
          <a:noFill/>
        </p:spPr>
        <p:txBody>
          <a:bodyPr wrap="none" rtlCol="0">
            <a:spAutoFit/>
          </a:bodyPr>
          <a:lstStyle/>
          <a:p>
            <a:r>
              <a:rPr lang="en-GB" dirty="0">
                <a:solidFill>
                  <a:schemeClr val="bg1"/>
                </a:solidFill>
                <a:latin typeface="Times New Roman" panose="02020603050405020304" pitchFamily="18" charset="0"/>
                <a:cs typeface="Times New Roman" panose="02020603050405020304" pitchFamily="18" charset="0"/>
              </a:rPr>
              <a:t>Users/experiments</a:t>
            </a:r>
          </a:p>
        </p:txBody>
      </p:sp>
      <p:pic>
        <p:nvPicPr>
          <p:cNvPr id="6" name="Picture 5">
            <a:extLst>
              <a:ext uri="{FF2B5EF4-FFF2-40B4-BE49-F238E27FC236}">
                <a16:creationId xmlns:a16="http://schemas.microsoft.com/office/drawing/2014/main" id="{A0A7F84B-B03E-5D2A-B7C6-228D24026DC8}"/>
              </a:ext>
            </a:extLst>
          </p:cNvPr>
          <p:cNvPicPr>
            <a:picLocks noChangeAspect="1"/>
          </p:cNvPicPr>
          <p:nvPr/>
        </p:nvPicPr>
        <p:blipFill rotWithShape="1">
          <a:blip r:embed="rId7">
            <a:extLst>
              <a:ext uri="{28A0092B-C50C-407E-A947-70E740481C1C}">
                <a14:useLocalDpi xmlns:a14="http://schemas.microsoft.com/office/drawing/2010/main" val="0"/>
              </a:ext>
            </a:extLst>
          </a:blip>
          <a:srcRect b="13369"/>
          <a:stretch/>
        </p:blipFill>
        <p:spPr>
          <a:xfrm>
            <a:off x="10096144" y="4479921"/>
            <a:ext cx="2095856" cy="2378079"/>
          </a:xfrm>
          <a:prstGeom prst="rect">
            <a:avLst/>
          </a:prstGeom>
        </p:spPr>
      </p:pic>
    </p:spTree>
    <p:extLst>
      <p:ext uri="{BB962C8B-B14F-4D97-AF65-F5344CB8AC3E}">
        <p14:creationId xmlns:p14="http://schemas.microsoft.com/office/powerpoint/2010/main" val="484738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EBD5D7-0618-4C65-EE1E-9EAE7C1F4D3F}"/>
              </a:ext>
            </a:extLst>
          </p:cNvPr>
          <p:cNvSpPr>
            <a:spLocks noGrp="1"/>
          </p:cNvSpPr>
          <p:nvPr>
            <p:ph type="sldNum" sz="quarter" idx="12"/>
          </p:nvPr>
        </p:nvSpPr>
        <p:spPr/>
        <p:txBody>
          <a:bodyPr/>
          <a:lstStyle/>
          <a:p>
            <a:fld id="{FC4456CD-832E-41F2-9893-C7650CCC5376}" type="slidenum">
              <a:rPr lang="en-GB" smtClean="0"/>
              <a:t>5</a:t>
            </a:fld>
            <a:endParaRPr lang="en-GB"/>
          </a:p>
        </p:txBody>
      </p:sp>
      <p:pic>
        <p:nvPicPr>
          <p:cNvPr id="5" name="Picture 4">
            <a:extLst>
              <a:ext uri="{FF2B5EF4-FFF2-40B4-BE49-F238E27FC236}">
                <a16:creationId xmlns:a16="http://schemas.microsoft.com/office/drawing/2014/main" id="{C66C7DD7-4B82-5B69-D0AA-44BC172CC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6538"/>
            <a:ext cx="6340276" cy="5656521"/>
          </a:xfrm>
          <a:prstGeom prst="rect">
            <a:avLst/>
          </a:prstGeom>
        </p:spPr>
      </p:pic>
      <p:sp>
        <p:nvSpPr>
          <p:cNvPr id="6" name="TextBox 5">
            <a:extLst>
              <a:ext uri="{FF2B5EF4-FFF2-40B4-BE49-F238E27FC236}">
                <a16:creationId xmlns:a16="http://schemas.microsoft.com/office/drawing/2014/main" id="{0753D64A-E53E-1393-E34B-22B6CA4ECE87}"/>
              </a:ext>
            </a:extLst>
          </p:cNvPr>
          <p:cNvSpPr txBox="1"/>
          <p:nvPr/>
        </p:nvSpPr>
        <p:spPr>
          <a:xfrm>
            <a:off x="4139046" y="4752753"/>
            <a:ext cx="2268570" cy="923330"/>
          </a:xfrm>
          <a:prstGeom prst="rect">
            <a:avLst/>
          </a:prstGeom>
          <a:noFill/>
        </p:spPr>
        <p:txBody>
          <a:bodyPr wrap="none" rtlCol="0">
            <a:spAutoFit/>
          </a:bodyPr>
          <a:lstStyle/>
          <a:p>
            <a:r>
              <a:rPr lang="en-GB" dirty="0">
                <a:solidFill>
                  <a:srgbClr val="FF0000"/>
                </a:solidFill>
                <a:latin typeface="Times New Roman" panose="02020603050405020304" pitchFamily="18" charset="0"/>
                <a:cs typeface="Times New Roman" panose="02020603050405020304" pitchFamily="18" charset="0"/>
              </a:rPr>
              <a:t>YOUR INPUTS FOR </a:t>
            </a:r>
          </a:p>
          <a:p>
            <a:r>
              <a:rPr lang="en-GB" dirty="0">
                <a:solidFill>
                  <a:srgbClr val="FF0000"/>
                </a:solidFill>
                <a:latin typeface="Times New Roman" panose="02020603050405020304" pitchFamily="18" charset="0"/>
                <a:cs typeface="Times New Roman" panose="02020603050405020304" pitchFamily="18" charset="0"/>
              </a:rPr>
              <a:t>THE LAST ISSUE</a:t>
            </a:r>
          </a:p>
          <a:p>
            <a:r>
              <a:rPr lang="en-GB" dirty="0">
                <a:solidFill>
                  <a:srgbClr val="FF0000"/>
                </a:solidFill>
                <a:latin typeface="Times New Roman" panose="02020603050405020304" pitchFamily="18" charset="0"/>
                <a:cs typeface="Times New Roman" panose="02020603050405020304" pitchFamily="18" charset="0"/>
              </a:rPr>
              <a:t>NEWSLETTER</a:t>
            </a:r>
          </a:p>
        </p:txBody>
      </p:sp>
      <p:sp>
        <p:nvSpPr>
          <p:cNvPr id="7" name="TextBox 6">
            <a:extLst>
              <a:ext uri="{FF2B5EF4-FFF2-40B4-BE49-F238E27FC236}">
                <a16:creationId xmlns:a16="http://schemas.microsoft.com/office/drawing/2014/main" id="{2D66BF3A-F7A3-FBA3-3A97-2AF052ECF94D}"/>
              </a:ext>
            </a:extLst>
          </p:cNvPr>
          <p:cNvSpPr txBox="1"/>
          <p:nvPr/>
        </p:nvSpPr>
        <p:spPr>
          <a:xfrm>
            <a:off x="6777889" y="437107"/>
            <a:ext cx="4788875" cy="369332"/>
          </a:xfrm>
          <a:prstGeom prst="rect">
            <a:avLst/>
          </a:prstGeom>
          <a:noFill/>
        </p:spPr>
        <p:txBody>
          <a:bodyPr wrap="none" rtlCol="0">
            <a:spAutoFit/>
          </a:bodyPr>
          <a:lstStyle/>
          <a:p>
            <a:r>
              <a:rPr lang="en-GB" dirty="0">
                <a:solidFill>
                  <a:schemeClr val="bg1"/>
                </a:solidFill>
                <a:latin typeface="Times New Roman" panose="02020603050405020304" pitchFamily="18" charset="0"/>
                <a:cs typeface="Times New Roman" panose="02020603050405020304" pitchFamily="18" charset="0"/>
              </a:rPr>
              <a:t>REAL IMPACT MILESTONES and Deliverables</a:t>
            </a:r>
          </a:p>
        </p:txBody>
      </p:sp>
      <p:pic>
        <p:nvPicPr>
          <p:cNvPr id="2" name="Picture 4" descr="Colliding-neutron-stars-produce-gold">
            <a:extLst>
              <a:ext uri="{FF2B5EF4-FFF2-40B4-BE49-F238E27FC236}">
                <a16:creationId xmlns:a16="http://schemas.microsoft.com/office/drawing/2014/main" id="{08D6BDE3-79DA-2600-9106-71CB4FABAE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21" r="9757"/>
          <a:stretch/>
        </p:blipFill>
        <p:spPr bwMode="auto">
          <a:xfrm>
            <a:off x="7665698" y="1720176"/>
            <a:ext cx="3013255" cy="22791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oin, Hygiène, Entretien | Bio et Rechargeable | What Matters">
            <a:extLst>
              <a:ext uri="{FF2B5EF4-FFF2-40B4-BE49-F238E27FC236}">
                <a16:creationId xmlns:a16="http://schemas.microsoft.com/office/drawing/2014/main" id="{F9E8BC49-A313-943B-7EC9-E4E61A5DE0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884" t="52825" r="40233" b="26010"/>
          <a:stretch/>
        </p:blipFill>
        <p:spPr bwMode="auto">
          <a:xfrm>
            <a:off x="5200650" y="-20589"/>
            <a:ext cx="1206966" cy="1284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192,600+ High Impact Stock Photos ...">
            <a:extLst>
              <a:ext uri="{FF2B5EF4-FFF2-40B4-BE49-F238E27FC236}">
                <a16:creationId xmlns:a16="http://schemas.microsoft.com/office/drawing/2014/main" id="{D884080C-D4D8-8B15-A938-61929B1ED8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604" y="4227117"/>
            <a:ext cx="3492500" cy="2324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510418-4D5D-1331-BFD9-577801E2B51F}"/>
              </a:ext>
            </a:extLst>
          </p:cNvPr>
          <p:cNvSpPr txBox="1"/>
          <p:nvPr/>
        </p:nvSpPr>
        <p:spPr>
          <a:xfrm>
            <a:off x="9810750" y="7715250"/>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55758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A723D1-A4B0-EAB4-91FA-0B83B541FE0B}"/>
              </a:ext>
            </a:extLst>
          </p:cNvPr>
          <p:cNvSpPr>
            <a:spLocks noGrp="1"/>
          </p:cNvSpPr>
          <p:nvPr>
            <p:ph type="sldNum" sz="quarter" idx="12"/>
          </p:nvPr>
        </p:nvSpPr>
        <p:spPr/>
        <p:txBody>
          <a:bodyPr/>
          <a:lstStyle/>
          <a:p>
            <a:fld id="{FC4456CD-832E-41F2-9893-C7650CCC5376}" type="slidenum">
              <a:rPr lang="en-GB" smtClean="0">
                <a:latin typeface="Times New Roman" panose="02020603050405020304" pitchFamily="18" charset="0"/>
                <a:cs typeface="Times New Roman" panose="02020603050405020304" pitchFamily="18" charset="0"/>
              </a:rPr>
              <a:t>6</a:t>
            </a:fld>
            <a:endParaRPr lang="en-GB">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B420D7F-D35B-7FB9-939E-1346A8C9949F}"/>
              </a:ext>
            </a:extLst>
          </p:cNvPr>
          <p:cNvSpPr>
            <a:spLocks noGrp="1"/>
          </p:cNvSpPr>
          <p:nvPr>
            <p:ph type="title"/>
          </p:nvPr>
        </p:nvSpPr>
        <p:spPr>
          <a:xfrm>
            <a:off x="461220" y="1481584"/>
            <a:ext cx="11616480" cy="1077238"/>
          </a:xfrm>
        </p:spPr>
        <p:txBody>
          <a:bodyPr>
            <a:noAutofit/>
          </a:bodyPr>
          <a:lstStyle/>
          <a:p>
            <a:r>
              <a:rPr lang="en-GB" sz="2800" dirty="0">
                <a:solidFill>
                  <a:srgbClr val="002060"/>
                </a:solidFill>
                <a:latin typeface="Times New Roman" panose="02020603050405020304" pitchFamily="18" charset="0"/>
                <a:cs typeface="Times New Roman" panose="02020603050405020304" pitchFamily="18" charset="0"/>
              </a:rPr>
              <a:t>Service (Intellectual, hard and software )  improvements  higher impact </a:t>
            </a:r>
            <a:br>
              <a:rPr lang="en-GB" sz="2800" dirty="0">
                <a:solidFill>
                  <a:srgbClr val="002060"/>
                </a:solidFill>
                <a:latin typeface="Times New Roman" panose="02020603050405020304" pitchFamily="18" charset="0"/>
                <a:cs typeface="Times New Roman" panose="02020603050405020304" pitchFamily="18" charset="0"/>
              </a:rPr>
            </a:br>
            <a:endParaRPr lang="en-GB" sz="2800" b="0" i="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DB01943-F4EC-026C-29D4-AD7FBA28D0A3}"/>
              </a:ext>
            </a:extLst>
          </p:cNvPr>
          <p:cNvSpPr txBox="1"/>
          <p:nvPr/>
        </p:nvSpPr>
        <p:spPr>
          <a:xfrm>
            <a:off x="4723719" y="4341683"/>
            <a:ext cx="3443769"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Health FLASH</a:t>
            </a:r>
          </a:p>
        </p:txBody>
      </p:sp>
      <p:pic>
        <p:nvPicPr>
          <p:cNvPr id="12290" name="Picture 2" descr="Service with a Smile: (Blandings Castle) : Wodehouse, P.G.: Amazon.fr: Livres">
            <a:extLst>
              <a:ext uri="{FF2B5EF4-FFF2-40B4-BE49-F238E27FC236}">
                <a16:creationId xmlns:a16="http://schemas.microsoft.com/office/drawing/2014/main" id="{F04A9B70-2678-58CE-699F-07E36D1757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7" t="1482"/>
          <a:stretch/>
        </p:blipFill>
        <p:spPr bwMode="auto">
          <a:xfrm>
            <a:off x="1" y="4634978"/>
            <a:ext cx="1333500" cy="22230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CCE746A-5B51-485F-432D-F25BB068A07A}"/>
              </a:ext>
            </a:extLst>
          </p:cNvPr>
          <p:cNvSpPr txBox="1"/>
          <p:nvPr/>
        </p:nvSpPr>
        <p:spPr>
          <a:xfrm>
            <a:off x="1150620" y="2547467"/>
            <a:ext cx="2371162" cy="923330"/>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Ion sources </a:t>
            </a:r>
          </a:p>
          <a:p>
            <a:r>
              <a:rPr lang="en-GB" dirty="0">
                <a:latin typeface="Times New Roman" panose="02020603050405020304" pitchFamily="18" charset="0"/>
                <a:cs typeface="Times New Roman" panose="02020603050405020304" pitchFamily="18" charset="0"/>
              </a:rPr>
              <a:t>New and intense beams</a:t>
            </a:r>
          </a:p>
          <a:p>
            <a:r>
              <a:rPr lang="en-GB" dirty="0">
                <a:latin typeface="Times New Roman" panose="02020603050405020304" pitchFamily="18" charset="0"/>
                <a:cs typeface="Times New Roman" panose="02020603050405020304" pitchFamily="18" charset="0"/>
              </a:rPr>
              <a:t>Diagnostics </a:t>
            </a:r>
          </a:p>
        </p:txBody>
      </p:sp>
      <p:sp>
        <p:nvSpPr>
          <p:cNvPr id="10" name="TextBox 9">
            <a:extLst>
              <a:ext uri="{FF2B5EF4-FFF2-40B4-BE49-F238E27FC236}">
                <a16:creationId xmlns:a16="http://schemas.microsoft.com/office/drawing/2014/main" id="{CE6AE87E-45EF-56D7-3662-F5C1EB7D074F}"/>
              </a:ext>
            </a:extLst>
          </p:cNvPr>
          <p:cNvSpPr txBox="1"/>
          <p:nvPr/>
        </p:nvSpPr>
        <p:spPr>
          <a:xfrm>
            <a:off x="4470476" y="2628104"/>
            <a:ext cx="914609"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Targets </a:t>
            </a:r>
          </a:p>
        </p:txBody>
      </p:sp>
      <p:sp>
        <p:nvSpPr>
          <p:cNvPr id="11" name="TextBox 10">
            <a:extLst>
              <a:ext uri="{FF2B5EF4-FFF2-40B4-BE49-F238E27FC236}">
                <a16:creationId xmlns:a16="http://schemas.microsoft.com/office/drawing/2014/main" id="{9F17BFA5-BDE2-6182-7758-1ED3E50884C8}"/>
              </a:ext>
            </a:extLst>
          </p:cNvPr>
          <p:cNvSpPr txBox="1"/>
          <p:nvPr/>
        </p:nvSpPr>
        <p:spPr>
          <a:xfrm>
            <a:off x="7600696" y="2557218"/>
            <a:ext cx="1069524"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Detectors</a:t>
            </a:r>
          </a:p>
        </p:txBody>
      </p:sp>
      <p:sp>
        <p:nvSpPr>
          <p:cNvPr id="15" name="TextBox 14">
            <a:extLst>
              <a:ext uri="{FF2B5EF4-FFF2-40B4-BE49-F238E27FC236}">
                <a16:creationId xmlns:a16="http://schemas.microsoft.com/office/drawing/2014/main" id="{CCFD07D2-FC2A-391F-2B49-AE093667A603}"/>
              </a:ext>
            </a:extLst>
          </p:cNvPr>
          <p:cNvSpPr txBox="1"/>
          <p:nvPr/>
        </p:nvSpPr>
        <p:spPr>
          <a:xfrm>
            <a:off x="6806917" y="2966334"/>
            <a:ext cx="3146887"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Training+ Basic and specialized</a:t>
            </a:r>
          </a:p>
        </p:txBody>
      </p:sp>
      <p:sp>
        <p:nvSpPr>
          <p:cNvPr id="16" name="TextBox 15">
            <a:extLst>
              <a:ext uri="{FF2B5EF4-FFF2-40B4-BE49-F238E27FC236}">
                <a16:creationId xmlns:a16="http://schemas.microsoft.com/office/drawing/2014/main" id="{3765A138-4D06-D7C0-DCCF-E4DE202E6FF0}"/>
              </a:ext>
            </a:extLst>
          </p:cNvPr>
          <p:cNvSpPr txBox="1"/>
          <p:nvPr/>
        </p:nvSpPr>
        <p:spPr>
          <a:xfrm>
            <a:off x="7394400" y="3479536"/>
            <a:ext cx="1550424" cy="646331"/>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Remote access</a:t>
            </a:r>
          </a:p>
          <a:p>
            <a:r>
              <a:rPr lang="en-GB" dirty="0">
                <a:latin typeface="Times New Roman" panose="02020603050405020304" pitchFamily="18" charset="0"/>
                <a:cs typeface="Times New Roman" panose="02020603050405020304" pitchFamily="18" charset="0"/>
              </a:rPr>
              <a:t> </a:t>
            </a:r>
          </a:p>
        </p:txBody>
      </p:sp>
      <p:pic>
        <p:nvPicPr>
          <p:cNvPr id="12292" name="Picture 4" descr="Improvement Service | Improvement Service">
            <a:extLst>
              <a:ext uri="{FF2B5EF4-FFF2-40B4-BE49-F238E27FC236}">
                <a16:creationId xmlns:a16="http://schemas.microsoft.com/office/drawing/2014/main" id="{696330EA-F66D-D1D7-26BB-1EDA1E712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6654" y="-24836"/>
            <a:ext cx="2637900" cy="135255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0CFA252-2875-D573-5158-0CE1F457810B}"/>
              </a:ext>
            </a:extLst>
          </p:cNvPr>
          <p:cNvSpPr txBox="1"/>
          <p:nvPr/>
        </p:nvSpPr>
        <p:spPr>
          <a:xfrm>
            <a:off x="4529353" y="1960324"/>
            <a:ext cx="3251852" cy="369332"/>
          </a:xfrm>
          <a:prstGeom prst="rect">
            <a:avLst/>
          </a:prstGeom>
          <a:noFill/>
        </p:spPr>
        <p:txBody>
          <a:bodyPr wrap="none" rtlCol="0">
            <a:spAutoFit/>
          </a:bodyPr>
          <a:lstStyle/>
          <a:p>
            <a:r>
              <a:rPr lang="en-GB" b="1" dirty="0">
                <a:latin typeface="Times New Roman" panose="02020603050405020304" pitchFamily="18" charset="0"/>
                <a:cs typeface="Times New Roman" panose="02020603050405020304" pitchFamily="18" charset="0"/>
              </a:rPr>
              <a:t>Beneficial to more than one lab</a:t>
            </a:r>
          </a:p>
        </p:txBody>
      </p:sp>
      <p:sp>
        <p:nvSpPr>
          <p:cNvPr id="20" name="TextBox 19">
            <a:extLst>
              <a:ext uri="{FF2B5EF4-FFF2-40B4-BE49-F238E27FC236}">
                <a16:creationId xmlns:a16="http://schemas.microsoft.com/office/drawing/2014/main" id="{28B3FDE8-8AB9-6B20-1DD5-5DF91D0AD569}"/>
              </a:ext>
            </a:extLst>
          </p:cNvPr>
          <p:cNvSpPr txBox="1"/>
          <p:nvPr/>
        </p:nvSpPr>
        <p:spPr>
          <a:xfrm>
            <a:off x="2597847" y="3624684"/>
            <a:ext cx="1864613"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Machine learning </a:t>
            </a:r>
          </a:p>
        </p:txBody>
      </p:sp>
      <p:sp>
        <p:nvSpPr>
          <p:cNvPr id="6" name="TextBox 5">
            <a:extLst>
              <a:ext uri="{FF2B5EF4-FFF2-40B4-BE49-F238E27FC236}">
                <a16:creationId xmlns:a16="http://schemas.microsoft.com/office/drawing/2014/main" id="{AF8E9B66-8685-ED17-976E-7B0C4EC34B9C}"/>
              </a:ext>
            </a:extLst>
          </p:cNvPr>
          <p:cNvSpPr txBox="1"/>
          <p:nvPr/>
        </p:nvSpPr>
        <p:spPr>
          <a:xfrm>
            <a:off x="4156297" y="5585562"/>
            <a:ext cx="6096000" cy="861774"/>
          </a:xfrm>
          <a:prstGeom prst="rect">
            <a:avLst/>
          </a:prstGeom>
          <a:noFill/>
        </p:spPr>
        <p:txBody>
          <a:bodyPr wrap="square">
            <a:spAutoFit/>
          </a:bodyPr>
          <a:lstStyle/>
          <a:p>
            <a:r>
              <a:rPr lang="en-GB" b="1" dirty="0">
                <a:latin typeface="Times New Roman" panose="02020603050405020304" pitchFamily="18" charset="0"/>
                <a:cs typeface="Times New Roman" panose="02020603050405020304" pitchFamily="18" charset="0"/>
              </a:rPr>
              <a:t>MOST IMPORTANT OF ALL </a:t>
            </a:r>
          </a:p>
          <a:p>
            <a:r>
              <a:rPr lang="en-GB" sz="3200" b="1" dirty="0">
                <a:solidFill>
                  <a:srgbClr val="FF0000"/>
                </a:solidFill>
                <a:latin typeface="Times New Roman" panose="02020603050405020304" pitchFamily="18" charset="0"/>
                <a:cs typeface="Times New Roman" panose="02020603050405020304" pitchFamily="18" charset="0"/>
              </a:rPr>
              <a:t>Natural intelligence </a:t>
            </a:r>
          </a:p>
        </p:txBody>
      </p:sp>
    </p:spTree>
    <p:extLst>
      <p:ext uri="{BB962C8B-B14F-4D97-AF65-F5344CB8AC3E}">
        <p14:creationId xmlns:p14="http://schemas.microsoft.com/office/powerpoint/2010/main" val="404263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BE4C34-EDD9-E6E2-CE1F-EA0B250EEFBF}"/>
              </a:ext>
            </a:extLst>
          </p:cNvPr>
          <p:cNvSpPr>
            <a:spLocks noGrp="1"/>
          </p:cNvSpPr>
          <p:nvPr>
            <p:ph type="sldNum" sz="quarter" idx="12"/>
          </p:nvPr>
        </p:nvSpPr>
        <p:spPr/>
        <p:txBody>
          <a:bodyPr/>
          <a:lstStyle/>
          <a:p>
            <a:fld id="{FC4456CD-832E-41F2-9893-C7650CCC5376}" type="slidenum">
              <a:rPr lang="en-GB" smtClean="0">
                <a:latin typeface="Times New Roman" panose="02020603050405020304" pitchFamily="18" charset="0"/>
                <a:cs typeface="Times New Roman" panose="02020603050405020304" pitchFamily="18" charset="0"/>
              </a:rPr>
              <a:t>7</a:t>
            </a:fld>
            <a:endParaRPr lang="en-GB">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6686652-F7D0-323F-3699-E58CBEDC027C}"/>
              </a:ext>
            </a:extLst>
          </p:cNvPr>
          <p:cNvSpPr txBox="1"/>
          <p:nvPr/>
        </p:nvSpPr>
        <p:spPr>
          <a:xfrm>
            <a:off x="6673977" y="2339865"/>
            <a:ext cx="5518023" cy="923330"/>
          </a:xfrm>
          <a:prstGeom prst="rect">
            <a:avLst/>
          </a:prstGeom>
          <a:noFill/>
        </p:spPr>
        <p:txBody>
          <a:bodyPr wrap="square">
            <a:spAutoFit/>
          </a:bodyPr>
          <a:lstStyle/>
          <a:p>
            <a:r>
              <a:rPr lang="en-GB" b="1" dirty="0">
                <a:latin typeface="Times New Roman" panose="02020603050405020304" pitchFamily="18" charset="0"/>
                <a:cs typeface="Times New Roman" panose="02020603050405020304" pitchFamily="18" charset="0"/>
              </a:rPr>
              <a:t>Monolithic active pixel sensor (MAPS)</a:t>
            </a:r>
            <a:r>
              <a:rPr lang="en-GB" dirty="0">
                <a:latin typeface="Times New Roman" panose="02020603050405020304" pitchFamily="18" charset="0"/>
                <a:cs typeface="Times New Roman" panose="02020603050405020304" pitchFamily="18" charset="0"/>
              </a:rPr>
              <a:t> is a type of CMOS active-pixel sensor  high radiation environment FCC-</a:t>
            </a:r>
            <a:r>
              <a:rPr lang="en-GB" dirty="0" err="1">
                <a:latin typeface="Times New Roman" panose="02020603050405020304" pitchFamily="18" charset="0"/>
                <a:cs typeface="Times New Roman" panose="02020603050405020304" pitchFamily="18" charset="0"/>
              </a:rPr>
              <a:t>hh</a:t>
            </a:r>
            <a:r>
              <a:rPr lang="en-GB" dirty="0">
                <a:latin typeface="Times New Roman" panose="02020603050405020304" pitchFamily="18" charset="0"/>
                <a:cs typeface="Times New Roman" panose="02020603050405020304" pitchFamily="18" charset="0"/>
              </a:rPr>
              <a:t> </a:t>
            </a:r>
          </a:p>
        </p:txBody>
      </p:sp>
      <p:pic>
        <p:nvPicPr>
          <p:cNvPr id="2" name="Picture 2" descr="CERN's Giant Accelerator is Working | Globecartoon ...">
            <a:extLst>
              <a:ext uri="{FF2B5EF4-FFF2-40B4-BE49-F238E27FC236}">
                <a16:creationId xmlns:a16="http://schemas.microsoft.com/office/drawing/2014/main" id="{1D8DDB82-2F4E-3933-7DC3-9EC40CF53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0823" y="3215580"/>
            <a:ext cx="3985478" cy="29496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D2E753-9CEB-CEDA-1883-6A554C53072A}"/>
              </a:ext>
            </a:extLst>
          </p:cNvPr>
          <p:cNvSpPr txBox="1"/>
          <p:nvPr/>
        </p:nvSpPr>
        <p:spPr>
          <a:xfrm>
            <a:off x="2325686" y="2575592"/>
            <a:ext cx="1018869"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Out Host</a:t>
            </a:r>
          </a:p>
        </p:txBody>
      </p:sp>
      <p:pic>
        <p:nvPicPr>
          <p:cNvPr id="14" name="Picture 2">
            <a:extLst>
              <a:ext uri="{FF2B5EF4-FFF2-40B4-BE49-F238E27FC236}">
                <a16:creationId xmlns:a16="http://schemas.microsoft.com/office/drawing/2014/main" id="{DCE13423-1ED5-35F4-EB77-B10FA961A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5090" y="-53277"/>
            <a:ext cx="4154020" cy="22663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32A688C-08C3-EF85-B6B1-A28E2366C003}"/>
              </a:ext>
            </a:extLst>
          </p:cNvPr>
          <p:cNvSpPr txBox="1"/>
          <p:nvPr/>
        </p:nvSpPr>
        <p:spPr>
          <a:xfrm>
            <a:off x="0" y="3007357"/>
            <a:ext cx="6510180" cy="646331"/>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Resonant depolarization to measure the beam energy at FCC-</a:t>
            </a:r>
            <a:r>
              <a:rPr lang="en-GB" dirty="0" err="1">
                <a:latin typeface="Times New Roman" panose="02020603050405020304" pitchFamily="18" charset="0"/>
                <a:cs typeface="Times New Roman" panose="02020603050405020304" pitchFamily="18" charset="0"/>
              </a:rPr>
              <a:t>ee</a:t>
            </a:r>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Measurement of spin pression frequency (related to Lorentz factor) </a:t>
            </a:r>
          </a:p>
        </p:txBody>
      </p:sp>
      <p:sp>
        <p:nvSpPr>
          <p:cNvPr id="21" name="TextBox 20">
            <a:extLst>
              <a:ext uri="{FF2B5EF4-FFF2-40B4-BE49-F238E27FC236}">
                <a16:creationId xmlns:a16="http://schemas.microsoft.com/office/drawing/2014/main" id="{91E68EED-FE71-5BAD-1433-C9E02BA90E25}"/>
              </a:ext>
            </a:extLst>
          </p:cNvPr>
          <p:cNvSpPr txBox="1"/>
          <p:nvPr/>
        </p:nvSpPr>
        <p:spPr>
          <a:xfrm>
            <a:off x="35053" y="3988229"/>
            <a:ext cx="7374057" cy="1754326"/>
          </a:xfrm>
          <a:prstGeom prst="rect">
            <a:avLst/>
          </a:prstGeom>
          <a:noFill/>
        </p:spPr>
        <p:txBody>
          <a:bodyPr wrap="square">
            <a:spAutoFit/>
          </a:bodyPr>
          <a:lstStyle/>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Effect of beam-induced synchrotron </a:t>
            </a:r>
          </a:p>
          <a:p>
            <a:r>
              <a:rPr lang="en-GB" dirty="0">
                <a:latin typeface="Times New Roman" panose="02020603050405020304" pitchFamily="18" charset="0"/>
                <a:cs typeface="Times New Roman" panose="02020603050405020304" pitchFamily="18" charset="0"/>
              </a:rPr>
              <a:t>radiation (SR) PSD  for several beam screen and vacuum chamber prototypes.</a:t>
            </a:r>
          </a:p>
          <a:p>
            <a:r>
              <a:rPr lang="en-GB" dirty="0">
                <a:latin typeface="Times New Roman" panose="02020603050405020304" pitchFamily="18" charset="0"/>
                <a:cs typeface="Times New Roman" panose="02020603050405020304" pitchFamily="18" charset="0"/>
              </a:rPr>
              <a:t>reduce the cryogenic power consumption and to guarantee vacuum stability,</a:t>
            </a:r>
          </a:p>
          <a:p>
            <a:r>
              <a:rPr lang="en-GB" dirty="0">
                <a:latin typeface="Times New Roman" panose="02020603050405020304" pitchFamily="18" charset="0"/>
                <a:cs typeface="Times New Roman" panose="02020603050405020304" pitchFamily="18" charset="0"/>
              </a:rPr>
              <a:t>FCC-</a:t>
            </a:r>
            <a:r>
              <a:rPr lang="en-GB" dirty="0" err="1">
                <a:latin typeface="Times New Roman" panose="02020603050405020304" pitchFamily="18" charset="0"/>
                <a:cs typeface="Times New Roman" panose="02020603050405020304" pitchFamily="18" charset="0"/>
              </a:rPr>
              <a:t>hh</a:t>
            </a:r>
            <a:r>
              <a:rPr lang="en-GB" dirty="0">
                <a:latin typeface="Times New Roman" panose="02020603050405020304" pitchFamily="18" charset="0"/>
                <a:cs typeface="Times New Roman" panose="02020603050405020304" pitchFamily="18" charset="0"/>
              </a:rPr>
              <a:t> </a:t>
            </a:r>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285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1"/>
      <p:bldP spid="6" grpId="0"/>
      <p:bldP spid="17"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AAD2B3-34E4-9F48-A167-ACD382100196}"/>
              </a:ext>
            </a:extLst>
          </p:cNvPr>
          <p:cNvSpPr>
            <a:spLocks noGrp="1"/>
          </p:cNvSpPr>
          <p:nvPr>
            <p:ph type="sldNum" sz="quarter" idx="12"/>
          </p:nvPr>
        </p:nvSpPr>
        <p:spPr/>
        <p:txBody>
          <a:bodyPr/>
          <a:lstStyle/>
          <a:p>
            <a:fld id="{FC4456CD-832E-41F2-9893-C7650CCC5376}" type="slidenum">
              <a:rPr lang="en-GB" smtClean="0">
                <a:latin typeface="Times New Roman" panose="02020603050405020304" pitchFamily="18" charset="0"/>
                <a:cs typeface="Times New Roman" panose="02020603050405020304" pitchFamily="18" charset="0"/>
              </a:rPr>
              <a:t>8</a:t>
            </a:fld>
            <a:endParaRPr lang="en-GB"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295D5F4-47D7-8BD8-3DFE-52CB6D448F64}"/>
              </a:ext>
            </a:extLst>
          </p:cNvPr>
          <p:cNvSpPr txBox="1"/>
          <p:nvPr/>
        </p:nvSpPr>
        <p:spPr>
          <a:xfrm>
            <a:off x="6081146" y="1750778"/>
            <a:ext cx="6099048" cy="1477328"/>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O</a:t>
            </a:r>
            <a:r>
              <a:rPr lang="en-GB" sz="1800" dirty="0">
                <a:effectLst/>
                <a:latin typeface="Times New Roman" panose="02020603050405020304" pitchFamily="18" charset="0"/>
                <a:cs typeface="Times New Roman" panose="02020603050405020304" pitchFamily="18" charset="0"/>
              </a:rPr>
              <a:t>ptimizing the  transnational access in EURO-LABS in WP2 measure  the temperature and isospin dependence of the oscillations of the neutron skin  to obtain also information on the equation of state in neutron star mergers and to understand the isotope abundance the universe.</a:t>
            </a:r>
            <a:endParaRPr lang="en-GB" dirty="0">
              <a:latin typeface="Times New Roman" panose="02020603050405020304" pitchFamily="18" charset="0"/>
              <a:cs typeface="Times New Roman" panose="02020603050405020304" pitchFamily="18" charset="0"/>
            </a:endParaRPr>
          </a:p>
        </p:txBody>
      </p:sp>
      <p:pic>
        <p:nvPicPr>
          <p:cNvPr id="7" name="Picture 4">
            <a:extLst>
              <a:ext uri="{FF2B5EF4-FFF2-40B4-BE49-F238E27FC236}">
                <a16:creationId xmlns:a16="http://schemas.microsoft.com/office/drawing/2014/main" id="{B7984C84-92D7-FFC4-34A5-E52C0642A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5963" y="3252751"/>
            <a:ext cx="1685916" cy="16859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1064796-9F27-610B-8FE1-70EC53B9FFBC}"/>
              </a:ext>
            </a:extLst>
          </p:cNvPr>
          <p:cNvSpPr txBox="1"/>
          <p:nvPr/>
        </p:nvSpPr>
        <p:spPr>
          <a:xfrm>
            <a:off x="8868711" y="3248280"/>
            <a:ext cx="1661737" cy="646331"/>
          </a:xfrm>
          <a:prstGeom prst="rect">
            <a:avLst/>
          </a:prstGeom>
          <a:noFill/>
        </p:spPr>
        <p:txBody>
          <a:bodyPr wrap="none" rtlCol="0">
            <a:spAutoFit/>
          </a:bodyPr>
          <a:lstStyle/>
          <a:p>
            <a:r>
              <a:rPr lang="en-GB" dirty="0" err="1">
                <a:latin typeface="Times New Roman" panose="02020603050405020304" pitchFamily="18" charset="0"/>
                <a:cs typeface="Times New Roman" panose="02020603050405020304" pitchFamily="18" charset="0"/>
              </a:rPr>
              <a:t>i</a:t>
            </a:r>
            <a:r>
              <a:rPr lang="en-GB" dirty="0">
                <a:latin typeface="Times New Roman" panose="02020603050405020304" pitchFamily="18" charset="0"/>
                <a:cs typeface="Times New Roman" panose="02020603050405020304" pitchFamily="18" charset="0"/>
              </a:rPr>
              <a:t>/p’s Theo4EXP</a:t>
            </a:r>
          </a:p>
          <a:p>
            <a:r>
              <a:rPr lang="en-GB" dirty="0">
                <a:latin typeface="Times New Roman" panose="02020603050405020304" pitchFamily="18" charset="0"/>
                <a:cs typeface="Times New Roman" panose="02020603050405020304" pitchFamily="18" charset="0"/>
              </a:rPr>
              <a:t>Uses AGATA</a:t>
            </a:r>
          </a:p>
        </p:txBody>
      </p:sp>
      <p:sp>
        <p:nvSpPr>
          <p:cNvPr id="15" name="TextBox 14">
            <a:extLst>
              <a:ext uri="{FF2B5EF4-FFF2-40B4-BE49-F238E27FC236}">
                <a16:creationId xmlns:a16="http://schemas.microsoft.com/office/drawing/2014/main" id="{4790F5A3-8E0D-E55B-15E4-B9E7D60AAFBF}"/>
              </a:ext>
            </a:extLst>
          </p:cNvPr>
          <p:cNvSpPr txBox="1"/>
          <p:nvPr/>
        </p:nvSpPr>
        <p:spPr>
          <a:xfrm>
            <a:off x="-5963379" y="2202616"/>
            <a:ext cx="6097772" cy="954107"/>
          </a:xfrm>
          <a:prstGeom prst="rect">
            <a:avLst/>
          </a:prstGeom>
          <a:noFill/>
        </p:spPr>
        <p:txBody>
          <a:bodyPr wrap="square">
            <a:spAutoFit/>
          </a:bodyPr>
          <a:lstStyle/>
          <a:p>
            <a:r>
              <a:rPr lang="en-GB" sz="2000" b="1" dirty="0">
                <a:solidFill>
                  <a:srgbClr val="3333FF"/>
                </a:solidFill>
                <a:latin typeface="Times New Roman" panose="02020603050405020304" pitchFamily="18" charset="0"/>
                <a:cs typeface="Times New Roman" panose="02020603050405020304" pitchFamily="18" charset="0"/>
              </a:rPr>
              <a:t>Search for New Physics </a:t>
            </a:r>
            <a:endParaRPr lang="en-GB"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Direct constraints </a:t>
            </a:r>
            <a:r>
              <a:rPr lang="en-GB" dirty="0">
                <a:latin typeface="Times New Roman" panose="02020603050405020304" pitchFamily="18" charset="0"/>
                <a:cs typeface="Times New Roman" panose="02020603050405020304" pitchFamily="18" charset="0"/>
              </a:rPr>
              <a:t>on CP-violating Wilson coefficients in the nucleon-level EFT  </a:t>
            </a:r>
          </a:p>
        </p:txBody>
      </p:sp>
      <p:sp>
        <p:nvSpPr>
          <p:cNvPr id="19" name="TextBox 18">
            <a:extLst>
              <a:ext uri="{FF2B5EF4-FFF2-40B4-BE49-F238E27FC236}">
                <a16:creationId xmlns:a16="http://schemas.microsoft.com/office/drawing/2014/main" id="{36942CA6-1A37-EDAA-B938-358631F6EEAD}"/>
              </a:ext>
            </a:extLst>
          </p:cNvPr>
          <p:cNvSpPr txBox="1"/>
          <p:nvPr/>
        </p:nvSpPr>
        <p:spPr>
          <a:xfrm>
            <a:off x="-39510" y="2872103"/>
            <a:ext cx="6097772" cy="1569660"/>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The MORA setup traps and polarizes radioactive ions, then measures the geometry of their beta decay with extreme precision to search for tiny symmetry violations that could help explain why matter exists in the Universe. 10</a:t>
            </a:r>
            <a:r>
              <a:rPr lang="en-GB" baseline="30000" dirty="0">
                <a:latin typeface="Times New Roman" panose="02020603050405020304" pitchFamily="18" charset="0"/>
                <a:cs typeface="Times New Roman" panose="02020603050405020304" pitchFamily="18" charset="0"/>
              </a:rPr>
              <a:t>-4</a:t>
            </a:r>
          </a:p>
          <a:p>
            <a:endParaRPr lang="en-GB" baseline="30000" dirty="0">
              <a:latin typeface="Times New Roman" panose="02020603050405020304" pitchFamily="18" charset="0"/>
              <a:cs typeface="Times New Roman" panose="02020603050405020304" pitchFamily="18" charset="0"/>
            </a:endParaRPr>
          </a:p>
          <a:p>
            <a:r>
              <a:rPr lang="en-GB" baseline="30000" dirty="0">
                <a:latin typeface="Times New Roman" panose="02020603050405020304" pitchFamily="18" charset="0"/>
                <a:cs typeface="Times New Roman" panose="02020603050405020304" pitchFamily="18" charset="0"/>
              </a:rPr>
              <a:t>GANIL@JYL</a:t>
            </a:r>
          </a:p>
        </p:txBody>
      </p:sp>
      <p:sp>
        <p:nvSpPr>
          <p:cNvPr id="24" name="TextBox 23">
            <a:extLst>
              <a:ext uri="{FF2B5EF4-FFF2-40B4-BE49-F238E27FC236}">
                <a16:creationId xmlns:a16="http://schemas.microsoft.com/office/drawing/2014/main" id="{6105CB83-62F2-CCE1-35F2-52A665BCF7EF}"/>
              </a:ext>
            </a:extLst>
          </p:cNvPr>
          <p:cNvSpPr txBox="1"/>
          <p:nvPr/>
        </p:nvSpPr>
        <p:spPr>
          <a:xfrm>
            <a:off x="2468338" y="1257969"/>
            <a:ext cx="1874039"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Weak interactions</a:t>
            </a:r>
          </a:p>
        </p:txBody>
      </p:sp>
      <p:sp>
        <p:nvSpPr>
          <p:cNvPr id="26" name="TextBox 25">
            <a:extLst>
              <a:ext uri="{FF2B5EF4-FFF2-40B4-BE49-F238E27FC236}">
                <a16:creationId xmlns:a16="http://schemas.microsoft.com/office/drawing/2014/main" id="{15386AE9-7306-78D3-D0D3-872067592E77}"/>
              </a:ext>
            </a:extLst>
          </p:cNvPr>
          <p:cNvSpPr txBox="1"/>
          <p:nvPr/>
        </p:nvSpPr>
        <p:spPr>
          <a:xfrm>
            <a:off x="0" y="5078413"/>
            <a:ext cx="5049383" cy="923330"/>
          </a:xfrm>
          <a:prstGeom prst="rect">
            <a:avLst/>
          </a:prstGeom>
          <a:noFill/>
        </p:spPr>
        <p:txBody>
          <a:bodyPr wrap="square">
            <a:spAutoFit/>
          </a:bodyPr>
          <a:lstStyle/>
          <a:p>
            <a:r>
              <a:rPr lang="en-GB" b="1" dirty="0">
                <a:effectLst/>
                <a:latin typeface="Times New Roman" panose="02020603050405020304" pitchFamily="18" charset="0"/>
                <a:cs typeface="Times New Roman" panose="02020603050405020304" pitchFamily="18" charset="0"/>
              </a:rPr>
              <a:t>Bringing black hole jets down to Earth</a:t>
            </a:r>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Relativistic electron-positron (e</a:t>
            </a:r>
            <a:r>
              <a:rPr lang="en-GB" baseline="30000"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pair PLASMAS</a:t>
            </a:r>
          </a:p>
          <a:p>
            <a:r>
              <a:rPr lang="en-GB" dirty="0">
                <a:latin typeface="Times New Roman" panose="02020603050405020304" pitchFamily="18" charset="0"/>
                <a:cs typeface="Times New Roman" panose="02020603050405020304" pitchFamily="18" charset="0"/>
              </a:rPr>
              <a:t>HIRADMAT</a:t>
            </a:r>
          </a:p>
        </p:txBody>
      </p:sp>
      <p:sp>
        <p:nvSpPr>
          <p:cNvPr id="27" name="TextBox 26">
            <a:extLst>
              <a:ext uri="{FF2B5EF4-FFF2-40B4-BE49-F238E27FC236}">
                <a16:creationId xmlns:a16="http://schemas.microsoft.com/office/drawing/2014/main" id="{D92DA55C-96F7-5D66-6F95-83F01E3E04C1}"/>
              </a:ext>
            </a:extLst>
          </p:cNvPr>
          <p:cNvSpPr txBox="1"/>
          <p:nvPr/>
        </p:nvSpPr>
        <p:spPr>
          <a:xfrm>
            <a:off x="-17659" y="6073126"/>
            <a:ext cx="7232847"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shape the dynamics and energy budget of the black hole and its environment</a:t>
            </a:r>
          </a:p>
          <a:p>
            <a:r>
              <a:rPr lang="en-GB" dirty="0">
                <a:latin typeface="Times New Roman" panose="02020603050405020304" pitchFamily="18" charset="0"/>
                <a:cs typeface="Times New Roman" panose="02020603050405020304" pitchFamily="18" charset="0"/>
              </a:rPr>
              <a:t>Study it in the lab at </a:t>
            </a:r>
            <a:r>
              <a:rPr lang="en-GB" dirty="0" err="1">
                <a:latin typeface="Times New Roman" panose="02020603050405020304" pitchFamily="18" charset="0"/>
                <a:cs typeface="Times New Roman" panose="02020603050405020304" pitchFamily="18" charset="0"/>
              </a:rPr>
              <a:t>HIRADmAT</a:t>
            </a:r>
            <a:endParaRPr lang="en-GB" dirty="0">
              <a:latin typeface="Times New Roman" panose="02020603050405020304" pitchFamily="18" charset="0"/>
              <a:cs typeface="Times New Roman" panose="02020603050405020304" pitchFamily="18" charset="0"/>
            </a:endParaRPr>
          </a:p>
        </p:txBody>
      </p:sp>
      <p:pic>
        <p:nvPicPr>
          <p:cNvPr id="20482" name="Picture 2" descr="Yesterday, at the Recontres de Moriond EW, LHCb presented a new milestone  in CP-violation measurements: The first observation of CP violation in  baryon decays! 🎉 💡The study of CP violation - an">
            <a:extLst>
              <a:ext uri="{FF2B5EF4-FFF2-40B4-BE49-F238E27FC236}">
                <a16:creationId xmlns:a16="http://schemas.microsoft.com/office/drawing/2014/main" id="{1FC0D94F-F031-BB32-A619-AB252A1D2F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86" t="17714" r="3244" b="14112"/>
          <a:stretch/>
        </p:blipFill>
        <p:spPr bwMode="auto">
          <a:xfrm>
            <a:off x="2257980" y="1659253"/>
            <a:ext cx="1639767" cy="121285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EA01C5FD-4B73-87B4-DE49-909DD3BC33EC}"/>
              </a:ext>
            </a:extLst>
          </p:cNvPr>
          <p:cNvSpPr txBox="1"/>
          <p:nvPr/>
        </p:nvSpPr>
        <p:spPr>
          <a:xfrm>
            <a:off x="8363264" y="1355889"/>
            <a:ext cx="1958934"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Strong interactions</a:t>
            </a:r>
          </a:p>
        </p:txBody>
      </p:sp>
      <p:pic>
        <p:nvPicPr>
          <p:cNvPr id="20484" name="Picture 4" descr="Shows an image of an active galaxy">
            <a:extLst>
              <a:ext uri="{FF2B5EF4-FFF2-40B4-BE49-F238E27FC236}">
                <a16:creationId xmlns:a16="http://schemas.microsoft.com/office/drawing/2014/main" id="{0EE5C3F0-47C0-FAB0-E14A-9216E851D5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675" t="17877" r="24438" b="15835"/>
          <a:stretch/>
        </p:blipFill>
        <p:spPr bwMode="auto">
          <a:xfrm>
            <a:off x="5614988" y="4983976"/>
            <a:ext cx="1095883" cy="112552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27E5E9D6-0ADC-06C2-418E-1940E4085CC0}"/>
              </a:ext>
            </a:extLst>
          </p:cNvPr>
          <p:cNvSpPr txBox="1"/>
          <p:nvPr/>
        </p:nvSpPr>
        <p:spPr>
          <a:xfrm>
            <a:off x="10765794" y="3301644"/>
            <a:ext cx="1011815" cy="369332"/>
          </a:xfrm>
          <a:prstGeom prst="rect">
            <a:avLst/>
          </a:prstGeom>
          <a:noFill/>
        </p:spPr>
        <p:txBody>
          <a:bodyPr wrap="none" rtlCol="0">
            <a:spAutoFit/>
          </a:bodyPr>
          <a:lstStyle/>
          <a:p>
            <a:r>
              <a:rPr lang="en-GB" dirty="0" err="1">
                <a:latin typeface="Times New Roman" panose="02020603050405020304" pitchFamily="18" charset="0"/>
                <a:cs typeface="Times New Roman" panose="02020603050405020304" pitchFamily="18" charset="0"/>
              </a:rPr>
              <a:t>Gravitiy</a:t>
            </a:r>
            <a:r>
              <a:rPr lang="en-GB" dirty="0">
                <a:latin typeface="Times New Roman" panose="02020603050405020304" pitchFamily="18" charset="0"/>
                <a:cs typeface="Times New Roman" panose="02020603050405020304" pitchFamily="18" charset="0"/>
              </a:rPr>
              <a:t> </a:t>
            </a:r>
          </a:p>
        </p:txBody>
      </p:sp>
      <p:pic>
        <p:nvPicPr>
          <p:cNvPr id="34" name="Content Placeholder 33">
            <a:extLst>
              <a:ext uri="{FF2B5EF4-FFF2-40B4-BE49-F238E27FC236}">
                <a16:creationId xmlns:a16="http://schemas.microsoft.com/office/drawing/2014/main" id="{7E6FEA56-84DC-8145-7248-EAC0249D782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130670" y="5874907"/>
            <a:ext cx="753679" cy="962886"/>
          </a:xfrm>
        </p:spPr>
      </p:pic>
      <p:pic>
        <p:nvPicPr>
          <p:cNvPr id="20490" name="Picture 10" descr="The Art of Science: Madame Wu and the Violation of Parity – The Finch and  Pea">
            <a:extLst>
              <a:ext uri="{FF2B5EF4-FFF2-40B4-BE49-F238E27FC236}">
                <a16:creationId xmlns:a16="http://schemas.microsoft.com/office/drawing/2014/main" id="{E274E389-D38E-9442-4443-02E4F685D9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29" t="18343" r="4459" b="9814"/>
          <a:stretch/>
        </p:blipFill>
        <p:spPr bwMode="auto">
          <a:xfrm>
            <a:off x="655383" y="1627301"/>
            <a:ext cx="1442512" cy="10380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C1F3E073-1F22-885A-A31C-F7DB94105A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7007" y="3686502"/>
            <a:ext cx="980602" cy="1190731"/>
          </a:xfrm>
          <a:prstGeom prst="rect">
            <a:avLst/>
          </a:prstGeom>
        </p:spPr>
      </p:pic>
      <p:pic>
        <p:nvPicPr>
          <p:cNvPr id="38" name="Image 23">
            <a:extLst>
              <a:ext uri="{FF2B5EF4-FFF2-40B4-BE49-F238E27FC236}">
                <a16:creationId xmlns:a16="http://schemas.microsoft.com/office/drawing/2014/main" id="{F339431B-8A5C-E539-A26D-C971FB3EC416}"/>
              </a:ext>
            </a:extLst>
          </p:cNvPr>
          <p:cNvPicPr>
            <a:picLocks noChangeAspect="1"/>
          </p:cNvPicPr>
          <p:nvPr/>
        </p:nvPicPr>
        <p:blipFill>
          <a:blip r:embed="rId8"/>
          <a:stretch>
            <a:fillRect/>
          </a:stretch>
        </p:blipFill>
        <p:spPr>
          <a:xfrm>
            <a:off x="10287745" y="6007441"/>
            <a:ext cx="1489864" cy="800174"/>
          </a:xfrm>
          <a:prstGeom prst="rect">
            <a:avLst/>
          </a:prstGeom>
        </p:spPr>
      </p:pic>
      <p:sp>
        <p:nvSpPr>
          <p:cNvPr id="40" name="TextBox 39">
            <a:extLst>
              <a:ext uri="{FF2B5EF4-FFF2-40B4-BE49-F238E27FC236}">
                <a16:creationId xmlns:a16="http://schemas.microsoft.com/office/drawing/2014/main" id="{F21F9E87-7D5C-7B86-7A6A-000FF50D9C29}"/>
              </a:ext>
            </a:extLst>
          </p:cNvPr>
          <p:cNvSpPr txBox="1"/>
          <p:nvPr/>
        </p:nvSpPr>
        <p:spPr>
          <a:xfrm>
            <a:off x="8084593" y="5182731"/>
            <a:ext cx="3958071" cy="646331"/>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To look and </a:t>
            </a:r>
            <a:r>
              <a:rPr lang="en-GB" dirty="0" err="1">
                <a:latin typeface="Times New Roman" panose="02020603050405020304" pitchFamily="18" charset="0"/>
                <a:cs typeface="Times New Roman" panose="02020603050405020304" pitchFamily="18" charset="0"/>
              </a:rPr>
              <a:t>charecterize</a:t>
            </a:r>
            <a:r>
              <a:rPr lang="en-GB" dirty="0">
                <a:latin typeface="Times New Roman" panose="02020603050405020304" pitchFamily="18" charset="0"/>
                <a:cs typeface="Times New Roman" panose="02020603050405020304" pitchFamily="18" charset="0"/>
              </a:rPr>
              <a:t> multiple shapes</a:t>
            </a:r>
          </a:p>
          <a:p>
            <a:r>
              <a:rPr lang="en-GB" dirty="0">
                <a:latin typeface="Times New Roman" panose="02020603050405020304" pitchFamily="18" charset="0"/>
                <a:cs typeface="Times New Roman" panose="02020603050405020304" pitchFamily="18" charset="0"/>
              </a:rPr>
              <a:t>Using   </a:t>
            </a:r>
          </a:p>
        </p:txBody>
      </p:sp>
      <p:pic>
        <p:nvPicPr>
          <p:cNvPr id="20492" name="Picture 12" descr="Interaction élémentaire — Wikipédia">
            <a:extLst>
              <a:ext uri="{FF2B5EF4-FFF2-40B4-BE49-F238E27FC236}">
                <a16:creationId xmlns:a16="http://schemas.microsoft.com/office/drawing/2014/main" id="{11D0721C-528D-9396-1008-6C42D9B89A9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8216"/>
          <a:stretch/>
        </p:blipFill>
        <p:spPr bwMode="auto">
          <a:xfrm>
            <a:off x="4342378" y="6927"/>
            <a:ext cx="2545962" cy="1233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88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9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9" grpId="0"/>
      <p:bldP spid="24" grpId="0"/>
      <p:bldP spid="26" grpId="0"/>
      <p:bldP spid="27" grpId="0"/>
      <p:bldP spid="28" grpId="0"/>
      <p:bldP spid="2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D2CCDB-D730-EBC8-4D4E-BD9206CBD02D}"/>
              </a:ext>
            </a:extLst>
          </p:cNvPr>
          <p:cNvSpPr>
            <a:spLocks noGrp="1"/>
          </p:cNvSpPr>
          <p:nvPr>
            <p:ph type="sldNum" sz="quarter" idx="12"/>
          </p:nvPr>
        </p:nvSpPr>
        <p:spPr/>
        <p:txBody>
          <a:bodyPr/>
          <a:lstStyle/>
          <a:p>
            <a:fld id="{FC4456CD-832E-41F2-9893-C7650CCC5376}" type="slidenum">
              <a:rPr lang="en-GB" smtClean="0">
                <a:latin typeface="Times New Roman" panose="02020603050405020304" pitchFamily="18" charset="0"/>
                <a:cs typeface="Times New Roman" panose="02020603050405020304" pitchFamily="18" charset="0"/>
              </a:rPr>
              <a:t>9</a:t>
            </a:fld>
            <a:endParaRPr lang="en-GB">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E0C4E69-92F7-01B5-96A5-63408DD7F53A}"/>
              </a:ext>
            </a:extLst>
          </p:cNvPr>
          <p:cNvSpPr txBox="1"/>
          <p:nvPr/>
        </p:nvSpPr>
        <p:spPr>
          <a:xfrm>
            <a:off x="13564" y="2136338"/>
            <a:ext cx="11701152" cy="2585323"/>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Gain due to being part of the “big” subatomic cross fertility </a:t>
            </a:r>
          </a:p>
          <a:p>
            <a:r>
              <a:rPr lang="en-GB" dirty="0">
                <a:latin typeface="Times New Roman" panose="02020603050405020304" pitchFamily="18" charset="0"/>
                <a:cs typeface="Times New Roman" panose="02020603050405020304" pitchFamily="18" charset="0"/>
              </a:rPr>
              <a:t>Great progress  in Nuclear Physics in Open Science </a:t>
            </a: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Availability of new services which can be exploited by all EURO-LABS facilities and beyond</a:t>
            </a:r>
          </a:p>
          <a:p>
            <a:endParaRPr lang="en-GB" dirty="0">
              <a:solidFill>
                <a:srgbClr val="FF0000"/>
              </a:solidFill>
              <a:latin typeface="Times New Roman" panose="02020603050405020304" pitchFamily="18" charset="0"/>
              <a:cs typeface="Times New Roman" panose="02020603050405020304" pitchFamily="18" charset="0"/>
            </a:endParaRPr>
          </a:p>
          <a:p>
            <a:r>
              <a:rPr lang="en-GB" dirty="0">
                <a:solidFill>
                  <a:srgbClr val="FF0000"/>
                </a:solidFill>
                <a:latin typeface="Times New Roman" panose="02020603050405020304" pitchFamily="18" charset="0"/>
                <a:cs typeface="Times New Roman" panose="02020603050405020304" pitchFamily="18" charset="0"/>
              </a:rPr>
              <a:t>Beyond</a:t>
            </a:r>
            <a:r>
              <a:rPr lang="en-GB" dirty="0">
                <a:latin typeface="Times New Roman" panose="02020603050405020304" pitchFamily="18" charset="0"/>
                <a:cs typeface="Times New Roman" panose="02020603050405020304" pitchFamily="18" charset="0"/>
              </a:rPr>
              <a:t> promised services EURO-LABS cultivated the </a:t>
            </a:r>
            <a:r>
              <a:rPr lang="en-GB" dirty="0">
                <a:highlight>
                  <a:srgbClr val="FFFF00"/>
                </a:highlight>
                <a:latin typeface="Times New Roman" panose="02020603050405020304" pitchFamily="18" charset="0"/>
                <a:cs typeface="Times New Roman" panose="02020603050405020304" pitchFamily="18" charset="0"/>
              </a:rPr>
              <a:t>concept / training </a:t>
            </a:r>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Made this subject important and put especially into young researchers  the importance of Open Science and provided skills</a:t>
            </a:r>
          </a:p>
          <a:p>
            <a:r>
              <a:rPr lang="en-GB" dirty="0">
                <a:latin typeface="Times New Roman" panose="02020603050405020304" pitchFamily="18" charset="0"/>
                <a:cs typeface="Times New Roman" panose="02020603050405020304" pitchFamily="18" charset="0"/>
              </a:rPr>
              <a:t>2 schools attended </a:t>
            </a:r>
          </a:p>
          <a:p>
            <a:endParaRPr lang="en-GB"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095E8E3-C340-6E9F-9D3D-58DB622C0A7B}"/>
              </a:ext>
            </a:extLst>
          </p:cNvPr>
          <p:cNvSpPr txBox="1"/>
          <p:nvPr/>
        </p:nvSpPr>
        <p:spPr>
          <a:xfrm>
            <a:off x="551220" y="5789122"/>
            <a:ext cx="4198265" cy="923330"/>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EURO-LABS </a:t>
            </a:r>
            <a:r>
              <a:rPr lang="en-GB" dirty="0" err="1">
                <a:latin typeface="Times New Roman" panose="02020603050405020304" pitchFamily="18" charset="0"/>
                <a:cs typeface="Times New Roman" panose="02020603050405020304" pitchFamily="18" charset="0"/>
              </a:rPr>
              <a:t>zenodo</a:t>
            </a:r>
            <a:r>
              <a:rPr lang="en-GB" dirty="0">
                <a:latin typeface="Times New Roman" panose="02020603050405020304" pitchFamily="18" charset="0"/>
                <a:cs typeface="Times New Roman" panose="02020603050405020304" pitchFamily="18" charset="0"/>
              </a:rPr>
              <a:t>  repository</a:t>
            </a:r>
          </a:p>
          <a:p>
            <a:r>
              <a:rPr lang="en-GB" dirty="0">
                <a:latin typeface="Times New Roman" panose="02020603050405020304" pitchFamily="18" charset="0"/>
                <a:cs typeface="Times New Roman" panose="02020603050405020304" pitchFamily="18" charset="0"/>
              </a:rPr>
              <a:t>Reports, deliverable Software, data-sets … </a:t>
            </a:r>
          </a:p>
          <a:p>
            <a:endParaRPr lang="en-GB"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8381B88-D0DE-0077-E2A1-6CC652BFE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541" y="4820431"/>
            <a:ext cx="2602358" cy="1858279"/>
          </a:xfrm>
          <a:prstGeom prst="rect">
            <a:avLst/>
          </a:prstGeom>
        </p:spPr>
      </p:pic>
      <p:pic>
        <p:nvPicPr>
          <p:cNvPr id="10" name="Picture 2" descr="fair data practices cartoon with fairytale and the caption &quot;Define fair.&quot; by Kate Curtis">
            <a:extLst>
              <a:ext uri="{FF2B5EF4-FFF2-40B4-BE49-F238E27FC236}">
                <a16:creationId xmlns:a16="http://schemas.microsoft.com/office/drawing/2014/main" id="{81AC8A22-0DAD-62B0-2A5E-5E8238FF4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317" y="-87780"/>
            <a:ext cx="2230565" cy="24581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008B65-C334-2537-6604-4179EED553F5}"/>
              </a:ext>
            </a:extLst>
          </p:cNvPr>
          <p:cNvSpPr txBox="1"/>
          <p:nvPr/>
        </p:nvSpPr>
        <p:spPr>
          <a:xfrm>
            <a:off x="8361680" y="449824"/>
            <a:ext cx="2961132" cy="369332"/>
          </a:xfrm>
          <a:prstGeom prst="rect">
            <a:avLst/>
          </a:prstGeom>
          <a:noFill/>
        </p:spPr>
        <p:txBody>
          <a:bodyPr wrap="none" rtlCol="0">
            <a:spAutoFit/>
          </a:bodyPr>
          <a:lstStyle/>
          <a:p>
            <a:r>
              <a:rPr lang="en-GB" dirty="0">
                <a:solidFill>
                  <a:schemeClr val="bg1"/>
                </a:solidFill>
                <a:latin typeface="Times New Roman" panose="02020603050405020304" pitchFamily="18" charset="0"/>
                <a:cs typeface="Times New Roman" panose="02020603050405020304" pitchFamily="18" charset="0"/>
              </a:rPr>
              <a:t>IMPORTANT TO EU and US</a:t>
            </a:r>
          </a:p>
        </p:txBody>
      </p:sp>
      <p:sp>
        <p:nvSpPr>
          <p:cNvPr id="2" name="TextBox 1">
            <a:extLst>
              <a:ext uri="{FF2B5EF4-FFF2-40B4-BE49-F238E27FC236}">
                <a16:creationId xmlns:a16="http://schemas.microsoft.com/office/drawing/2014/main" id="{1D303B7A-075F-A4F8-74F8-EBE8D31BA898}"/>
              </a:ext>
            </a:extLst>
          </p:cNvPr>
          <p:cNvSpPr txBox="1"/>
          <p:nvPr/>
        </p:nvSpPr>
        <p:spPr>
          <a:xfrm>
            <a:off x="11497235" y="6629400"/>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130111289"/>
      </p:ext>
    </p:extLst>
  </p:cSld>
  <p:clrMapOvr>
    <a:masterClrMapping/>
  </p:clrMapOvr>
</p:sld>
</file>

<file path=ppt/theme/theme1.xml><?xml version="1.0" encoding="utf-8"?>
<a:theme xmlns:a="http://schemas.openxmlformats.org/drawingml/2006/main" name="Office Theme">
  <a:themeElements>
    <a:clrScheme name="Custom 3">
      <a:dk1>
        <a:srgbClr val="045497"/>
      </a:dk1>
      <a:lt1>
        <a:srgbClr val="FFFFFF"/>
      </a:lt1>
      <a:dk2>
        <a:srgbClr val="FFFFFF"/>
      </a:dk2>
      <a:lt2>
        <a:srgbClr val="FFFFFF"/>
      </a:lt2>
      <a:accent1>
        <a:srgbClr val="045497"/>
      </a:accent1>
      <a:accent2>
        <a:srgbClr val="0573CD"/>
      </a:accent2>
      <a:accent3>
        <a:srgbClr val="4FADFB"/>
      </a:accent3>
      <a:accent4>
        <a:srgbClr val="BEE1FE"/>
      </a:accent4>
      <a:accent5>
        <a:srgbClr val="FFD213"/>
      </a:accent5>
      <a:accent6>
        <a:srgbClr val="FFEA8F"/>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DA-2020_PowerPoint template-master file" id="{9FCF5474-3BEE-4A2F-8627-4954CBBE91E0}" vid="{25C60E07-C0BA-4867-868D-16DD711DE6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297D64DC01694398705FD739D63467" ma:contentTypeVersion="0" ma:contentTypeDescription="Create a new document." ma:contentTypeScope="" ma:versionID="d74227126e935054d2e2cd3ed0e1fd9f">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BC118D4-9A13-4030-884E-F0CE0D4135A2}">
  <ds:schemaRefs>
    <ds:schemaRef ds:uri="http://schemas.microsoft.com/sharepoint/v3/contenttype/forms"/>
  </ds:schemaRefs>
</ds:datastoreItem>
</file>

<file path=customXml/itemProps2.xml><?xml version="1.0" encoding="utf-8"?>
<ds:datastoreItem xmlns:ds="http://schemas.openxmlformats.org/officeDocument/2006/customXml" ds:itemID="{643D2B95-5EFD-46AE-B4B7-481492F764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D1AEB554-AD36-43C8-9DF6-A08380DEEEAE}">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AIDA-2020_PowerPoint template-master file</Template>
  <TotalTime>34571</TotalTime>
  <Words>1739</Words>
  <Application>Microsoft Macintosh PowerPoint</Application>
  <PresentationFormat>Widescreen</PresentationFormat>
  <Paragraphs>250</Paragraphs>
  <Slides>26</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Anton</vt:lpstr>
      <vt:lpstr>Arial</vt:lpstr>
      <vt:lpstr>Calibri</vt:lpstr>
      <vt:lpstr>Calibri Light</vt:lpstr>
      <vt:lpstr>Helvetica</vt:lpstr>
      <vt:lpstr>Space Grotesk</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Service (Intellectual, hard and software )  improvements  higher impact  </vt:lpstr>
      <vt:lpstr>PowerPoint Presentation</vt:lpstr>
      <vt:lpstr>PowerPoint Presentation</vt:lpstr>
      <vt:lpstr>PowerPoint Presentation</vt:lpstr>
      <vt:lpstr>Training /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Sightseeing</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Sabrina El Yacoubi</dc:creator>
  <cp:lastModifiedBy>Microsoft Office User</cp:lastModifiedBy>
  <cp:revision>251</cp:revision>
  <cp:lastPrinted>2026-06-24T08:37:37Z</cp:lastPrinted>
  <dcterms:created xsi:type="dcterms:W3CDTF">2016-05-09T08:38:51Z</dcterms:created>
  <dcterms:modified xsi:type="dcterms:W3CDTF">2026-06-29T10:48:16Z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0x010100C1297D64DC01694398705FD739D63467</vt:lpwstr>
  </property>
</Properties>
</file>