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301" r:id="rId4"/>
    <p:sldId id="29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316" r:id="rId13"/>
    <p:sldId id="269" r:id="rId14"/>
    <p:sldId id="302" r:id="rId15"/>
    <p:sldId id="343" r:id="rId16"/>
    <p:sldId id="365" r:id="rId17"/>
    <p:sldId id="364" r:id="rId18"/>
    <p:sldId id="366" r:id="rId19"/>
    <p:sldId id="363" r:id="rId20"/>
    <p:sldId id="359" r:id="rId21"/>
    <p:sldId id="362" r:id="rId22"/>
    <p:sldId id="367" r:id="rId23"/>
    <p:sldId id="348" r:id="rId24"/>
    <p:sldId id="353" r:id="rId25"/>
    <p:sldId id="369" r:id="rId26"/>
    <p:sldId id="370" r:id="rId27"/>
    <p:sldId id="368" r:id="rId28"/>
    <p:sldId id="345" r:id="rId29"/>
    <p:sldId id="371" r:id="rId30"/>
    <p:sldId id="351" r:id="rId31"/>
    <p:sldId id="346" r:id="rId32"/>
    <p:sldId id="341" r:id="rId33"/>
    <p:sldId id="285" r:id="rId34"/>
    <p:sldId id="322" r:id="rId35"/>
    <p:sldId id="373" r:id="rId36"/>
    <p:sldId id="318" r:id="rId37"/>
    <p:sldId id="349" r:id="rId38"/>
    <p:sldId id="372" r:id="rId39"/>
    <p:sldId id="350" r:id="rId40"/>
    <p:sldId id="355" r:id="rId4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ontserrat"/>
        <a:ea typeface="Montserrat"/>
        <a:cs typeface="Montserrat"/>
        <a:sym typeface="Montserra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64E5"/>
    <a:srgbClr val="ED7DE0"/>
    <a:srgbClr val="7D3CFD"/>
    <a:srgbClr val="FFF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Montserrat"/>
          <a:ea typeface="Montserrat"/>
          <a:cs typeface="Montserra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Montserrat"/>
          <a:ea typeface="Montserrat"/>
          <a:cs typeface="Montserra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416"/>
    <p:restoredTop sz="94744"/>
  </p:normalViewPr>
  <p:slideViewPr>
    <p:cSldViewPr snapToGrid="0">
      <p:cViewPr>
        <p:scale>
          <a:sx n="99" d="100"/>
          <a:sy n="99" d="100"/>
        </p:scale>
        <p:origin x="472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3.2447935469044523E-2"/>
          <c:y val="0.86208119857609666"/>
          <c:w val="0.93996619318885311"/>
          <c:h val="0.1375303925471317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2C725B-5A5E-0445-AA03-E9E6DFDA9959}" type="doc">
      <dgm:prSet loTypeId="urn:microsoft.com/office/officeart/2005/8/layout/chevron1" loCatId="" qsTypeId="urn:microsoft.com/office/officeart/2005/8/quickstyle/3d4" qsCatId="3D" csTypeId="urn:microsoft.com/office/officeart/2005/8/colors/colorful5" csCatId="colorful" phldr="1"/>
      <dgm:spPr/>
    </dgm:pt>
    <dgm:pt modelId="{78CBE70D-99D7-0E4B-AB12-D748F1EB4FCA}">
      <dgm:prSet phldrT="[Text]"/>
      <dgm:spPr/>
      <dgm:t>
        <a:bodyPr/>
        <a:lstStyle/>
        <a:p>
          <a:r>
            <a:rPr lang="en-US" b="1" dirty="0"/>
            <a:t>2017</a:t>
          </a:r>
        </a:p>
      </dgm:t>
    </dgm:pt>
    <dgm:pt modelId="{2EC83416-E3D0-5E40-8B4D-FEE4275A0EC7}" type="parTrans" cxnId="{151CDF9D-5175-974D-8399-336EF1D3DC26}">
      <dgm:prSet/>
      <dgm:spPr/>
      <dgm:t>
        <a:bodyPr/>
        <a:lstStyle/>
        <a:p>
          <a:endParaRPr lang="en-US"/>
        </a:p>
      </dgm:t>
    </dgm:pt>
    <dgm:pt modelId="{82D7196D-9089-9E4B-960E-74CCE48D074A}" type="sibTrans" cxnId="{151CDF9D-5175-974D-8399-336EF1D3DC26}">
      <dgm:prSet/>
      <dgm:spPr/>
      <dgm:t>
        <a:bodyPr/>
        <a:lstStyle/>
        <a:p>
          <a:endParaRPr lang="en-US"/>
        </a:p>
      </dgm:t>
    </dgm:pt>
    <dgm:pt modelId="{9957E3D3-00CE-3F41-BB50-B2DF0EF1F79A}">
      <dgm:prSet phldrT="[Text]"/>
      <dgm:spPr/>
      <dgm:t>
        <a:bodyPr/>
        <a:lstStyle/>
        <a:p>
          <a:r>
            <a:rPr lang="en-US" b="1" dirty="0"/>
            <a:t>2018</a:t>
          </a:r>
        </a:p>
      </dgm:t>
    </dgm:pt>
    <dgm:pt modelId="{4AF5E62D-5F0B-CF48-8E59-1641337E9BD0}" type="parTrans" cxnId="{6F957AAC-98F9-264C-9DA2-FA7025365537}">
      <dgm:prSet/>
      <dgm:spPr/>
      <dgm:t>
        <a:bodyPr/>
        <a:lstStyle/>
        <a:p>
          <a:endParaRPr lang="en-US"/>
        </a:p>
      </dgm:t>
    </dgm:pt>
    <dgm:pt modelId="{A89B8249-7903-344B-9954-1361E13B87E7}" type="sibTrans" cxnId="{6F957AAC-98F9-264C-9DA2-FA7025365537}">
      <dgm:prSet/>
      <dgm:spPr/>
      <dgm:t>
        <a:bodyPr/>
        <a:lstStyle/>
        <a:p>
          <a:endParaRPr lang="en-US"/>
        </a:p>
      </dgm:t>
    </dgm:pt>
    <dgm:pt modelId="{FB3D0CC3-5584-9B40-B69C-2048CCFDCBE4}">
      <dgm:prSet phldrT="[Text]"/>
      <dgm:spPr/>
      <dgm:t>
        <a:bodyPr/>
        <a:lstStyle/>
        <a:p>
          <a:r>
            <a:rPr lang="en-US" b="1" dirty="0"/>
            <a:t>2019</a:t>
          </a:r>
        </a:p>
      </dgm:t>
    </dgm:pt>
    <dgm:pt modelId="{E6F13FC6-470A-9747-949E-8BAC7500E5DD}" type="parTrans" cxnId="{44F2D468-967F-9545-9C51-8460F582E3C5}">
      <dgm:prSet/>
      <dgm:spPr/>
      <dgm:t>
        <a:bodyPr/>
        <a:lstStyle/>
        <a:p>
          <a:endParaRPr lang="en-US"/>
        </a:p>
      </dgm:t>
    </dgm:pt>
    <dgm:pt modelId="{A29FFBC7-3AA6-A548-A3AB-855D4DCEF01A}" type="sibTrans" cxnId="{44F2D468-967F-9545-9C51-8460F582E3C5}">
      <dgm:prSet/>
      <dgm:spPr/>
      <dgm:t>
        <a:bodyPr/>
        <a:lstStyle/>
        <a:p>
          <a:endParaRPr lang="en-US"/>
        </a:p>
      </dgm:t>
    </dgm:pt>
    <dgm:pt modelId="{F4B4414F-3C30-8E42-91A5-7EBC521EF526}">
      <dgm:prSet/>
      <dgm:spPr/>
      <dgm:t>
        <a:bodyPr/>
        <a:lstStyle/>
        <a:p>
          <a:r>
            <a:rPr lang="en-US" b="1" dirty="0"/>
            <a:t>2020</a:t>
          </a:r>
        </a:p>
      </dgm:t>
    </dgm:pt>
    <dgm:pt modelId="{010C1012-B2CB-CB47-AC98-67AEAF9AB833}" type="parTrans" cxnId="{B32E1968-E0DC-C748-8F54-DA1F79538B90}">
      <dgm:prSet/>
      <dgm:spPr/>
      <dgm:t>
        <a:bodyPr/>
        <a:lstStyle/>
        <a:p>
          <a:endParaRPr lang="en-US"/>
        </a:p>
      </dgm:t>
    </dgm:pt>
    <dgm:pt modelId="{77F7A2FC-9056-0C4A-AB78-A1D1A614B9A7}" type="sibTrans" cxnId="{B32E1968-E0DC-C748-8F54-DA1F79538B90}">
      <dgm:prSet/>
      <dgm:spPr/>
      <dgm:t>
        <a:bodyPr/>
        <a:lstStyle/>
        <a:p>
          <a:endParaRPr lang="en-US"/>
        </a:p>
      </dgm:t>
    </dgm:pt>
    <dgm:pt modelId="{2BB19025-F7A4-A645-9D4C-09BF747E23EB}">
      <dgm:prSet/>
      <dgm:spPr/>
      <dgm:t>
        <a:bodyPr/>
        <a:lstStyle/>
        <a:p>
          <a:r>
            <a:rPr lang="en-US" b="1" dirty="0"/>
            <a:t>2021</a:t>
          </a:r>
        </a:p>
      </dgm:t>
    </dgm:pt>
    <dgm:pt modelId="{34B978A5-6F20-B54E-9514-50FA197B7C06}" type="parTrans" cxnId="{05EEAF50-17EA-3641-BAA9-A4394F301FDE}">
      <dgm:prSet/>
      <dgm:spPr/>
      <dgm:t>
        <a:bodyPr/>
        <a:lstStyle/>
        <a:p>
          <a:endParaRPr lang="en-US"/>
        </a:p>
      </dgm:t>
    </dgm:pt>
    <dgm:pt modelId="{E220533A-D260-AF40-88ED-A184508CC989}" type="sibTrans" cxnId="{05EEAF50-17EA-3641-BAA9-A4394F301FDE}">
      <dgm:prSet/>
      <dgm:spPr/>
      <dgm:t>
        <a:bodyPr/>
        <a:lstStyle/>
        <a:p>
          <a:endParaRPr lang="en-US"/>
        </a:p>
      </dgm:t>
    </dgm:pt>
    <dgm:pt modelId="{DC25E0EC-3152-8640-B6C4-97AD9864133B}">
      <dgm:prSet/>
      <dgm:spPr/>
      <dgm:t>
        <a:bodyPr/>
        <a:lstStyle/>
        <a:p>
          <a:r>
            <a:rPr lang="en-US" b="1" dirty="0"/>
            <a:t>2022</a:t>
          </a:r>
        </a:p>
      </dgm:t>
    </dgm:pt>
    <dgm:pt modelId="{D1F05DB7-3062-2945-83A5-9F130BF1C342}" type="parTrans" cxnId="{13F42C61-FDF9-364A-8B5D-8263844AE27F}">
      <dgm:prSet/>
      <dgm:spPr/>
      <dgm:t>
        <a:bodyPr/>
        <a:lstStyle/>
        <a:p>
          <a:endParaRPr lang="en-US"/>
        </a:p>
      </dgm:t>
    </dgm:pt>
    <dgm:pt modelId="{F22CB7CD-4346-834E-9427-4475ED582462}" type="sibTrans" cxnId="{13F42C61-FDF9-364A-8B5D-8263844AE27F}">
      <dgm:prSet/>
      <dgm:spPr/>
      <dgm:t>
        <a:bodyPr/>
        <a:lstStyle/>
        <a:p>
          <a:endParaRPr lang="en-US"/>
        </a:p>
      </dgm:t>
    </dgm:pt>
    <dgm:pt modelId="{4FEE7F1F-21E7-1D40-BAF7-3A90E414507E}">
      <dgm:prSet/>
      <dgm:spPr/>
      <dgm:t>
        <a:bodyPr/>
        <a:lstStyle/>
        <a:p>
          <a:r>
            <a:rPr lang="en-US" b="1" dirty="0"/>
            <a:t>2023</a:t>
          </a:r>
        </a:p>
      </dgm:t>
    </dgm:pt>
    <dgm:pt modelId="{C0544332-E4C3-224E-8BB7-ACAD631857E4}" type="parTrans" cxnId="{8929D5A8-1005-A247-80D9-D5207A7FCBBA}">
      <dgm:prSet/>
      <dgm:spPr/>
      <dgm:t>
        <a:bodyPr/>
        <a:lstStyle/>
        <a:p>
          <a:endParaRPr lang="en-US"/>
        </a:p>
      </dgm:t>
    </dgm:pt>
    <dgm:pt modelId="{9E3DF556-204C-7748-8F74-1C94D8C7731C}" type="sibTrans" cxnId="{8929D5A8-1005-A247-80D9-D5207A7FCBBA}">
      <dgm:prSet/>
      <dgm:spPr/>
      <dgm:t>
        <a:bodyPr/>
        <a:lstStyle/>
        <a:p>
          <a:endParaRPr lang="en-US"/>
        </a:p>
      </dgm:t>
    </dgm:pt>
    <dgm:pt modelId="{31E5DD92-041E-5040-9F0D-20902AD20A67}">
      <dgm:prSet/>
      <dgm:spPr>
        <a:solidFill>
          <a:srgbClr val="FF0000"/>
        </a:solidFill>
      </dgm:spPr>
      <dgm:t>
        <a:bodyPr/>
        <a:lstStyle/>
        <a:p>
          <a:r>
            <a:rPr lang="en-US" b="1" dirty="0"/>
            <a:t>2024</a:t>
          </a:r>
        </a:p>
      </dgm:t>
    </dgm:pt>
    <dgm:pt modelId="{EDED6F12-AA89-9243-81F8-53BA6168504D}" type="parTrans" cxnId="{E3B9632C-5D7C-F34A-BFE2-B49559DBBBC8}">
      <dgm:prSet/>
      <dgm:spPr/>
      <dgm:t>
        <a:bodyPr/>
        <a:lstStyle/>
        <a:p>
          <a:endParaRPr lang="en-US"/>
        </a:p>
      </dgm:t>
    </dgm:pt>
    <dgm:pt modelId="{808E9D66-840B-A94E-A547-CB7BBFD4579A}" type="sibTrans" cxnId="{E3B9632C-5D7C-F34A-BFE2-B49559DBBBC8}">
      <dgm:prSet/>
      <dgm:spPr/>
      <dgm:t>
        <a:bodyPr/>
        <a:lstStyle/>
        <a:p>
          <a:endParaRPr lang="en-US"/>
        </a:p>
      </dgm:t>
    </dgm:pt>
    <dgm:pt modelId="{A3E2DFE6-9A27-CD42-8E70-82450B2CC29D}">
      <dgm:prSet/>
      <dgm:spPr>
        <a:solidFill>
          <a:srgbClr val="FF0000"/>
        </a:solidFill>
      </dgm:spPr>
      <dgm:t>
        <a:bodyPr/>
        <a:lstStyle/>
        <a:p>
          <a:r>
            <a:rPr lang="en-US" b="1" dirty="0"/>
            <a:t>2025</a:t>
          </a:r>
        </a:p>
      </dgm:t>
    </dgm:pt>
    <dgm:pt modelId="{A1F2C3E9-ADED-9345-BA0E-E9E2B6EAD082}" type="parTrans" cxnId="{0428C569-AFE0-CF42-9B91-D449E77B4278}">
      <dgm:prSet/>
      <dgm:spPr/>
      <dgm:t>
        <a:bodyPr/>
        <a:lstStyle/>
        <a:p>
          <a:endParaRPr lang="en-US"/>
        </a:p>
      </dgm:t>
    </dgm:pt>
    <dgm:pt modelId="{EFF6B77B-0B6C-CB4E-97CC-AC8A61916C6E}" type="sibTrans" cxnId="{0428C569-AFE0-CF42-9B91-D449E77B4278}">
      <dgm:prSet/>
      <dgm:spPr/>
      <dgm:t>
        <a:bodyPr/>
        <a:lstStyle/>
        <a:p>
          <a:endParaRPr lang="en-US"/>
        </a:p>
      </dgm:t>
    </dgm:pt>
    <dgm:pt modelId="{0EED76C8-4A90-FF4C-AC36-CEBD0026EBEF}">
      <dgm:prSet/>
      <dgm:spPr>
        <a:solidFill>
          <a:srgbClr val="FF0000"/>
        </a:solidFill>
      </dgm:spPr>
      <dgm:t>
        <a:bodyPr/>
        <a:lstStyle/>
        <a:p>
          <a:r>
            <a:rPr lang="en-US" b="1" dirty="0"/>
            <a:t>2026</a:t>
          </a:r>
        </a:p>
      </dgm:t>
    </dgm:pt>
    <dgm:pt modelId="{D626C890-82C9-1C4C-8239-CB282A3ADB68}" type="parTrans" cxnId="{BA8DA88D-D464-8741-A8AA-373C842C9425}">
      <dgm:prSet/>
      <dgm:spPr/>
      <dgm:t>
        <a:bodyPr/>
        <a:lstStyle/>
        <a:p>
          <a:endParaRPr lang="en-US"/>
        </a:p>
      </dgm:t>
    </dgm:pt>
    <dgm:pt modelId="{871000EE-B12E-EA4D-9BC1-E83C7276DECF}" type="sibTrans" cxnId="{BA8DA88D-D464-8741-A8AA-373C842C9425}">
      <dgm:prSet/>
      <dgm:spPr/>
      <dgm:t>
        <a:bodyPr/>
        <a:lstStyle/>
        <a:p>
          <a:endParaRPr lang="en-US"/>
        </a:p>
      </dgm:t>
    </dgm:pt>
    <dgm:pt modelId="{5860EB46-6E64-1D4B-B5A6-17D67B878113}">
      <dgm:prSet/>
      <dgm:spPr/>
      <dgm:t>
        <a:bodyPr/>
        <a:lstStyle/>
        <a:p>
          <a:r>
            <a:rPr lang="en-US" b="1" dirty="0"/>
            <a:t>2027</a:t>
          </a:r>
        </a:p>
      </dgm:t>
    </dgm:pt>
    <dgm:pt modelId="{56E70261-0C2D-654A-83BC-A4468635C464}" type="parTrans" cxnId="{69B751F8-D3A1-5A43-BC16-A27FD689D084}">
      <dgm:prSet/>
      <dgm:spPr/>
      <dgm:t>
        <a:bodyPr/>
        <a:lstStyle/>
        <a:p>
          <a:endParaRPr lang="en-US"/>
        </a:p>
      </dgm:t>
    </dgm:pt>
    <dgm:pt modelId="{7DA24FCD-9DC6-F043-A706-7ABA2EA0B9A1}" type="sibTrans" cxnId="{69B751F8-D3A1-5A43-BC16-A27FD689D084}">
      <dgm:prSet/>
      <dgm:spPr/>
      <dgm:t>
        <a:bodyPr/>
        <a:lstStyle/>
        <a:p>
          <a:endParaRPr lang="en-US"/>
        </a:p>
      </dgm:t>
    </dgm:pt>
    <dgm:pt modelId="{77895AD0-304F-B34E-A7C2-19D62FD74C23}">
      <dgm:prSet/>
      <dgm:spPr/>
      <dgm:t>
        <a:bodyPr/>
        <a:lstStyle/>
        <a:p>
          <a:r>
            <a:rPr lang="en-US" b="1" dirty="0"/>
            <a:t>2028</a:t>
          </a:r>
        </a:p>
      </dgm:t>
    </dgm:pt>
    <dgm:pt modelId="{339E4DCB-A14E-784D-A6F3-E198F6E79B3C}" type="parTrans" cxnId="{79264B8B-DA26-E54B-A2FF-D7481C7D8E1E}">
      <dgm:prSet/>
      <dgm:spPr/>
      <dgm:t>
        <a:bodyPr/>
        <a:lstStyle/>
        <a:p>
          <a:endParaRPr lang="en-US"/>
        </a:p>
      </dgm:t>
    </dgm:pt>
    <dgm:pt modelId="{7F30B1BA-3004-0848-B84D-3155B552A1D4}" type="sibTrans" cxnId="{79264B8B-DA26-E54B-A2FF-D7481C7D8E1E}">
      <dgm:prSet/>
      <dgm:spPr/>
      <dgm:t>
        <a:bodyPr/>
        <a:lstStyle/>
        <a:p>
          <a:endParaRPr lang="en-US"/>
        </a:p>
      </dgm:t>
    </dgm:pt>
    <dgm:pt modelId="{7526C2FA-5600-7A41-8AC3-CA3F3ECAF540}">
      <dgm:prSet/>
      <dgm:spPr/>
      <dgm:t>
        <a:bodyPr/>
        <a:lstStyle/>
        <a:p>
          <a:r>
            <a:rPr lang="en-US" b="1" dirty="0"/>
            <a:t>2029</a:t>
          </a:r>
        </a:p>
      </dgm:t>
    </dgm:pt>
    <dgm:pt modelId="{76E81B26-0D36-DC46-ACD7-2166B901E972}" type="parTrans" cxnId="{968E3594-37AE-DF4D-91DA-0D4AFCF4CCC8}">
      <dgm:prSet/>
      <dgm:spPr/>
      <dgm:t>
        <a:bodyPr/>
        <a:lstStyle/>
        <a:p>
          <a:endParaRPr lang="en-US"/>
        </a:p>
      </dgm:t>
    </dgm:pt>
    <dgm:pt modelId="{E3608A95-F334-9648-94AC-3234A89B8D07}" type="sibTrans" cxnId="{968E3594-37AE-DF4D-91DA-0D4AFCF4CCC8}">
      <dgm:prSet/>
      <dgm:spPr/>
      <dgm:t>
        <a:bodyPr/>
        <a:lstStyle/>
        <a:p>
          <a:endParaRPr lang="en-US"/>
        </a:p>
      </dgm:t>
    </dgm:pt>
    <dgm:pt modelId="{9DB0886E-1DB4-3047-AD4E-7B551CFB03DD}">
      <dgm:prSet/>
      <dgm:spPr/>
      <dgm:t>
        <a:bodyPr/>
        <a:lstStyle/>
        <a:p>
          <a:r>
            <a:rPr lang="en-US" b="1" dirty="0"/>
            <a:t>2030</a:t>
          </a:r>
        </a:p>
      </dgm:t>
    </dgm:pt>
    <dgm:pt modelId="{2C1CEBE7-0016-6E43-959C-866355BB6450}" type="parTrans" cxnId="{9A600329-EFAD-4B44-BE50-2A158AE16A2D}">
      <dgm:prSet/>
      <dgm:spPr/>
      <dgm:t>
        <a:bodyPr/>
        <a:lstStyle/>
        <a:p>
          <a:endParaRPr lang="en-US"/>
        </a:p>
      </dgm:t>
    </dgm:pt>
    <dgm:pt modelId="{322C9DDA-34BC-6849-A0F8-50E0D7EE58E8}" type="sibTrans" cxnId="{9A600329-EFAD-4B44-BE50-2A158AE16A2D}">
      <dgm:prSet/>
      <dgm:spPr/>
      <dgm:t>
        <a:bodyPr/>
        <a:lstStyle/>
        <a:p>
          <a:endParaRPr lang="en-US"/>
        </a:p>
      </dgm:t>
    </dgm:pt>
    <dgm:pt modelId="{6A1F7DB7-2954-7E48-8D30-EBE0E3BADC88}">
      <dgm:prSet/>
      <dgm:spPr/>
      <dgm:t>
        <a:bodyPr/>
        <a:lstStyle/>
        <a:p>
          <a:r>
            <a:rPr lang="en-US" b="1" dirty="0"/>
            <a:t>...</a:t>
          </a:r>
        </a:p>
      </dgm:t>
    </dgm:pt>
    <dgm:pt modelId="{6C037F7C-53B6-B847-9E80-20EB18D5262B}" type="parTrans" cxnId="{1BE67F89-5C32-3C47-9639-CC835035FA2B}">
      <dgm:prSet/>
      <dgm:spPr/>
      <dgm:t>
        <a:bodyPr/>
        <a:lstStyle/>
        <a:p>
          <a:endParaRPr lang="en-US"/>
        </a:p>
      </dgm:t>
    </dgm:pt>
    <dgm:pt modelId="{3B2E2C81-6EC6-C94A-8BAD-7405227B7ADC}" type="sibTrans" cxnId="{1BE67F89-5C32-3C47-9639-CC835035FA2B}">
      <dgm:prSet/>
      <dgm:spPr/>
      <dgm:t>
        <a:bodyPr/>
        <a:lstStyle/>
        <a:p>
          <a:endParaRPr lang="en-US"/>
        </a:p>
      </dgm:t>
    </dgm:pt>
    <dgm:pt modelId="{7F45EA6F-7A4C-F047-8A25-81734DF09D70}" type="pres">
      <dgm:prSet presAssocID="{732C725B-5A5E-0445-AA03-E9E6DFDA9959}" presName="Name0" presStyleCnt="0">
        <dgm:presLayoutVars>
          <dgm:dir/>
          <dgm:animLvl val="lvl"/>
          <dgm:resizeHandles val="exact"/>
        </dgm:presLayoutVars>
      </dgm:prSet>
      <dgm:spPr/>
    </dgm:pt>
    <dgm:pt modelId="{15809E2B-F77D-5D43-89E7-5D299A124439}" type="pres">
      <dgm:prSet presAssocID="{78CBE70D-99D7-0E4B-AB12-D748F1EB4FCA}" presName="parTxOnly" presStyleLbl="node1" presStyleIdx="0" presStyleCnt="15">
        <dgm:presLayoutVars>
          <dgm:chMax val="0"/>
          <dgm:chPref val="0"/>
          <dgm:bulletEnabled val="1"/>
        </dgm:presLayoutVars>
      </dgm:prSet>
      <dgm:spPr/>
    </dgm:pt>
    <dgm:pt modelId="{7F2798DE-D1B8-8046-9134-3A5EA5E9ABEC}" type="pres">
      <dgm:prSet presAssocID="{82D7196D-9089-9E4B-960E-74CCE48D074A}" presName="parTxOnlySpace" presStyleCnt="0"/>
      <dgm:spPr/>
    </dgm:pt>
    <dgm:pt modelId="{6309BCB9-532A-D148-A010-E507CAD85B03}" type="pres">
      <dgm:prSet presAssocID="{9957E3D3-00CE-3F41-BB50-B2DF0EF1F79A}" presName="parTxOnly" presStyleLbl="node1" presStyleIdx="1" presStyleCnt="15">
        <dgm:presLayoutVars>
          <dgm:chMax val="0"/>
          <dgm:chPref val="0"/>
          <dgm:bulletEnabled val="1"/>
        </dgm:presLayoutVars>
      </dgm:prSet>
      <dgm:spPr/>
    </dgm:pt>
    <dgm:pt modelId="{CCCC534D-D7E5-8342-BA40-F340E06CD63C}" type="pres">
      <dgm:prSet presAssocID="{A89B8249-7903-344B-9954-1361E13B87E7}" presName="parTxOnlySpace" presStyleCnt="0"/>
      <dgm:spPr/>
    </dgm:pt>
    <dgm:pt modelId="{D9FCA3A7-F330-2D41-815C-F57C24B24CF5}" type="pres">
      <dgm:prSet presAssocID="{FB3D0CC3-5584-9B40-B69C-2048CCFDCBE4}" presName="parTxOnly" presStyleLbl="node1" presStyleIdx="2" presStyleCnt="15">
        <dgm:presLayoutVars>
          <dgm:chMax val="0"/>
          <dgm:chPref val="0"/>
          <dgm:bulletEnabled val="1"/>
        </dgm:presLayoutVars>
      </dgm:prSet>
      <dgm:spPr/>
    </dgm:pt>
    <dgm:pt modelId="{A211EEB7-B799-494C-91AC-7F9E7E6AA0D5}" type="pres">
      <dgm:prSet presAssocID="{A29FFBC7-3AA6-A548-A3AB-855D4DCEF01A}" presName="parTxOnlySpace" presStyleCnt="0"/>
      <dgm:spPr/>
    </dgm:pt>
    <dgm:pt modelId="{E6F28327-505D-3542-9854-D0A749F84686}" type="pres">
      <dgm:prSet presAssocID="{F4B4414F-3C30-8E42-91A5-7EBC521EF526}" presName="parTxOnly" presStyleLbl="node1" presStyleIdx="3" presStyleCnt="15">
        <dgm:presLayoutVars>
          <dgm:chMax val="0"/>
          <dgm:chPref val="0"/>
          <dgm:bulletEnabled val="1"/>
        </dgm:presLayoutVars>
      </dgm:prSet>
      <dgm:spPr/>
    </dgm:pt>
    <dgm:pt modelId="{5CE12C59-5FAB-C149-8B7D-49E8E2EBC760}" type="pres">
      <dgm:prSet presAssocID="{77F7A2FC-9056-0C4A-AB78-A1D1A614B9A7}" presName="parTxOnlySpace" presStyleCnt="0"/>
      <dgm:spPr/>
    </dgm:pt>
    <dgm:pt modelId="{5C6F591A-6A89-3C4F-9AA1-21CD4B510ABB}" type="pres">
      <dgm:prSet presAssocID="{2BB19025-F7A4-A645-9D4C-09BF747E23EB}" presName="parTxOnly" presStyleLbl="node1" presStyleIdx="4" presStyleCnt="15">
        <dgm:presLayoutVars>
          <dgm:chMax val="0"/>
          <dgm:chPref val="0"/>
          <dgm:bulletEnabled val="1"/>
        </dgm:presLayoutVars>
      </dgm:prSet>
      <dgm:spPr/>
    </dgm:pt>
    <dgm:pt modelId="{F87808CD-6392-5945-9C43-FACC096A8138}" type="pres">
      <dgm:prSet presAssocID="{E220533A-D260-AF40-88ED-A184508CC989}" presName="parTxOnlySpace" presStyleCnt="0"/>
      <dgm:spPr/>
    </dgm:pt>
    <dgm:pt modelId="{3CF54146-611B-4145-A987-2C58811A3244}" type="pres">
      <dgm:prSet presAssocID="{DC25E0EC-3152-8640-B6C4-97AD9864133B}" presName="parTxOnly" presStyleLbl="node1" presStyleIdx="5" presStyleCnt="15">
        <dgm:presLayoutVars>
          <dgm:chMax val="0"/>
          <dgm:chPref val="0"/>
          <dgm:bulletEnabled val="1"/>
        </dgm:presLayoutVars>
      </dgm:prSet>
      <dgm:spPr/>
    </dgm:pt>
    <dgm:pt modelId="{C44E5857-BF77-E84A-A736-262719EBC1EB}" type="pres">
      <dgm:prSet presAssocID="{F22CB7CD-4346-834E-9427-4475ED582462}" presName="parTxOnlySpace" presStyleCnt="0"/>
      <dgm:spPr/>
    </dgm:pt>
    <dgm:pt modelId="{D6D11ED1-7FFA-AC4A-B007-46C217EE7E17}" type="pres">
      <dgm:prSet presAssocID="{4FEE7F1F-21E7-1D40-BAF7-3A90E414507E}" presName="parTxOnly" presStyleLbl="node1" presStyleIdx="6" presStyleCnt="15">
        <dgm:presLayoutVars>
          <dgm:chMax val="0"/>
          <dgm:chPref val="0"/>
          <dgm:bulletEnabled val="1"/>
        </dgm:presLayoutVars>
      </dgm:prSet>
      <dgm:spPr/>
    </dgm:pt>
    <dgm:pt modelId="{6305ECF2-C39E-434F-82C7-8D6BEE4BE8FA}" type="pres">
      <dgm:prSet presAssocID="{9E3DF556-204C-7748-8F74-1C94D8C7731C}" presName="parTxOnlySpace" presStyleCnt="0"/>
      <dgm:spPr/>
    </dgm:pt>
    <dgm:pt modelId="{1684F41C-B887-9B45-A31D-47F14CB9AB65}" type="pres">
      <dgm:prSet presAssocID="{31E5DD92-041E-5040-9F0D-20902AD20A67}" presName="parTxOnly" presStyleLbl="node1" presStyleIdx="7" presStyleCnt="15">
        <dgm:presLayoutVars>
          <dgm:chMax val="0"/>
          <dgm:chPref val="0"/>
          <dgm:bulletEnabled val="1"/>
        </dgm:presLayoutVars>
      </dgm:prSet>
      <dgm:spPr/>
    </dgm:pt>
    <dgm:pt modelId="{2BDE60C3-5575-5D4E-AFDE-24D6B60467AC}" type="pres">
      <dgm:prSet presAssocID="{808E9D66-840B-A94E-A547-CB7BBFD4579A}" presName="parTxOnlySpace" presStyleCnt="0"/>
      <dgm:spPr/>
    </dgm:pt>
    <dgm:pt modelId="{16F1785A-AFCD-1146-8B6D-01A2E74C527D}" type="pres">
      <dgm:prSet presAssocID="{A3E2DFE6-9A27-CD42-8E70-82450B2CC29D}" presName="parTxOnly" presStyleLbl="node1" presStyleIdx="8" presStyleCnt="15">
        <dgm:presLayoutVars>
          <dgm:chMax val="0"/>
          <dgm:chPref val="0"/>
          <dgm:bulletEnabled val="1"/>
        </dgm:presLayoutVars>
      </dgm:prSet>
      <dgm:spPr/>
    </dgm:pt>
    <dgm:pt modelId="{943F51F9-7086-B242-9C94-E4FF5CC152C0}" type="pres">
      <dgm:prSet presAssocID="{EFF6B77B-0B6C-CB4E-97CC-AC8A61916C6E}" presName="parTxOnlySpace" presStyleCnt="0"/>
      <dgm:spPr/>
    </dgm:pt>
    <dgm:pt modelId="{50957605-64B2-9743-93C4-03E83A97DC02}" type="pres">
      <dgm:prSet presAssocID="{0EED76C8-4A90-FF4C-AC36-CEBD0026EBEF}" presName="parTxOnly" presStyleLbl="node1" presStyleIdx="9" presStyleCnt="15">
        <dgm:presLayoutVars>
          <dgm:chMax val="0"/>
          <dgm:chPref val="0"/>
          <dgm:bulletEnabled val="1"/>
        </dgm:presLayoutVars>
      </dgm:prSet>
      <dgm:spPr/>
    </dgm:pt>
    <dgm:pt modelId="{B640C553-660C-FD46-8CBD-F172D77C1753}" type="pres">
      <dgm:prSet presAssocID="{871000EE-B12E-EA4D-9BC1-E83C7276DECF}" presName="parTxOnlySpace" presStyleCnt="0"/>
      <dgm:spPr/>
    </dgm:pt>
    <dgm:pt modelId="{34D4BD59-4D4C-6B4F-B3A4-9404BFC38DF9}" type="pres">
      <dgm:prSet presAssocID="{5860EB46-6E64-1D4B-B5A6-17D67B878113}" presName="parTxOnly" presStyleLbl="node1" presStyleIdx="10" presStyleCnt="15">
        <dgm:presLayoutVars>
          <dgm:chMax val="0"/>
          <dgm:chPref val="0"/>
          <dgm:bulletEnabled val="1"/>
        </dgm:presLayoutVars>
      </dgm:prSet>
      <dgm:spPr/>
    </dgm:pt>
    <dgm:pt modelId="{461B8E33-531E-B943-8C67-0F6C920C0F1E}" type="pres">
      <dgm:prSet presAssocID="{7DA24FCD-9DC6-F043-A706-7ABA2EA0B9A1}" presName="parTxOnlySpace" presStyleCnt="0"/>
      <dgm:spPr/>
    </dgm:pt>
    <dgm:pt modelId="{4AD0D34B-64CD-D04E-8C91-D305DC34CDE4}" type="pres">
      <dgm:prSet presAssocID="{77895AD0-304F-B34E-A7C2-19D62FD74C23}" presName="parTxOnly" presStyleLbl="node1" presStyleIdx="11" presStyleCnt="15">
        <dgm:presLayoutVars>
          <dgm:chMax val="0"/>
          <dgm:chPref val="0"/>
          <dgm:bulletEnabled val="1"/>
        </dgm:presLayoutVars>
      </dgm:prSet>
      <dgm:spPr/>
    </dgm:pt>
    <dgm:pt modelId="{8F98E476-89E5-3841-B3FB-5189620D8D48}" type="pres">
      <dgm:prSet presAssocID="{7F30B1BA-3004-0848-B84D-3155B552A1D4}" presName="parTxOnlySpace" presStyleCnt="0"/>
      <dgm:spPr/>
    </dgm:pt>
    <dgm:pt modelId="{8457792E-E56F-DC43-954E-960F6ACAB796}" type="pres">
      <dgm:prSet presAssocID="{7526C2FA-5600-7A41-8AC3-CA3F3ECAF540}" presName="parTxOnly" presStyleLbl="node1" presStyleIdx="12" presStyleCnt="15">
        <dgm:presLayoutVars>
          <dgm:chMax val="0"/>
          <dgm:chPref val="0"/>
          <dgm:bulletEnabled val="1"/>
        </dgm:presLayoutVars>
      </dgm:prSet>
      <dgm:spPr/>
    </dgm:pt>
    <dgm:pt modelId="{0113C63C-C3D0-3F45-A0C7-7BCDCB0BC228}" type="pres">
      <dgm:prSet presAssocID="{E3608A95-F334-9648-94AC-3234A89B8D07}" presName="parTxOnlySpace" presStyleCnt="0"/>
      <dgm:spPr/>
    </dgm:pt>
    <dgm:pt modelId="{EB3B02D6-950B-5549-A2B3-F65E41D5C626}" type="pres">
      <dgm:prSet presAssocID="{9DB0886E-1DB4-3047-AD4E-7B551CFB03DD}" presName="parTxOnly" presStyleLbl="node1" presStyleIdx="13" presStyleCnt="15">
        <dgm:presLayoutVars>
          <dgm:chMax val="0"/>
          <dgm:chPref val="0"/>
          <dgm:bulletEnabled val="1"/>
        </dgm:presLayoutVars>
      </dgm:prSet>
      <dgm:spPr/>
    </dgm:pt>
    <dgm:pt modelId="{BBB8AAEB-E989-694B-BDBC-243143F009AC}" type="pres">
      <dgm:prSet presAssocID="{322C9DDA-34BC-6849-A0F8-50E0D7EE58E8}" presName="parTxOnlySpace" presStyleCnt="0"/>
      <dgm:spPr/>
    </dgm:pt>
    <dgm:pt modelId="{89495270-A539-BA41-B774-ABE726AC0BB1}" type="pres">
      <dgm:prSet presAssocID="{6A1F7DB7-2954-7E48-8D30-EBE0E3BADC88}" presName="parTxOnly" presStyleLbl="node1" presStyleIdx="14" presStyleCnt="15">
        <dgm:presLayoutVars>
          <dgm:chMax val="0"/>
          <dgm:chPref val="0"/>
          <dgm:bulletEnabled val="1"/>
        </dgm:presLayoutVars>
      </dgm:prSet>
      <dgm:spPr/>
    </dgm:pt>
  </dgm:ptLst>
  <dgm:cxnLst>
    <dgm:cxn modelId="{EFA4FA13-0CCD-7141-8AB9-CF9377B9A04E}" type="presOf" srcId="{A3E2DFE6-9A27-CD42-8E70-82450B2CC29D}" destId="{16F1785A-AFCD-1146-8B6D-01A2E74C527D}" srcOrd="0" destOrd="0" presId="urn:microsoft.com/office/officeart/2005/8/layout/chevron1"/>
    <dgm:cxn modelId="{AB11081B-BF5E-BC40-A29C-308AB95DA50E}" type="presOf" srcId="{6A1F7DB7-2954-7E48-8D30-EBE0E3BADC88}" destId="{89495270-A539-BA41-B774-ABE726AC0BB1}" srcOrd="0" destOrd="0" presId="urn:microsoft.com/office/officeart/2005/8/layout/chevron1"/>
    <dgm:cxn modelId="{A6732A1C-BDF1-A048-B5F0-F72E051EB749}" type="presOf" srcId="{77895AD0-304F-B34E-A7C2-19D62FD74C23}" destId="{4AD0D34B-64CD-D04E-8C91-D305DC34CDE4}" srcOrd="0" destOrd="0" presId="urn:microsoft.com/office/officeart/2005/8/layout/chevron1"/>
    <dgm:cxn modelId="{9A600329-EFAD-4B44-BE50-2A158AE16A2D}" srcId="{732C725B-5A5E-0445-AA03-E9E6DFDA9959}" destId="{9DB0886E-1DB4-3047-AD4E-7B551CFB03DD}" srcOrd="13" destOrd="0" parTransId="{2C1CEBE7-0016-6E43-959C-866355BB6450}" sibTransId="{322C9DDA-34BC-6849-A0F8-50E0D7EE58E8}"/>
    <dgm:cxn modelId="{18BF7029-E473-F64D-B546-227272FF8F1B}" type="presOf" srcId="{732C725B-5A5E-0445-AA03-E9E6DFDA9959}" destId="{7F45EA6F-7A4C-F047-8A25-81734DF09D70}" srcOrd="0" destOrd="0" presId="urn:microsoft.com/office/officeart/2005/8/layout/chevron1"/>
    <dgm:cxn modelId="{E3B9632C-5D7C-F34A-BFE2-B49559DBBBC8}" srcId="{732C725B-5A5E-0445-AA03-E9E6DFDA9959}" destId="{31E5DD92-041E-5040-9F0D-20902AD20A67}" srcOrd="7" destOrd="0" parTransId="{EDED6F12-AA89-9243-81F8-53BA6168504D}" sibTransId="{808E9D66-840B-A94E-A547-CB7BBFD4579A}"/>
    <dgm:cxn modelId="{1D011839-B2FC-8140-9B43-F36AD0DB0E72}" type="presOf" srcId="{31E5DD92-041E-5040-9F0D-20902AD20A67}" destId="{1684F41C-B887-9B45-A31D-47F14CB9AB65}" srcOrd="0" destOrd="0" presId="urn:microsoft.com/office/officeart/2005/8/layout/chevron1"/>
    <dgm:cxn modelId="{CB460442-E494-C343-859D-68887AF62A2D}" type="presOf" srcId="{DC25E0EC-3152-8640-B6C4-97AD9864133B}" destId="{3CF54146-611B-4145-A987-2C58811A3244}" srcOrd="0" destOrd="0" presId="urn:microsoft.com/office/officeart/2005/8/layout/chevron1"/>
    <dgm:cxn modelId="{05EEAF50-17EA-3641-BAA9-A4394F301FDE}" srcId="{732C725B-5A5E-0445-AA03-E9E6DFDA9959}" destId="{2BB19025-F7A4-A645-9D4C-09BF747E23EB}" srcOrd="4" destOrd="0" parTransId="{34B978A5-6F20-B54E-9514-50FA197B7C06}" sibTransId="{E220533A-D260-AF40-88ED-A184508CC989}"/>
    <dgm:cxn modelId="{65A60151-19D4-774A-83A1-85F0613FE0C8}" type="presOf" srcId="{7526C2FA-5600-7A41-8AC3-CA3F3ECAF540}" destId="{8457792E-E56F-DC43-954E-960F6ACAB796}" srcOrd="0" destOrd="0" presId="urn:microsoft.com/office/officeart/2005/8/layout/chevron1"/>
    <dgm:cxn modelId="{13F42C61-FDF9-364A-8B5D-8263844AE27F}" srcId="{732C725B-5A5E-0445-AA03-E9E6DFDA9959}" destId="{DC25E0EC-3152-8640-B6C4-97AD9864133B}" srcOrd="5" destOrd="0" parTransId="{D1F05DB7-3062-2945-83A5-9F130BF1C342}" sibTransId="{F22CB7CD-4346-834E-9427-4475ED582462}"/>
    <dgm:cxn modelId="{E4B8EB63-3ABC-E241-AECD-94F8651B7094}" type="presOf" srcId="{78CBE70D-99D7-0E4B-AB12-D748F1EB4FCA}" destId="{15809E2B-F77D-5D43-89E7-5D299A124439}" srcOrd="0" destOrd="0" presId="urn:microsoft.com/office/officeart/2005/8/layout/chevron1"/>
    <dgm:cxn modelId="{B32E1968-E0DC-C748-8F54-DA1F79538B90}" srcId="{732C725B-5A5E-0445-AA03-E9E6DFDA9959}" destId="{F4B4414F-3C30-8E42-91A5-7EBC521EF526}" srcOrd="3" destOrd="0" parTransId="{010C1012-B2CB-CB47-AC98-67AEAF9AB833}" sibTransId="{77F7A2FC-9056-0C4A-AB78-A1D1A614B9A7}"/>
    <dgm:cxn modelId="{44F2D468-967F-9545-9C51-8460F582E3C5}" srcId="{732C725B-5A5E-0445-AA03-E9E6DFDA9959}" destId="{FB3D0CC3-5584-9B40-B69C-2048CCFDCBE4}" srcOrd="2" destOrd="0" parTransId="{E6F13FC6-470A-9747-949E-8BAC7500E5DD}" sibTransId="{A29FFBC7-3AA6-A548-A3AB-855D4DCEF01A}"/>
    <dgm:cxn modelId="{0428C569-AFE0-CF42-9B91-D449E77B4278}" srcId="{732C725B-5A5E-0445-AA03-E9E6DFDA9959}" destId="{A3E2DFE6-9A27-CD42-8E70-82450B2CC29D}" srcOrd="8" destOrd="0" parTransId="{A1F2C3E9-ADED-9345-BA0E-E9E2B6EAD082}" sibTransId="{EFF6B77B-0B6C-CB4E-97CC-AC8A61916C6E}"/>
    <dgm:cxn modelId="{23C34E84-C370-9148-96E7-6C039468BDCD}" type="presOf" srcId="{2BB19025-F7A4-A645-9D4C-09BF747E23EB}" destId="{5C6F591A-6A89-3C4F-9AA1-21CD4B510ABB}" srcOrd="0" destOrd="0" presId="urn:microsoft.com/office/officeart/2005/8/layout/chevron1"/>
    <dgm:cxn modelId="{323E3E85-EAC7-6B4A-9569-2ECD4BC62F1A}" type="presOf" srcId="{9DB0886E-1DB4-3047-AD4E-7B551CFB03DD}" destId="{EB3B02D6-950B-5549-A2B3-F65E41D5C626}" srcOrd="0" destOrd="0" presId="urn:microsoft.com/office/officeart/2005/8/layout/chevron1"/>
    <dgm:cxn modelId="{0F4F1286-C0B3-EB4F-8E30-9E5388E3B761}" type="presOf" srcId="{9957E3D3-00CE-3F41-BB50-B2DF0EF1F79A}" destId="{6309BCB9-532A-D148-A010-E507CAD85B03}" srcOrd="0" destOrd="0" presId="urn:microsoft.com/office/officeart/2005/8/layout/chevron1"/>
    <dgm:cxn modelId="{1BE67F89-5C32-3C47-9639-CC835035FA2B}" srcId="{732C725B-5A5E-0445-AA03-E9E6DFDA9959}" destId="{6A1F7DB7-2954-7E48-8D30-EBE0E3BADC88}" srcOrd="14" destOrd="0" parTransId="{6C037F7C-53B6-B847-9E80-20EB18D5262B}" sibTransId="{3B2E2C81-6EC6-C94A-8BAD-7405227B7ADC}"/>
    <dgm:cxn modelId="{79264B8B-DA26-E54B-A2FF-D7481C7D8E1E}" srcId="{732C725B-5A5E-0445-AA03-E9E6DFDA9959}" destId="{77895AD0-304F-B34E-A7C2-19D62FD74C23}" srcOrd="11" destOrd="0" parTransId="{339E4DCB-A14E-784D-A6F3-E198F6E79B3C}" sibTransId="{7F30B1BA-3004-0848-B84D-3155B552A1D4}"/>
    <dgm:cxn modelId="{BA8DA88D-D464-8741-A8AA-373C842C9425}" srcId="{732C725B-5A5E-0445-AA03-E9E6DFDA9959}" destId="{0EED76C8-4A90-FF4C-AC36-CEBD0026EBEF}" srcOrd="9" destOrd="0" parTransId="{D626C890-82C9-1C4C-8239-CB282A3ADB68}" sibTransId="{871000EE-B12E-EA4D-9BC1-E83C7276DECF}"/>
    <dgm:cxn modelId="{968E3594-37AE-DF4D-91DA-0D4AFCF4CCC8}" srcId="{732C725B-5A5E-0445-AA03-E9E6DFDA9959}" destId="{7526C2FA-5600-7A41-8AC3-CA3F3ECAF540}" srcOrd="12" destOrd="0" parTransId="{76E81B26-0D36-DC46-ACD7-2166B901E972}" sibTransId="{E3608A95-F334-9648-94AC-3234A89B8D07}"/>
    <dgm:cxn modelId="{F0204A99-CE0B-9749-8661-9665FB3F2840}" type="presOf" srcId="{F4B4414F-3C30-8E42-91A5-7EBC521EF526}" destId="{E6F28327-505D-3542-9854-D0A749F84686}" srcOrd="0" destOrd="0" presId="urn:microsoft.com/office/officeart/2005/8/layout/chevron1"/>
    <dgm:cxn modelId="{151CDF9D-5175-974D-8399-336EF1D3DC26}" srcId="{732C725B-5A5E-0445-AA03-E9E6DFDA9959}" destId="{78CBE70D-99D7-0E4B-AB12-D748F1EB4FCA}" srcOrd="0" destOrd="0" parTransId="{2EC83416-E3D0-5E40-8B4D-FEE4275A0EC7}" sibTransId="{82D7196D-9089-9E4B-960E-74CCE48D074A}"/>
    <dgm:cxn modelId="{8929D5A8-1005-A247-80D9-D5207A7FCBBA}" srcId="{732C725B-5A5E-0445-AA03-E9E6DFDA9959}" destId="{4FEE7F1F-21E7-1D40-BAF7-3A90E414507E}" srcOrd="6" destOrd="0" parTransId="{C0544332-E4C3-224E-8BB7-ACAD631857E4}" sibTransId="{9E3DF556-204C-7748-8F74-1C94D8C7731C}"/>
    <dgm:cxn modelId="{6F957AAC-98F9-264C-9DA2-FA7025365537}" srcId="{732C725B-5A5E-0445-AA03-E9E6DFDA9959}" destId="{9957E3D3-00CE-3F41-BB50-B2DF0EF1F79A}" srcOrd="1" destOrd="0" parTransId="{4AF5E62D-5F0B-CF48-8E59-1641337E9BD0}" sibTransId="{A89B8249-7903-344B-9954-1361E13B87E7}"/>
    <dgm:cxn modelId="{618ED0B5-3C75-5442-8DD2-0FD0C85C1BF5}" type="presOf" srcId="{5860EB46-6E64-1D4B-B5A6-17D67B878113}" destId="{34D4BD59-4D4C-6B4F-B3A4-9404BFC38DF9}" srcOrd="0" destOrd="0" presId="urn:microsoft.com/office/officeart/2005/8/layout/chevron1"/>
    <dgm:cxn modelId="{2D15BCDA-3B35-204B-849D-171DEDE554C5}" type="presOf" srcId="{0EED76C8-4A90-FF4C-AC36-CEBD0026EBEF}" destId="{50957605-64B2-9743-93C4-03E83A97DC02}" srcOrd="0" destOrd="0" presId="urn:microsoft.com/office/officeart/2005/8/layout/chevron1"/>
    <dgm:cxn modelId="{8A6CD7F4-29B2-2F4A-BF40-F80AF3D23780}" type="presOf" srcId="{FB3D0CC3-5584-9B40-B69C-2048CCFDCBE4}" destId="{D9FCA3A7-F330-2D41-815C-F57C24B24CF5}" srcOrd="0" destOrd="0" presId="urn:microsoft.com/office/officeart/2005/8/layout/chevron1"/>
    <dgm:cxn modelId="{5868E4F5-59E6-E346-A8CE-E2EB9FA55548}" type="presOf" srcId="{4FEE7F1F-21E7-1D40-BAF7-3A90E414507E}" destId="{D6D11ED1-7FFA-AC4A-B007-46C217EE7E17}" srcOrd="0" destOrd="0" presId="urn:microsoft.com/office/officeart/2005/8/layout/chevron1"/>
    <dgm:cxn modelId="{69B751F8-D3A1-5A43-BC16-A27FD689D084}" srcId="{732C725B-5A5E-0445-AA03-E9E6DFDA9959}" destId="{5860EB46-6E64-1D4B-B5A6-17D67B878113}" srcOrd="10" destOrd="0" parTransId="{56E70261-0C2D-654A-83BC-A4468635C464}" sibTransId="{7DA24FCD-9DC6-F043-A706-7ABA2EA0B9A1}"/>
    <dgm:cxn modelId="{E433B732-C1C9-6348-95EA-0033C0D4B163}" type="presParOf" srcId="{7F45EA6F-7A4C-F047-8A25-81734DF09D70}" destId="{15809E2B-F77D-5D43-89E7-5D299A124439}" srcOrd="0" destOrd="0" presId="urn:microsoft.com/office/officeart/2005/8/layout/chevron1"/>
    <dgm:cxn modelId="{BAA60878-5C4D-3D4E-B47C-C9C1AB0C76F4}" type="presParOf" srcId="{7F45EA6F-7A4C-F047-8A25-81734DF09D70}" destId="{7F2798DE-D1B8-8046-9134-3A5EA5E9ABEC}" srcOrd="1" destOrd="0" presId="urn:microsoft.com/office/officeart/2005/8/layout/chevron1"/>
    <dgm:cxn modelId="{E8F2C412-B6FF-D448-BDD2-290C5702ACC3}" type="presParOf" srcId="{7F45EA6F-7A4C-F047-8A25-81734DF09D70}" destId="{6309BCB9-532A-D148-A010-E507CAD85B03}" srcOrd="2" destOrd="0" presId="urn:microsoft.com/office/officeart/2005/8/layout/chevron1"/>
    <dgm:cxn modelId="{93A5CE91-84FB-8646-A3B6-5088BD08CE06}" type="presParOf" srcId="{7F45EA6F-7A4C-F047-8A25-81734DF09D70}" destId="{CCCC534D-D7E5-8342-BA40-F340E06CD63C}" srcOrd="3" destOrd="0" presId="urn:microsoft.com/office/officeart/2005/8/layout/chevron1"/>
    <dgm:cxn modelId="{19A3140B-66ED-4240-A8B5-CC4D2FFE1E3F}" type="presParOf" srcId="{7F45EA6F-7A4C-F047-8A25-81734DF09D70}" destId="{D9FCA3A7-F330-2D41-815C-F57C24B24CF5}" srcOrd="4" destOrd="0" presId="urn:microsoft.com/office/officeart/2005/8/layout/chevron1"/>
    <dgm:cxn modelId="{9B3DB029-E077-6C41-A75E-19E7020CB839}" type="presParOf" srcId="{7F45EA6F-7A4C-F047-8A25-81734DF09D70}" destId="{A211EEB7-B799-494C-91AC-7F9E7E6AA0D5}" srcOrd="5" destOrd="0" presId="urn:microsoft.com/office/officeart/2005/8/layout/chevron1"/>
    <dgm:cxn modelId="{80F69D5D-86A5-8040-97C6-1A370C0FB220}" type="presParOf" srcId="{7F45EA6F-7A4C-F047-8A25-81734DF09D70}" destId="{E6F28327-505D-3542-9854-D0A749F84686}" srcOrd="6" destOrd="0" presId="urn:microsoft.com/office/officeart/2005/8/layout/chevron1"/>
    <dgm:cxn modelId="{6B74B8D3-E640-404E-A39A-A87E7FC9828C}" type="presParOf" srcId="{7F45EA6F-7A4C-F047-8A25-81734DF09D70}" destId="{5CE12C59-5FAB-C149-8B7D-49E8E2EBC760}" srcOrd="7" destOrd="0" presId="urn:microsoft.com/office/officeart/2005/8/layout/chevron1"/>
    <dgm:cxn modelId="{F5676239-A8BC-624B-BE9E-654FF9596D2D}" type="presParOf" srcId="{7F45EA6F-7A4C-F047-8A25-81734DF09D70}" destId="{5C6F591A-6A89-3C4F-9AA1-21CD4B510ABB}" srcOrd="8" destOrd="0" presId="urn:microsoft.com/office/officeart/2005/8/layout/chevron1"/>
    <dgm:cxn modelId="{D0EB286D-EB9B-DD4B-82F7-85BDB0AFFC3D}" type="presParOf" srcId="{7F45EA6F-7A4C-F047-8A25-81734DF09D70}" destId="{F87808CD-6392-5945-9C43-FACC096A8138}" srcOrd="9" destOrd="0" presId="urn:microsoft.com/office/officeart/2005/8/layout/chevron1"/>
    <dgm:cxn modelId="{1DD9E4C6-7972-EF4C-B2CB-B1E2BCF0776B}" type="presParOf" srcId="{7F45EA6F-7A4C-F047-8A25-81734DF09D70}" destId="{3CF54146-611B-4145-A987-2C58811A3244}" srcOrd="10" destOrd="0" presId="urn:microsoft.com/office/officeart/2005/8/layout/chevron1"/>
    <dgm:cxn modelId="{E87BBBD9-CB82-654B-802F-FC592AD8DD88}" type="presParOf" srcId="{7F45EA6F-7A4C-F047-8A25-81734DF09D70}" destId="{C44E5857-BF77-E84A-A736-262719EBC1EB}" srcOrd="11" destOrd="0" presId="urn:microsoft.com/office/officeart/2005/8/layout/chevron1"/>
    <dgm:cxn modelId="{304F7DC7-69E9-6F46-BB09-44D614C98091}" type="presParOf" srcId="{7F45EA6F-7A4C-F047-8A25-81734DF09D70}" destId="{D6D11ED1-7FFA-AC4A-B007-46C217EE7E17}" srcOrd="12" destOrd="0" presId="urn:microsoft.com/office/officeart/2005/8/layout/chevron1"/>
    <dgm:cxn modelId="{5189332F-EA4E-0049-91FE-8CC684B19350}" type="presParOf" srcId="{7F45EA6F-7A4C-F047-8A25-81734DF09D70}" destId="{6305ECF2-C39E-434F-82C7-8D6BEE4BE8FA}" srcOrd="13" destOrd="0" presId="urn:microsoft.com/office/officeart/2005/8/layout/chevron1"/>
    <dgm:cxn modelId="{915A3FE4-CB43-1F41-AA34-AA79F7183013}" type="presParOf" srcId="{7F45EA6F-7A4C-F047-8A25-81734DF09D70}" destId="{1684F41C-B887-9B45-A31D-47F14CB9AB65}" srcOrd="14" destOrd="0" presId="urn:microsoft.com/office/officeart/2005/8/layout/chevron1"/>
    <dgm:cxn modelId="{30D29531-DDA2-5441-80DC-387ACA55EB76}" type="presParOf" srcId="{7F45EA6F-7A4C-F047-8A25-81734DF09D70}" destId="{2BDE60C3-5575-5D4E-AFDE-24D6B60467AC}" srcOrd="15" destOrd="0" presId="urn:microsoft.com/office/officeart/2005/8/layout/chevron1"/>
    <dgm:cxn modelId="{010BF6F6-FD50-DD4D-B32D-8C9DF325CB71}" type="presParOf" srcId="{7F45EA6F-7A4C-F047-8A25-81734DF09D70}" destId="{16F1785A-AFCD-1146-8B6D-01A2E74C527D}" srcOrd="16" destOrd="0" presId="urn:microsoft.com/office/officeart/2005/8/layout/chevron1"/>
    <dgm:cxn modelId="{6BFBE009-7350-964D-B3DB-D888DEF9822C}" type="presParOf" srcId="{7F45EA6F-7A4C-F047-8A25-81734DF09D70}" destId="{943F51F9-7086-B242-9C94-E4FF5CC152C0}" srcOrd="17" destOrd="0" presId="urn:microsoft.com/office/officeart/2005/8/layout/chevron1"/>
    <dgm:cxn modelId="{E2CA3148-FEF0-7A4A-A2DD-4145BBB98E11}" type="presParOf" srcId="{7F45EA6F-7A4C-F047-8A25-81734DF09D70}" destId="{50957605-64B2-9743-93C4-03E83A97DC02}" srcOrd="18" destOrd="0" presId="urn:microsoft.com/office/officeart/2005/8/layout/chevron1"/>
    <dgm:cxn modelId="{9C107014-930F-0642-BB0D-EA8CD6B07B99}" type="presParOf" srcId="{7F45EA6F-7A4C-F047-8A25-81734DF09D70}" destId="{B640C553-660C-FD46-8CBD-F172D77C1753}" srcOrd="19" destOrd="0" presId="urn:microsoft.com/office/officeart/2005/8/layout/chevron1"/>
    <dgm:cxn modelId="{691A4760-65D3-FD42-B037-716947F459A4}" type="presParOf" srcId="{7F45EA6F-7A4C-F047-8A25-81734DF09D70}" destId="{34D4BD59-4D4C-6B4F-B3A4-9404BFC38DF9}" srcOrd="20" destOrd="0" presId="urn:microsoft.com/office/officeart/2005/8/layout/chevron1"/>
    <dgm:cxn modelId="{F3634182-8936-6F4E-AEEA-2B14C941A66A}" type="presParOf" srcId="{7F45EA6F-7A4C-F047-8A25-81734DF09D70}" destId="{461B8E33-531E-B943-8C67-0F6C920C0F1E}" srcOrd="21" destOrd="0" presId="urn:microsoft.com/office/officeart/2005/8/layout/chevron1"/>
    <dgm:cxn modelId="{4A9B1EE0-A83D-DF4F-804D-DE0663A233B0}" type="presParOf" srcId="{7F45EA6F-7A4C-F047-8A25-81734DF09D70}" destId="{4AD0D34B-64CD-D04E-8C91-D305DC34CDE4}" srcOrd="22" destOrd="0" presId="urn:microsoft.com/office/officeart/2005/8/layout/chevron1"/>
    <dgm:cxn modelId="{CC59B801-5F0C-7C45-9484-EF3E6476D244}" type="presParOf" srcId="{7F45EA6F-7A4C-F047-8A25-81734DF09D70}" destId="{8F98E476-89E5-3841-B3FB-5189620D8D48}" srcOrd="23" destOrd="0" presId="urn:microsoft.com/office/officeart/2005/8/layout/chevron1"/>
    <dgm:cxn modelId="{BB999532-3082-C348-9239-11420376A197}" type="presParOf" srcId="{7F45EA6F-7A4C-F047-8A25-81734DF09D70}" destId="{8457792E-E56F-DC43-954E-960F6ACAB796}" srcOrd="24" destOrd="0" presId="urn:microsoft.com/office/officeart/2005/8/layout/chevron1"/>
    <dgm:cxn modelId="{0CA9A6EA-2A51-954D-A36C-06C088C83F5C}" type="presParOf" srcId="{7F45EA6F-7A4C-F047-8A25-81734DF09D70}" destId="{0113C63C-C3D0-3F45-A0C7-7BCDCB0BC228}" srcOrd="25" destOrd="0" presId="urn:microsoft.com/office/officeart/2005/8/layout/chevron1"/>
    <dgm:cxn modelId="{CB6E4C5E-0127-0243-9518-414B8E88FC24}" type="presParOf" srcId="{7F45EA6F-7A4C-F047-8A25-81734DF09D70}" destId="{EB3B02D6-950B-5549-A2B3-F65E41D5C626}" srcOrd="26" destOrd="0" presId="urn:microsoft.com/office/officeart/2005/8/layout/chevron1"/>
    <dgm:cxn modelId="{149BAFB8-9DBB-8340-B9C1-8E9D30599D61}" type="presParOf" srcId="{7F45EA6F-7A4C-F047-8A25-81734DF09D70}" destId="{BBB8AAEB-E989-694B-BDBC-243143F009AC}" srcOrd="27" destOrd="0" presId="urn:microsoft.com/office/officeart/2005/8/layout/chevron1"/>
    <dgm:cxn modelId="{272CE1BC-7DF4-0448-9AFE-2CB59F7659AF}" type="presParOf" srcId="{7F45EA6F-7A4C-F047-8A25-81734DF09D70}" destId="{89495270-A539-BA41-B774-ABE726AC0BB1}" srcOrd="2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09E2B-F77D-5D43-89E7-5D299A124439}">
      <dsp:nvSpPr>
        <dsp:cNvPr id="0" name=""/>
        <dsp:cNvSpPr/>
      </dsp:nvSpPr>
      <dsp:spPr>
        <a:xfrm>
          <a:off x="3024" y="1146514"/>
          <a:ext cx="758733" cy="30349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2017</a:t>
          </a:r>
        </a:p>
      </dsp:txBody>
      <dsp:txXfrm>
        <a:off x="154771" y="1146514"/>
        <a:ext cx="455240" cy="303493"/>
      </dsp:txXfrm>
    </dsp:sp>
    <dsp:sp modelId="{6309BCB9-532A-D148-A010-E507CAD85B03}">
      <dsp:nvSpPr>
        <dsp:cNvPr id="0" name=""/>
        <dsp:cNvSpPr/>
      </dsp:nvSpPr>
      <dsp:spPr>
        <a:xfrm>
          <a:off x="685885" y="1146514"/>
          <a:ext cx="758733" cy="303493"/>
        </a:xfrm>
        <a:prstGeom prst="chevron">
          <a:avLst/>
        </a:prstGeom>
        <a:solidFill>
          <a:schemeClr val="accent5">
            <a:hueOff val="-482753"/>
            <a:satOff val="-1244"/>
            <a:lumOff val="-84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2018</a:t>
          </a:r>
        </a:p>
      </dsp:txBody>
      <dsp:txXfrm>
        <a:off x="837632" y="1146514"/>
        <a:ext cx="455240" cy="303493"/>
      </dsp:txXfrm>
    </dsp:sp>
    <dsp:sp modelId="{D9FCA3A7-F330-2D41-815C-F57C24B24CF5}">
      <dsp:nvSpPr>
        <dsp:cNvPr id="0" name=""/>
        <dsp:cNvSpPr/>
      </dsp:nvSpPr>
      <dsp:spPr>
        <a:xfrm>
          <a:off x="1368745" y="1146514"/>
          <a:ext cx="758733" cy="303493"/>
        </a:xfrm>
        <a:prstGeom prst="chevron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2019</a:t>
          </a:r>
        </a:p>
      </dsp:txBody>
      <dsp:txXfrm>
        <a:off x="1520492" y="1146514"/>
        <a:ext cx="455240" cy="303493"/>
      </dsp:txXfrm>
    </dsp:sp>
    <dsp:sp modelId="{E6F28327-505D-3542-9854-D0A749F84686}">
      <dsp:nvSpPr>
        <dsp:cNvPr id="0" name=""/>
        <dsp:cNvSpPr/>
      </dsp:nvSpPr>
      <dsp:spPr>
        <a:xfrm>
          <a:off x="2051605" y="1146514"/>
          <a:ext cx="758733" cy="303493"/>
        </a:xfrm>
        <a:prstGeom prst="chevron">
          <a:avLst/>
        </a:prstGeom>
        <a:solidFill>
          <a:schemeClr val="accent5">
            <a:hueOff val="-1448259"/>
            <a:satOff val="-3733"/>
            <a:lumOff val="-252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2020</a:t>
          </a:r>
        </a:p>
      </dsp:txBody>
      <dsp:txXfrm>
        <a:off x="2203352" y="1146514"/>
        <a:ext cx="455240" cy="303493"/>
      </dsp:txXfrm>
    </dsp:sp>
    <dsp:sp modelId="{5C6F591A-6A89-3C4F-9AA1-21CD4B510ABB}">
      <dsp:nvSpPr>
        <dsp:cNvPr id="0" name=""/>
        <dsp:cNvSpPr/>
      </dsp:nvSpPr>
      <dsp:spPr>
        <a:xfrm>
          <a:off x="2734465" y="1146514"/>
          <a:ext cx="758733" cy="303493"/>
        </a:xfrm>
        <a:prstGeom prst="chevron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2021</a:t>
          </a:r>
        </a:p>
      </dsp:txBody>
      <dsp:txXfrm>
        <a:off x="2886212" y="1146514"/>
        <a:ext cx="455240" cy="303493"/>
      </dsp:txXfrm>
    </dsp:sp>
    <dsp:sp modelId="{3CF54146-611B-4145-A987-2C58811A3244}">
      <dsp:nvSpPr>
        <dsp:cNvPr id="0" name=""/>
        <dsp:cNvSpPr/>
      </dsp:nvSpPr>
      <dsp:spPr>
        <a:xfrm>
          <a:off x="3417326" y="1146514"/>
          <a:ext cx="758733" cy="303493"/>
        </a:xfrm>
        <a:prstGeom prst="chevron">
          <a:avLst/>
        </a:prstGeom>
        <a:solidFill>
          <a:schemeClr val="accent5">
            <a:hueOff val="-2413765"/>
            <a:satOff val="-6221"/>
            <a:lumOff val="-420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2022</a:t>
          </a:r>
        </a:p>
      </dsp:txBody>
      <dsp:txXfrm>
        <a:off x="3569073" y="1146514"/>
        <a:ext cx="455240" cy="303493"/>
      </dsp:txXfrm>
    </dsp:sp>
    <dsp:sp modelId="{D6D11ED1-7FFA-AC4A-B007-46C217EE7E17}">
      <dsp:nvSpPr>
        <dsp:cNvPr id="0" name=""/>
        <dsp:cNvSpPr/>
      </dsp:nvSpPr>
      <dsp:spPr>
        <a:xfrm>
          <a:off x="4100186" y="1146514"/>
          <a:ext cx="758733" cy="303493"/>
        </a:xfrm>
        <a:prstGeom prst="chevron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2023</a:t>
          </a:r>
        </a:p>
      </dsp:txBody>
      <dsp:txXfrm>
        <a:off x="4251933" y="1146514"/>
        <a:ext cx="455240" cy="303493"/>
      </dsp:txXfrm>
    </dsp:sp>
    <dsp:sp modelId="{1684F41C-B887-9B45-A31D-47F14CB9AB65}">
      <dsp:nvSpPr>
        <dsp:cNvPr id="0" name=""/>
        <dsp:cNvSpPr/>
      </dsp:nvSpPr>
      <dsp:spPr>
        <a:xfrm>
          <a:off x="4783046" y="1146514"/>
          <a:ext cx="758733" cy="303493"/>
        </a:xfrm>
        <a:prstGeom prst="chevron">
          <a:avLst/>
        </a:prstGeom>
        <a:solidFill>
          <a:srgbClr val="FF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2024</a:t>
          </a:r>
        </a:p>
      </dsp:txBody>
      <dsp:txXfrm>
        <a:off x="4934793" y="1146514"/>
        <a:ext cx="455240" cy="303493"/>
      </dsp:txXfrm>
    </dsp:sp>
    <dsp:sp modelId="{16F1785A-AFCD-1146-8B6D-01A2E74C527D}">
      <dsp:nvSpPr>
        <dsp:cNvPr id="0" name=""/>
        <dsp:cNvSpPr/>
      </dsp:nvSpPr>
      <dsp:spPr>
        <a:xfrm>
          <a:off x="5465906" y="1146514"/>
          <a:ext cx="758733" cy="303493"/>
        </a:xfrm>
        <a:prstGeom prst="chevron">
          <a:avLst/>
        </a:prstGeom>
        <a:solidFill>
          <a:srgbClr val="FF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2025</a:t>
          </a:r>
        </a:p>
      </dsp:txBody>
      <dsp:txXfrm>
        <a:off x="5617653" y="1146514"/>
        <a:ext cx="455240" cy="303493"/>
      </dsp:txXfrm>
    </dsp:sp>
    <dsp:sp modelId="{50957605-64B2-9743-93C4-03E83A97DC02}">
      <dsp:nvSpPr>
        <dsp:cNvPr id="0" name=""/>
        <dsp:cNvSpPr/>
      </dsp:nvSpPr>
      <dsp:spPr>
        <a:xfrm>
          <a:off x="6148767" y="1146514"/>
          <a:ext cx="758733" cy="303493"/>
        </a:xfrm>
        <a:prstGeom prst="chevron">
          <a:avLst/>
        </a:prstGeom>
        <a:solidFill>
          <a:srgbClr val="FF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2026</a:t>
          </a:r>
        </a:p>
      </dsp:txBody>
      <dsp:txXfrm>
        <a:off x="6300514" y="1146514"/>
        <a:ext cx="455240" cy="303493"/>
      </dsp:txXfrm>
    </dsp:sp>
    <dsp:sp modelId="{34D4BD59-4D4C-6B4F-B3A4-9404BFC38DF9}">
      <dsp:nvSpPr>
        <dsp:cNvPr id="0" name=""/>
        <dsp:cNvSpPr/>
      </dsp:nvSpPr>
      <dsp:spPr>
        <a:xfrm>
          <a:off x="6831627" y="1146514"/>
          <a:ext cx="758733" cy="303493"/>
        </a:xfrm>
        <a:prstGeom prst="chevron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2027</a:t>
          </a:r>
        </a:p>
      </dsp:txBody>
      <dsp:txXfrm>
        <a:off x="6983374" y="1146514"/>
        <a:ext cx="455240" cy="303493"/>
      </dsp:txXfrm>
    </dsp:sp>
    <dsp:sp modelId="{4AD0D34B-64CD-D04E-8C91-D305DC34CDE4}">
      <dsp:nvSpPr>
        <dsp:cNvPr id="0" name=""/>
        <dsp:cNvSpPr/>
      </dsp:nvSpPr>
      <dsp:spPr>
        <a:xfrm>
          <a:off x="7514487" y="1146514"/>
          <a:ext cx="758733" cy="303493"/>
        </a:xfrm>
        <a:prstGeom prst="chevron">
          <a:avLst/>
        </a:prstGeom>
        <a:solidFill>
          <a:schemeClr val="accent5">
            <a:hueOff val="-5310283"/>
            <a:satOff val="-13686"/>
            <a:lumOff val="-924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2028</a:t>
          </a:r>
        </a:p>
      </dsp:txBody>
      <dsp:txXfrm>
        <a:off x="7666234" y="1146514"/>
        <a:ext cx="455240" cy="303493"/>
      </dsp:txXfrm>
    </dsp:sp>
    <dsp:sp modelId="{8457792E-E56F-DC43-954E-960F6ACAB796}">
      <dsp:nvSpPr>
        <dsp:cNvPr id="0" name=""/>
        <dsp:cNvSpPr/>
      </dsp:nvSpPr>
      <dsp:spPr>
        <a:xfrm>
          <a:off x="8197347" y="1146514"/>
          <a:ext cx="758733" cy="303493"/>
        </a:xfrm>
        <a:prstGeom prst="chevron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2029</a:t>
          </a:r>
        </a:p>
      </dsp:txBody>
      <dsp:txXfrm>
        <a:off x="8349094" y="1146514"/>
        <a:ext cx="455240" cy="303493"/>
      </dsp:txXfrm>
    </dsp:sp>
    <dsp:sp modelId="{EB3B02D6-950B-5549-A2B3-F65E41D5C626}">
      <dsp:nvSpPr>
        <dsp:cNvPr id="0" name=""/>
        <dsp:cNvSpPr/>
      </dsp:nvSpPr>
      <dsp:spPr>
        <a:xfrm>
          <a:off x="8880208" y="1146514"/>
          <a:ext cx="758733" cy="303493"/>
        </a:xfrm>
        <a:prstGeom prst="chevron">
          <a:avLst/>
        </a:prstGeom>
        <a:solidFill>
          <a:schemeClr val="accent5">
            <a:hueOff val="-6275789"/>
            <a:satOff val="-16175"/>
            <a:lumOff val="-1092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2030</a:t>
          </a:r>
        </a:p>
      </dsp:txBody>
      <dsp:txXfrm>
        <a:off x="9031955" y="1146514"/>
        <a:ext cx="455240" cy="303493"/>
      </dsp:txXfrm>
    </dsp:sp>
    <dsp:sp modelId="{89495270-A539-BA41-B774-ABE726AC0BB1}">
      <dsp:nvSpPr>
        <dsp:cNvPr id="0" name=""/>
        <dsp:cNvSpPr/>
      </dsp:nvSpPr>
      <dsp:spPr>
        <a:xfrm>
          <a:off x="9563068" y="1146514"/>
          <a:ext cx="758733" cy="303493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...</a:t>
          </a:r>
        </a:p>
      </dsp:txBody>
      <dsp:txXfrm>
        <a:off x="9714815" y="1146514"/>
        <a:ext cx="455240" cy="303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ptos"/>
      </a:defRPr>
    </a:lvl1pPr>
    <a:lvl2pPr indent="228600" latinLnBrk="0">
      <a:defRPr sz="1200">
        <a:latin typeface="+mn-lt"/>
        <a:ea typeface="+mn-ea"/>
        <a:cs typeface="+mn-cs"/>
        <a:sym typeface="Aptos"/>
      </a:defRPr>
    </a:lvl2pPr>
    <a:lvl3pPr indent="457200" latinLnBrk="0">
      <a:defRPr sz="1200">
        <a:latin typeface="+mn-lt"/>
        <a:ea typeface="+mn-ea"/>
        <a:cs typeface="+mn-cs"/>
        <a:sym typeface="Aptos"/>
      </a:defRPr>
    </a:lvl3pPr>
    <a:lvl4pPr indent="685800" latinLnBrk="0">
      <a:defRPr sz="1200">
        <a:latin typeface="+mn-lt"/>
        <a:ea typeface="+mn-ea"/>
        <a:cs typeface="+mn-cs"/>
        <a:sym typeface="Aptos"/>
      </a:defRPr>
    </a:lvl4pPr>
    <a:lvl5pPr indent="914400" latinLnBrk="0">
      <a:defRPr sz="1200">
        <a:latin typeface="+mn-lt"/>
        <a:ea typeface="+mn-ea"/>
        <a:cs typeface="+mn-cs"/>
        <a:sym typeface="Aptos"/>
      </a:defRPr>
    </a:lvl5pPr>
    <a:lvl6pPr indent="1143000" latinLnBrk="0">
      <a:defRPr sz="1200">
        <a:latin typeface="+mn-lt"/>
        <a:ea typeface="+mn-ea"/>
        <a:cs typeface="+mn-cs"/>
        <a:sym typeface="Aptos"/>
      </a:defRPr>
    </a:lvl6pPr>
    <a:lvl7pPr indent="1371600" latinLnBrk="0">
      <a:defRPr sz="1200">
        <a:latin typeface="+mn-lt"/>
        <a:ea typeface="+mn-ea"/>
        <a:cs typeface="+mn-cs"/>
        <a:sym typeface="Aptos"/>
      </a:defRPr>
    </a:lvl7pPr>
    <a:lvl8pPr indent="1600200" latinLnBrk="0">
      <a:defRPr sz="1200">
        <a:latin typeface="+mn-lt"/>
        <a:ea typeface="+mn-ea"/>
        <a:cs typeface="+mn-cs"/>
        <a:sym typeface="Aptos"/>
      </a:defRPr>
    </a:lvl8pPr>
    <a:lvl9pPr indent="1828800" latinLnBrk="0">
      <a:defRPr sz="1200">
        <a:latin typeface="+mn-lt"/>
        <a:ea typeface="+mn-ea"/>
        <a:cs typeface="+mn-cs"/>
        <a:sym typeface="Apto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628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7"/>
          <p:cNvSpPr/>
          <p:nvPr/>
        </p:nvSpPr>
        <p:spPr>
          <a:xfrm>
            <a:off x="101040" y="111602"/>
            <a:ext cx="11989921" cy="6634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34" y="21362"/>
                </a:moveTo>
                <a:cubicBezTo>
                  <a:pt x="21570" y="21362"/>
                  <a:pt x="21600" y="21415"/>
                  <a:pt x="21600" y="21481"/>
                </a:cubicBezTo>
                <a:cubicBezTo>
                  <a:pt x="21600" y="21547"/>
                  <a:pt x="21570" y="21600"/>
                  <a:pt x="21534" y="21600"/>
                </a:cubicBezTo>
                <a:cubicBezTo>
                  <a:pt x="21498" y="21600"/>
                  <a:pt x="21468" y="21547"/>
                  <a:pt x="21468" y="21481"/>
                </a:cubicBezTo>
                <a:cubicBezTo>
                  <a:pt x="21468" y="21415"/>
                  <a:pt x="21498" y="21362"/>
                  <a:pt x="21534" y="21362"/>
                </a:cubicBezTo>
                <a:close/>
                <a:moveTo>
                  <a:pt x="21137" y="21362"/>
                </a:moveTo>
                <a:cubicBezTo>
                  <a:pt x="21173" y="21362"/>
                  <a:pt x="21202" y="21415"/>
                  <a:pt x="21202" y="21481"/>
                </a:cubicBezTo>
                <a:cubicBezTo>
                  <a:pt x="21202" y="21547"/>
                  <a:pt x="21173" y="21600"/>
                  <a:pt x="21137" y="21600"/>
                </a:cubicBezTo>
                <a:cubicBezTo>
                  <a:pt x="21100" y="21600"/>
                  <a:pt x="21071" y="21547"/>
                  <a:pt x="21071" y="21481"/>
                </a:cubicBezTo>
                <a:cubicBezTo>
                  <a:pt x="21071" y="21415"/>
                  <a:pt x="21100" y="21362"/>
                  <a:pt x="21137" y="21362"/>
                </a:cubicBezTo>
                <a:close/>
                <a:moveTo>
                  <a:pt x="20739" y="21362"/>
                </a:moveTo>
                <a:cubicBezTo>
                  <a:pt x="20775" y="21362"/>
                  <a:pt x="20805" y="21415"/>
                  <a:pt x="20805" y="21481"/>
                </a:cubicBezTo>
                <a:cubicBezTo>
                  <a:pt x="20805" y="21547"/>
                  <a:pt x="20775" y="21600"/>
                  <a:pt x="20739" y="21600"/>
                </a:cubicBezTo>
                <a:cubicBezTo>
                  <a:pt x="20703" y="21600"/>
                  <a:pt x="20673" y="21547"/>
                  <a:pt x="20673" y="21481"/>
                </a:cubicBezTo>
                <a:cubicBezTo>
                  <a:pt x="20673" y="21415"/>
                  <a:pt x="20703" y="21362"/>
                  <a:pt x="20739" y="21362"/>
                </a:cubicBezTo>
                <a:close/>
                <a:moveTo>
                  <a:pt x="20341" y="21362"/>
                </a:moveTo>
                <a:cubicBezTo>
                  <a:pt x="20378" y="21362"/>
                  <a:pt x="20407" y="21415"/>
                  <a:pt x="20407" y="21481"/>
                </a:cubicBezTo>
                <a:cubicBezTo>
                  <a:pt x="20407" y="21547"/>
                  <a:pt x="20378" y="21600"/>
                  <a:pt x="20341" y="21600"/>
                </a:cubicBezTo>
                <a:cubicBezTo>
                  <a:pt x="20305" y="21600"/>
                  <a:pt x="20276" y="21547"/>
                  <a:pt x="20276" y="21481"/>
                </a:cubicBezTo>
                <a:cubicBezTo>
                  <a:pt x="20276" y="21415"/>
                  <a:pt x="20305" y="21362"/>
                  <a:pt x="20341" y="21362"/>
                </a:cubicBezTo>
                <a:close/>
                <a:moveTo>
                  <a:pt x="19944" y="21362"/>
                </a:moveTo>
                <a:cubicBezTo>
                  <a:pt x="19980" y="21362"/>
                  <a:pt x="20010" y="21415"/>
                  <a:pt x="20010" y="21481"/>
                </a:cubicBezTo>
                <a:cubicBezTo>
                  <a:pt x="20010" y="21547"/>
                  <a:pt x="19980" y="21600"/>
                  <a:pt x="19944" y="21600"/>
                </a:cubicBezTo>
                <a:cubicBezTo>
                  <a:pt x="19907" y="21600"/>
                  <a:pt x="19878" y="21547"/>
                  <a:pt x="19878" y="21481"/>
                </a:cubicBezTo>
                <a:cubicBezTo>
                  <a:pt x="19878" y="21415"/>
                  <a:pt x="19907" y="21362"/>
                  <a:pt x="19944" y="21362"/>
                </a:cubicBezTo>
                <a:close/>
                <a:moveTo>
                  <a:pt x="19546" y="21362"/>
                </a:moveTo>
                <a:cubicBezTo>
                  <a:pt x="19583" y="21362"/>
                  <a:pt x="19612" y="21415"/>
                  <a:pt x="19612" y="21481"/>
                </a:cubicBezTo>
                <a:cubicBezTo>
                  <a:pt x="19612" y="21547"/>
                  <a:pt x="19583" y="21600"/>
                  <a:pt x="19546" y="21600"/>
                </a:cubicBezTo>
                <a:cubicBezTo>
                  <a:pt x="19510" y="21600"/>
                  <a:pt x="19480" y="21547"/>
                  <a:pt x="19480" y="21481"/>
                </a:cubicBezTo>
                <a:cubicBezTo>
                  <a:pt x="19480" y="21415"/>
                  <a:pt x="19510" y="21362"/>
                  <a:pt x="19546" y="21362"/>
                </a:cubicBezTo>
                <a:close/>
                <a:moveTo>
                  <a:pt x="19149" y="21362"/>
                </a:moveTo>
                <a:cubicBezTo>
                  <a:pt x="19185" y="21362"/>
                  <a:pt x="19215" y="21415"/>
                  <a:pt x="19215" y="21481"/>
                </a:cubicBezTo>
                <a:cubicBezTo>
                  <a:pt x="19215" y="21547"/>
                  <a:pt x="19185" y="21600"/>
                  <a:pt x="19149" y="21600"/>
                </a:cubicBezTo>
                <a:cubicBezTo>
                  <a:pt x="19112" y="21600"/>
                  <a:pt x="19083" y="21547"/>
                  <a:pt x="19083" y="21481"/>
                </a:cubicBezTo>
                <a:cubicBezTo>
                  <a:pt x="19083" y="21415"/>
                  <a:pt x="19112" y="21362"/>
                  <a:pt x="19149" y="21362"/>
                </a:cubicBezTo>
                <a:close/>
                <a:moveTo>
                  <a:pt x="18751" y="21362"/>
                </a:moveTo>
                <a:cubicBezTo>
                  <a:pt x="18788" y="21362"/>
                  <a:pt x="18817" y="21415"/>
                  <a:pt x="18817" y="21481"/>
                </a:cubicBezTo>
                <a:cubicBezTo>
                  <a:pt x="18817" y="21547"/>
                  <a:pt x="18788" y="21600"/>
                  <a:pt x="18751" y="21600"/>
                </a:cubicBezTo>
                <a:cubicBezTo>
                  <a:pt x="18715" y="21600"/>
                  <a:pt x="18685" y="21547"/>
                  <a:pt x="18685" y="21481"/>
                </a:cubicBezTo>
                <a:cubicBezTo>
                  <a:pt x="18685" y="21415"/>
                  <a:pt x="18715" y="21362"/>
                  <a:pt x="18751" y="21362"/>
                </a:cubicBezTo>
                <a:close/>
                <a:moveTo>
                  <a:pt x="18354" y="21362"/>
                </a:moveTo>
                <a:cubicBezTo>
                  <a:pt x="18390" y="21362"/>
                  <a:pt x="18420" y="21415"/>
                  <a:pt x="18420" y="21481"/>
                </a:cubicBezTo>
                <a:cubicBezTo>
                  <a:pt x="18420" y="21547"/>
                  <a:pt x="18390" y="21600"/>
                  <a:pt x="18354" y="21600"/>
                </a:cubicBezTo>
                <a:cubicBezTo>
                  <a:pt x="18317" y="21600"/>
                  <a:pt x="18288" y="21547"/>
                  <a:pt x="18288" y="21481"/>
                </a:cubicBezTo>
                <a:cubicBezTo>
                  <a:pt x="18288" y="21415"/>
                  <a:pt x="18317" y="21362"/>
                  <a:pt x="18354" y="21362"/>
                </a:cubicBezTo>
                <a:close/>
                <a:moveTo>
                  <a:pt x="17956" y="21362"/>
                </a:moveTo>
                <a:cubicBezTo>
                  <a:pt x="17992" y="21362"/>
                  <a:pt x="18022" y="21415"/>
                  <a:pt x="18022" y="21481"/>
                </a:cubicBezTo>
                <a:cubicBezTo>
                  <a:pt x="18022" y="21547"/>
                  <a:pt x="17992" y="21600"/>
                  <a:pt x="17956" y="21600"/>
                </a:cubicBezTo>
                <a:cubicBezTo>
                  <a:pt x="17920" y="21600"/>
                  <a:pt x="17890" y="21547"/>
                  <a:pt x="17890" y="21481"/>
                </a:cubicBezTo>
                <a:cubicBezTo>
                  <a:pt x="17890" y="21415"/>
                  <a:pt x="17920" y="21362"/>
                  <a:pt x="17956" y="21362"/>
                </a:cubicBezTo>
                <a:close/>
                <a:moveTo>
                  <a:pt x="17559" y="21362"/>
                </a:moveTo>
                <a:cubicBezTo>
                  <a:pt x="17595" y="21362"/>
                  <a:pt x="17624" y="21415"/>
                  <a:pt x="17624" y="21481"/>
                </a:cubicBezTo>
                <a:cubicBezTo>
                  <a:pt x="17624" y="21547"/>
                  <a:pt x="17595" y="21600"/>
                  <a:pt x="17559" y="21600"/>
                </a:cubicBezTo>
                <a:cubicBezTo>
                  <a:pt x="17522" y="21600"/>
                  <a:pt x="17493" y="21547"/>
                  <a:pt x="17493" y="21481"/>
                </a:cubicBezTo>
                <a:cubicBezTo>
                  <a:pt x="17493" y="21415"/>
                  <a:pt x="17522" y="21362"/>
                  <a:pt x="17559" y="21362"/>
                </a:cubicBezTo>
                <a:close/>
                <a:moveTo>
                  <a:pt x="17161" y="21362"/>
                </a:moveTo>
                <a:cubicBezTo>
                  <a:pt x="17197" y="21362"/>
                  <a:pt x="17227" y="21415"/>
                  <a:pt x="17227" y="21481"/>
                </a:cubicBezTo>
                <a:cubicBezTo>
                  <a:pt x="17227" y="21547"/>
                  <a:pt x="17197" y="21600"/>
                  <a:pt x="17161" y="21600"/>
                </a:cubicBezTo>
                <a:cubicBezTo>
                  <a:pt x="17125" y="21600"/>
                  <a:pt x="17095" y="21547"/>
                  <a:pt x="17095" y="21481"/>
                </a:cubicBezTo>
                <a:cubicBezTo>
                  <a:pt x="17095" y="21415"/>
                  <a:pt x="17125" y="21362"/>
                  <a:pt x="17161" y="21362"/>
                </a:cubicBezTo>
                <a:close/>
                <a:moveTo>
                  <a:pt x="16763" y="21362"/>
                </a:moveTo>
                <a:cubicBezTo>
                  <a:pt x="16800" y="21362"/>
                  <a:pt x="16829" y="21415"/>
                  <a:pt x="16829" y="21481"/>
                </a:cubicBezTo>
                <a:cubicBezTo>
                  <a:pt x="16829" y="21547"/>
                  <a:pt x="16800" y="21600"/>
                  <a:pt x="16763" y="21600"/>
                </a:cubicBezTo>
                <a:cubicBezTo>
                  <a:pt x="16727" y="21600"/>
                  <a:pt x="16697" y="21547"/>
                  <a:pt x="16697" y="21481"/>
                </a:cubicBezTo>
                <a:cubicBezTo>
                  <a:pt x="16697" y="21415"/>
                  <a:pt x="16727" y="21362"/>
                  <a:pt x="16763" y="21362"/>
                </a:cubicBezTo>
                <a:close/>
                <a:moveTo>
                  <a:pt x="16366" y="21362"/>
                </a:moveTo>
                <a:cubicBezTo>
                  <a:pt x="16402" y="21362"/>
                  <a:pt x="16432" y="21415"/>
                  <a:pt x="16432" y="21481"/>
                </a:cubicBezTo>
                <a:cubicBezTo>
                  <a:pt x="16432" y="21547"/>
                  <a:pt x="16402" y="21600"/>
                  <a:pt x="16366" y="21600"/>
                </a:cubicBezTo>
                <a:cubicBezTo>
                  <a:pt x="16329" y="21600"/>
                  <a:pt x="16300" y="21547"/>
                  <a:pt x="16300" y="21481"/>
                </a:cubicBezTo>
                <a:cubicBezTo>
                  <a:pt x="16300" y="21415"/>
                  <a:pt x="16329" y="21362"/>
                  <a:pt x="16366" y="21362"/>
                </a:cubicBezTo>
                <a:close/>
                <a:moveTo>
                  <a:pt x="15968" y="21362"/>
                </a:moveTo>
                <a:cubicBezTo>
                  <a:pt x="16005" y="21362"/>
                  <a:pt x="16034" y="21415"/>
                  <a:pt x="16034" y="21481"/>
                </a:cubicBezTo>
                <a:cubicBezTo>
                  <a:pt x="16034" y="21547"/>
                  <a:pt x="16005" y="21600"/>
                  <a:pt x="15968" y="21600"/>
                </a:cubicBezTo>
                <a:cubicBezTo>
                  <a:pt x="15932" y="21600"/>
                  <a:pt x="15902" y="21547"/>
                  <a:pt x="15902" y="21481"/>
                </a:cubicBezTo>
                <a:cubicBezTo>
                  <a:pt x="15902" y="21415"/>
                  <a:pt x="15932" y="21362"/>
                  <a:pt x="15968" y="21362"/>
                </a:cubicBezTo>
                <a:close/>
                <a:moveTo>
                  <a:pt x="15571" y="21362"/>
                </a:moveTo>
                <a:cubicBezTo>
                  <a:pt x="15607" y="21362"/>
                  <a:pt x="15637" y="21415"/>
                  <a:pt x="15637" y="21481"/>
                </a:cubicBezTo>
                <a:cubicBezTo>
                  <a:pt x="15637" y="21547"/>
                  <a:pt x="15607" y="21600"/>
                  <a:pt x="15571" y="21600"/>
                </a:cubicBezTo>
                <a:cubicBezTo>
                  <a:pt x="15534" y="21600"/>
                  <a:pt x="15505" y="21547"/>
                  <a:pt x="15505" y="21481"/>
                </a:cubicBezTo>
                <a:cubicBezTo>
                  <a:pt x="15505" y="21415"/>
                  <a:pt x="15534" y="21362"/>
                  <a:pt x="15571" y="21362"/>
                </a:cubicBezTo>
                <a:close/>
                <a:moveTo>
                  <a:pt x="15173" y="21362"/>
                </a:moveTo>
                <a:cubicBezTo>
                  <a:pt x="15210" y="21362"/>
                  <a:pt x="15239" y="21415"/>
                  <a:pt x="15239" y="21481"/>
                </a:cubicBezTo>
                <a:cubicBezTo>
                  <a:pt x="15239" y="21547"/>
                  <a:pt x="15210" y="21600"/>
                  <a:pt x="15173" y="21600"/>
                </a:cubicBezTo>
                <a:cubicBezTo>
                  <a:pt x="15137" y="21600"/>
                  <a:pt x="15107" y="21547"/>
                  <a:pt x="15107" y="21481"/>
                </a:cubicBezTo>
                <a:cubicBezTo>
                  <a:pt x="15107" y="21415"/>
                  <a:pt x="15137" y="21362"/>
                  <a:pt x="15173" y="21362"/>
                </a:cubicBezTo>
                <a:close/>
                <a:moveTo>
                  <a:pt x="14776" y="21362"/>
                </a:moveTo>
                <a:cubicBezTo>
                  <a:pt x="14812" y="21362"/>
                  <a:pt x="14841" y="21415"/>
                  <a:pt x="14841" y="21481"/>
                </a:cubicBezTo>
                <a:cubicBezTo>
                  <a:pt x="14841" y="21547"/>
                  <a:pt x="14812" y="21600"/>
                  <a:pt x="14776" y="21600"/>
                </a:cubicBezTo>
                <a:cubicBezTo>
                  <a:pt x="14739" y="21600"/>
                  <a:pt x="14710" y="21547"/>
                  <a:pt x="14710" y="21481"/>
                </a:cubicBezTo>
                <a:cubicBezTo>
                  <a:pt x="14710" y="21415"/>
                  <a:pt x="14739" y="21362"/>
                  <a:pt x="14776" y="21362"/>
                </a:cubicBezTo>
                <a:close/>
                <a:moveTo>
                  <a:pt x="14378" y="21362"/>
                </a:moveTo>
                <a:cubicBezTo>
                  <a:pt x="14414" y="21362"/>
                  <a:pt x="14444" y="21415"/>
                  <a:pt x="14444" y="21481"/>
                </a:cubicBezTo>
                <a:cubicBezTo>
                  <a:pt x="14444" y="21547"/>
                  <a:pt x="14414" y="21600"/>
                  <a:pt x="14378" y="21600"/>
                </a:cubicBezTo>
                <a:cubicBezTo>
                  <a:pt x="14342" y="21600"/>
                  <a:pt x="14312" y="21547"/>
                  <a:pt x="14312" y="21481"/>
                </a:cubicBezTo>
                <a:cubicBezTo>
                  <a:pt x="14312" y="21415"/>
                  <a:pt x="14342" y="21362"/>
                  <a:pt x="14378" y="21362"/>
                </a:cubicBezTo>
                <a:close/>
                <a:moveTo>
                  <a:pt x="13980" y="21362"/>
                </a:moveTo>
                <a:cubicBezTo>
                  <a:pt x="14017" y="21362"/>
                  <a:pt x="14046" y="21415"/>
                  <a:pt x="14046" y="21481"/>
                </a:cubicBezTo>
                <a:cubicBezTo>
                  <a:pt x="14046" y="21547"/>
                  <a:pt x="14017" y="21600"/>
                  <a:pt x="13980" y="21600"/>
                </a:cubicBezTo>
                <a:cubicBezTo>
                  <a:pt x="13944" y="21600"/>
                  <a:pt x="13915" y="21547"/>
                  <a:pt x="13915" y="21481"/>
                </a:cubicBezTo>
                <a:cubicBezTo>
                  <a:pt x="13915" y="21415"/>
                  <a:pt x="13944" y="21362"/>
                  <a:pt x="13980" y="21362"/>
                </a:cubicBezTo>
                <a:close/>
                <a:moveTo>
                  <a:pt x="13583" y="21362"/>
                </a:moveTo>
                <a:cubicBezTo>
                  <a:pt x="13619" y="21362"/>
                  <a:pt x="13649" y="21415"/>
                  <a:pt x="13649" y="21481"/>
                </a:cubicBezTo>
                <a:cubicBezTo>
                  <a:pt x="13649" y="21547"/>
                  <a:pt x="13619" y="21600"/>
                  <a:pt x="13583" y="21600"/>
                </a:cubicBezTo>
                <a:cubicBezTo>
                  <a:pt x="13547" y="21600"/>
                  <a:pt x="13517" y="21547"/>
                  <a:pt x="13517" y="21481"/>
                </a:cubicBezTo>
                <a:cubicBezTo>
                  <a:pt x="13517" y="21415"/>
                  <a:pt x="13547" y="21362"/>
                  <a:pt x="13583" y="21362"/>
                </a:cubicBezTo>
                <a:close/>
                <a:moveTo>
                  <a:pt x="13185" y="21362"/>
                </a:moveTo>
                <a:cubicBezTo>
                  <a:pt x="13222" y="21362"/>
                  <a:pt x="13251" y="21415"/>
                  <a:pt x="13251" y="21481"/>
                </a:cubicBezTo>
                <a:cubicBezTo>
                  <a:pt x="13251" y="21547"/>
                  <a:pt x="13222" y="21600"/>
                  <a:pt x="13185" y="21600"/>
                </a:cubicBezTo>
                <a:cubicBezTo>
                  <a:pt x="13149" y="21600"/>
                  <a:pt x="13119" y="21547"/>
                  <a:pt x="13119" y="21481"/>
                </a:cubicBezTo>
                <a:cubicBezTo>
                  <a:pt x="13119" y="21415"/>
                  <a:pt x="13149" y="21362"/>
                  <a:pt x="13185" y="21362"/>
                </a:cubicBezTo>
                <a:close/>
                <a:moveTo>
                  <a:pt x="12788" y="21362"/>
                </a:moveTo>
                <a:cubicBezTo>
                  <a:pt x="12824" y="21362"/>
                  <a:pt x="12854" y="21415"/>
                  <a:pt x="12854" y="21481"/>
                </a:cubicBezTo>
                <a:cubicBezTo>
                  <a:pt x="12854" y="21547"/>
                  <a:pt x="12824" y="21600"/>
                  <a:pt x="12788" y="21600"/>
                </a:cubicBezTo>
                <a:cubicBezTo>
                  <a:pt x="12751" y="21600"/>
                  <a:pt x="12722" y="21547"/>
                  <a:pt x="12722" y="21481"/>
                </a:cubicBezTo>
                <a:cubicBezTo>
                  <a:pt x="12722" y="21415"/>
                  <a:pt x="12751" y="21362"/>
                  <a:pt x="12788" y="21362"/>
                </a:cubicBezTo>
                <a:close/>
                <a:moveTo>
                  <a:pt x="12390" y="21362"/>
                </a:moveTo>
                <a:cubicBezTo>
                  <a:pt x="12427" y="21362"/>
                  <a:pt x="12456" y="21415"/>
                  <a:pt x="12456" y="21481"/>
                </a:cubicBezTo>
                <a:cubicBezTo>
                  <a:pt x="12456" y="21547"/>
                  <a:pt x="12427" y="21600"/>
                  <a:pt x="12390" y="21600"/>
                </a:cubicBezTo>
                <a:cubicBezTo>
                  <a:pt x="12354" y="21600"/>
                  <a:pt x="12324" y="21547"/>
                  <a:pt x="12324" y="21481"/>
                </a:cubicBezTo>
                <a:cubicBezTo>
                  <a:pt x="12324" y="21415"/>
                  <a:pt x="12354" y="21362"/>
                  <a:pt x="12390" y="21362"/>
                </a:cubicBezTo>
                <a:close/>
                <a:moveTo>
                  <a:pt x="11993" y="21362"/>
                </a:moveTo>
                <a:cubicBezTo>
                  <a:pt x="12029" y="21362"/>
                  <a:pt x="12059" y="21415"/>
                  <a:pt x="12059" y="21481"/>
                </a:cubicBezTo>
                <a:cubicBezTo>
                  <a:pt x="12059" y="21547"/>
                  <a:pt x="12029" y="21600"/>
                  <a:pt x="11993" y="21600"/>
                </a:cubicBezTo>
                <a:cubicBezTo>
                  <a:pt x="11956" y="21600"/>
                  <a:pt x="11927" y="21547"/>
                  <a:pt x="11927" y="21481"/>
                </a:cubicBezTo>
                <a:cubicBezTo>
                  <a:pt x="11927" y="21415"/>
                  <a:pt x="11956" y="21362"/>
                  <a:pt x="11993" y="21362"/>
                </a:cubicBezTo>
                <a:close/>
                <a:moveTo>
                  <a:pt x="11595" y="21362"/>
                </a:moveTo>
                <a:cubicBezTo>
                  <a:pt x="11631" y="21362"/>
                  <a:pt x="11661" y="21415"/>
                  <a:pt x="11661" y="21481"/>
                </a:cubicBezTo>
                <a:cubicBezTo>
                  <a:pt x="11661" y="21547"/>
                  <a:pt x="11631" y="21600"/>
                  <a:pt x="11595" y="21600"/>
                </a:cubicBezTo>
                <a:cubicBezTo>
                  <a:pt x="11559" y="21600"/>
                  <a:pt x="11529" y="21547"/>
                  <a:pt x="11529" y="21481"/>
                </a:cubicBezTo>
                <a:cubicBezTo>
                  <a:pt x="11529" y="21415"/>
                  <a:pt x="11559" y="21362"/>
                  <a:pt x="11595" y="21362"/>
                </a:cubicBezTo>
                <a:close/>
                <a:moveTo>
                  <a:pt x="11198" y="21362"/>
                </a:moveTo>
                <a:cubicBezTo>
                  <a:pt x="11234" y="21362"/>
                  <a:pt x="11263" y="21415"/>
                  <a:pt x="11263" y="21481"/>
                </a:cubicBezTo>
                <a:cubicBezTo>
                  <a:pt x="11263" y="21547"/>
                  <a:pt x="11234" y="21600"/>
                  <a:pt x="11198" y="21600"/>
                </a:cubicBezTo>
                <a:cubicBezTo>
                  <a:pt x="11161" y="21600"/>
                  <a:pt x="11132" y="21547"/>
                  <a:pt x="11132" y="21481"/>
                </a:cubicBezTo>
                <a:cubicBezTo>
                  <a:pt x="11132" y="21415"/>
                  <a:pt x="11161" y="21362"/>
                  <a:pt x="11198" y="21362"/>
                </a:cubicBezTo>
                <a:close/>
                <a:moveTo>
                  <a:pt x="10800" y="21362"/>
                </a:moveTo>
                <a:cubicBezTo>
                  <a:pt x="10836" y="21362"/>
                  <a:pt x="10866" y="21415"/>
                  <a:pt x="10866" y="21481"/>
                </a:cubicBezTo>
                <a:cubicBezTo>
                  <a:pt x="10866" y="21547"/>
                  <a:pt x="10836" y="21600"/>
                  <a:pt x="10800" y="21600"/>
                </a:cubicBezTo>
                <a:cubicBezTo>
                  <a:pt x="10764" y="21600"/>
                  <a:pt x="10734" y="21547"/>
                  <a:pt x="10734" y="21481"/>
                </a:cubicBezTo>
                <a:cubicBezTo>
                  <a:pt x="10734" y="21415"/>
                  <a:pt x="10764" y="21362"/>
                  <a:pt x="10800" y="21362"/>
                </a:cubicBezTo>
                <a:close/>
                <a:moveTo>
                  <a:pt x="10402" y="21362"/>
                </a:moveTo>
                <a:cubicBezTo>
                  <a:pt x="10439" y="21362"/>
                  <a:pt x="10468" y="21415"/>
                  <a:pt x="10468" y="21481"/>
                </a:cubicBezTo>
                <a:cubicBezTo>
                  <a:pt x="10468" y="21547"/>
                  <a:pt x="10439" y="21600"/>
                  <a:pt x="10402" y="21600"/>
                </a:cubicBezTo>
                <a:cubicBezTo>
                  <a:pt x="10366" y="21600"/>
                  <a:pt x="10337" y="21547"/>
                  <a:pt x="10337" y="21481"/>
                </a:cubicBezTo>
                <a:cubicBezTo>
                  <a:pt x="10337" y="21415"/>
                  <a:pt x="10366" y="21362"/>
                  <a:pt x="10402" y="21362"/>
                </a:cubicBezTo>
                <a:close/>
                <a:moveTo>
                  <a:pt x="10005" y="21362"/>
                </a:moveTo>
                <a:cubicBezTo>
                  <a:pt x="10041" y="21362"/>
                  <a:pt x="10071" y="21415"/>
                  <a:pt x="10071" y="21481"/>
                </a:cubicBezTo>
                <a:cubicBezTo>
                  <a:pt x="10071" y="21547"/>
                  <a:pt x="10041" y="21600"/>
                  <a:pt x="10005" y="21600"/>
                </a:cubicBezTo>
                <a:cubicBezTo>
                  <a:pt x="9968" y="21600"/>
                  <a:pt x="9939" y="21547"/>
                  <a:pt x="9939" y="21481"/>
                </a:cubicBezTo>
                <a:cubicBezTo>
                  <a:pt x="9939" y="21415"/>
                  <a:pt x="9968" y="21362"/>
                  <a:pt x="10005" y="21362"/>
                </a:cubicBezTo>
                <a:close/>
                <a:moveTo>
                  <a:pt x="9607" y="21362"/>
                </a:moveTo>
                <a:cubicBezTo>
                  <a:pt x="9644" y="21362"/>
                  <a:pt x="9673" y="21415"/>
                  <a:pt x="9673" y="21481"/>
                </a:cubicBezTo>
                <a:cubicBezTo>
                  <a:pt x="9673" y="21547"/>
                  <a:pt x="9644" y="21600"/>
                  <a:pt x="9607" y="21600"/>
                </a:cubicBezTo>
                <a:cubicBezTo>
                  <a:pt x="9571" y="21600"/>
                  <a:pt x="9541" y="21547"/>
                  <a:pt x="9541" y="21481"/>
                </a:cubicBezTo>
                <a:cubicBezTo>
                  <a:pt x="9541" y="21415"/>
                  <a:pt x="9571" y="21362"/>
                  <a:pt x="9607" y="21362"/>
                </a:cubicBezTo>
                <a:close/>
                <a:moveTo>
                  <a:pt x="9210" y="21362"/>
                </a:moveTo>
                <a:cubicBezTo>
                  <a:pt x="9246" y="21362"/>
                  <a:pt x="9276" y="21415"/>
                  <a:pt x="9276" y="21481"/>
                </a:cubicBezTo>
                <a:cubicBezTo>
                  <a:pt x="9276" y="21547"/>
                  <a:pt x="9246" y="21600"/>
                  <a:pt x="9210" y="21600"/>
                </a:cubicBezTo>
                <a:cubicBezTo>
                  <a:pt x="9173" y="21600"/>
                  <a:pt x="9144" y="21547"/>
                  <a:pt x="9144" y="21481"/>
                </a:cubicBezTo>
                <a:cubicBezTo>
                  <a:pt x="9144" y="21415"/>
                  <a:pt x="9173" y="21362"/>
                  <a:pt x="9210" y="21362"/>
                </a:cubicBezTo>
                <a:close/>
                <a:moveTo>
                  <a:pt x="8812" y="21362"/>
                </a:moveTo>
                <a:cubicBezTo>
                  <a:pt x="8849" y="21362"/>
                  <a:pt x="8878" y="21415"/>
                  <a:pt x="8878" y="21481"/>
                </a:cubicBezTo>
                <a:cubicBezTo>
                  <a:pt x="8878" y="21547"/>
                  <a:pt x="8849" y="21600"/>
                  <a:pt x="8812" y="21600"/>
                </a:cubicBezTo>
                <a:cubicBezTo>
                  <a:pt x="8776" y="21600"/>
                  <a:pt x="8746" y="21547"/>
                  <a:pt x="8746" y="21481"/>
                </a:cubicBezTo>
                <a:cubicBezTo>
                  <a:pt x="8746" y="21415"/>
                  <a:pt x="8776" y="21362"/>
                  <a:pt x="8812" y="21362"/>
                </a:cubicBezTo>
                <a:close/>
                <a:moveTo>
                  <a:pt x="8415" y="21362"/>
                </a:moveTo>
                <a:cubicBezTo>
                  <a:pt x="8451" y="21362"/>
                  <a:pt x="8481" y="21415"/>
                  <a:pt x="8481" y="21481"/>
                </a:cubicBezTo>
                <a:cubicBezTo>
                  <a:pt x="8481" y="21547"/>
                  <a:pt x="8451" y="21600"/>
                  <a:pt x="8415" y="21600"/>
                </a:cubicBezTo>
                <a:cubicBezTo>
                  <a:pt x="8378" y="21600"/>
                  <a:pt x="8349" y="21547"/>
                  <a:pt x="8349" y="21481"/>
                </a:cubicBezTo>
                <a:cubicBezTo>
                  <a:pt x="8349" y="21415"/>
                  <a:pt x="8378" y="21362"/>
                  <a:pt x="8415" y="21362"/>
                </a:cubicBezTo>
                <a:close/>
                <a:moveTo>
                  <a:pt x="8017" y="21362"/>
                </a:moveTo>
                <a:cubicBezTo>
                  <a:pt x="8053" y="21362"/>
                  <a:pt x="8083" y="21415"/>
                  <a:pt x="8083" y="21481"/>
                </a:cubicBezTo>
                <a:cubicBezTo>
                  <a:pt x="8083" y="21547"/>
                  <a:pt x="8053" y="21600"/>
                  <a:pt x="8017" y="21600"/>
                </a:cubicBezTo>
                <a:cubicBezTo>
                  <a:pt x="7981" y="21600"/>
                  <a:pt x="7951" y="21547"/>
                  <a:pt x="7951" y="21481"/>
                </a:cubicBezTo>
                <a:cubicBezTo>
                  <a:pt x="7951" y="21415"/>
                  <a:pt x="7981" y="21362"/>
                  <a:pt x="8017" y="21362"/>
                </a:cubicBezTo>
                <a:close/>
                <a:moveTo>
                  <a:pt x="7620" y="21362"/>
                </a:moveTo>
                <a:cubicBezTo>
                  <a:pt x="7656" y="21362"/>
                  <a:pt x="7685" y="21415"/>
                  <a:pt x="7685" y="21481"/>
                </a:cubicBezTo>
                <a:cubicBezTo>
                  <a:pt x="7685" y="21547"/>
                  <a:pt x="7656" y="21600"/>
                  <a:pt x="7620" y="21600"/>
                </a:cubicBezTo>
                <a:cubicBezTo>
                  <a:pt x="7583" y="21600"/>
                  <a:pt x="7554" y="21547"/>
                  <a:pt x="7554" y="21481"/>
                </a:cubicBezTo>
                <a:cubicBezTo>
                  <a:pt x="7554" y="21415"/>
                  <a:pt x="7583" y="21362"/>
                  <a:pt x="7620" y="21362"/>
                </a:cubicBezTo>
                <a:close/>
                <a:moveTo>
                  <a:pt x="7222" y="21362"/>
                </a:moveTo>
                <a:cubicBezTo>
                  <a:pt x="7258" y="21362"/>
                  <a:pt x="7288" y="21415"/>
                  <a:pt x="7288" y="21481"/>
                </a:cubicBezTo>
                <a:cubicBezTo>
                  <a:pt x="7288" y="21547"/>
                  <a:pt x="7258" y="21600"/>
                  <a:pt x="7222" y="21600"/>
                </a:cubicBezTo>
                <a:cubicBezTo>
                  <a:pt x="7186" y="21600"/>
                  <a:pt x="7156" y="21547"/>
                  <a:pt x="7156" y="21481"/>
                </a:cubicBezTo>
                <a:cubicBezTo>
                  <a:pt x="7156" y="21415"/>
                  <a:pt x="7186" y="21362"/>
                  <a:pt x="7222" y="21362"/>
                </a:cubicBezTo>
                <a:close/>
                <a:moveTo>
                  <a:pt x="6824" y="21362"/>
                </a:moveTo>
                <a:cubicBezTo>
                  <a:pt x="6861" y="21362"/>
                  <a:pt x="6890" y="21415"/>
                  <a:pt x="6890" y="21481"/>
                </a:cubicBezTo>
                <a:cubicBezTo>
                  <a:pt x="6890" y="21547"/>
                  <a:pt x="6861" y="21600"/>
                  <a:pt x="6824" y="21600"/>
                </a:cubicBezTo>
                <a:cubicBezTo>
                  <a:pt x="6788" y="21600"/>
                  <a:pt x="6759" y="21547"/>
                  <a:pt x="6759" y="21481"/>
                </a:cubicBezTo>
                <a:cubicBezTo>
                  <a:pt x="6759" y="21415"/>
                  <a:pt x="6788" y="21362"/>
                  <a:pt x="6824" y="21362"/>
                </a:cubicBezTo>
                <a:close/>
                <a:moveTo>
                  <a:pt x="6427" y="21362"/>
                </a:moveTo>
                <a:cubicBezTo>
                  <a:pt x="6463" y="21362"/>
                  <a:pt x="6493" y="21415"/>
                  <a:pt x="6493" y="21481"/>
                </a:cubicBezTo>
                <a:cubicBezTo>
                  <a:pt x="6493" y="21547"/>
                  <a:pt x="6463" y="21600"/>
                  <a:pt x="6427" y="21600"/>
                </a:cubicBezTo>
                <a:cubicBezTo>
                  <a:pt x="6390" y="21600"/>
                  <a:pt x="6361" y="21547"/>
                  <a:pt x="6361" y="21481"/>
                </a:cubicBezTo>
                <a:cubicBezTo>
                  <a:pt x="6361" y="21415"/>
                  <a:pt x="6390" y="21362"/>
                  <a:pt x="6427" y="21362"/>
                </a:cubicBezTo>
                <a:close/>
                <a:moveTo>
                  <a:pt x="6029" y="21362"/>
                </a:moveTo>
                <a:cubicBezTo>
                  <a:pt x="6066" y="21362"/>
                  <a:pt x="6095" y="21415"/>
                  <a:pt x="6095" y="21481"/>
                </a:cubicBezTo>
                <a:cubicBezTo>
                  <a:pt x="6095" y="21547"/>
                  <a:pt x="6066" y="21600"/>
                  <a:pt x="6029" y="21600"/>
                </a:cubicBezTo>
                <a:cubicBezTo>
                  <a:pt x="5993" y="21600"/>
                  <a:pt x="5963" y="21547"/>
                  <a:pt x="5963" y="21481"/>
                </a:cubicBezTo>
                <a:cubicBezTo>
                  <a:pt x="5963" y="21415"/>
                  <a:pt x="5993" y="21362"/>
                  <a:pt x="6029" y="21362"/>
                </a:cubicBezTo>
                <a:close/>
                <a:moveTo>
                  <a:pt x="5632" y="21362"/>
                </a:moveTo>
                <a:cubicBezTo>
                  <a:pt x="5668" y="21362"/>
                  <a:pt x="5698" y="21415"/>
                  <a:pt x="5698" y="21481"/>
                </a:cubicBezTo>
                <a:cubicBezTo>
                  <a:pt x="5698" y="21547"/>
                  <a:pt x="5668" y="21600"/>
                  <a:pt x="5632" y="21600"/>
                </a:cubicBezTo>
                <a:cubicBezTo>
                  <a:pt x="5595" y="21600"/>
                  <a:pt x="5566" y="21547"/>
                  <a:pt x="5566" y="21481"/>
                </a:cubicBezTo>
                <a:cubicBezTo>
                  <a:pt x="5566" y="21415"/>
                  <a:pt x="5595" y="21362"/>
                  <a:pt x="5632" y="21362"/>
                </a:cubicBezTo>
                <a:close/>
                <a:moveTo>
                  <a:pt x="5234" y="21362"/>
                </a:moveTo>
                <a:cubicBezTo>
                  <a:pt x="5271" y="21362"/>
                  <a:pt x="5300" y="21415"/>
                  <a:pt x="5300" y="21481"/>
                </a:cubicBezTo>
                <a:cubicBezTo>
                  <a:pt x="5300" y="21547"/>
                  <a:pt x="5271" y="21600"/>
                  <a:pt x="5234" y="21600"/>
                </a:cubicBezTo>
                <a:cubicBezTo>
                  <a:pt x="5198" y="21600"/>
                  <a:pt x="5168" y="21547"/>
                  <a:pt x="5168" y="21481"/>
                </a:cubicBezTo>
                <a:cubicBezTo>
                  <a:pt x="5168" y="21415"/>
                  <a:pt x="5198" y="21362"/>
                  <a:pt x="5234" y="21362"/>
                </a:cubicBezTo>
                <a:close/>
                <a:moveTo>
                  <a:pt x="4837" y="21362"/>
                </a:moveTo>
                <a:cubicBezTo>
                  <a:pt x="4873" y="21362"/>
                  <a:pt x="4903" y="21415"/>
                  <a:pt x="4903" y="21481"/>
                </a:cubicBezTo>
                <a:cubicBezTo>
                  <a:pt x="4903" y="21547"/>
                  <a:pt x="4873" y="21600"/>
                  <a:pt x="4837" y="21600"/>
                </a:cubicBezTo>
                <a:cubicBezTo>
                  <a:pt x="4800" y="21600"/>
                  <a:pt x="4771" y="21547"/>
                  <a:pt x="4771" y="21481"/>
                </a:cubicBezTo>
                <a:cubicBezTo>
                  <a:pt x="4771" y="21415"/>
                  <a:pt x="4800" y="21362"/>
                  <a:pt x="4837" y="21362"/>
                </a:cubicBezTo>
                <a:close/>
                <a:moveTo>
                  <a:pt x="4439" y="21362"/>
                </a:moveTo>
                <a:cubicBezTo>
                  <a:pt x="4475" y="21362"/>
                  <a:pt x="4505" y="21415"/>
                  <a:pt x="4505" y="21481"/>
                </a:cubicBezTo>
                <a:cubicBezTo>
                  <a:pt x="4505" y="21547"/>
                  <a:pt x="4475" y="21600"/>
                  <a:pt x="4439" y="21600"/>
                </a:cubicBezTo>
                <a:cubicBezTo>
                  <a:pt x="4403" y="21600"/>
                  <a:pt x="4373" y="21547"/>
                  <a:pt x="4373" y="21481"/>
                </a:cubicBezTo>
                <a:cubicBezTo>
                  <a:pt x="4373" y="21415"/>
                  <a:pt x="4403" y="21362"/>
                  <a:pt x="4439" y="21362"/>
                </a:cubicBezTo>
                <a:close/>
                <a:moveTo>
                  <a:pt x="4042" y="21362"/>
                </a:moveTo>
                <a:cubicBezTo>
                  <a:pt x="4078" y="21362"/>
                  <a:pt x="4107" y="21415"/>
                  <a:pt x="4107" y="21481"/>
                </a:cubicBezTo>
                <a:cubicBezTo>
                  <a:pt x="4107" y="21547"/>
                  <a:pt x="4078" y="21600"/>
                  <a:pt x="4042" y="21600"/>
                </a:cubicBezTo>
                <a:cubicBezTo>
                  <a:pt x="4005" y="21600"/>
                  <a:pt x="3976" y="21547"/>
                  <a:pt x="3976" y="21481"/>
                </a:cubicBezTo>
                <a:cubicBezTo>
                  <a:pt x="3976" y="21415"/>
                  <a:pt x="4005" y="21362"/>
                  <a:pt x="4042" y="21362"/>
                </a:cubicBezTo>
                <a:close/>
                <a:moveTo>
                  <a:pt x="3644" y="21362"/>
                </a:moveTo>
                <a:cubicBezTo>
                  <a:pt x="3680" y="21362"/>
                  <a:pt x="3710" y="21415"/>
                  <a:pt x="3710" y="21481"/>
                </a:cubicBezTo>
                <a:cubicBezTo>
                  <a:pt x="3710" y="21547"/>
                  <a:pt x="3680" y="21600"/>
                  <a:pt x="3644" y="21600"/>
                </a:cubicBezTo>
                <a:cubicBezTo>
                  <a:pt x="3608" y="21600"/>
                  <a:pt x="3578" y="21547"/>
                  <a:pt x="3578" y="21481"/>
                </a:cubicBezTo>
                <a:cubicBezTo>
                  <a:pt x="3578" y="21415"/>
                  <a:pt x="3608" y="21362"/>
                  <a:pt x="3644" y="21362"/>
                </a:cubicBezTo>
                <a:close/>
                <a:moveTo>
                  <a:pt x="3246" y="21362"/>
                </a:moveTo>
                <a:cubicBezTo>
                  <a:pt x="3283" y="21362"/>
                  <a:pt x="3312" y="21415"/>
                  <a:pt x="3312" y="21481"/>
                </a:cubicBezTo>
                <a:cubicBezTo>
                  <a:pt x="3312" y="21547"/>
                  <a:pt x="3283" y="21600"/>
                  <a:pt x="3246" y="21600"/>
                </a:cubicBezTo>
                <a:cubicBezTo>
                  <a:pt x="3210" y="21600"/>
                  <a:pt x="3181" y="21547"/>
                  <a:pt x="3181" y="21481"/>
                </a:cubicBezTo>
                <a:cubicBezTo>
                  <a:pt x="3181" y="21415"/>
                  <a:pt x="3210" y="21362"/>
                  <a:pt x="3246" y="21362"/>
                </a:cubicBezTo>
                <a:close/>
                <a:moveTo>
                  <a:pt x="2849" y="21362"/>
                </a:moveTo>
                <a:cubicBezTo>
                  <a:pt x="2885" y="21362"/>
                  <a:pt x="2915" y="21415"/>
                  <a:pt x="2915" y="21481"/>
                </a:cubicBezTo>
                <a:cubicBezTo>
                  <a:pt x="2915" y="21547"/>
                  <a:pt x="2885" y="21600"/>
                  <a:pt x="2849" y="21600"/>
                </a:cubicBezTo>
                <a:cubicBezTo>
                  <a:pt x="2812" y="21600"/>
                  <a:pt x="2783" y="21547"/>
                  <a:pt x="2783" y="21481"/>
                </a:cubicBezTo>
                <a:cubicBezTo>
                  <a:pt x="2783" y="21415"/>
                  <a:pt x="2812" y="21362"/>
                  <a:pt x="2849" y="21362"/>
                </a:cubicBezTo>
                <a:close/>
                <a:moveTo>
                  <a:pt x="2451" y="21362"/>
                </a:moveTo>
                <a:cubicBezTo>
                  <a:pt x="2488" y="21362"/>
                  <a:pt x="2517" y="21415"/>
                  <a:pt x="2517" y="21481"/>
                </a:cubicBezTo>
                <a:cubicBezTo>
                  <a:pt x="2517" y="21547"/>
                  <a:pt x="2488" y="21600"/>
                  <a:pt x="2451" y="21600"/>
                </a:cubicBezTo>
                <a:cubicBezTo>
                  <a:pt x="2415" y="21600"/>
                  <a:pt x="2385" y="21547"/>
                  <a:pt x="2385" y="21481"/>
                </a:cubicBezTo>
                <a:cubicBezTo>
                  <a:pt x="2385" y="21415"/>
                  <a:pt x="2415" y="21362"/>
                  <a:pt x="2451" y="21362"/>
                </a:cubicBezTo>
                <a:close/>
                <a:moveTo>
                  <a:pt x="2054" y="21362"/>
                </a:moveTo>
                <a:cubicBezTo>
                  <a:pt x="2090" y="21362"/>
                  <a:pt x="2120" y="21415"/>
                  <a:pt x="2120" y="21481"/>
                </a:cubicBezTo>
                <a:cubicBezTo>
                  <a:pt x="2120" y="21547"/>
                  <a:pt x="2090" y="21600"/>
                  <a:pt x="2054" y="21600"/>
                </a:cubicBezTo>
                <a:cubicBezTo>
                  <a:pt x="2017" y="21600"/>
                  <a:pt x="1988" y="21547"/>
                  <a:pt x="1988" y="21481"/>
                </a:cubicBezTo>
                <a:cubicBezTo>
                  <a:pt x="1988" y="21415"/>
                  <a:pt x="2017" y="21362"/>
                  <a:pt x="2054" y="21362"/>
                </a:cubicBezTo>
                <a:close/>
                <a:moveTo>
                  <a:pt x="1656" y="21362"/>
                </a:moveTo>
                <a:cubicBezTo>
                  <a:pt x="1693" y="21362"/>
                  <a:pt x="1722" y="21415"/>
                  <a:pt x="1722" y="21481"/>
                </a:cubicBezTo>
                <a:cubicBezTo>
                  <a:pt x="1722" y="21547"/>
                  <a:pt x="1693" y="21600"/>
                  <a:pt x="1656" y="21600"/>
                </a:cubicBezTo>
                <a:cubicBezTo>
                  <a:pt x="1620" y="21600"/>
                  <a:pt x="1590" y="21547"/>
                  <a:pt x="1590" y="21481"/>
                </a:cubicBezTo>
                <a:cubicBezTo>
                  <a:pt x="1590" y="21415"/>
                  <a:pt x="1620" y="21362"/>
                  <a:pt x="1656" y="21362"/>
                </a:cubicBezTo>
                <a:close/>
                <a:moveTo>
                  <a:pt x="1259" y="21362"/>
                </a:moveTo>
                <a:cubicBezTo>
                  <a:pt x="1295" y="21362"/>
                  <a:pt x="1324" y="21415"/>
                  <a:pt x="1324" y="21481"/>
                </a:cubicBezTo>
                <a:cubicBezTo>
                  <a:pt x="1324" y="21547"/>
                  <a:pt x="1295" y="21600"/>
                  <a:pt x="1259" y="21600"/>
                </a:cubicBezTo>
                <a:cubicBezTo>
                  <a:pt x="1222" y="21600"/>
                  <a:pt x="1193" y="21547"/>
                  <a:pt x="1193" y="21481"/>
                </a:cubicBezTo>
                <a:cubicBezTo>
                  <a:pt x="1193" y="21415"/>
                  <a:pt x="1222" y="21362"/>
                  <a:pt x="1259" y="21362"/>
                </a:cubicBezTo>
                <a:close/>
                <a:moveTo>
                  <a:pt x="861" y="21362"/>
                </a:moveTo>
                <a:cubicBezTo>
                  <a:pt x="897" y="21362"/>
                  <a:pt x="927" y="21415"/>
                  <a:pt x="927" y="21481"/>
                </a:cubicBezTo>
                <a:cubicBezTo>
                  <a:pt x="927" y="21547"/>
                  <a:pt x="897" y="21600"/>
                  <a:pt x="861" y="21600"/>
                </a:cubicBezTo>
                <a:cubicBezTo>
                  <a:pt x="825" y="21600"/>
                  <a:pt x="795" y="21547"/>
                  <a:pt x="795" y="21481"/>
                </a:cubicBezTo>
                <a:cubicBezTo>
                  <a:pt x="795" y="21415"/>
                  <a:pt x="825" y="21362"/>
                  <a:pt x="861" y="21362"/>
                </a:cubicBezTo>
                <a:close/>
                <a:moveTo>
                  <a:pt x="463" y="21362"/>
                </a:moveTo>
                <a:cubicBezTo>
                  <a:pt x="500" y="21362"/>
                  <a:pt x="529" y="21415"/>
                  <a:pt x="529" y="21481"/>
                </a:cubicBezTo>
                <a:cubicBezTo>
                  <a:pt x="529" y="21547"/>
                  <a:pt x="500" y="21600"/>
                  <a:pt x="463" y="21600"/>
                </a:cubicBezTo>
                <a:cubicBezTo>
                  <a:pt x="427" y="21600"/>
                  <a:pt x="398" y="21547"/>
                  <a:pt x="398" y="21481"/>
                </a:cubicBezTo>
                <a:cubicBezTo>
                  <a:pt x="398" y="21415"/>
                  <a:pt x="427" y="21362"/>
                  <a:pt x="463" y="21362"/>
                </a:cubicBezTo>
                <a:close/>
                <a:moveTo>
                  <a:pt x="66" y="21362"/>
                </a:moveTo>
                <a:cubicBezTo>
                  <a:pt x="102" y="21362"/>
                  <a:pt x="132" y="21415"/>
                  <a:pt x="132" y="21481"/>
                </a:cubicBezTo>
                <a:cubicBezTo>
                  <a:pt x="132" y="21547"/>
                  <a:pt x="102" y="21600"/>
                  <a:pt x="66" y="21600"/>
                </a:cubicBezTo>
                <a:cubicBezTo>
                  <a:pt x="30" y="21600"/>
                  <a:pt x="0" y="21547"/>
                  <a:pt x="0" y="21481"/>
                </a:cubicBezTo>
                <a:cubicBezTo>
                  <a:pt x="0" y="21415"/>
                  <a:pt x="30" y="21362"/>
                  <a:pt x="66" y="21362"/>
                </a:cubicBezTo>
                <a:close/>
                <a:moveTo>
                  <a:pt x="21534" y="20673"/>
                </a:moveTo>
                <a:cubicBezTo>
                  <a:pt x="21570" y="20673"/>
                  <a:pt x="21600" y="20726"/>
                  <a:pt x="21600" y="20792"/>
                </a:cubicBezTo>
                <a:cubicBezTo>
                  <a:pt x="21600" y="20858"/>
                  <a:pt x="21570" y="20911"/>
                  <a:pt x="21534" y="20911"/>
                </a:cubicBezTo>
                <a:cubicBezTo>
                  <a:pt x="21498" y="20911"/>
                  <a:pt x="21468" y="20858"/>
                  <a:pt x="21468" y="20792"/>
                </a:cubicBezTo>
                <a:cubicBezTo>
                  <a:pt x="21468" y="20726"/>
                  <a:pt x="21498" y="20673"/>
                  <a:pt x="21534" y="20673"/>
                </a:cubicBezTo>
                <a:close/>
                <a:moveTo>
                  <a:pt x="21137" y="20673"/>
                </a:moveTo>
                <a:cubicBezTo>
                  <a:pt x="21173" y="20673"/>
                  <a:pt x="21202" y="20726"/>
                  <a:pt x="21202" y="20792"/>
                </a:cubicBezTo>
                <a:cubicBezTo>
                  <a:pt x="21202" y="20858"/>
                  <a:pt x="21173" y="20911"/>
                  <a:pt x="21137" y="20911"/>
                </a:cubicBezTo>
                <a:cubicBezTo>
                  <a:pt x="21100" y="20911"/>
                  <a:pt x="21071" y="20858"/>
                  <a:pt x="21071" y="20792"/>
                </a:cubicBezTo>
                <a:cubicBezTo>
                  <a:pt x="21071" y="20726"/>
                  <a:pt x="21100" y="20673"/>
                  <a:pt x="21137" y="20673"/>
                </a:cubicBezTo>
                <a:close/>
                <a:moveTo>
                  <a:pt x="20739" y="20673"/>
                </a:moveTo>
                <a:cubicBezTo>
                  <a:pt x="20775" y="20673"/>
                  <a:pt x="20805" y="20726"/>
                  <a:pt x="20805" y="20792"/>
                </a:cubicBezTo>
                <a:cubicBezTo>
                  <a:pt x="20805" y="20858"/>
                  <a:pt x="20775" y="20911"/>
                  <a:pt x="20739" y="20911"/>
                </a:cubicBezTo>
                <a:cubicBezTo>
                  <a:pt x="20703" y="20911"/>
                  <a:pt x="20673" y="20858"/>
                  <a:pt x="20673" y="20792"/>
                </a:cubicBezTo>
                <a:cubicBezTo>
                  <a:pt x="20673" y="20726"/>
                  <a:pt x="20703" y="20673"/>
                  <a:pt x="20739" y="20673"/>
                </a:cubicBezTo>
                <a:close/>
                <a:moveTo>
                  <a:pt x="20341" y="20673"/>
                </a:moveTo>
                <a:cubicBezTo>
                  <a:pt x="20378" y="20673"/>
                  <a:pt x="20407" y="20726"/>
                  <a:pt x="20407" y="20792"/>
                </a:cubicBezTo>
                <a:cubicBezTo>
                  <a:pt x="20407" y="20858"/>
                  <a:pt x="20378" y="20911"/>
                  <a:pt x="20341" y="20911"/>
                </a:cubicBezTo>
                <a:cubicBezTo>
                  <a:pt x="20305" y="20911"/>
                  <a:pt x="20276" y="20858"/>
                  <a:pt x="20276" y="20792"/>
                </a:cubicBezTo>
                <a:cubicBezTo>
                  <a:pt x="20276" y="20726"/>
                  <a:pt x="20305" y="20673"/>
                  <a:pt x="20341" y="20673"/>
                </a:cubicBezTo>
                <a:close/>
                <a:moveTo>
                  <a:pt x="19944" y="20673"/>
                </a:moveTo>
                <a:cubicBezTo>
                  <a:pt x="19980" y="20673"/>
                  <a:pt x="20010" y="20726"/>
                  <a:pt x="20010" y="20792"/>
                </a:cubicBezTo>
                <a:cubicBezTo>
                  <a:pt x="20010" y="20858"/>
                  <a:pt x="19980" y="20911"/>
                  <a:pt x="19944" y="20911"/>
                </a:cubicBezTo>
                <a:cubicBezTo>
                  <a:pt x="19907" y="20911"/>
                  <a:pt x="19878" y="20858"/>
                  <a:pt x="19878" y="20792"/>
                </a:cubicBezTo>
                <a:cubicBezTo>
                  <a:pt x="19878" y="20726"/>
                  <a:pt x="19907" y="20673"/>
                  <a:pt x="19944" y="20673"/>
                </a:cubicBezTo>
                <a:close/>
                <a:moveTo>
                  <a:pt x="19546" y="20673"/>
                </a:moveTo>
                <a:cubicBezTo>
                  <a:pt x="19583" y="20673"/>
                  <a:pt x="19612" y="20726"/>
                  <a:pt x="19612" y="20792"/>
                </a:cubicBezTo>
                <a:cubicBezTo>
                  <a:pt x="19612" y="20858"/>
                  <a:pt x="19583" y="20911"/>
                  <a:pt x="19546" y="20911"/>
                </a:cubicBezTo>
                <a:cubicBezTo>
                  <a:pt x="19510" y="20911"/>
                  <a:pt x="19480" y="20858"/>
                  <a:pt x="19480" y="20792"/>
                </a:cubicBezTo>
                <a:cubicBezTo>
                  <a:pt x="19480" y="20726"/>
                  <a:pt x="19510" y="20673"/>
                  <a:pt x="19546" y="20673"/>
                </a:cubicBezTo>
                <a:close/>
                <a:moveTo>
                  <a:pt x="19149" y="20673"/>
                </a:moveTo>
                <a:cubicBezTo>
                  <a:pt x="19185" y="20673"/>
                  <a:pt x="19215" y="20726"/>
                  <a:pt x="19215" y="20792"/>
                </a:cubicBezTo>
                <a:cubicBezTo>
                  <a:pt x="19215" y="20858"/>
                  <a:pt x="19185" y="20911"/>
                  <a:pt x="19149" y="20911"/>
                </a:cubicBezTo>
                <a:cubicBezTo>
                  <a:pt x="19112" y="20911"/>
                  <a:pt x="19083" y="20858"/>
                  <a:pt x="19083" y="20792"/>
                </a:cubicBezTo>
                <a:cubicBezTo>
                  <a:pt x="19083" y="20726"/>
                  <a:pt x="19112" y="20673"/>
                  <a:pt x="19149" y="20673"/>
                </a:cubicBezTo>
                <a:close/>
                <a:moveTo>
                  <a:pt x="18751" y="20673"/>
                </a:moveTo>
                <a:cubicBezTo>
                  <a:pt x="18788" y="20673"/>
                  <a:pt x="18817" y="20726"/>
                  <a:pt x="18817" y="20792"/>
                </a:cubicBezTo>
                <a:cubicBezTo>
                  <a:pt x="18817" y="20858"/>
                  <a:pt x="18788" y="20911"/>
                  <a:pt x="18751" y="20911"/>
                </a:cubicBezTo>
                <a:cubicBezTo>
                  <a:pt x="18715" y="20911"/>
                  <a:pt x="18685" y="20858"/>
                  <a:pt x="18685" y="20792"/>
                </a:cubicBezTo>
                <a:cubicBezTo>
                  <a:pt x="18685" y="20726"/>
                  <a:pt x="18715" y="20673"/>
                  <a:pt x="18751" y="20673"/>
                </a:cubicBezTo>
                <a:close/>
                <a:moveTo>
                  <a:pt x="18354" y="20673"/>
                </a:moveTo>
                <a:cubicBezTo>
                  <a:pt x="18390" y="20673"/>
                  <a:pt x="18420" y="20726"/>
                  <a:pt x="18420" y="20792"/>
                </a:cubicBezTo>
                <a:cubicBezTo>
                  <a:pt x="18420" y="20858"/>
                  <a:pt x="18390" y="20911"/>
                  <a:pt x="18354" y="20911"/>
                </a:cubicBezTo>
                <a:cubicBezTo>
                  <a:pt x="18317" y="20911"/>
                  <a:pt x="18288" y="20858"/>
                  <a:pt x="18288" y="20792"/>
                </a:cubicBezTo>
                <a:cubicBezTo>
                  <a:pt x="18288" y="20726"/>
                  <a:pt x="18317" y="20673"/>
                  <a:pt x="18354" y="20673"/>
                </a:cubicBezTo>
                <a:close/>
                <a:moveTo>
                  <a:pt x="17956" y="20673"/>
                </a:moveTo>
                <a:cubicBezTo>
                  <a:pt x="17992" y="20673"/>
                  <a:pt x="18022" y="20726"/>
                  <a:pt x="18022" y="20792"/>
                </a:cubicBezTo>
                <a:cubicBezTo>
                  <a:pt x="18022" y="20858"/>
                  <a:pt x="17992" y="20911"/>
                  <a:pt x="17956" y="20911"/>
                </a:cubicBezTo>
                <a:cubicBezTo>
                  <a:pt x="17920" y="20911"/>
                  <a:pt x="17890" y="20858"/>
                  <a:pt x="17890" y="20792"/>
                </a:cubicBezTo>
                <a:cubicBezTo>
                  <a:pt x="17890" y="20726"/>
                  <a:pt x="17920" y="20673"/>
                  <a:pt x="17956" y="20673"/>
                </a:cubicBezTo>
                <a:close/>
                <a:moveTo>
                  <a:pt x="17559" y="20673"/>
                </a:moveTo>
                <a:cubicBezTo>
                  <a:pt x="17595" y="20673"/>
                  <a:pt x="17624" y="20726"/>
                  <a:pt x="17624" y="20792"/>
                </a:cubicBezTo>
                <a:cubicBezTo>
                  <a:pt x="17624" y="20858"/>
                  <a:pt x="17595" y="20911"/>
                  <a:pt x="17559" y="20911"/>
                </a:cubicBezTo>
                <a:cubicBezTo>
                  <a:pt x="17522" y="20911"/>
                  <a:pt x="17493" y="20858"/>
                  <a:pt x="17493" y="20792"/>
                </a:cubicBezTo>
                <a:cubicBezTo>
                  <a:pt x="17493" y="20726"/>
                  <a:pt x="17522" y="20673"/>
                  <a:pt x="17559" y="20673"/>
                </a:cubicBezTo>
                <a:close/>
                <a:moveTo>
                  <a:pt x="17161" y="20673"/>
                </a:moveTo>
                <a:cubicBezTo>
                  <a:pt x="17197" y="20673"/>
                  <a:pt x="17227" y="20726"/>
                  <a:pt x="17227" y="20792"/>
                </a:cubicBezTo>
                <a:cubicBezTo>
                  <a:pt x="17227" y="20858"/>
                  <a:pt x="17197" y="20911"/>
                  <a:pt x="17161" y="20911"/>
                </a:cubicBezTo>
                <a:cubicBezTo>
                  <a:pt x="17125" y="20911"/>
                  <a:pt x="17095" y="20858"/>
                  <a:pt x="17095" y="20792"/>
                </a:cubicBezTo>
                <a:cubicBezTo>
                  <a:pt x="17095" y="20726"/>
                  <a:pt x="17125" y="20673"/>
                  <a:pt x="17161" y="20673"/>
                </a:cubicBezTo>
                <a:close/>
                <a:moveTo>
                  <a:pt x="16763" y="20673"/>
                </a:moveTo>
                <a:cubicBezTo>
                  <a:pt x="16800" y="20673"/>
                  <a:pt x="16829" y="20726"/>
                  <a:pt x="16829" y="20792"/>
                </a:cubicBezTo>
                <a:cubicBezTo>
                  <a:pt x="16829" y="20858"/>
                  <a:pt x="16800" y="20911"/>
                  <a:pt x="16763" y="20911"/>
                </a:cubicBezTo>
                <a:cubicBezTo>
                  <a:pt x="16727" y="20911"/>
                  <a:pt x="16697" y="20858"/>
                  <a:pt x="16697" y="20792"/>
                </a:cubicBezTo>
                <a:cubicBezTo>
                  <a:pt x="16697" y="20726"/>
                  <a:pt x="16727" y="20673"/>
                  <a:pt x="16763" y="20673"/>
                </a:cubicBezTo>
                <a:close/>
                <a:moveTo>
                  <a:pt x="16366" y="20673"/>
                </a:moveTo>
                <a:cubicBezTo>
                  <a:pt x="16402" y="20673"/>
                  <a:pt x="16432" y="20726"/>
                  <a:pt x="16432" y="20792"/>
                </a:cubicBezTo>
                <a:cubicBezTo>
                  <a:pt x="16432" y="20858"/>
                  <a:pt x="16402" y="20911"/>
                  <a:pt x="16366" y="20911"/>
                </a:cubicBezTo>
                <a:cubicBezTo>
                  <a:pt x="16329" y="20911"/>
                  <a:pt x="16300" y="20858"/>
                  <a:pt x="16300" y="20792"/>
                </a:cubicBezTo>
                <a:cubicBezTo>
                  <a:pt x="16300" y="20726"/>
                  <a:pt x="16329" y="20673"/>
                  <a:pt x="16366" y="20673"/>
                </a:cubicBezTo>
                <a:close/>
                <a:moveTo>
                  <a:pt x="15968" y="20673"/>
                </a:moveTo>
                <a:cubicBezTo>
                  <a:pt x="16005" y="20673"/>
                  <a:pt x="16034" y="20726"/>
                  <a:pt x="16034" y="20792"/>
                </a:cubicBezTo>
                <a:cubicBezTo>
                  <a:pt x="16034" y="20858"/>
                  <a:pt x="16005" y="20911"/>
                  <a:pt x="15968" y="20911"/>
                </a:cubicBezTo>
                <a:cubicBezTo>
                  <a:pt x="15932" y="20911"/>
                  <a:pt x="15902" y="20858"/>
                  <a:pt x="15902" y="20792"/>
                </a:cubicBezTo>
                <a:cubicBezTo>
                  <a:pt x="15902" y="20726"/>
                  <a:pt x="15932" y="20673"/>
                  <a:pt x="15968" y="20673"/>
                </a:cubicBezTo>
                <a:close/>
                <a:moveTo>
                  <a:pt x="15571" y="20673"/>
                </a:moveTo>
                <a:cubicBezTo>
                  <a:pt x="15607" y="20673"/>
                  <a:pt x="15637" y="20726"/>
                  <a:pt x="15637" y="20792"/>
                </a:cubicBezTo>
                <a:cubicBezTo>
                  <a:pt x="15637" y="20858"/>
                  <a:pt x="15607" y="20911"/>
                  <a:pt x="15571" y="20911"/>
                </a:cubicBezTo>
                <a:cubicBezTo>
                  <a:pt x="15534" y="20911"/>
                  <a:pt x="15505" y="20858"/>
                  <a:pt x="15505" y="20792"/>
                </a:cubicBezTo>
                <a:cubicBezTo>
                  <a:pt x="15505" y="20726"/>
                  <a:pt x="15534" y="20673"/>
                  <a:pt x="15571" y="20673"/>
                </a:cubicBezTo>
                <a:close/>
                <a:moveTo>
                  <a:pt x="15173" y="20673"/>
                </a:moveTo>
                <a:cubicBezTo>
                  <a:pt x="15210" y="20673"/>
                  <a:pt x="15239" y="20726"/>
                  <a:pt x="15239" y="20792"/>
                </a:cubicBezTo>
                <a:cubicBezTo>
                  <a:pt x="15239" y="20858"/>
                  <a:pt x="15210" y="20911"/>
                  <a:pt x="15173" y="20911"/>
                </a:cubicBezTo>
                <a:cubicBezTo>
                  <a:pt x="15137" y="20911"/>
                  <a:pt x="15107" y="20858"/>
                  <a:pt x="15107" y="20792"/>
                </a:cubicBezTo>
                <a:cubicBezTo>
                  <a:pt x="15107" y="20726"/>
                  <a:pt x="15137" y="20673"/>
                  <a:pt x="15173" y="20673"/>
                </a:cubicBezTo>
                <a:close/>
                <a:moveTo>
                  <a:pt x="14776" y="20673"/>
                </a:moveTo>
                <a:cubicBezTo>
                  <a:pt x="14812" y="20673"/>
                  <a:pt x="14841" y="20726"/>
                  <a:pt x="14841" y="20792"/>
                </a:cubicBezTo>
                <a:cubicBezTo>
                  <a:pt x="14841" y="20858"/>
                  <a:pt x="14812" y="20911"/>
                  <a:pt x="14776" y="20911"/>
                </a:cubicBezTo>
                <a:cubicBezTo>
                  <a:pt x="14739" y="20911"/>
                  <a:pt x="14710" y="20858"/>
                  <a:pt x="14710" y="20792"/>
                </a:cubicBezTo>
                <a:cubicBezTo>
                  <a:pt x="14710" y="20726"/>
                  <a:pt x="14739" y="20673"/>
                  <a:pt x="14776" y="20673"/>
                </a:cubicBezTo>
                <a:close/>
                <a:moveTo>
                  <a:pt x="14378" y="20673"/>
                </a:moveTo>
                <a:cubicBezTo>
                  <a:pt x="14414" y="20673"/>
                  <a:pt x="14444" y="20726"/>
                  <a:pt x="14444" y="20792"/>
                </a:cubicBezTo>
                <a:cubicBezTo>
                  <a:pt x="14444" y="20858"/>
                  <a:pt x="14414" y="20911"/>
                  <a:pt x="14378" y="20911"/>
                </a:cubicBezTo>
                <a:cubicBezTo>
                  <a:pt x="14342" y="20911"/>
                  <a:pt x="14312" y="20858"/>
                  <a:pt x="14312" y="20792"/>
                </a:cubicBezTo>
                <a:cubicBezTo>
                  <a:pt x="14312" y="20726"/>
                  <a:pt x="14342" y="20673"/>
                  <a:pt x="14378" y="20673"/>
                </a:cubicBezTo>
                <a:close/>
                <a:moveTo>
                  <a:pt x="13980" y="20673"/>
                </a:moveTo>
                <a:cubicBezTo>
                  <a:pt x="14017" y="20673"/>
                  <a:pt x="14046" y="20726"/>
                  <a:pt x="14046" y="20792"/>
                </a:cubicBezTo>
                <a:cubicBezTo>
                  <a:pt x="14046" y="20858"/>
                  <a:pt x="14017" y="20911"/>
                  <a:pt x="13980" y="20911"/>
                </a:cubicBezTo>
                <a:cubicBezTo>
                  <a:pt x="13944" y="20911"/>
                  <a:pt x="13915" y="20858"/>
                  <a:pt x="13915" y="20792"/>
                </a:cubicBezTo>
                <a:cubicBezTo>
                  <a:pt x="13915" y="20726"/>
                  <a:pt x="13944" y="20673"/>
                  <a:pt x="13980" y="20673"/>
                </a:cubicBezTo>
                <a:close/>
                <a:moveTo>
                  <a:pt x="13583" y="20673"/>
                </a:moveTo>
                <a:cubicBezTo>
                  <a:pt x="13619" y="20673"/>
                  <a:pt x="13649" y="20726"/>
                  <a:pt x="13649" y="20792"/>
                </a:cubicBezTo>
                <a:cubicBezTo>
                  <a:pt x="13649" y="20858"/>
                  <a:pt x="13619" y="20911"/>
                  <a:pt x="13583" y="20911"/>
                </a:cubicBezTo>
                <a:cubicBezTo>
                  <a:pt x="13547" y="20911"/>
                  <a:pt x="13517" y="20858"/>
                  <a:pt x="13517" y="20792"/>
                </a:cubicBezTo>
                <a:cubicBezTo>
                  <a:pt x="13517" y="20726"/>
                  <a:pt x="13547" y="20673"/>
                  <a:pt x="13583" y="20673"/>
                </a:cubicBezTo>
                <a:close/>
                <a:moveTo>
                  <a:pt x="13185" y="20673"/>
                </a:moveTo>
                <a:cubicBezTo>
                  <a:pt x="13222" y="20673"/>
                  <a:pt x="13251" y="20726"/>
                  <a:pt x="13251" y="20792"/>
                </a:cubicBezTo>
                <a:cubicBezTo>
                  <a:pt x="13251" y="20858"/>
                  <a:pt x="13222" y="20911"/>
                  <a:pt x="13185" y="20911"/>
                </a:cubicBezTo>
                <a:cubicBezTo>
                  <a:pt x="13149" y="20911"/>
                  <a:pt x="13119" y="20858"/>
                  <a:pt x="13119" y="20792"/>
                </a:cubicBezTo>
                <a:cubicBezTo>
                  <a:pt x="13119" y="20726"/>
                  <a:pt x="13149" y="20673"/>
                  <a:pt x="13185" y="20673"/>
                </a:cubicBezTo>
                <a:close/>
                <a:moveTo>
                  <a:pt x="12788" y="20673"/>
                </a:moveTo>
                <a:cubicBezTo>
                  <a:pt x="12824" y="20673"/>
                  <a:pt x="12854" y="20726"/>
                  <a:pt x="12854" y="20792"/>
                </a:cubicBezTo>
                <a:cubicBezTo>
                  <a:pt x="12854" y="20858"/>
                  <a:pt x="12824" y="20911"/>
                  <a:pt x="12788" y="20911"/>
                </a:cubicBezTo>
                <a:cubicBezTo>
                  <a:pt x="12751" y="20911"/>
                  <a:pt x="12722" y="20858"/>
                  <a:pt x="12722" y="20792"/>
                </a:cubicBezTo>
                <a:cubicBezTo>
                  <a:pt x="12722" y="20726"/>
                  <a:pt x="12751" y="20673"/>
                  <a:pt x="12788" y="20673"/>
                </a:cubicBezTo>
                <a:close/>
                <a:moveTo>
                  <a:pt x="12390" y="20673"/>
                </a:moveTo>
                <a:cubicBezTo>
                  <a:pt x="12427" y="20673"/>
                  <a:pt x="12456" y="20726"/>
                  <a:pt x="12456" y="20792"/>
                </a:cubicBezTo>
                <a:cubicBezTo>
                  <a:pt x="12456" y="20858"/>
                  <a:pt x="12427" y="20911"/>
                  <a:pt x="12390" y="20911"/>
                </a:cubicBezTo>
                <a:cubicBezTo>
                  <a:pt x="12354" y="20911"/>
                  <a:pt x="12324" y="20858"/>
                  <a:pt x="12324" y="20792"/>
                </a:cubicBezTo>
                <a:cubicBezTo>
                  <a:pt x="12324" y="20726"/>
                  <a:pt x="12354" y="20673"/>
                  <a:pt x="12390" y="20673"/>
                </a:cubicBezTo>
                <a:close/>
                <a:moveTo>
                  <a:pt x="11993" y="20673"/>
                </a:moveTo>
                <a:cubicBezTo>
                  <a:pt x="12029" y="20673"/>
                  <a:pt x="12059" y="20726"/>
                  <a:pt x="12059" y="20792"/>
                </a:cubicBezTo>
                <a:cubicBezTo>
                  <a:pt x="12059" y="20858"/>
                  <a:pt x="12029" y="20911"/>
                  <a:pt x="11993" y="20911"/>
                </a:cubicBezTo>
                <a:cubicBezTo>
                  <a:pt x="11956" y="20911"/>
                  <a:pt x="11927" y="20858"/>
                  <a:pt x="11927" y="20792"/>
                </a:cubicBezTo>
                <a:cubicBezTo>
                  <a:pt x="11927" y="20726"/>
                  <a:pt x="11956" y="20673"/>
                  <a:pt x="11993" y="20673"/>
                </a:cubicBezTo>
                <a:close/>
                <a:moveTo>
                  <a:pt x="11595" y="20673"/>
                </a:moveTo>
                <a:cubicBezTo>
                  <a:pt x="11631" y="20673"/>
                  <a:pt x="11661" y="20726"/>
                  <a:pt x="11661" y="20792"/>
                </a:cubicBezTo>
                <a:cubicBezTo>
                  <a:pt x="11661" y="20858"/>
                  <a:pt x="11631" y="20911"/>
                  <a:pt x="11595" y="20911"/>
                </a:cubicBezTo>
                <a:cubicBezTo>
                  <a:pt x="11559" y="20911"/>
                  <a:pt x="11529" y="20858"/>
                  <a:pt x="11529" y="20792"/>
                </a:cubicBezTo>
                <a:cubicBezTo>
                  <a:pt x="11529" y="20726"/>
                  <a:pt x="11559" y="20673"/>
                  <a:pt x="11595" y="20673"/>
                </a:cubicBezTo>
                <a:close/>
                <a:moveTo>
                  <a:pt x="11198" y="20673"/>
                </a:moveTo>
                <a:cubicBezTo>
                  <a:pt x="11234" y="20673"/>
                  <a:pt x="11263" y="20726"/>
                  <a:pt x="11263" y="20792"/>
                </a:cubicBezTo>
                <a:cubicBezTo>
                  <a:pt x="11263" y="20858"/>
                  <a:pt x="11234" y="20911"/>
                  <a:pt x="11198" y="20911"/>
                </a:cubicBezTo>
                <a:cubicBezTo>
                  <a:pt x="11161" y="20911"/>
                  <a:pt x="11132" y="20858"/>
                  <a:pt x="11132" y="20792"/>
                </a:cubicBezTo>
                <a:cubicBezTo>
                  <a:pt x="11132" y="20726"/>
                  <a:pt x="11161" y="20673"/>
                  <a:pt x="11198" y="20673"/>
                </a:cubicBezTo>
                <a:close/>
                <a:moveTo>
                  <a:pt x="10800" y="20673"/>
                </a:moveTo>
                <a:cubicBezTo>
                  <a:pt x="10836" y="20673"/>
                  <a:pt x="10866" y="20726"/>
                  <a:pt x="10866" y="20792"/>
                </a:cubicBezTo>
                <a:cubicBezTo>
                  <a:pt x="10866" y="20858"/>
                  <a:pt x="10836" y="20911"/>
                  <a:pt x="10800" y="20911"/>
                </a:cubicBezTo>
                <a:cubicBezTo>
                  <a:pt x="10764" y="20911"/>
                  <a:pt x="10734" y="20858"/>
                  <a:pt x="10734" y="20792"/>
                </a:cubicBezTo>
                <a:cubicBezTo>
                  <a:pt x="10734" y="20726"/>
                  <a:pt x="10764" y="20673"/>
                  <a:pt x="10800" y="20673"/>
                </a:cubicBezTo>
                <a:close/>
                <a:moveTo>
                  <a:pt x="10402" y="20673"/>
                </a:moveTo>
                <a:cubicBezTo>
                  <a:pt x="10439" y="20673"/>
                  <a:pt x="10468" y="20726"/>
                  <a:pt x="10468" y="20792"/>
                </a:cubicBezTo>
                <a:cubicBezTo>
                  <a:pt x="10468" y="20858"/>
                  <a:pt x="10439" y="20911"/>
                  <a:pt x="10402" y="20911"/>
                </a:cubicBezTo>
                <a:cubicBezTo>
                  <a:pt x="10366" y="20911"/>
                  <a:pt x="10337" y="20858"/>
                  <a:pt x="10337" y="20792"/>
                </a:cubicBezTo>
                <a:cubicBezTo>
                  <a:pt x="10337" y="20726"/>
                  <a:pt x="10366" y="20673"/>
                  <a:pt x="10402" y="20673"/>
                </a:cubicBezTo>
                <a:close/>
                <a:moveTo>
                  <a:pt x="10005" y="20673"/>
                </a:moveTo>
                <a:cubicBezTo>
                  <a:pt x="10041" y="20673"/>
                  <a:pt x="10071" y="20726"/>
                  <a:pt x="10071" y="20792"/>
                </a:cubicBezTo>
                <a:cubicBezTo>
                  <a:pt x="10071" y="20858"/>
                  <a:pt x="10041" y="20911"/>
                  <a:pt x="10005" y="20911"/>
                </a:cubicBezTo>
                <a:cubicBezTo>
                  <a:pt x="9968" y="20911"/>
                  <a:pt x="9939" y="20858"/>
                  <a:pt x="9939" y="20792"/>
                </a:cubicBezTo>
                <a:cubicBezTo>
                  <a:pt x="9939" y="20726"/>
                  <a:pt x="9968" y="20673"/>
                  <a:pt x="10005" y="20673"/>
                </a:cubicBezTo>
                <a:close/>
                <a:moveTo>
                  <a:pt x="9607" y="20673"/>
                </a:moveTo>
                <a:cubicBezTo>
                  <a:pt x="9644" y="20673"/>
                  <a:pt x="9673" y="20726"/>
                  <a:pt x="9673" y="20792"/>
                </a:cubicBezTo>
                <a:cubicBezTo>
                  <a:pt x="9673" y="20858"/>
                  <a:pt x="9644" y="20911"/>
                  <a:pt x="9607" y="20911"/>
                </a:cubicBezTo>
                <a:cubicBezTo>
                  <a:pt x="9571" y="20911"/>
                  <a:pt x="9541" y="20858"/>
                  <a:pt x="9541" y="20792"/>
                </a:cubicBezTo>
                <a:cubicBezTo>
                  <a:pt x="9541" y="20726"/>
                  <a:pt x="9571" y="20673"/>
                  <a:pt x="9607" y="20673"/>
                </a:cubicBezTo>
                <a:close/>
                <a:moveTo>
                  <a:pt x="9210" y="20673"/>
                </a:moveTo>
                <a:cubicBezTo>
                  <a:pt x="9246" y="20673"/>
                  <a:pt x="9276" y="20726"/>
                  <a:pt x="9276" y="20792"/>
                </a:cubicBezTo>
                <a:cubicBezTo>
                  <a:pt x="9276" y="20858"/>
                  <a:pt x="9246" y="20911"/>
                  <a:pt x="9210" y="20911"/>
                </a:cubicBezTo>
                <a:cubicBezTo>
                  <a:pt x="9173" y="20911"/>
                  <a:pt x="9144" y="20858"/>
                  <a:pt x="9144" y="20792"/>
                </a:cubicBezTo>
                <a:cubicBezTo>
                  <a:pt x="9144" y="20726"/>
                  <a:pt x="9173" y="20673"/>
                  <a:pt x="9210" y="20673"/>
                </a:cubicBezTo>
                <a:close/>
                <a:moveTo>
                  <a:pt x="8812" y="20673"/>
                </a:moveTo>
                <a:cubicBezTo>
                  <a:pt x="8849" y="20673"/>
                  <a:pt x="8878" y="20726"/>
                  <a:pt x="8878" y="20792"/>
                </a:cubicBezTo>
                <a:cubicBezTo>
                  <a:pt x="8878" y="20858"/>
                  <a:pt x="8849" y="20911"/>
                  <a:pt x="8812" y="20911"/>
                </a:cubicBezTo>
                <a:cubicBezTo>
                  <a:pt x="8776" y="20911"/>
                  <a:pt x="8746" y="20858"/>
                  <a:pt x="8746" y="20792"/>
                </a:cubicBezTo>
                <a:cubicBezTo>
                  <a:pt x="8746" y="20726"/>
                  <a:pt x="8776" y="20673"/>
                  <a:pt x="8812" y="20673"/>
                </a:cubicBezTo>
                <a:close/>
                <a:moveTo>
                  <a:pt x="8415" y="20673"/>
                </a:moveTo>
                <a:cubicBezTo>
                  <a:pt x="8451" y="20673"/>
                  <a:pt x="8481" y="20726"/>
                  <a:pt x="8481" y="20792"/>
                </a:cubicBezTo>
                <a:cubicBezTo>
                  <a:pt x="8481" y="20858"/>
                  <a:pt x="8451" y="20911"/>
                  <a:pt x="8415" y="20911"/>
                </a:cubicBezTo>
                <a:cubicBezTo>
                  <a:pt x="8378" y="20911"/>
                  <a:pt x="8349" y="20858"/>
                  <a:pt x="8349" y="20792"/>
                </a:cubicBezTo>
                <a:cubicBezTo>
                  <a:pt x="8349" y="20726"/>
                  <a:pt x="8378" y="20673"/>
                  <a:pt x="8415" y="20673"/>
                </a:cubicBezTo>
                <a:close/>
                <a:moveTo>
                  <a:pt x="8017" y="20673"/>
                </a:moveTo>
                <a:cubicBezTo>
                  <a:pt x="8053" y="20673"/>
                  <a:pt x="8083" y="20726"/>
                  <a:pt x="8083" y="20792"/>
                </a:cubicBezTo>
                <a:cubicBezTo>
                  <a:pt x="8083" y="20858"/>
                  <a:pt x="8053" y="20911"/>
                  <a:pt x="8017" y="20911"/>
                </a:cubicBezTo>
                <a:cubicBezTo>
                  <a:pt x="7981" y="20911"/>
                  <a:pt x="7951" y="20858"/>
                  <a:pt x="7951" y="20792"/>
                </a:cubicBezTo>
                <a:cubicBezTo>
                  <a:pt x="7951" y="20726"/>
                  <a:pt x="7981" y="20673"/>
                  <a:pt x="8017" y="20673"/>
                </a:cubicBezTo>
                <a:close/>
                <a:moveTo>
                  <a:pt x="7620" y="20673"/>
                </a:moveTo>
                <a:cubicBezTo>
                  <a:pt x="7656" y="20673"/>
                  <a:pt x="7685" y="20726"/>
                  <a:pt x="7685" y="20792"/>
                </a:cubicBezTo>
                <a:cubicBezTo>
                  <a:pt x="7685" y="20858"/>
                  <a:pt x="7656" y="20911"/>
                  <a:pt x="7620" y="20911"/>
                </a:cubicBezTo>
                <a:cubicBezTo>
                  <a:pt x="7583" y="20911"/>
                  <a:pt x="7554" y="20858"/>
                  <a:pt x="7554" y="20792"/>
                </a:cubicBezTo>
                <a:cubicBezTo>
                  <a:pt x="7554" y="20726"/>
                  <a:pt x="7583" y="20673"/>
                  <a:pt x="7620" y="20673"/>
                </a:cubicBezTo>
                <a:close/>
                <a:moveTo>
                  <a:pt x="7222" y="20673"/>
                </a:moveTo>
                <a:cubicBezTo>
                  <a:pt x="7258" y="20673"/>
                  <a:pt x="7288" y="20726"/>
                  <a:pt x="7288" y="20792"/>
                </a:cubicBezTo>
                <a:cubicBezTo>
                  <a:pt x="7288" y="20858"/>
                  <a:pt x="7258" y="20911"/>
                  <a:pt x="7222" y="20911"/>
                </a:cubicBezTo>
                <a:cubicBezTo>
                  <a:pt x="7186" y="20911"/>
                  <a:pt x="7156" y="20858"/>
                  <a:pt x="7156" y="20792"/>
                </a:cubicBezTo>
                <a:cubicBezTo>
                  <a:pt x="7156" y="20726"/>
                  <a:pt x="7186" y="20673"/>
                  <a:pt x="7222" y="20673"/>
                </a:cubicBezTo>
                <a:close/>
                <a:moveTo>
                  <a:pt x="6824" y="20673"/>
                </a:moveTo>
                <a:cubicBezTo>
                  <a:pt x="6861" y="20673"/>
                  <a:pt x="6890" y="20726"/>
                  <a:pt x="6890" y="20792"/>
                </a:cubicBezTo>
                <a:cubicBezTo>
                  <a:pt x="6890" y="20858"/>
                  <a:pt x="6861" y="20911"/>
                  <a:pt x="6824" y="20911"/>
                </a:cubicBezTo>
                <a:cubicBezTo>
                  <a:pt x="6788" y="20911"/>
                  <a:pt x="6759" y="20858"/>
                  <a:pt x="6759" y="20792"/>
                </a:cubicBezTo>
                <a:cubicBezTo>
                  <a:pt x="6759" y="20726"/>
                  <a:pt x="6788" y="20673"/>
                  <a:pt x="6824" y="20673"/>
                </a:cubicBezTo>
                <a:close/>
                <a:moveTo>
                  <a:pt x="6427" y="20673"/>
                </a:moveTo>
                <a:cubicBezTo>
                  <a:pt x="6463" y="20673"/>
                  <a:pt x="6493" y="20726"/>
                  <a:pt x="6493" y="20792"/>
                </a:cubicBezTo>
                <a:cubicBezTo>
                  <a:pt x="6493" y="20858"/>
                  <a:pt x="6463" y="20911"/>
                  <a:pt x="6427" y="20911"/>
                </a:cubicBezTo>
                <a:cubicBezTo>
                  <a:pt x="6390" y="20911"/>
                  <a:pt x="6361" y="20858"/>
                  <a:pt x="6361" y="20792"/>
                </a:cubicBezTo>
                <a:cubicBezTo>
                  <a:pt x="6361" y="20726"/>
                  <a:pt x="6390" y="20673"/>
                  <a:pt x="6427" y="20673"/>
                </a:cubicBezTo>
                <a:close/>
                <a:moveTo>
                  <a:pt x="6029" y="20673"/>
                </a:moveTo>
                <a:cubicBezTo>
                  <a:pt x="6066" y="20673"/>
                  <a:pt x="6095" y="20726"/>
                  <a:pt x="6095" y="20792"/>
                </a:cubicBezTo>
                <a:cubicBezTo>
                  <a:pt x="6095" y="20858"/>
                  <a:pt x="6066" y="20911"/>
                  <a:pt x="6029" y="20911"/>
                </a:cubicBezTo>
                <a:cubicBezTo>
                  <a:pt x="5993" y="20911"/>
                  <a:pt x="5963" y="20858"/>
                  <a:pt x="5963" y="20792"/>
                </a:cubicBezTo>
                <a:cubicBezTo>
                  <a:pt x="5963" y="20726"/>
                  <a:pt x="5993" y="20673"/>
                  <a:pt x="6029" y="20673"/>
                </a:cubicBezTo>
                <a:close/>
                <a:moveTo>
                  <a:pt x="5632" y="20673"/>
                </a:moveTo>
                <a:cubicBezTo>
                  <a:pt x="5668" y="20673"/>
                  <a:pt x="5698" y="20726"/>
                  <a:pt x="5698" y="20792"/>
                </a:cubicBezTo>
                <a:cubicBezTo>
                  <a:pt x="5698" y="20858"/>
                  <a:pt x="5668" y="20911"/>
                  <a:pt x="5632" y="20911"/>
                </a:cubicBezTo>
                <a:cubicBezTo>
                  <a:pt x="5595" y="20911"/>
                  <a:pt x="5566" y="20858"/>
                  <a:pt x="5566" y="20792"/>
                </a:cubicBezTo>
                <a:cubicBezTo>
                  <a:pt x="5566" y="20726"/>
                  <a:pt x="5595" y="20673"/>
                  <a:pt x="5632" y="20673"/>
                </a:cubicBezTo>
                <a:close/>
                <a:moveTo>
                  <a:pt x="5234" y="20673"/>
                </a:moveTo>
                <a:cubicBezTo>
                  <a:pt x="5271" y="20673"/>
                  <a:pt x="5300" y="20726"/>
                  <a:pt x="5300" y="20792"/>
                </a:cubicBezTo>
                <a:cubicBezTo>
                  <a:pt x="5300" y="20858"/>
                  <a:pt x="5271" y="20911"/>
                  <a:pt x="5234" y="20911"/>
                </a:cubicBezTo>
                <a:cubicBezTo>
                  <a:pt x="5198" y="20911"/>
                  <a:pt x="5168" y="20858"/>
                  <a:pt x="5168" y="20792"/>
                </a:cubicBezTo>
                <a:cubicBezTo>
                  <a:pt x="5168" y="20726"/>
                  <a:pt x="5198" y="20673"/>
                  <a:pt x="5234" y="20673"/>
                </a:cubicBezTo>
                <a:close/>
                <a:moveTo>
                  <a:pt x="4837" y="20673"/>
                </a:moveTo>
                <a:cubicBezTo>
                  <a:pt x="4873" y="20673"/>
                  <a:pt x="4903" y="20726"/>
                  <a:pt x="4903" y="20792"/>
                </a:cubicBezTo>
                <a:cubicBezTo>
                  <a:pt x="4903" y="20858"/>
                  <a:pt x="4873" y="20911"/>
                  <a:pt x="4837" y="20911"/>
                </a:cubicBezTo>
                <a:cubicBezTo>
                  <a:pt x="4800" y="20911"/>
                  <a:pt x="4771" y="20858"/>
                  <a:pt x="4771" y="20792"/>
                </a:cubicBezTo>
                <a:cubicBezTo>
                  <a:pt x="4771" y="20726"/>
                  <a:pt x="4800" y="20673"/>
                  <a:pt x="4837" y="20673"/>
                </a:cubicBezTo>
                <a:close/>
                <a:moveTo>
                  <a:pt x="4439" y="20673"/>
                </a:moveTo>
                <a:cubicBezTo>
                  <a:pt x="4475" y="20673"/>
                  <a:pt x="4505" y="20726"/>
                  <a:pt x="4505" y="20792"/>
                </a:cubicBezTo>
                <a:cubicBezTo>
                  <a:pt x="4505" y="20858"/>
                  <a:pt x="4475" y="20911"/>
                  <a:pt x="4439" y="20911"/>
                </a:cubicBezTo>
                <a:cubicBezTo>
                  <a:pt x="4403" y="20911"/>
                  <a:pt x="4373" y="20858"/>
                  <a:pt x="4373" y="20792"/>
                </a:cubicBezTo>
                <a:cubicBezTo>
                  <a:pt x="4373" y="20726"/>
                  <a:pt x="4403" y="20673"/>
                  <a:pt x="4439" y="20673"/>
                </a:cubicBezTo>
                <a:close/>
                <a:moveTo>
                  <a:pt x="4042" y="20673"/>
                </a:moveTo>
                <a:cubicBezTo>
                  <a:pt x="4078" y="20673"/>
                  <a:pt x="4107" y="20726"/>
                  <a:pt x="4107" y="20792"/>
                </a:cubicBezTo>
                <a:cubicBezTo>
                  <a:pt x="4107" y="20858"/>
                  <a:pt x="4078" y="20911"/>
                  <a:pt x="4042" y="20911"/>
                </a:cubicBezTo>
                <a:cubicBezTo>
                  <a:pt x="4005" y="20911"/>
                  <a:pt x="3976" y="20858"/>
                  <a:pt x="3976" y="20792"/>
                </a:cubicBezTo>
                <a:cubicBezTo>
                  <a:pt x="3976" y="20726"/>
                  <a:pt x="4005" y="20673"/>
                  <a:pt x="4042" y="20673"/>
                </a:cubicBezTo>
                <a:close/>
                <a:moveTo>
                  <a:pt x="3644" y="20673"/>
                </a:moveTo>
                <a:cubicBezTo>
                  <a:pt x="3680" y="20673"/>
                  <a:pt x="3710" y="20726"/>
                  <a:pt x="3710" y="20792"/>
                </a:cubicBezTo>
                <a:cubicBezTo>
                  <a:pt x="3710" y="20858"/>
                  <a:pt x="3680" y="20911"/>
                  <a:pt x="3644" y="20911"/>
                </a:cubicBezTo>
                <a:cubicBezTo>
                  <a:pt x="3608" y="20911"/>
                  <a:pt x="3578" y="20858"/>
                  <a:pt x="3578" y="20792"/>
                </a:cubicBezTo>
                <a:cubicBezTo>
                  <a:pt x="3578" y="20726"/>
                  <a:pt x="3608" y="20673"/>
                  <a:pt x="3644" y="20673"/>
                </a:cubicBezTo>
                <a:close/>
                <a:moveTo>
                  <a:pt x="3246" y="20673"/>
                </a:moveTo>
                <a:cubicBezTo>
                  <a:pt x="3283" y="20673"/>
                  <a:pt x="3312" y="20726"/>
                  <a:pt x="3312" y="20792"/>
                </a:cubicBezTo>
                <a:cubicBezTo>
                  <a:pt x="3312" y="20858"/>
                  <a:pt x="3283" y="20911"/>
                  <a:pt x="3246" y="20911"/>
                </a:cubicBezTo>
                <a:cubicBezTo>
                  <a:pt x="3210" y="20911"/>
                  <a:pt x="3181" y="20858"/>
                  <a:pt x="3181" y="20792"/>
                </a:cubicBezTo>
                <a:cubicBezTo>
                  <a:pt x="3181" y="20726"/>
                  <a:pt x="3210" y="20673"/>
                  <a:pt x="3246" y="20673"/>
                </a:cubicBezTo>
                <a:close/>
                <a:moveTo>
                  <a:pt x="2849" y="20673"/>
                </a:moveTo>
                <a:cubicBezTo>
                  <a:pt x="2885" y="20673"/>
                  <a:pt x="2915" y="20726"/>
                  <a:pt x="2915" y="20792"/>
                </a:cubicBezTo>
                <a:cubicBezTo>
                  <a:pt x="2915" y="20858"/>
                  <a:pt x="2885" y="20911"/>
                  <a:pt x="2849" y="20911"/>
                </a:cubicBezTo>
                <a:cubicBezTo>
                  <a:pt x="2812" y="20911"/>
                  <a:pt x="2783" y="20858"/>
                  <a:pt x="2783" y="20792"/>
                </a:cubicBezTo>
                <a:cubicBezTo>
                  <a:pt x="2783" y="20726"/>
                  <a:pt x="2812" y="20673"/>
                  <a:pt x="2849" y="20673"/>
                </a:cubicBezTo>
                <a:close/>
                <a:moveTo>
                  <a:pt x="2451" y="20673"/>
                </a:moveTo>
                <a:cubicBezTo>
                  <a:pt x="2488" y="20673"/>
                  <a:pt x="2517" y="20726"/>
                  <a:pt x="2517" y="20792"/>
                </a:cubicBezTo>
                <a:cubicBezTo>
                  <a:pt x="2517" y="20858"/>
                  <a:pt x="2488" y="20911"/>
                  <a:pt x="2451" y="20911"/>
                </a:cubicBezTo>
                <a:cubicBezTo>
                  <a:pt x="2415" y="20911"/>
                  <a:pt x="2385" y="20858"/>
                  <a:pt x="2385" y="20792"/>
                </a:cubicBezTo>
                <a:cubicBezTo>
                  <a:pt x="2385" y="20726"/>
                  <a:pt x="2415" y="20673"/>
                  <a:pt x="2451" y="20673"/>
                </a:cubicBezTo>
                <a:close/>
                <a:moveTo>
                  <a:pt x="2054" y="20673"/>
                </a:moveTo>
                <a:cubicBezTo>
                  <a:pt x="2090" y="20673"/>
                  <a:pt x="2120" y="20726"/>
                  <a:pt x="2120" y="20792"/>
                </a:cubicBezTo>
                <a:cubicBezTo>
                  <a:pt x="2120" y="20858"/>
                  <a:pt x="2090" y="20911"/>
                  <a:pt x="2054" y="20911"/>
                </a:cubicBezTo>
                <a:cubicBezTo>
                  <a:pt x="2017" y="20911"/>
                  <a:pt x="1988" y="20858"/>
                  <a:pt x="1988" y="20792"/>
                </a:cubicBezTo>
                <a:cubicBezTo>
                  <a:pt x="1988" y="20726"/>
                  <a:pt x="2017" y="20673"/>
                  <a:pt x="2054" y="20673"/>
                </a:cubicBezTo>
                <a:close/>
                <a:moveTo>
                  <a:pt x="1656" y="20673"/>
                </a:moveTo>
                <a:cubicBezTo>
                  <a:pt x="1693" y="20673"/>
                  <a:pt x="1722" y="20726"/>
                  <a:pt x="1722" y="20792"/>
                </a:cubicBezTo>
                <a:cubicBezTo>
                  <a:pt x="1722" y="20858"/>
                  <a:pt x="1693" y="20911"/>
                  <a:pt x="1656" y="20911"/>
                </a:cubicBezTo>
                <a:cubicBezTo>
                  <a:pt x="1620" y="20911"/>
                  <a:pt x="1590" y="20858"/>
                  <a:pt x="1590" y="20792"/>
                </a:cubicBezTo>
                <a:cubicBezTo>
                  <a:pt x="1590" y="20726"/>
                  <a:pt x="1620" y="20673"/>
                  <a:pt x="1656" y="20673"/>
                </a:cubicBezTo>
                <a:close/>
                <a:moveTo>
                  <a:pt x="1259" y="20673"/>
                </a:moveTo>
                <a:cubicBezTo>
                  <a:pt x="1295" y="20673"/>
                  <a:pt x="1324" y="20726"/>
                  <a:pt x="1324" y="20792"/>
                </a:cubicBezTo>
                <a:cubicBezTo>
                  <a:pt x="1324" y="20858"/>
                  <a:pt x="1295" y="20911"/>
                  <a:pt x="1259" y="20911"/>
                </a:cubicBezTo>
                <a:cubicBezTo>
                  <a:pt x="1222" y="20911"/>
                  <a:pt x="1193" y="20858"/>
                  <a:pt x="1193" y="20792"/>
                </a:cubicBezTo>
                <a:cubicBezTo>
                  <a:pt x="1193" y="20726"/>
                  <a:pt x="1222" y="20673"/>
                  <a:pt x="1259" y="20673"/>
                </a:cubicBezTo>
                <a:close/>
                <a:moveTo>
                  <a:pt x="861" y="20673"/>
                </a:moveTo>
                <a:cubicBezTo>
                  <a:pt x="897" y="20673"/>
                  <a:pt x="927" y="20726"/>
                  <a:pt x="927" y="20792"/>
                </a:cubicBezTo>
                <a:cubicBezTo>
                  <a:pt x="927" y="20858"/>
                  <a:pt x="897" y="20911"/>
                  <a:pt x="861" y="20911"/>
                </a:cubicBezTo>
                <a:cubicBezTo>
                  <a:pt x="825" y="20911"/>
                  <a:pt x="795" y="20858"/>
                  <a:pt x="795" y="20792"/>
                </a:cubicBezTo>
                <a:cubicBezTo>
                  <a:pt x="795" y="20726"/>
                  <a:pt x="825" y="20673"/>
                  <a:pt x="861" y="20673"/>
                </a:cubicBezTo>
                <a:close/>
                <a:moveTo>
                  <a:pt x="463" y="20673"/>
                </a:moveTo>
                <a:cubicBezTo>
                  <a:pt x="500" y="20673"/>
                  <a:pt x="529" y="20726"/>
                  <a:pt x="529" y="20792"/>
                </a:cubicBezTo>
                <a:cubicBezTo>
                  <a:pt x="529" y="20858"/>
                  <a:pt x="500" y="20911"/>
                  <a:pt x="463" y="20911"/>
                </a:cubicBezTo>
                <a:cubicBezTo>
                  <a:pt x="427" y="20911"/>
                  <a:pt x="398" y="20858"/>
                  <a:pt x="398" y="20792"/>
                </a:cubicBezTo>
                <a:cubicBezTo>
                  <a:pt x="398" y="20726"/>
                  <a:pt x="427" y="20673"/>
                  <a:pt x="463" y="20673"/>
                </a:cubicBezTo>
                <a:close/>
                <a:moveTo>
                  <a:pt x="66" y="20673"/>
                </a:moveTo>
                <a:cubicBezTo>
                  <a:pt x="102" y="20673"/>
                  <a:pt x="132" y="20726"/>
                  <a:pt x="132" y="20792"/>
                </a:cubicBezTo>
                <a:cubicBezTo>
                  <a:pt x="132" y="20858"/>
                  <a:pt x="102" y="20911"/>
                  <a:pt x="66" y="20911"/>
                </a:cubicBezTo>
                <a:cubicBezTo>
                  <a:pt x="30" y="20911"/>
                  <a:pt x="0" y="20858"/>
                  <a:pt x="0" y="20792"/>
                </a:cubicBezTo>
                <a:cubicBezTo>
                  <a:pt x="0" y="20726"/>
                  <a:pt x="30" y="20673"/>
                  <a:pt x="66" y="20673"/>
                </a:cubicBezTo>
                <a:close/>
                <a:moveTo>
                  <a:pt x="21534" y="19984"/>
                </a:moveTo>
                <a:cubicBezTo>
                  <a:pt x="21570" y="19984"/>
                  <a:pt x="21600" y="20037"/>
                  <a:pt x="21600" y="20103"/>
                </a:cubicBezTo>
                <a:cubicBezTo>
                  <a:pt x="21600" y="20169"/>
                  <a:pt x="21570" y="20222"/>
                  <a:pt x="21534" y="20222"/>
                </a:cubicBezTo>
                <a:cubicBezTo>
                  <a:pt x="21498" y="20222"/>
                  <a:pt x="21468" y="20169"/>
                  <a:pt x="21468" y="20103"/>
                </a:cubicBezTo>
                <a:cubicBezTo>
                  <a:pt x="21468" y="20037"/>
                  <a:pt x="21498" y="19984"/>
                  <a:pt x="21534" y="19984"/>
                </a:cubicBezTo>
                <a:close/>
                <a:moveTo>
                  <a:pt x="21137" y="19984"/>
                </a:moveTo>
                <a:cubicBezTo>
                  <a:pt x="21173" y="19984"/>
                  <a:pt x="21202" y="20037"/>
                  <a:pt x="21202" y="20103"/>
                </a:cubicBezTo>
                <a:cubicBezTo>
                  <a:pt x="21202" y="20169"/>
                  <a:pt x="21173" y="20222"/>
                  <a:pt x="21137" y="20222"/>
                </a:cubicBezTo>
                <a:cubicBezTo>
                  <a:pt x="21100" y="20222"/>
                  <a:pt x="21071" y="20169"/>
                  <a:pt x="21071" y="20103"/>
                </a:cubicBezTo>
                <a:cubicBezTo>
                  <a:pt x="21071" y="20037"/>
                  <a:pt x="21100" y="19984"/>
                  <a:pt x="21137" y="19984"/>
                </a:cubicBezTo>
                <a:close/>
                <a:moveTo>
                  <a:pt x="20739" y="19984"/>
                </a:moveTo>
                <a:cubicBezTo>
                  <a:pt x="20775" y="19984"/>
                  <a:pt x="20805" y="20037"/>
                  <a:pt x="20805" y="20103"/>
                </a:cubicBezTo>
                <a:cubicBezTo>
                  <a:pt x="20805" y="20169"/>
                  <a:pt x="20775" y="20222"/>
                  <a:pt x="20739" y="20222"/>
                </a:cubicBezTo>
                <a:cubicBezTo>
                  <a:pt x="20703" y="20222"/>
                  <a:pt x="20673" y="20169"/>
                  <a:pt x="20673" y="20103"/>
                </a:cubicBezTo>
                <a:cubicBezTo>
                  <a:pt x="20673" y="20037"/>
                  <a:pt x="20703" y="19984"/>
                  <a:pt x="20739" y="19984"/>
                </a:cubicBezTo>
                <a:close/>
                <a:moveTo>
                  <a:pt x="20341" y="19984"/>
                </a:moveTo>
                <a:cubicBezTo>
                  <a:pt x="20378" y="19984"/>
                  <a:pt x="20407" y="20037"/>
                  <a:pt x="20407" y="20103"/>
                </a:cubicBezTo>
                <a:cubicBezTo>
                  <a:pt x="20407" y="20169"/>
                  <a:pt x="20378" y="20222"/>
                  <a:pt x="20341" y="20222"/>
                </a:cubicBezTo>
                <a:cubicBezTo>
                  <a:pt x="20305" y="20222"/>
                  <a:pt x="20276" y="20169"/>
                  <a:pt x="20276" y="20103"/>
                </a:cubicBezTo>
                <a:cubicBezTo>
                  <a:pt x="20276" y="20037"/>
                  <a:pt x="20305" y="19984"/>
                  <a:pt x="20341" y="19984"/>
                </a:cubicBezTo>
                <a:close/>
                <a:moveTo>
                  <a:pt x="19944" y="19984"/>
                </a:moveTo>
                <a:cubicBezTo>
                  <a:pt x="19980" y="19984"/>
                  <a:pt x="20010" y="20037"/>
                  <a:pt x="20010" y="20103"/>
                </a:cubicBezTo>
                <a:cubicBezTo>
                  <a:pt x="20010" y="20169"/>
                  <a:pt x="19980" y="20222"/>
                  <a:pt x="19944" y="20222"/>
                </a:cubicBezTo>
                <a:cubicBezTo>
                  <a:pt x="19907" y="20222"/>
                  <a:pt x="19878" y="20169"/>
                  <a:pt x="19878" y="20103"/>
                </a:cubicBezTo>
                <a:cubicBezTo>
                  <a:pt x="19878" y="20037"/>
                  <a:pt x="19907" y="19984"/>
                  <a:pt x="19944" y="19984"/>
                </a:cubicBezTo>
                <a:close/>
                <a:moveTo>
                  <a:pt x="19546" y="19984"/>
                </a:moveTo>
                <a:cubicBezTo>
                  <a:pt x="19583" y="19984"/>
                  <a:pt x="19612" y="20037"/>
                  <a:pt x="19612" y="20103"/>
                </a:cubicBezTo>
                <a:cubicBezTo>
                  <a:pt x="19612" y="20169"/>
                  <a:pt x="19583" y="20222"/>
                  <a:pt x="19546" y="20222"/>
                </a:cubicBezTo>
                <a:cubicBezTo>
                  <a:pt x="19510" y="20222"/>
                  <a:pt x="19480" y="20169"/>
                  <a:pt x="19480" y="20103"/>
                </a:cubicBezTo>
                <a:cubicBezTo>
                  <a:pt x="19480" y="20037"/>
                  <a:pt x="19510" y="19984"/>
                  <a:pt x="19546" y="19984"/>
                </a:cubicBezTo>
                <a:close/>
                <a:moveTo>
                  <a:pt x="19149" y="19984"/>
                </a:moveTo>
                <a:cubicBezTo>
                  <a:pt x="19185" y="19984"/>
                  <a:pt x="19215" y="20037"/>
                  <a:pt x="19215" y="20103"/>
                </a:cubicBezTo>
                <a:cubicBezTo>
                  <a:pt x="19215" y="20169"/>
                  <a:pt x="19185" y="20222"/>
                  <a:pt x="19149" y="20222"/>
                </a:cubicBezTo>
                <a:cubicBezTo>
                  <a:pt x="19112" y="20222"/>
                  <a:pt x="19083" y="20169"/>
                  <a:pt x="19083" y="20103"/>
                </a:cubicBezTo>
                <a:cubicBezTo>
                  <a:pt x="19083" y="20037"/>
                  <a:pt x="19112" y="19984"/>
                  <a:pt x="19149" y="19984"/>
                </a:cubicBezTo>
                <a:close/>
                <a:moveTo>
                  <a:pt x="18751" y="19984"/>
                </a:moveTo>
                <a:cubicBezTo>
                  <a:pt x="18788" y="19984"/>
                  <a:pt x="18817" y="20037"/>
                  <a:pt x="18817" y="20103"/>
                </a:cubicBezTo>
                <a:cubicBezTo>
                  <a:pt x="18817" y="20169"/>
                  <a:pt x="18788" y="20222"/>
                  <a:pt x="18751" y="20222"/>
                </a:cubicBezTo>
                <a:cubicBezTo>
                  <a:pt x="18715" y="20222"/>
                  <a:pt x="18685" y="20169"/>
                  <a:pt x="18685" y="20103"/>
                </a:cubicBezTo>
                <a:cubicBezTo>
                  <a:pt x="18685" y="20037"/>
                  <a:pt x="18715" y="19984"/>
                  <a:pt x="18751" y="19984"/>
                </a:cubicBezTo>
                <a:close/>
                <a:moveTo>
                  <a:pt x="18354" y="19984"/>
                </a:moveTo>
                <a:cubicBezTo>
                  <a:pt x="18390" y="19984"/>
                  <a:pt x="18420" y="20037"/>
                  <a:pt x="18420" y="20103"/>
                </a:cubicBezTo>
                <a:cubicBezTo>
                  <a:pt x="18420" y="20169"/>
                  <a:pt x="18390" y="20222"/>
                  <a:pt x="18354" y="20222"/>
                </a:cubicBezTo>
                <a:cubicBezTo>
                  <a:pt x="18317" y="20222"/>
                  <a:pt x="18288" y="20169"/>
                  <a:pt x="18288" y="20103"/>
                </a:cubicBezTo>
                <a:cubicBezTo>
                  <a:pt x="18288" y="20037"/>
                  <a:pt x="18317" y="19984"/>
                  <a:pt x="18354" y="19984"/>
                </a:cubicBezTo>
                <a:close/>
                <a:moveTo>
                  <a:pt x="17956" y="19984"/>
                </a:moveTo>
                <a:cubicBezTo>
                  <a:pt x="17992" y="19984"/>
                  <a:pt x="18022" y="20037"/>
                  <a:pt x="18022" y="20103"/>
                </a:cubicBezTo>
                <a:cubicBezTo>
                  <a:pt x="18022" y="20169"/>
                  <a:pt x="17992" y="20222"/>
                  <a:pt x="17956" y="20222"/>
                </a:cubicBezTo>
                <a:cubicBezTo>
                  <a:pt x="17920" y="20222"/>
                  <a:pt x="17890" y="20169"/>
                  <a:pt x="17890" y="20103"/>
                </a:cubicBezTo>
                <a:cubicBezTo>
                  <a:pt x="17890" y="20037"/>
                  <a:pt x="17920" y="19984"/>
                  <a:pt x="17956" y="19984"/>
                </a:cubicBezTo>
                <a:close/>
                <a:moveTo>
                  <a:pt x="17559" y="19984"/>
                </a:moveTo>
                <a:cubicBezTo>
                  <a:pt x="17595" y="19984"/>
                  <a:pt x="17624" y="20037"/>
                  <a:pt x="17624" y="20103"/>
                </a:cubicBezTo>
                <a:cubicBezTo>
                  <a:pt x="17624" y="20169"/>
                  <a:pt x="17595" y="20222"/>
                  <a:pt x="17559" y="20222"/>
                </a:cubicBezTo>
                <a:cubicBezTo>
                  <a:pt x="17522" y="20222"/>
                  <a:pt x="17493" y="20169"/>
                  <a:pt x="17493" y="20103"/>
                </a:cubicBezTo>
                <a:cubicBezTo>
                  <a:pt x="17493" y="20037"/>
                  <a:pt x="17522" y="19984"/>
                  <a:pt x="17559" y="19984"/>
                </a:cubicBezTo>
                <a:close/>
                <a:moveTo>
                  <a:pt x="17161" y="19984"/>
                </a:moveTo>
                <a:cubicBezTo>
                  <a:pt x="17197" y="19984"/>
                  <a:pt x="17227" y="20037"/>
                  <a:pt x="17227" y="20103"/>
                </a:cubicBezTo>
                <a:cubicBezTo>
                  <a:pt x="17227" y="20169"/>
                  <a:pt x="17197" y="20222"/>
                  <a:pt x="17161" y="20222"/>
                </a:cubicBezTo>
                <a:cubicBezTo>
                  <a:pt x="17125" y="20222"/>
                  <a:pt x="17095" y="20169"/>
                  <a:pt x="17095" y="20103"/>
                </a:cubicBezTo>
                <a:cubicBezTo>
                  <a:pt x="17095" y="20037"/>
                  <a:pt x="17125" y="19984"/>
                  <a:pt x="17161" y="19984"/>
                </a:cubicBezTo>
                <a:close/>
                <a:moveTo>
                  <a:pt x="16763" y="19984"/>
                </a:moveTo>
                <a:cubicBezTo>
                  <a:pt x="16800" y="19984"/>
                  <a:pt x="16829" y="20037"/>
                  <a:pt x="16829" y="20103"/>
                </a:cubicBezTo>
                <a:cubicBezTo>
                  <a:pt x="16829" y="20169"/>
                  <a:pt x="16800" y="20222"/>
                  <a:pt x="16763" y="20222"/>
                </a:cubicBezTo>
                <a:cubicBezTo>
                  <a:pt x="16727" y="20222"/>
                  <a:pt x="16697" y="20169"/>
                  <a:pt x="16697" y="20103"/>
                </a:cubicBezTo>
                <a:cubicBezTo>
                  <a:pt x="16697" y="20037"/>
                  <a:pt x="16727" y="19984"/>
                  <a:pt x="16763" y="19984"/>
                </a:cubicBezTo>
                <a:close/>
                <a:moveTo>
                  <a:pt x="16366" y="19984"/>
                </a:moveTo>
                <a:cubicBezTo>
                  <a:pt x="16402" y="19984"/>
                  <a:pt x="16432" y="20037"/>
                  <a:pt x="16432" y="20103"/>
                </a:cubicBezTo>
                <a:cubicBezTo>
                  <a:pt x="16432" y="20169"/>
                  <a:pt x="16402" y="20222"/>
                  <a:pt x="16366" y="20222"/>
                </a:cubicBezTo>
                <a:cubicBezTo>
                  <a:pt x="16329" y="20222"/>
                  <a:pt x="16300" y="20169"/>
                  <a:pt x="16300" y="20103"/>
                </a:cubicBezTo>
                <a:cubicBezTo>
                  <a:pt x="16300" y="20037"/>
                  <a:pt x="16329" y="19984"/>
                  <a:pt x="16366" y="19984"/>
                </a:cubicBezTo>
                <a:close/>
                <a:moveTo>
                  <a:pt x="15968" y="19984"/>
                </a:moveTo>
                <a:cubicBezTo>
                  <a:pt x="16005" y="19984"/>
                  <a:pt x="16034" y="20037"/>
                  <a:pt x="16034" y="20103"/>
                </a:cubicBezTo>
                <a:cubicBezTo>
                  <a:pt x="16034" y="20169"/>
                  <a:pt x="16005" y="20222"/>
                  <a:pt x="15968" y="20222"/>
                </a:cubicBezTo>
                <a:cubicBezTo>
                  <a:pt x="15932" y="20222"/>
                  <a:pt x="15902" y="20169"/>
                  <a:pt x="15902" y="20103"/>
                </a:cubicBezTo>
                <a:cubicBezTo>
                  <a:pt x="15902" y="20037"/>
                  <a:pt x="15932" y="19984"/>
                  <a:pt x="15968" y="19984"/>
                </a:cubicBezTo>
                <a:close/>
                <a:moveTo>
                  <a:pt x="15571" y="19984"/>
                </a:moveTo>
                <a:cubicBezTo>
                  <a:pt x="15607" y="19984"/>
                  <a:pt x="15637" y="20037"/>
                  <a:pt x="15637" y="20103"/>
                </a:cubicBezTo>
                <a:cubicBezTo>
                  <a:pt x="15637" y="20169"/>
                  <a:pt x="15607" y="20222"/>
                  <a:pt x="15571" y="20222"/>
                </a:cubicBezTo>
                <a:cubicBezTo>
                  <a:pt x="15534" y="20222"/>
                  <a:pt x="15505" y="20169"/>
                  <a:pt x="15505" y="20103"/>
                </a:cubicBezTo>
                <a:cubicBezTo>
                  <a:pt x="15505" y="20037"/>
                  <a:pt x="15534" y="19984"/>
                  <a:pt x="15571" y="19984"/>
                </a:cubicBezTo>
                <a:close/>
                <a:moveTo>
                  <a:pt x="15173" y="19984"/>
                </a:moveTo>
                <a:cubicBezTo>
                  <a:pt x="15210" y="19984"/>
                  <a:pt x="15239" y="20037"/>
                  <a:pt x="15239" y="20103"/>
                </a:cubicBezTo>
                <a:cubicBezTo>
                  <a:pt x="15239" y="20169"/>
                  <a:pt x="15210" y="20222"/>
                  <a:pt x="15173" y="20222"/>
                </a:cubicBezTo>
                <a:cubicBezTo>
                  <a:pt x="15137" y="20222"/>
                  <a:pt x="15107" y="20169"/>
                  <a:pt x="15107" y="20103"/>
                </a:cubicBezTo>
                <a:cubicBezTo>
                  <a:pt x="15107" y="20037"/>
                  <a:pt x="15137" y="19984"/>
                  <a:pt x="15173" y="19984"/>
                </a:cubicBezTo>
                <a:close/>
                <a:moveTo>
                  <a:pt x="14776" y="19984"/>
                </a:moveTo>
                <a:cubicBezTo>
                  <a:pt x="14812" y="19984"/>
                  <a:pt x="14841" y="20037"/>
                  <a:pt x="14841" y="20103"/>
                </a:cubicBezTo>
                <a:cubicBezTo>
                  <a:pt x="14841" y="20169"/>
                  <a:pt x="14812" y="20222"/>
                  <a:pt x="14776" y="20222"/>
                </a:cubicBezTo>
                <a:cubicBezTo>
                  <a:pt x="14739" y="20222"/>
                  <a:pt x="14710" y="20169"/>
                  <a:pt x="14710" y="20103"/>
                </a:cubicBezTo>
                <a:cubicBezTo>
                  <a:pt x="14710" y="20037"/>
                  <a:pt x="14739" y="19984"/>
                  <a:pt x="14776" y="19984"/>
                </a:cubicBezTo>
                <a:close/>
                <a:moveTo>
                  <a:pt x="14378" y="19984"/>
                </a:moveTo>
                <a:cubicBezTo>
                  <a:pt x="14414" y="19984"/>
                  <a:pt x="14444" y="20037"/>
                  <a:pt x="14444" y="20103"/>
                </a:cubicBezTo>
                <a:cubicBezTo>
                  <a:pt x="14444" y="20169"/>
                  <a:pt x="14414" y="20222"/>
                  <a:pt x="14378" y="20222"/>
                </a:cubicBezTo>
                <a:cubicBezTo>
                  <a:pt x="14342" y="20222"/>
                  <a:pt x="14312" y="20169"/>
                  <a:pt x="14312" y="20103"/>
                </a:cubicBezTo>
                <a:cubicBezTo>
                  <a:pt x="14312" y="20037"/>
                  <a:pt x="14342" y="19984"/>
                  <a:pt x="14378" y="19984"/>
                </a:cubicBezTo>
                <a:close/>
                <a:moveTo>
                  <a:pt x="13980" y="19984"/>
                </a:moveTo>
                <a:cubicBezTo>
                  <a:pt x="14017" y="19984"/>
                  <a:pt x="14046" y="20037"/>
                  <a:pt x="14046" y="20103"/>
                </a:cubicBezTo>
                <a:cubicBezTo>
                  <a:pt x="14046" y="20169"/>
                  <a:pt x="14017" y="20222"/>
                  <a:pt x="13980" y="20222"/>
                </a:cubicBezTo>
                <a:cubicBezTo>
                  <a:pt x="13944" y="20222"/>
                  <a:pt x="13915" y="20169"/>
                  <a:pt x="13915" y="20103"/>
                </a:cubicBezTo>
                <a:cubicBezTo>
                  <a:pt x="13915" y="20037"/>
                  <a:pt x="13944" y="19984"/>
                  <a:pt x="13980" y="19984"/>
                </a:cubicBezTo>
                <a:close/>
                <a:moveTo>
                  <a:pt x="13583" y="19984"/>
                </a:moveTo>
                <a:cubicBezTo>
                  <a:pt x="13619" y="19984"/>
                  <a:pt x="13649" y="20037"/>
                  <a:pt x="13649" y="20103"/>
                </a:cubicBezTo>
                <a:cubicBezTo>
                  <a:pt x="13649" y="20169"/>
                  <a:pt x="13619" y="20222"/>
                  <a:pt x="13583" y="20222"/>
                </a:cubicBezTo>
                <a:cubicBezTo>
                  <a:pt x="13547" y="20222"/>
                  <a:pt x="13517" y="20169"/>
                  <a:pt x="13517" y="20103"/>
                </a:cubicBezTo>
                <a:cubicBezTo>
                  <a:pt x="13517" y="20037"/>
                  <a:pt x="13547" y="19984"/>
                  <a:pt x="13583" y="19984"/>
                </a:cubicBezTo>
                <a:close/>
                <a:moveTo>
                  <a:pt x="13185" y="19984"/>
                </a:moveTo>
                <a:cubicBezTo>
                  <a:pt x="13222" y="19984"/>
                  <a:pt x="13251" y="20037"/>
                  <a:pt x="13251" y="20103"/>
                </a:cubicBezTo>
                <a:cubicBezTo>
                  <a:pt x="13251" y="20169"/>
                  <a:pt x="13222" y="20222"/>
                  <a:pt x="13185" y="20222"/>
                </a:cubicBezTo>
                <a:cubicBezTo>
                  <a:pt x="13149" y="20222"/>
                  <a:pt x="13119" y="20169"/>
                  <a:pt x="13119" y="20103"/>
                </a:cubicBezTo>
                <a:cubicBezTo>
                  <a:pt x="13119" y="20037"/>
                  <a:pt x="13149" y="19984"/>
                  <a:pt x="13185" y="19984"/>
                </a:cubicBezTo>
                <a:close/>
                <a:moveTo>
                  <a:pt x="12788" y="19984"/>
                </a:moveTo>
                <a:cubicBezTo>
                  <a:pt x="12824" y="19984"/>
                  <a:pt x="12854" y="20037"/>
                  <a:pt x="12854" y="20103"/>
                </a:cubicBezTo>
                <a:cubicBezTo>
                  <a:pt x="12854" y="20169"/>
                  <a:pt x="12824" y="20222"/>
                  <a:pt x="12788" y="20222"/>
                </a:cubicBezTo>
                <a:cubicBezTo>
                  <a:pt x="12751" y="20222"/>
                  <a:pt x="12722" y="20169"/>
                  <a:pt x="12722" y="20103"/>
                </a:cubicBezTo>
                <a:cubicBezTo>
                  <a:pt x="12722" y="20037"/>
                  <a:pt x="12751" y="19984"/>
                  <a:pt x="12788" y="19984"/>
                </a:cubicBezTo>
                <a:close/>
                <a:moveTo>
                  <a:pt x="12390" y="19984"/>
                </a:moveTo>
                <a:cubicBezTo>
                  <a:pt x="12427" y="19984"/>
                  <a:pt x="12456" y="20037"/>
                  <a:pt x="12456" y="20103"/>
                </a:cubicBezTo>
                <a:cubicBezTo>
                  <a:pt x="12456" y="20169"/>
                  <a:pt x="12427" y="20222"/>
                  <a:pt x="12390" y="20222"/>
                </a:cubicBezTo>
                <a:cubicBezTo>
                  <a:pt x="12354" y="20222"/>
                  <a:pt x="12324" y="20169"/>
                  <a:pt x="12324" y="20103"/>
                </a:cubicBezTo>
                <a:cubicBezTo>
                  <a:pt x="12324" y="20037"/>
                  <a:pt x="12354" y="19984"/>
                  <a:pt x="12390" y="19984"/>
                </a:cubicBezTo>
                <a:close/>
                <a:moveTo>
                  <a:pt x="11993" y="19984"/>
                </a:moveTo>
                <a:cubicBezTo>
                  <a:pt x="12029" y="19984"/>
                  <a:pt x="12059" y="20037"/>
                  <a:pt x="12059" y="20103"/>
                </a:cubicBezTo>
                <a:cubicBezTo>
                  <a:pt x="12059" y="20169"/>
                  <a:pt x="12029" y="20222"/>
                  <a:pt x="11993" y="20222"/>
                </a:cubicBezTo>
                <a:cubicBezTo>
                  <a:pt x="11956" y="20222"/>
                  <a:pt x="11927" y="20169"/>
                  <a:pt x="11927" y="20103"/>
                </a:cubicBezTo>
                <a:cubicBezTo>
                  <a:pt x="11927" y="20037"/>
                  <a:pt x="11956" y="19984"/>
                  <a:pt x="11993" y="19984"/>
                </a:cubicBezTo>
                <a:close/>
                <a:moveTo>
                  <a:pt x="11595" y="19984"/>
                </a:moveTo>
                <a:cubicBezTo>
                  <a:pt x="11631" y="19984"/>
                  <a:pt x="11661" y="20037"/>
                  <a:pt x="11661" y="20103"/>
                </a:cubicBezTo>
                <a:cubicBezTo>
                  <a:pt x="11661" y="20169"/>
                  <a:pt x="11631" y="20222"/>
                  <a:pt x="11595" y="20222"/>
                </a:cubicBezTo>
                <a:cubicBezTo>
                  <a:pt x="11559" y="20222"/>
                  <a:pt x="11529" y="20169"/>
                  <a:pt x="11529" y="20103"/>
                </a:cubicBezTo>
                <a:cubicBezTo>
                  <a:pt x="11529" y="20037"/>
                  <a:pt x="11559" y="19984"/>
                  <a:pt x="11595" y="19984"/>
                </a:cubicBezTo>
                <a:close/>
                <a:moveTo>
                  <a:pt x="11198" y="19984"/>
                </a:moveTo>
                <a:cubicBezTo>
                  <a:pt x="11234" y="19984"/>
                  <a:pt x="11263" y="20037"/>
                  <a:pt x="11263" y="20103"/>
                </a:cubicBezTo>
                <a:cubicBezTo>
                  <a:pt x="11263" y="20169"/>
                  <a:pt x="11234" y="20222"/>
                  <a:pt x="11198" y="20222"/>
                </a:cubicBezTo>
                <a:cubicBezTo>
                  <a:pt x="11161" y="20222"/>
                  <a:pt x="11132" y="20169"/>
                  <a:pt x="11132" y="20103"/>
                </a:cubicBezTo>
                <a:cubicBezTo>
                  <a:pt x="11132" y="20037"/>
                  <a:pt x="11161" y="19984"/>
                  <a:pt x="11198" y="19984"/>
                </a:cubicBezTo>
                <a:close/>
                <a:moveTo>
                  <a:pt x="10800" y="19984"/>
                </a:moveTo>
                <a:cubicBezTo>
                  <a:pt x="10836" y="19984"/>
                  <a:pt x="10866" y="20037"/>
                  <a:pt x="10866" y="20103"/>
                </a:cubicBezTo>
                <a:cubicBezTo>
                  <a:pt x="10866" y="20169"/>
                  <a:pt x="10836" y="20222"/>
                  <a:pt x="10800" y="20222"/>
                </a:cubicBezTo>
                <a:cubicBezTo>
                  <a:pt x="10764" y="20222"/>
                  <a:pt x="10734" y="20169"/>
                  <a:pt x="10734" y="20103"/>
                </a:cubicBezTo>
                <a:cubicBezTo>
                  <a:pt x="10734" y="20037"/>
                  <a:pt x="10764" y="19984"/>
                  <a:pt x="10800" y="19984"/>
                </a:cubicBezTo>
                <a:close/>
                <a:moveTo>
                  <a:pt x="10402" y="19984"/>
                </a:moveTo>
                <a:cubicBezTo>
                  <a:pt x="10439" y="19984"/>
                  <a:pt x="10468" y="20037"/>
                  <a:pt x="10468" y="20103"/>
                </a:cubicBezTo>
                <a:cubicBezTo>
                  <a:pt x="10468" y="20169"/>
                  <a:pt x="10439" y="20222"/>
                  <a:pt x="10402" y="20222"/>
                </a:cubicBezTo>
                <a:cubicBezTo>
                  <a:pt x="10366" y="20222"/>
                  <a:pt x="10337" y="20169"/>
                  <a:pt x="10337" y="20103"/>
                </a:cubicBezTo>
                <a:cubicBezTo>
                  <a:pt x="10337" y="20037"/>
                  <a:pt x="10366" y="19984"/>
                  <a:pt x="10402" y="19984"/>
                </a:cubicBezTo>
                <a:close/>
                <a:moveTo>
                  <a:pt x="10005" y="19984"/>
                </a:moveTo>
                <a:cubicBezTo>
                  <a:pt x="10041" y="19984"/>
                  <a:pt x="10071" y="20037"/>
                  <a:pt x="10071" y="20103"/>
                </a:cubicBezTo>
                <a:cubicBezTo>
                  <a:pt x="10071" y="20169"/>
                  <a:pt x="10041" y="20222"/>
                  <a:pt x="10005" y="20222"/>
                </a:cubicBezTo>
                <a:cubicBezTo>
                  <a:pt x="9968" y="20222"/>
                  <a:pt x="9939" y="20169"/>
                  <a:pt x="9939" y="20103"/>
                </a:cubicBezTo>
                <a:cubicBezTo>
                  <a:pt x="9939" y="20037"/>
                  <a:pt x="9968" y="19984"/>
                  <a:pt x="10005" y="19984"/>
                </a:cubicBezTo>
                <a:close/>
                <a:moveTo>
                  <a:pt x="9607" y="19984"/>
                </a:moveTo>
                <a:cubicBezTo>
                  <a:pt x="9644" y="19984"/>
                  <a:pt x="9673" y="20037"/>
                  <a:pt x="9673" y="20103"/>
                </a:cubicBezTo>
                <a:cubicBezTo>
                  <a:pt x="9673" y="20169"/>
                  <a:pt x="9644" y="20222"/>
                  <a:pt x="9607" y="20222"/>
                </a:cubicBezTo>
                <a:cubicBezTo>
                  <a:pt x="9571" y="20222"/>
                  <a:pt x="9541" y="20169"/>
                  <a:pt x="9541" y="20103"/>
                </a:cubicBezTo>
                <a:cubicBezTo>
                  <a:pt x="9541" y="20037"/>
                  <a:pt x="9571" y="19984"/>
                  <a:pt x="9607" y="19984"/>
                </a:cubicBezTo>
                <a:close/>
                <a:moveTo>
                  <a:pt x="9210" y="19984"/>
                </a:moveTo>
                <a:cubicBezTo>
                  <a:pt x="9246" y="19984"/>
                  <a:pt x="9276" y="20037"/>
                  <a:pt x="9276" y="20103"/>
                </a:cubicBezTo>
                <a:cubicBezTo>
                  <a:pt x="9276" y="20169"/>
                  <a:pt x="9246" y="20222"/>
                  <a:pt x="9210" y="20222"/>
                </a:cubicBezTo>
                <a:cubicBezTo>
                  <a:pt x="9173" y="20222"/>
                  <a:pt x="9144" y="20169"/>
                  <a:pt x="9144" y="20103"/>
                </a:cubicBezTo>
                <a:cubicBezTo>
                  <a:pt x="9144" y="20037"/>
                  <a:pt x="9173" y="19984"/>
                  <a:pt x="9210" y="19984"/>
                </a:cubicBezTo>
                <a:close/>
                <a:moveTo>
                  <a:pt x="8812" y="19984"/>
                </a:moveTo>
                <a:cubicBezTo>
                  <a:pt x="8849" y="19984"/>
                  <a:pt x="8878" y="20037"/>
                  <a:pt x="8878" y="20103"/>
                </a:cubicBezTo>
                <a:cubicBezTo>
                  <a:pt x="8878" y="20169"/>
                  <a:pt x="8849" y="20222"/>
                  <a:pt x="8812" y="20222"/>
                </a:cubicBezTo>
                <a:cubicBezTo>
                  <a:pt x="8776" y="20222"/>
                  <a:pt x="8746" y="20169"/>
                  <a:pt x="8746" y="20103"/>
                </a:cubicBezTo>
                <a:cubicBezTo>
                  <a:pt x="8746" y="20037"/>
                  <a:pt x="8776" y="19984"/>
                  <a:pt x="8812" y="19984"/>
                </a:cubicBezTo>
                <a:close/>
                <a:moveTo>
                  <a:pt x="8415" y="19984"/>
                </a:moveTo>
                <a:cubicBezTo>
                  <a:pt x="8451" y="19984"/>
                  <a:pt x="8481" y="20037"/>
                  <a:pt x="8481" y="20103"/>
                </a:cubicBezTo>
                <a:cubicBezTo>
                  <a:pt x="8481" y="20169"/>
                  <a:pt x="8451" y="20222"/>
                  <a:pt x="8415" y="20222"/>
                </a:cubicBezTo>
                <a:cubicBezTo>
                  <a:pt x="8378" y="20222"/>
                  <a:pt x="8349" y="20169"/>
                  <a:pt x="8349" y="20103"/>
                </a:cubicBezTo>
                <a:cubicBezTo>
                  <a:pt x="8349" y="20037"/>
                  <a:pt x="8378" y="19984"/>
                  <a:pt x="8415" y="19984"/>
                </a:cubicBezTo>
                <a:close/>
                <a:moveTo>
                  <a:pt x="8017" y="19984"/>
                </a:moveTo>
                <a:cubicBezTo>
                  <a:pt x="8053" y="19984"/>
                  <a:pt x="8083" y="20037"/>
                  <a:pt x="8083" y="20103"/>
                </a:cubicBezTo>
                <a:cubicBezTo>
                  <a:pt x="8083" y="20169"/>
                  <a:pt x="8053" y="20222"/>
                  <a:pt x="8017" y="20222"/>
                </a:cubicBezTo>
                <a:cubicBezTo>
                  <a:pt x="7981" y="20222"/>
                  <a:pt x="7951" y="20169"/>
                  <a:pt x="7951" y="20103"/>
                </a:cubicBezTo>
                <a:cubicBezTo>
                  <a:pt x="7951" y="20037"/>
                  <a:pt x="7981" y="19984"/>
                  <a:pt x="8017" y="19984"/>
                </a:cubicBezTo>
                <a:close/>
                <a:moveTo>
                  <a:pt x="7620" y="19984"/>
                </a:moveTo>
                <a:cubicBezTo>
                  <a:pt x="7656" y="19984"/>
                  <a:pt x="7685" y="20037"/>
                  <a:pt x="7685" y="20103"/>
                </a:cubicBezTo>
                <a:cubicBezTo>
                  <a:pt x="7685" y="20169"/>
                  <a:pt x="7656" y="20222"/>
                  <a:pt x="7620" y="20222"/>
                </a:cubicBezTo>
                <a:cubicBezTo>
                  <a:pt x="7583" y="20222"/>
                  <a:pt x="7554" y="20169"/>
                  <a:pt x="7554" y="20103"/>
                </a:cubicBezTo>
                <a:cubicBezTo>
                  <a:pt x="7554" y="20037"/>
                  <a:pt x="7583" y="19984"/>
                  <a:pt x="7620" y="19984"/>
                </a:cubicBezTo>
                <a:close/>
                <a:moveTo>
                  <a:pt x="7222" y="19984"/>
                </a:moveTo>
                <a:cubicBezTo>
                  <a:pt x="7258" y="19984"/>
                  <a:pt x="7288" y="20037"/>
                  <a:pt x="7288" y="20103"/>
                </a:cubicBezTo>
                <a:cubicBezTo>
                  <a:pt x="7288" y="20169"/>
                  <a:pt x="7258" y="20222"/>
                  <a:pt x="7222" y="20222"/>
                </a:cubicBezTo>
                <a:cubicBezTo>
                  <a:pt x="7186" y="20222"/>
                  <a:pt x="7156" y="20169"/>
                  <a:pt x="7156" y="20103"/>
                </a:cubicBezTo>
                <a:cubicBezTo>
                  <a:pt x="7156" y="20037"/>
                  <a:pt x="7186" y="19984"/>
                  <a:pt x="7222" y="19984"/>
                </a:cubicBezTo>
                <a:close/>
                <a:moveTo>
                  <a:pt x="6824" y="19984"/>
                </a:moveTo>
                <a:cubicBezTo>
                  <a:pt x="6861" y="19984"/>
                  <a:pt x="6890" y="20037"/>
                  <a:pt x="6890" y="20103"/>
                </a:cubicBezTo>
                <a:cubicBezTo>
                  <a:pt x="6890" y="20169"/>
                  <a:pt x="6861" y="20222"/>
                  <a:pt x="6824" y="20222"/>
                </a:cubicBezTo>
                <a:cubicBezTo>
                  <a:pt x="6788" y="20222"/>
                  <a:pt x="6759" y="20169"/>
                  <a:pt x="6759" y="20103"/>
                </a:cubicBezTo>
                <a:cubicBezTo>
                  <a:pt x="6759" y="20037"/>
                  <a:pt x="6788" y="19984"/>
                  <a:pt x="6824" y="19984"/>
                </a:cubicBezTo>
                <a:close/>
                <a:moveTo>
                  <a:pt x="6427" y="19984"/>
                </a:moveTo>
                <a:cubicBezTo>
                  <a:pt x="6463" y="19984"/>
                  <a:pt x="6493" y="20037"/>
                  <a:pt x="6493" y="20103"/>
                </a:cubicBezTo>
                <a:cubicBezTo>
                  <a:pt x="6493" y="20169"/>
                  <a:pt x="6463" y="20222"/>
                  <a:pt x="6427" y="20222"/>
                </a:cubicBezTo>
                <a:cubicBezTo>
                  <a:pt x="6390" y="20222"/>
                  <a:pt x="6361" y="20169"/>
                  <a:pt x="6361" y="20103"/>
                </a:cubicBezTo>
                <a:cubicBezTo>
                  <a:pt x="6361" y="20037"/>
                  <a:pt x="6390" y="19984"/>
                  <a:pt x="6427" y="19984"/>
                </a:cubicBezTo>
                <a:close/>
                <a:moveTo>
                  <a:pt x="6029" y="19984"/>
                </a:moveTo>
                <a:cubicBezTo>
                  <a:pt x="6066" y="19984"/>
                  <a:pt x="6095" y="20037"/>
                  <a:pt x="6095" y="20103"/>
                </a:cubicBezTo>
                <a:cubicBezTo>
                  <a:pt x="6095" y="20169"/>
                  <a:pt x="6066" y="20222"/>
                  <a:pt x="6029" y="20222"/>
                </a:cubicBezTo>
                <a:cubicBezTo>
                  <a:pt x="5993" y="20222"/>
                  <a:pt x="5963" y="20169"/>
                  <a:pt x="5963" y="20103"/>
                </a:cubicBezTo>
                <a:cubicBezTo>
                  <a:pt x="5963" y="20037"/>
                  <a:pt x="5993" y="19984"/>
                  <a:pt x="6029" y="19984"/>
                </a:cubicBezTo>
                <a:close/>
                <a:moveTo>
                  <a:pt x="5632" y="19984"/>
                </a:moveTo>
                <a:cubicBezTo>
                  <a:pt x="5668" y="19984"/>
                  <a:pt x="5698" y="20037"/>
                  <a:pt x="5698" y="20103"/>
                </a:cubicBezTo>
                <a:cubicBezTo>
                  <a:pt x="5698" y="20169"/>
                  <a:pt x="5668" y="20222"/>
                  <a:pt x="5632" y="20222"/>
                </a:cubicBezTo>
                <a:cubicBezTo>
                  <a:pt x="5595" y="20222"/>
                  <a:pt x="5566" y="20169"/>
                  <a:pt x="5566" y="20103"/>
                </a:cubicBezTo>
                <a:cubicBezTo>
                  <a:pt x="5566" y="20037"/>
                  <a:pt x="5595" y="19984"/>
                  <a:pt x="5632" y="19984"/>
                </a:cubicBezTo>
                <a:close/>
                <a:moveTo>
                  <a:pt x="5234" y="19984"/>
                </a:moveTo>
                <a:cubicBezTo>
                  <a:pt x="5271" y="19984"/>
                  <a:pt x="5300" y="20037"/>
                  <a:pt x="5300" y="20103"/>
                </a:cubicBezTo>
                <a:cubicBezTo>
                  <a:pt x="5300" y="20169"/>
                  <a:pt x="5271" y="20222"/>
                  <a:pt x="5234" y="20222"/>
                </a:cubicBezTo>
                <a:cubicBezTo>
                  <a:pt x="5198" y="20222"/>
                  <a:pt x="5168" y="20169"/>
                  <a:pt x="5168" y="20103"/>
                </a:cubicBezTo>
                <a:cubicBezTo>
                  <a:pt x="5168" y="20037"/>
                  <a:pt x="5198" y="19984"/>
                  <a:pt x="5234" y="19984"/>
                </a:cubicBezTo>
                <a:close/>
                <a:moveTo>
                  <a:pt x="4837" y="19984"/>
                </a:moveTo>
                <a:cubicBezTo>
                  <a:pt x="4873" y="19984"/>
                  <a:pt x="4903" y="20037"/>
                  <a:pt x="4903" y="20103"/>
                </a:cubicBezTo>
                <a:cubicBezTo>
                  <a:pt x="4903" y="20169"/>
                  <a:pt x="4873" y="20222"/>
                  <a:pt x="4837" y="20222"/>
                </a:cubicBezTo>
                <a:cubicBezTo>
                  <a:pt x="4800" y="20222"/>
                  <a:pt x="4771" y="20169"/>
                  <a:pt x="4771" y="20103"/>
                </a:cubicBezTo>
                <a:cubicBezTo>
                  <a:pt x="4771" y="20037"/>
                  <a:pt x="4800" y="19984"/>
                  <a:pt x="4837" y="19984"/>
                </a:cubicBezTo>
                <a:close/>
                <a:moveTo>
                  <a:pt x="4439" y="19984"/>
                </a:moveTo>
                <a:cubicBezTo>
                  <a:pt x="4475" y="19984"/>
                  <a:pt x="4505" y="20037"/>
                  <a:pt x="4505" y="20103"/>
                </a:cubicBezTo>
                <a:cubicBezTo>
                  <a:pt x="4505" y="20169"/>
                  <a:pt x="4475" y="20222"/>
                  <a:pt x="4439" y="20222"/>
                </a:cubicBezTo>
                <a:cubicBezTo>
                  <a:pt x="4403" y="20222"/>
                  <a:pt x="4373" y="20169"/>
                  <a:pt x="4373" y="20103"/>
                </a:cubicBezTo>
                <a:cubicBezTo>
                  <a:pt x="4373" y="20037"/>
                  <a:pt x="4403" y="19984"/>
                  <a:pt x="4439" y="19984"/>
                </a:cubicBezTo>
                <a:close/>
                <a:moveTo>
                  <a:pt x="4042" y="19984"/>
                </a:moveTo>
                <a:cubicBezTo>
                  <a:pt x="4078" y="19984"/>
                  <a:pt x="4107" y="20037"/>
                  <a:pt x="4107" y="20103"/>
                </a:cubicBezTo>
                <a:cubicBezTo>
                  <a:pt x="4107" y="20169"/>
                  <a:pt x="4078" y="20222"/>
                  <a:pt x="4042" y="20222"/>
                </a:cubicBezTo>
                <a:cubicBezTo>
                  <a:pt x="4005" y="20222"/>
                  <a:pt x="3976" y="20169"/>
                  <a:pt x="3976" y="20103"/>
                </a:cubicBezTo>
                <a:cubicBezTo>
                  <a:pt x="3976" y="20037"/>
                  <a:pt x="4005" y="19984"/>
                  <a:pt x="4042" y="19984"/>
                </a:cubicBezTo>
                <a:close/>
                <a:moveTo>
                  <a:pt x="3644" y="19984"/>
                </a:moveTo>
                <a:cubicBezTo>
                  <a:pt x="3680" y="19984"/>
                  <a:pt x="3710" y="20037"/>
                  <a:pt x="3710" y="20103"/>
                </a:cubicBezTo>
                <a:cubicBezTo>
                  <a:pt x="3710" y="20169"/>
                  <a:pt x="3680" y="20222"/>
                  <a:pt x="3644" y="20222"/>
                </a:cubicBezTo>
                <a:cubicBezTo>
                  <a:pt x="3608" y="20222"/>
                  <a:pt x="3578" y="20169"/>
                  <a:pt x="3578" y="20103"/>
                </a:cubicBezTo>
                <a:cubicBezTo>
                  <a:pt x="3578" y="20037"/>
                  <a:pt x="3608" y="19984"/>
                  <a:pt x="3644" y="19984"/>
                </a:cubicBezTo>
                <a:close/>
                <a:moveTo>
                  <a:pt x="3246" y="19984"/>
                </a:moveTo>
                <a:cubicBezTo>
                  <a:pt x="3283" y="19984"/>
                  <a:pt x="3312" y="20037"/>
                  <a:pt x="3312" y="20103"/>
                </a:cubicBezTo>
                <a:cubicBezTo>
                  <a:pt x="3312" y="20169"/>
                  <a:pt x="3283" y="20222"/>
                  <a:pt x="3246" y="20222"/>
                </a:cubicBezTo>
                <a:cubicBezTo>
                  <a:pt x="3210" y="20222"/>
                  <a:pt x="3181" y="20169"/>
                  <a:pt x="3181" y="20103"/>
                </a:cubicBezTo>
                <a:cubicBezTo>
                  <a:pt x="3181" y="20037"/>
                  <a:pt x="3210" y="19984"/>
                  <a:pt x="3246" y="19984"/>
                </a:cubicBezTo>
                <a:close/>
                <a:moveTo>
                  <a:pt x="2849" y="19984"/>
                </a:moveTo>
                <a:cubicBezTo>
                  <a:pt x="2885" y="19984"/>
                  <a:pt x="2915" y="20037"/>
                  <a:pt x="2915" y="20103"/>
                </a:cubicBezTo>
                <a:cubicBezTo>
                  <a:pt x="2915" y="20169"/>
                  <a:pt x="2885" y="20222"/>
                  <a:pt x="2849" y="20222"/>
                </a:cubicBezTo>
                <a:cubicBezTo>
                  <a:pt x="2812" y="20222"/>
                  <a:pt x="2783" y="20169"/>
                  <a:pt x="2783" y="20103"/>
                </a:cubicBezTo>
                <a:cubicBezTo>
                  <a:pt x="2783" y="20037"/>
                  <a:pt x="2812" y="19984"/>
                  <a:pt x="2849" y="19984"/>
                </a:cubicBezTo>
                <a:close/>
                <a:moveTo>
                  <a:pt x="2451" y="19984"/>
                </a:moveTo>
                <a:cubicBezTo>
                  <a:pt x="2488" y="19984"/>
                  <a:pt x="2517" y="20037"/>
                  <a:pt x="2517" y="20103"/>
                </a:cubicBezTo>
                <a:cubicBezTo>
                  <a:pt x="2517" y="20169"/>
                  <a:pt x="2488" y="20222"/>
                  <a:pt x="2451" y="20222"/>
                </a:cubicBezTo>
                <a:cubicBezTo>
                  <a:pt x="2415" y="20222"/>
                  <a:pt x="2385" y="20169"/>
                  <a:pt x="2385" y="20103"/>
                </a:cubicBezTo>
                <a:cubicBezTo>
                  <a:pt x="2385" y="20037"/>
                  <a:pt x="2415" y="19984"/>
                  <a:pt x="2451" y="19984"/>
                </a:cubicBezTo>
                <a:close/>
                <a:moveTo>
                  <a:pt x="2054" y="19984"/>
                </a:moveTo>
                <a:cubicBezTo>
                  <a:pt x="2090" y="19984"/>
                  <a:pt x="2120" y="20037"/>
                  <a:pt x="2120" y="20103"/>
                </a:cubicBezTo>
                <a:cubicBezTo>
                  <a:pt x="2120" y="20169"/>
                  <a:pt x="2090" y="20222"/>
                  <a:pt x="2054" y="20222"/>
                </a:cubicBezTo>
                <a:cubicBezTo>
                  <a:pt x="2017" y="20222"/>
                  <a:pt x="1988" y="20169"/>
                  <a:pt x="1988" y="20103"/>
                </a:cubicBezTo>
                <a:cubicBezTo>
                  <a:pt x="1988" y="20037"/>
                  <a:pt x="2017" y="19984"/>
                  <a:pt x="2054" y="19984"/>
                </a:cubicBezTo>
                <a:close/>
                <a:moveTo>
                  <a:pt x="1656" y="19984"/>
                </a:moveTo>
                <a:cubicBezTo>
                  <a:pt x="1693" y="19984"/>
                  <a:pt x="1722" y="20037"/>
                  <a:pt x="1722" y="20103"/>
                </a:cubicBezTo>
                <a:cubicBezTo>
                  <a:pt x="1722" y="20169"/>
                  <a:pt x="1693" y="20222"/>
                  <a:pt x="1656" y="20222"/>
                </a:cubicBezTo>
                <a:cubicBezTo>
                  <a:pt x="1620" y="20222"/>
                  <a:pt x="1590" y="20169"/>
                  <a:pt x="1590" y="20103"/>
                </a:cubicBezTo>
                <a:cubicBezTo>
                  <a:pt x="1590" y="20037"/>
                  <a:pt x="1620" y="19984"/>
                  <a:pt x="1656" y="19984"/>
                </a:cubicBezTo>
                <a:close/>
                <a:moveTo>
                  <a:pt x="1259" y="19984"/>
                </a:moveTo>
                <a:cubicBezTo>
                  <a:pt x="1295" y="19984"/>
                  <a:pt x="1324" y="20037"/>
                  <a:pt x="1324" y="20103"/>
                </a:cubicBezTo>
                <a:cubicBezTo>
                  <a:pt x="1324" y="20169"/>
                  <a:pt x="1295" y="20222"/>
                  <a:pt x="1259" y="20222"/>
                </a:cubicBezTo>
                <a:cubicBezTo>
                  <a:pt x="1222" y="20222"/>
                  <a:pt x="1193" y="20169"/>
                  <a:pt x="1193" y="20103"/>
                </a:cubicBezTo>
                <a:cubicBezTo>
                  <a:pt x="1193" y="20037"/>
                  <a:pt x="1222" y="19984"/>
                  <a:pt x="1259" y="19984"/>
                </a:cubicBezTo>
                <a:close/>
                <a:moveTo>
                  <a:pt x="861" y="19984"/>
                </a:moveTo>
                <a:cubicBezTo>
                  <a:pt x="897" y="19984"/>
                  <a:pt x="927" y="20037"/>
                  <a:pt x="927" y="20103"/>
                </a:cubicBezTo>
                <a:cubicBezTo>
                  <a:pt x="927" y="20169"/>
                  <a:pt x="897" y="20222"/>
                  <a:pt x="861" y="20222"/>
                </a:cubicBezTo>
                <a:cubicBezTo>
                  <a:pt x="825" y="20222"/>
                  <a:pt x="795" y="20169"/>
                  <a:pt x="795" y="20103"/>
                </a:cubicBezTo>
                <a:cubicBezTo>
                  <a:pt x="795" y="20037"/>
                  <a:pt x="825" y="19984"/>
                  <a:pt x="861" y="19984"/>
                </a:cubicBezTo>
                <a:close/>
                <a:moveTo>
                  <a:pt x="463" y="19984"/>
                </a:moveTo>
                <a:cubicBezTo>
                  <a:pt x="500" y="19984"/>
                  <a:pt x="529" y="20037"/>
                  <a:pt x="529" y="20103"/>
                </a:cubicBezTo>
                <a:cubicBezTo>
                  <a:pt x="529" y="20169"/>
                  <a:pt x="500" y="20222"/>
                  <a:pt x="463" y="20222"/>
                </a:cubicBezTo>
                <a:cubicBezTo>
                  <a:pt x="427" y="20222"/>
                  <a:pt x="398" y="20169"/>
                  <a:pt x="398" y="20103"/>
                </a:cubicBezTo>
                <a:cubicBezTo>
                  <a:pt x="398" y="20037"/>
                  <a:pt x="427" y="19984"/>
                  <a:pt x="463" y="19984"/>
                </a:cubicBezTo>
                <a:close/>
                <a:moveTo>
                  <a:pt x="66" y="19984"/>
                </a:moveTo>
                <a:cubicBezTo>
                  <a:pt x="102" y="19984"/>
                  <a:pt x="132" y="20037"/>
                  <a:pt x="132" y="20103"/>
                </a:cubicBezTo>
                <a:cubicBezTo>
                  <a:pt x="132" y="20169"/>
                  <a:pt x="102" y="20222"/>
                  <a:pt x="66" y="20222"/>
                </a:cubicBezTo>
                <a:cubicBezTo>
                  <a:pt x="30" y="20222"/>
                  <a:pt x="0" y="20169"/>
                  <a:pt x="0" y="20103"/>
                </a:cubicBezTo>
                <a:cubicBezTo>
                  <a:pt x="0" y="20037"/>
                  <a:pt x="30" y="19984"/>
                  <a:pt x="66" y="19984"/>
                </a:cubicBezTo>
                <a:close/>
                <a:moveTo>
                  <a:pt x="21534" y="19295"/>
                </a:moveTo>
                <a:cubicBezTo>
                  <a:pt x="21570" y="19295"/>
                  <a:pt x="21600" y="19348"/>
                  <a:pt x="21600" y="19414"/>
                </a:cubicBezTo>
                <a:cubicBezTo>
                  <a:pt x="21600" y="19479"/>
                  <a:pt x="21570" y="19533"/>
                  <a:pt x="21534" y="19533"/>
                </a:cubicBezTo>
                <a:cubicBezTo>
                  <a:pt x="21498" y="19533"/>
                  <a:pt x="21468" y="19479"/>
                  <a:pt x="21468" y="19414"/>
                </a:cubicBezTo>
                <a:cubicBezTo>
                  <a:pt x="21468" y="19348"/>
                  <a:pt x="21498" y="19295"/>
                  <a:pt x="21534" y="19295"/>
                </a:cubicBezTo>
                <a:close/>
                <a:moveTo>
                  <a:pt x="21137" y="19295"/>
                </a:moveTo>
                <a:cubicBezTo>
                  <a:pt x="21173" y="19295"/>
                  <a:pt x="21202" y="19348"/>
                  <a:pt x="21202" y="19414"/>
                </a:cubicBezTo>
                <a:cubicBezTo>
                  <a:pt x="21202" y="19479"/>
                  <a:pt x="21173" y="19533"/>
                  <a:pt x="21137" y="19533"/>
                </a:cubicBezTo>
                <a:cubicBezTo>
                  <a:pt x="21100" y="19533"/>
                  <a:pt x="21071" y="19479"/>
                  <a:pt x="21071" y="19414"/>
                </a:cubicBezTo>
                <a:cubicBezTo>
                  <a:pt x="21071" y="19348"/>
                  <a:pt x="21100" y="19295"/>
                  <a:pt x="21137" y="19295"/>
                </a:cubicBezTo>
                <a:close/>
                <a:moveTo>
                  <a:pt x="20739" y="19295"/>
                </a:moveTo>
                <a:cubicBezTo>
                  <a:pt x="20775" y="19295"/>
                  <a:pt x="20805" y="19348"/>
                  <a:pt x="20805" y="19414"/>
                </a:cubicBezTo>
                <a:cubicBezTo>
                  <a:pt x="20805" y="19479"/>
                  <a:pt x="20775" y="19533"/>
                  <a:pt x="20739" y="19533"/>
                </a:cubicBezTo>
                <a:cubicBezTo>
                  <a:pt x="20703" y="19533"/>
                  <a:pt x="20673" y="19479"/>
                  <a:pt x="20673" y="19414"/>
                </a:cubicBezTo>
                <a:cubicBezTo>
                  <a:pt x="20673" y="19348"/>
                  <a:pt x="20703" y="19295"/>
                  <a:pt x="20739" y="19295"/>
                </a:cubicBezTo>
                <a:close/>
                <a:moveTo>
                  <a:pt x="20341" y="19295"/>
                </a:moveTo>
                <a:cubicBezTo>
                  <a:pt x="20378" y="19295"/>
                  <a:pt x="20407" y="19348"/>
                  <a:pt x="20407" y="19414"/>
                </a:cubicBezTo>
                <a:cubicBezTo>
                  <a:pt x="20407" y="19479"/>
                  <a:pt x="20378" y="19533"/>
                  <a:pt x="20341" y="19533"/>
                </a:cubicBezTo>
                <a:cubicBezTo>
                  <a:pt x="20305" y="19533"/>
                  <a:pt x="20276" y="19479"/>
                  <a:pt x="20276" y="19414"/>
                </a:cubicBezTo>
                <a:cubicBezTo>
                  <a:pt x="20276" y="19348"/>
                  <a:pt x="20305" y="19295"/>
                  <a:pt x="20341" y="19295"/>
                </a:cubicBezTo>
                <a:close/>
                <a:moveTo>
                  <a:pt x="19944" y="19295"/>
                </a:moveTo>
                <a:cubicBezTo>
                  <a:pt x="19980" y="19295"/>
                  <a:pt x="20010" y="19348"/>
                  <a:pt x="20010" y="19414"/>
                </a:cubicBezTo>
                <a:cubicBezTo>
                  <a:pt x="20010" y="19479"/>
                  <a:pt x="19980" y="19533"/>
                  <a:pt x="19944" y="19533"/>
                </a:cubicBezTo>
                <a:cubicBezTo>
                  <a:pt x="19907" y="19533"/>
                  <a:pt x="19878" y="19479"/>
                  <a:pt x="19878" y="19414"/>
                </a:cubicBezTo>
                <a:cubicBezTo>
                  <a:pt x="19878" y="19348"/>
                  <a:pt x="19907" y="19295"/>
                  <a:pt x="19944" y="19295"/>
                </a:cubicBezTo>
                <a:close/>
                <a:moveTo>
                  <a:pt x="19546" y="19295"/>
                </a:moveTo>
                <a:cubicBezTo>
                  <a:pt x="19583" y="19295"/>
                  <a:pt x="19612" y="19348"/>
                  <a:pt x="19612" y="19414"/>
                </a:cubicBezTo>
                <a:cubicBezTo>
                  <a:pt x="19612" y="19479"/>
                  <a:pt x="19583" y="19533"/>
                  <a:pt x="19546" y="19533"/>
                </a:cubicBezTo>
                <a:cubicBezTo>
                  <a:pt x="19510" y="19533"/>
                  <a:pt x="19480" y="19479"/>
                  <a:pt x="19480" y="19414"/>
                </a:cubicBezTo>
                <a:cubicBezTo>
                  <a:pt x="19480" y="19348"/>
                  <a:pt x="19510" y="19295"/>
                  <a:pt x="19546" y="19295"/>
                </a:cubicBezTo>
                <a:close/>
                <a:moveTo>
                  <a:pt x="19149" y="19295"/>
                </a:moveTo>
                <a:cubicBezTo>
                  <a:pt x="19185" y="19295"/>
                  <a:pt x="19215" y="19348"/>
                  <a:pt x="19215" y="19414"/>
                </a:cubicBezTo>
                <a:cubicBezTo>
                  <a:pt x="19215" y="19479"/>
                  <a:pt x="19185" y="19533"/>
                  <a:pt x="19149" y="19533"/>
                </a:cubicBezTo>
                <a:cubicBezTo>
                  <a:pt x="19112" y="19533"/>
                  <a:pt x="19083" y="19479"/>
                  <a:pt x="19083" y="19414"/>
                </a:cubicBezTo>
                <a:cubicBezTo>
                  <a:pt x="19083" y="19348"/>
                  <a:pt x="19112" y="19295"/>
                  <a:pt x="19149" y="19295"/>
                </a:cubicBezTo>
                <a:close/>
                <a:moveTo>
                  <a:pt x="18751" y="19295"/>
                </a:moveTo>
                <a:cubicBezTo>
                  <a:pt x="18788" y="19295"/>
                  <a:pt x="18817" y="19348"/>
                  <a:pt x="18817" y="19414"/>
                </a:cubicBezTo>
                <a:cubicBezTo>
                  <a:pt x="18817" y="19479"/>
                  <a:pt x="18788" y="19533"/>
                  <a:pt x="18751" y="19533"/>
                </a:cubicBezTo>
                <a:cubicBezTo>
                  <a:pt x="18715" y="19533"/>
                  <a:pt x="18685" y="19479"/>
                  <a:pt x="18685" y="19414"/>
                </a:cubicBezTo>
                <a:cubicBezTo>
                  <a:pt x="18685" y="19348"/>
                  <a:pt x="18715" y="19295"/>
                  <a:pt x="18751" y="19295"/>
                </a:cubicBezTo>
                <a:close/>
                <a:moveTo>
                  <a:pt x="18354" y="19295"/>
                </a:moveTo>
                <a:cubicBezTo>
                  <a:pt x="18390" y="19295"/>
                  <a:pt x="18420" y="19348"/>
                  <a:pt x="18420" y="19414"/>
                </a:cubicBezTo>
                <a:cubicBezTo>
                  <a:pt x="18420" y="19479"/>
                  <a:pt x="18390" y="19533"/>
                  <a:pt x="18354" y="19533"/>
                </a:cubicBezTo>
                <a:cubicBezTo>
                  <a:pt x="18317" y="19533"/>
                  <a:pt x="18288" y="19479"/>
                  <a:pt x="18288" y="19414"/>
                </a:cubicBezTo>
                <a:cubicBezTo>
                  <a:pt x="18288" y="19348"/>
                  <a:pt x="18317" y="19295"/>
                  <a:pt x="18354" y="19295"/>
                </a:cubicBezTo>
                <a:close/>
                <a:moveTo>
                  <a:pt x="17956" y="19295"/>
                </a:moveTo>
                <a:cubicBezTo>
                  <a:pt x="17992" y="19295"/>
                  <a:pt x="18022" y="19348"/>
                  <a:pt x="18022" y="19414"/>
                </a:cubicBezTo>
                <a:cubicBezTo>
                  <a:pt x="18022" y="19479"/>
                  <a:pt x="17992" y="19533"/>
                  <a:pt x="17956" y="19533"/>
                </a:cubicBezTo>
                <a:cubicBezTo>
                  <a:pt x="17920" y="19533"/>
                  <a:pt x="17890" y="19479"/>
                  <a:pt x="17890" y="19414"/>
                </a:cubicBezTo>
                <a:cubicBezTo>
                  <a:pt x="17890" y="19348"/>
                  <a:pt x="17920" y="19295"/>
                  <a:pt x="17956" y="19295"/>
                </a:cubicBezTo>
                <a:close/>
                <a:moveTo>
                  <a:pt x="17559" y="19295"/>
                </a:moveTo>
                <a:cubicBezTo>
                  <a:pt x="17595" y="19295"/>
                  <a:pt x="17624" y="19348"/>
                  <a:pt x="17624" y="19414"/>
                </a:cubicBezTo>
                <a:cubicBezTo>
                  <a:pt x="17624" y="19479"/>
                  <a:pt x="17595" y="19533"/>
                  <a:pt x="17559" y="19533"/>
                </a:cubicBezTo>
                <a:cubicBezTo>
                  <a:pt x="17522" y="19533"/>
                  <a:pt x="17493" y="19479"/>
                  <a:pt x="17493" y="19414"/>
                </a:cubicBezTo>
                <a:cubicBezTo>
                  <a:pt x="17493" y="19348"/>
                  <a:pt x="17522" y="19295"/>
                  <a:pt x="17559" y="19295"/>
                </a:cubicBezTo>
                <a:close/>
                <a:moveTo>
                  <a:pt x="17161" y="19295"/>
                </a:moveTo>
                <a:cubicBezTo>
                  <a:pt x="17197" y="19295"/>
                  <a:pt x="17227" y="19348"/>
                  <a:pt x="17227" y="19414"/>
                </a:cubicBezTo>
                <a:cubicBezTo>
                  <a:pt x="17227" y="19479"/>
                  <a:pt x="17197" y="19533"/>
                  <a:pt x="17161" y="19533"/>
                </a:cubicBezTo>
                <a:cubicBezTo>
                  <a:pt x="17125" y="19533"/>
                  <a:pt x="17095" y="19479"/>
                  <a:pt x="17095" y="19414"/>
                </a:cubicBezTo>
                <a:cubicBezTo>
                  <a:pt x="17095" y="19348"/>
                  <a:pt x="17125" y="19295"/>
                  <a:pt x="17161" y="19295"/>
                </a:cubicBezTo>
                <a:close/>
                <a:moveTo>
                  <a:pt x="16763" y="19295"/>
                </a:moveTo>
                <a:cubicBezTo>
                  <a:pt x="16800" y="19295"/>
                  <a:pt x="16829" y="19348"/>
                  <a:pt x="16829" y="19414"/>
                </a:cubicBezTo>
                <a:cubicBezTo>
                  <a:pt x="16829" y="19479"/>
                  <a:pt x="16800" y="19533"/>
                  <a:pt x="16763" y="19533"/>
                </a:cubicBezTo>
                <a:cubicBezTo>
                  <a:pt x="16727" y="19533"/>
                  <a:pt x="16697" y="19479"/>
                  <a:pt x="16697" y="19414"/>
                </a:cubicBezTo>
                <a:cubicBezTo>
                  <a:pt x="16697" y="19348"/>
                  <a:pt x="16727" y="19295"/>
                  <a:pt x="16763" y="19295"/>
                </a:cubicBezTo>
                <a:close/>
                <a:moveTo>
                  <a:pt x="16366" y="19295"/>
                </a:moveTo>
                <a:cubicBezTo>
                  <a:pt x="16402" y="19295"/>
                  <a:pt x="16432" y="19348"/>
                  <a:pt x="16432" y="19414"/>
                </a:cubicBezTo>
                <a:cubicBezTo>
                  <a:pt x="16432" y="19479"/>
                  <a:pt x="16402" y="19533"/>
                  <a:pt x="16366" y="19533"/>
                </a:cubicBezTo>
                <a:cubicBezTo>
                  <a:pt x="16329" y="19533"/>
                  <a:pt x="16300" y="19479"/>
                  <a:pt x="16300" y="19414"/>
                </a:cubicBezTo>
                <a:cubicBezTo>
                  <a:pt x="16300" y="19348"/>
                  <a:pt x="16329" y="19295"/>
                  <a:pt x="16366" y="19295"/>
                </a:cubicBezTo>
                <a:close/>
                <a:moveTo>
                  <a:pt x="15968" y="19295"/>
                </a:moveTo>
                <a:cubicBezTo>
                  <a:pt x="16005" y="19295"/>
                  <a:pt x="16034" y="19348"/>
                  <a:pt x="16034" y="19414"/>
                </a:cubicBezTo>
                <a:cubicBezTo>
                  <a:pt x="16034" y="19479"/>
                  <a:pt x="16005" y="19533"/>
                  <a:pt x="15968" y="19533"/>
                </a:cubicBezTo>
                <a:cubicBezTo>
                  <a:pt x="15932" y="19533"/>
                  <a:pt x="15902" y="19479"/>
                  <a:pt x="15902" y="19414"/>
                </a:cubicBezTo>
                <a:cubicBezTo>
                  <a:pt x="15902" y="19348"/>
                  <a:pt x="15932" y="19295"/>
                  <a:pt x="15968" y="19295"/>
                </a:cubicBezTo>
                <a:close/>
                <a:moveTo>
                  <a:pt x="15571" y="19295"/>
                </a:moveTo>
                <a:cubicBezTo>
                  <a:pt x="15607" y="19295"/>
                  <a:pt x="15637" y="19348"/>
                  <a:pt x="15637" y="19414"/>
                </a:cubicBezTo>
                <a:cubicBezTo>
                  <a:pt x="15637" y="19479"/>
                  <a:pt x="15607" y="19533"/>
                  <a:pt x="15571" y="19533"/>
                </a:cubicBezTo>
                <a:cubicBezTo>
                  <a:pt x="15534" y="19533"/>
                  <a:pt x="15505" y="19479"/>
                  <a:pt x="15505" y="19414"/>
                </a:cubicBezTo>
                <a:cubicBezTo>
                  <a:pt x="15505" y="19348"/>
                  <a:pt x="15534" y="19295"/>
                  <a:pt x="15571" y="19295"/>
                </a:cubicBezTo>
                <a:close/>
                <a:moveTo>
                  <a:pt x="15173" y="19295"/>
                </a:moveTo>
                <a:cubicBezTo>
                  <a:pt x="15210" y="19295"/>
                  <a:pt x="15239" y="19348"/>
                  <a:pt x="15239" y="19414"/>
                </a:cubicBezTo>
                <a:cubicBezTo>
                  <a:pt x="15239" y="19479"/>
                  <a:pt x="15210" y="19533"/>
                  <a:pt x="15173" y="19533"/>
                </a:cubicBezTo>
                <a:cubicBezTo>
                  <a:pt x="15137" y="19533"/>
                  <a:pt x="15107" y="19479"/>
                  <a:pt x="15107" y="19414"/>
                </a:cubicBezTo>
                <a:cubicBezTo>
                  <a:pt x="15107" y="19348"/>
                  <a:pt x="15137" y="19295"/>
                  <a:pt x="15173" y="19295"/>
                </a:cubicBezTo>
                <a:close/>
                <a:moveTo>
                  <a:pt x="14776" y="19295"/>
                </a:moveTo>
                <a:cubicBezTo>
                  <a:pt x="14812" y="19295"/>
                  <a:pt x="14841" y="19348"/>
                  <a:pt x="14841" y="19414"/>
                </a:cubicBezTo>
                <a:cubicBezTo>
                  <a:pt x="14841" y="19479"/>
                  <a:pt x="14812" y="19533"/>
                  <a:pt x="14776" y="19533"/>
                </a:cubicBezTo>
                <a:cubicBezTo>
                  <a:pt x="14739" y="19533"/>
                  <a:pt x="14710" y="19479"/>
                  <a:pt x="14710" y="19414"/>
                </a:cubicBezTo>
                <a:cubicBezTo>
                  <a:pt x="14710" y="19348"/>
                  <a:pt x="14739" y="19295"/>
                  <a:pt x="14776" y="19295"/>
                </a:cubicBezTo>
                <a:close/>
                <a:moveTo>
                  <a:pt x="14378" y="19295"/>
                </a:moveTo>
                <a:cubicBezTo>
                  <a:pt x="14414" y="19295"/>
                  <a:pt x="14444" y="19348"/>
                  <a:pt x="14444" y="19414"/>
                </a:cubicBezTo>
                <a:cubicBezTo>
                  <a:pt x="14444" y="19479"/>
                  <a:pt x="14414" y="19533"/>
                  <a:pt x="14378" y="19533"/>
                </a:cubicBezTo>
                <a:cubicBezTo>
                  <a:pt x="14342" y="19533"/>
                  <a:pt x="14312" y="19479"/>
                  <a:pt x="14312" y="19414"/>
                </a:cubicBezTo>
                <a:cubicBezTo>
                  <a:pt x="14312" y="19348"/>
                  <a:pt x="14342" y="19295"/>
                  <a:pt x="14378" y="19295"/>
                </a:cubicBezTo>
                <a:close/>
                <a:moveTo>
                  <a:pt x="13980" y="19295"/>
                </a:moveTo>
                <a:cubicBezTo>
                  <a:pt x="14017" y="19295"/>
                  <a:pt x="14046" y="19348"/>
                  <a:pt x="14046" y="19414"/>
                </a:cubicBezTo>
                <a:cubicBezTo>
                  <a:pt x="14046" y="19479"/>
                  <a:pt x="14017" y="19533"/>
                  <a:pt x="13980" y="19533"/>
                </a:cubicBezTo>
                <a:cubicBezTo>
                  <a:pt x="13944" y="19533"/>
                  <a:pt x="13915" y="19479"/>
                  <a:pt x="13915" y="19414"/>
                </a:cubicBezTo>
                <a:cubicBezTo>
                  <a:pt x="13915" y="19348"/>
                  <a:pt x="13944" y="19295"/>
                  <a:pt x="13980" y="19295"/>
                </a:cubicBezTo>
                <a:close/>
                <a:moveTo>
                  <a:pt x="13583" y="19295"/>
                </a:moveTo>
                <a:cubicBezTo>
                  <a:pt x="13619" y="19295"/>
                  <a:pt x="13649" y="19348"/>
                  <a:pt x="13649" y="19414"/>
                </a:cubicBezTo>
                <a:cubicBezTo>
                  <a:pt x="13649" y="19479"/>
                  <a:pt x="13619" y="19533"/>
                  <a:pt x="13583" y="19533"/>
                </a:cubicBezTo>
                <a:cubicBezTo>
                  <a:pt x="13547" y="19533"/>
                  <a:pt x="13517" y="19479"/>
                  <a:pt x="13517" y="19414"/>
                </a:cubicBezTo>
                <a:cubicBezTo>
                  <a:pt x="13517" y="19348"/>
                  <a:pt x="13547" y="19295"/>
                  <a:pt x="13583" y="19295"/>
                </a:cubicBezTo>
                <a:close/>
                <a:moveTo>
                  <a:pt x="13185" y="19295"/>
                </a:moveTo>
                <a:cubicBezTo>
                  <a:pt x="13222" y="19295"/>
                  <a:pt x="13251" y="19348"/>
                  <a:pt x="13251" y="19414"/>
                </a:cubicBezTo>
                <a:cubicBezTo>
                  <a:pt x="13251" y="19479"/>
                  <a:pt x="13222" y="19533"/>
                  <a:pt x="13185" y="19533"/>
                </a:cubicBezTo>
                <a:cubicBezTo>
                  <a:pt x="13149" y="19533"/>
                  <a:pt x="13119" y="19479"/>
                  <a:pt x="13119" y="19414"/>
                </a:cubicBezTo>
                <a:cubicBezTo>
                  <a:pt x="13119" y="19348"/>
                  <a:pt x="13149" y="19295"/>
                  <a:pt x="13185" y="19295"/>
                </a:cubicBezTo>
                <a:close/>
                <a:moveTo>
                  <a:pt x="12788" y="19295"/>
                </a:moveTo>
                <a:cubicBezTo>
                  <a:pt x="12824" y="19295"/>
                  <a:pt x="12854" y="19348"/>
                  <a:pt x="12854" y="19414"/>
                </a:cubicBezTo>
                <a:cubicBezTo>
                  <a:pt x="12854" y="19479"/>
                  <a:pt x="12824" y="19533"/>
                  <a:pt x="12788" y="19533"/>
                </a:cubicBezTo>
                <a:cubicBezTo>
                  <a:pt x="12751" y="19533"/>
                  <a:pt x="12722" y="19479"/>
                  <a:pt x="12722" y="19414"/>
                </a:cubicBezTo>
                <a:cubicBezTo>
                  <a:pt x="12722" y="19348"/>
                  <a:pt x="12751" y="19295"/>
                  <a:pt x="12788" y="19295"/>
                </a:cubicBezTo>
                <a:close/>
                <a:moveTo>
                  <a:pt x="12390" y="19295"/>
                </a:moveTo>
                <a:cubicBezTo>
                  <a:pt x="12427" y="19295"/>
                  <a:pt x="12456" y="19348"/>
                  <a:pt x="12456" y="19414"/>
                </a:cubicBezTo>
                <a:cubicBezTo>
                  <a:pt x="12456" y="19479"/>
                  <a:pt x="12427" y="19533"/>
                  <a:pt x="12390" y="19533"/>
                </a:cubicBezTo>
                <a:cubicBezTo>
                  <a:pt x="12354" y="19533"/>
                  <a:pt x="12324" y="19479"/>
                  <a:pt x="12324" y="19414"/>
                </a:cubicBezTo>
                <a:cubicBezTo>
                  <a:pt x="12324" y="19348"/>
                  <a:pt x="12354" y="19295"/>
                  <a:pt x="12390" y="19295"/>
                </a:cubicBezTo>
                <a:close/>
                <a:moveTo>
                  <a:pt x="11993" y="19295"/>
                </a:moveTo>
                <a:cubicBezTo>
                  <a:pt x="12029" y="19295"/>
                  <a:pt x="12059" y="19348"/>
                  <a:pt x="12059" y="19414"/>
                </a:cubicBezTo>
                <a:cubicBezTo>
                  <a:pt x="12059" y="19479"/>
                  <a:pt x="12029" y="19533"/>
                  <a:pt x="11993" y="19533"/>
                </a:cubicBezTo>
                <a:cubicBezTo>
                  <a:pt x="11956" y="19533"/>
                  <a:pt x="11927" y="19479"/>
                  <a:pt x="11927" y="19414"/>
                </a:cubicBezTo>
                <a:cubicBezTo>
                  <a:pt x="11927" y="19348"/>
                  <a:pt x="11956" y="19295"/>
                  <a:pt x="11993" y="19295"/>
                </a:cubicBezTo>
                <a:close/>
                <a:moveTo>
                  <a:pt x="11595" y="19295"/>
                </a:moveTo>
                <a:cubicBezTo>
                  <a:pt x="11631" y="19295"/>
                  <a:pt x="11661" y="19348"/>
                  <a:pt x="11661" y="19414"/>
                </a:cubicBezTo>
                <a:cubicBezTo>
                  <a:pt x="11661" y="19479"/>
                  <a:pt x="11631" y="19533"/>
                  <a:pt x="11595" y="19533"/>
                </a:cubicBezTo>
                <a:cubicBezTo>
                  <a:pt x="11559" y="19533"/>
                  <a:pt x="11529" y="19479"/>
                  <a:pt x="11529" y="19414"/>
                </a:cubicBezTo>
                <a:cubicBezTo>
                  <a:pt x="11529" y="19348"/>
                  <a:pt x="11559" y="19295"/>
                  <a:pt x="11595" y="19295"/>
                </a:cubicBezTo>
                <a:close/>
                <a:moveTo>
                  <a:pt x="11198" y="19295"/>
                </a:moveTo>
                <a:cubicBezTo>
                  <a:pt x="11234" y="19295"/>
                  <a:pt x="11263" y="19348"/>
                  <a:pt x="11263" y="19414"/>
                </a:cubicBezTo>
                <a:cubicBezTo>
                  <a:pt x="11263" y="19479"/>
                  <a:pt x="11234" y="19533"/>
                  <a:pt x="11198" y="19533"/>
                </a:cubicBezTo>
                <a:cubicBezTo>
                  <a:pt x="11161" y="19533"/>
                  <a:pt x="11132" y="19479"/>
                  <a:pt x="11132" y="19414"/>
                </a:cubicBezTo>
                <a:cubicBezTo>
                  <a:pt x="11132" y="19348"/>
                  <a:pt x="11161" y="19295"/>
                  <a:pt x="11198" y="19295"/>
                </a:cubicBezTo>
                <a:close/>
                <a:moveTo>
                  <a:pt x="10800" y="19295"/>
                </a:moveTo>
                <a:cubicBezTo>
                  <a:pt x="10836" y="19295"/>
                  <a:pt x="10866" y="19348"/>
                  <a:pt x="10866" y="19414"/>
                </a:cubicBezTo>
                <a:cubicBezTo>
                  <a:pt x="10866" y="19479"/>
                  <a:pt x="10836" y="19533"/>
                  <a:pt x="10800" y="19533"/>
                </a:cubicBezTo>
                <a:cubicBezTo>
                  <a:pt x="10764" y="19533"/>
                  <a:pt x="10734" y="19479"/>
                  <a:pt x="10734" y="19414"/>
                </a:cubicBezTo>
                <a:cubicBezTo>
                  <a:pt x="10734" y="19348"/>
                  <a:pt x="10764" y="19295"/>
                  <a:pt x="10800" y="19295"/>
                </a:cubicBezTo>
                <a:close/>
                <a:moveTo>
                  <a:pt x="10402" y="19295"/>
                </a:moveTo>
                <a:cubicBezTo>
                  <a:pt x="10439" y="19295"/>
                  <a:pt x="10468" y="19348"/>
                  <a:pt x="10468" y="19414"/>
                </a:cubicBezTo>
                <a:cubicBezTo>
                  <a:pt x="10468" y="19479"/>
                  <a:pt x="10439" y="19533"/>
                  <a:pt x="10402" y="19533"/>
                </a:cubicBezTo>
                <a:cubicBezTo>
                  <a:pt x="10366" y="19533"/>
                  <a:pt x="10337" y="19479"/>
                  <a:pt x="10337" y="19414"/>
                </a:cubicBezTo>
                <a:cubicBezTo>
                  <a:pt x="10337" y="19348"/>
                  <a:pt x="10366" y="19295"/>
                  <a:pt x="10402" y="19295"/>
                </a:cubicBezTo>
                <a:close/>
                <a:moveTo>
                  <a:pt x="10005" y="19295"/>
                </a:moveTo>
                <a:cubicBezTo>
                  <a:pt x="10041" y="19295"/>
                  <a:pt x="10071" y="19348"/>
                  <a:pt x="10071" y="19414"/>
                </a:cubicBezTo>
                <a:cubicBezTo>
                  <a:pt x="10071" y="19479"/>
                  <a:pt x="10041" y="19533"/>
                  <a:pt x="10005" y="19533"/>
                </a:cubicBezTo>
                <a:cubicBezTo>
                  <a:pt x="9968" y="19533"/>
                  <a:pt x="9939" y="19479"/>
                  <a:pt x="9939" y="19414"/>
                </a:cubicBezTo>
                <a:cubicBezTo>
                  <a:pt x="9939" y="19348"/>
                  <a:pt x="9968" y="19295"/>
                  <a:pt x="10005" y="19295"/>
                </a:cubicBezTo>
                <a:close/>
                <a:moveTo>
                  <a:pt x="9607" y="19295"/>
                </a:moveTo>
                <a:cubicBezTo>
                  <a:pt x="9644" y="19295"/>
                  <a:pt x="9673" y="19348"/>
                  <a:pt x="9673" y="19414"/>
                </a:cubicBezTo>
                <a:cubicBezTo>
                  <a:pt x="9673" y="19479"/>
                  <a:pt x="9644" y="19533"/>
                  <a:pt x="9607" y="19533"/>
                </a:cubicBezTo>
                <a:cubicBezTo>
                  <a:pt x="9571" y="19533"/>
                  <a:pt x="9541" y="19479"/>
                  <a:pt x="9541" y="19414"/>
                </a:cubicBezTo>
                <a:cubicBezTo>
                  <a:pt x="9541" y="19348"/>
                  <a:pt x="9571" y="19295"/>
                  <a:pt x="9607" y="19295"/>
                </a:cubicBezTo>
                <a:close/>
                <a:moveTo>
                  <a:pt x="9210" y="19295"/>
                </a:moveTo>
                <a:cubicBezTo>
                  <a:pt x="9246" y="19295"/>
                  <a:pt x="9276" y="19348"/>
                  <a:pt x="9276" y="19414"/>
                </a:cubicBezTo>
                <a:cubicBezTo>
                  <a:pt x="9276" y="19479"/>
                  <a:pt x="9246" y="19533"/>
                  <a:pt x="9210" y="19533"/>
                </a:cubicBezTo>
                <a:cubicBezTo>
                  <a:pt x="9173" y="19533"/>
                  <a:pt x="9144" y="19479"/>
                  <a:pt x="9144" y="19414"/>
                </a:cubicBezTo>
                <a:cubicBezTo>
                  <a:pt x="9144" y="19348"/>
                  <a:pt x="9173" y="19295"/>
                  <a:pt x="9210" y="19295"/>
                </a:cubicBezTo>
                <a:close/>
                <a:moveTo>
                  <a:pt x="8812" y="19295"/>
                </a:moveTo>
                <a:cubicBezTo>
                  <a:pt x="8849" y="19295"/>
                  <a:pt x="8878" y="19348"/>
                  <a:pt x="8878" y="19414"/>
                </a:cubicBezTo>
                <a:cubicBezTo>
                  <a:pt x="8878" y="19479"/>
                  <a:pt x="8849" y="19533"/>
                  <a:pt x="8812" y="19533"/>
                </a:cubicBezTo>
                <a:cubicBezTo>
                  <a:pt x="8776" y="19533"/>
                  <a:pt x="8746" y="19479"/>
                  <a:pt x="8746" y="19414"/>
                </a:cubicBezTo>
                <a:cubicBezTo>
                  <a:pt x="8746" y="19348"/>
                  <a:pt x="8776" y="19295"/>
                  <a:pt x="8812" y="19295"/>
                </a:cubicBezTo>
                <a:close/>
                <a:moveTo>
                  <a:pt x="8415" y="19295"/>
                </a:moveTo>
                <a:cubicBezTo>
                  <a:pt x="8451" y="19295"/>
                  <a:pt x="8481" y="19348"/>
                  <a:pt x="8481" y="19414"/>
                </a:cubicBezTo>
                <a:cubicBezTo>
                  <a:pt x="8481" y="19479"/>
                  <a:pt x="8451" y="19533"/>
                  <a:pt x="8415" y="19533"/>
                </a:cubicBezTo>
                <a:cubicBezTo>
                  <a:pt x="8378" y="19533"/>
                  <a:pt x="8349" y="19479"/>
                  <a:pt x="8349" y="19414"/>
                </a:cubicBezTo>
                <a:cubicBezTo>
                  <a:pt x="8349" y="19348"/>
                  <a:pt x="8378" y="19295"/>
                  <a:pt x="8415" y="19295"/>
                </a:cubicBezTo>
                <a:close/>
                <a:moveTo>
                  <a:pt x="8017" y="19295"/>
                </a:moveTo>
                <a:cubicBezTo>
                  <a:pt x="8053" y="19295"/>
                  <a:pt x="8083" y="19348"/>
                  <a:pt x="8083" y="19414"/>
                </a:cubicBezTo>
                <a:cubicBezTo>
                  <a:pt x="8083" y="19479"/>
                  <a:pt x="8053" y="19533"/>
                  <a:pt x="8017" y="19533"/>
                </a:cubicBezTo>
                <a:cubicBezTo>
                  <a:pt x="7981" y="19533"/>
                  <a:pt x="7951" y="19479"/>
                  <a:pt x="7951" y="19414"/>
                </a:cubicBezTo>
                <a:cubicBezTo>
                  <a:pt x="7951" y="19348"/>
                  <a:pt x="7981" y="19295"/>
                  <a:pt x="8017" y="19295"/>
                </a:cubicBezTo>
                <a:close/>
                <a:moveTo>
                  <a:pt x="7620" y="19295"/>
                </a:moveTo>
                <a:cubicBezTo>
                  <a:pt x="7656" y="19295"/>
                  <a:pt x="7685" y="19348"/>
                  <a:pt x="7685" y="19414"/>
                </a:cubicBezTo>
                <a:cubicBezTo>
                  <a:pt x="7685" y="19479"/>
                  <a:pt x="7656" y="19533"/>
                  <a:pt x="7620" y="19533"/>
                </a:cubicBezTo>
                <a:cubicBezTo>
                  <a:pt x="7583" y="19533"/>
                  <a:pt x="7554" y="19479"/>
                  <a:pt x="7554" y="19414"/>
                </a:cubicBezTo>
                <a:cubicBezTo>
                  <a:pt x="7554" y="19348"/>
                  <a:pt x="7583" y="19295"/>
                  <a:pt x="7620" y="19295"/>
                </a:cubicBezTo>
                <a:close/>
                <a:moveTo>
                  <a:pt x="7222" y="19295"/>
                </a:moveTo>
                <a:cubicBezTo>
                  <a:pt x="7258" y="19295"/>
                  <a:pt x="7288" y="19348"/>
                  <a:pt x="7288" y="19414"/>
                </a:cubicBezTo>
                <a:cubicBezTo>
                  <a:pt x="7288" y="19479"/>
                  <a:pt x="7258" y="19533"/>
                  <a:pt x="7222" y="19533"/>
                </a:cubicBezTo>
                <a:cubicBezTo>
                  <a:pt x="7186" y="19533"/>
                  <a:pt x="7156" y="19479"/>
                  <a:pt x="7156" y="19414"/>
                </a:cubicBezTo>
                <a:cubicBezTo>
                  <a:pt x="7156" y="19348"/>
                  <a:pt x="7186" y="19295"/>
                  <a:pt x="7222" y="19295"/>
                </a:cubicBezTo>
                <a:close/>
                <a:moveTo>
                  <a:pt x="6824" y="19295"/>
                </a:moveTo>
                <a:cubicBezTo>
                  <a:pt x="6861" y="19295"/>
                  <a:pt x="6890" y="19348"/>
                  <a:pt x="6890" y="19414"/>
                </a:cubicBezTo>
                <a:cubicBezTo>
                  <a:pt x="6890" y="19479"/>
                  <a:pt x="6861" y="19533"/>
                  <a:pt x="6824" y="19533"/>
                </a:cubicBezTo>
                <a:cubicBezTo>
                  <a:pt x="6788" y="19533"/>
                  <a:pt x="6759" y="19479"/>
                  <a:pt x="6759" y="19414"/>
                </a:cubicBezTo>
                <a:cubicBezTo>
                  <a:pt x="6759" y="19348"/>
                  <a:pt x="6788" y="19295"/>
                  <a:pt x="6824" y="19295"/>
                </a:cubicBezTo>
                <a:close/>
                <a:moveTo>
                  <a:pt x="6427" y="19295"/>
                </a:moveTo>
                <a:cubicBezTo>
                  <a:pt x="6463" y="19295"/>
                  <a:pt x="6493" y="19348"/>
                  <a:pt x="6493" y="19414"/>
                </a:cubicBezTo>
                <a:cubicBezTo>
                  <a:pt x="6493" y="19479"/>
                  <a:pt x="6463" y="19533"/>
                  <a:pt x="6427" y="19533"/>
                </a:cubicBezTo>
                <a:cubicBezTo>
                  <a:pt x="6390" y="19533"/>
                  <a:pt x="6361" y="19479"/>
                  <a:pt x="6361" y="19414"/>
                </a:cubicBezTo>
                <a:cubicBezTo>
                  <a:pt x="6361" y="19348"/>
                  <a:pt x="6390" y="19295"/>
                  <a:pt x="6427" y="19295"/>
                </a:cubicBezTo>
                <a:close/>
                <a:moveTo>
                  <a:pt x="6029" y="19295"/>
                </a:moveTo>
                <a:cubicBezTo>
                  <a:pt x="6066" y="19295"/>
                  <a:pt x="6095" y="19348"/>
                  <a:pt x="6095" y="19414"/>
                </a:cubicBezTo>
                <a:cubicBezTo>
                  <a:pt x="6095" y="19479"/>
                  <a:pt x="6066" y="19533"/>
                  <a:pt x="6029" y="19533"/>
                </a:cubicBezTo>
                <a:cubicBezTo>
                  <a:pt x="5993" y="19533"/>
                  <a:pt x="5963" y="19479"/>
                  <a:pt x="5963" y="19414"/>
                </a:cubicBezTo>
                <a:cubicBezTo>
                  <a:pt x="5963" y="19348"/>
                  <a:pt x="5993" y="19295"/>
                  <a:pt x="6029" y="19295"/>
                </a:cubicBezTo>
                <a:close/>
                <a:moveTo>
                  <a:pt x="5632" y="19295"/>
                </a:moveTo>
                <a:cubicBezTo>
                  <a:pt x="5668" y="19295"/>
                  <a:pt x="5698" y="19348"/>
                  <a:pt x="5698" y="19414"/>
                </a:cubicBezTo>
                <a:cubicBezTo>
                  <a:pt x="5698" y="19479"/>
                  <a:pt x="5668" y="19533"/>
                  <a:pt x="5632" y="19533"/>
                </a:cubicBezTo>
                <a:cubicBezTo>
                  <a:pt x="5595" y="19533"/>
                  <a:pt x="5566" y="19479"/>
                  <a:pt x="5566" y="19414"/>
                </a:cubicBezTo>
                <a:cubicBezTo>
                  <a:pt x="5566" y="19348"/>
                  <a:pt x="5595" y="19295"/>
                  <a:pt x="5632" y="19295"/>
                </a:cubicBezTo>
                <a:close/>
                <a:moveTo>
                  <a:pt x="5234" y="19295"/>
                </a:moveTo>
                <a:cubicBezTo>
                  <a:pt x="5271" y="19295"/>
                  <a:pt x="5300" y="19348"/>
                  <a:pt x="5300" y="19414"/>
                </a:cubicBezTo>
                <a:cubicBezTo>
                  <a:pt x="5300" y="19479"/>
                  <a:pt x="5271" y="19533"/>
                  <a:pt x="5234" y="19533"/>
                </a:cubicBezTo>
                <a:cubicBezTo>
                  <a:pt x="5198" y="19533"/>
                  <a:pt x="5168" y="19479"/>
                  <a:pt x="5168" y="19414"/>
                </a:cubicBezTo>
                <a:cubicBezTo>
                  <a:pt x="5168" y="19348"/>
                  <a:pt x="5198" y="19295"/>
                  <a:pt x="5234" y="19295"/>
                </a:cubicBezTo>
                <a:close/>
                <a:moveTo>
                  <a:pt x="4837" y="19295"/>
                </a:moveTo>
                <a:cubicBezTo>
                  <a:pt x="4873" y="19295"/>
                  <a:pt x="4903" y="19348"/>
                  <a:pt x="4903" y="19414"/>
                </a:cubicBezTo>
                <a:cubicBezTo>
                  <a:pt x="4903" y="19479"/>
                  <a:pt x="4873" y="19533"/>
                  <a:pt x="4837" y="19533"/>
                </a:cubicBezTo>
                <a:cubicBezTo>
                  <a:pt x="4800" y="19533"/>
                  <a:pt x="4771" y="19479"/>
                  <a:pt x="4771" y="19414"/>
                </a:cubicBezTo>
                <a:cubicBezTo>
                  <a:pt x="4771" y="19348"/>
                  <a:pt x="4800" y="19295"/>
                  <a:pt x="4837" y="19295"/>
                </a:cubicBezTo>
                <a:close/>
                <a:moveTo>
                  <a:pt x="4439" y="19295"/>
                </a:moveTo>
                <a:cubicBezTo>
                  <a:pt x="4475" y="19295"/>
                  <a:pt x="4505" y="19348"/>
                  <a:pt x="4505" y="19414"/>
                </a:cubicBezTo>
                <a:cubicBezTo>
                  <a:pt x="4505" y="19479"/>
                  <a:pt x="4475" y="19533"/>
                  <a:pt x="4439" y="19533"/>
                </a:cubicBezTo>
                <a:cubicBezTo>
                  <a:pt x="4403" y="19533"/>
                  <a:pt x="4373" y="19479"/>
                  <a:pt x="4373" y="19414"/>
                </a:cubicBezTo>
                <a:cubicBezTo>
                  <a:pt x="4373" y="19348"/>
                  <a:pt x="4403" y="19295"/>
                  <a:pt x="4439" y="19295"/>
                </a:cubicBezTo>
                <a:close/>
                <a:moveTo>
                  <a:pt x="4042" y="19295"/>
                </a:moveTo>
                <a:cubicBezTo>
                  <a:pt x="4078" y="19295"/>
                  <a:pt x="4107" y="19348"/>
                  <a:pt x="4107" y="19414"/>
                </a:cubicBezTo>
                <a:cubicBezTo>
                  <a:pt x="4107" y="19479"/>
                  <a:pt x="4078" y="19533"/>
                  <a:pt x="4042" y="19533"/>
                </a:cubicBezTo>
                <a:cubicBezTo>
                  <a:pt x="4005" y="19533"/>
                  <a:pt x="3976" y="19479"/>
                  <a:pt x="3976" y="19414"/>
                </a:cubicBezTo>
                <a:cubicBezTo>
                  <a:pt x="3976" y="19348"/>
                  <a:pt x="4005" y="19295"/>
                  <a:pt x="4042" y="19295"/>
                </a:cubicBezTo>
                <a:close/>
                <a:moveTo>
                  <a:pt x="3644" y="19295"/>
                </a:moveTo>
                <a:cubicBezTo>
                  <a:pt x="3680" y="19295"/>
                  <a:pt x="3710" y="19348"/>
                  <a:pt x="3710" y="19414"/>
                </a:cubicBezTo>
                <a:cubicBezTo>
                  <a:pt x="3710" y="19479"/>
                  <a:pt x="3680" y="19533"/>
                  <a:pt x="3644" y="19533"/>
                </a:cubicBezTo>
                <a:cubicBezTo>
                  <a:pt x="3608" y="19533"/>
                  <a:pt x="3578" y="19479"/>
                  <a:pt x="3578" y="19414"/>
                </a:cubicBezTo>
                <a:cubicBezTo>
                  <a:pt x="3578" y="19348"/>
                  <a:pt x="3608" y="19295"/>
                  <a:pt x="3644" y="19295"/>
                </a:cubicBezTo>
                <a:close/>
                <a:moveTo>
                  <a:pt x="3246" y="19295"/>
                </a:moveTo>
                <a:cubicBezTo>
                  <a:pt x="3283" y="19295"/>
                  <a:pt x="3312" y="19348"/>
                  <a:pt x="3312" y="19414"/>
                </a:cubicBezTo>
                <a:cubicBezTo>
                  <a:pt x="3312" y="19479"/>
                  <a:pt x="3283" y="19533"/>
                  <a:pt x="3246" y="19533"/>
                </a:cubicBezTo>
                <a:cubicBezTo>
                  <a:pt x="3210" y="19533"/>
                  <a:pt x="3181" y="19479"/>
                  <a:pt x="3181" y="19414"/>
                </a:cubicBezTo>
                <a:cubicBezTo>
                  <a:pt x="3181" y="19348"/>
                  <a:pt x="3210" y="19295"/>
                  <a:pt x="3246" y="19295"/>
                </a:cubicBezTo>
                <a:close/>
                <a:moveTo>
                  <a:pt x="2849" y="19295"/>
                </a:moveTo>
                <a:cubicBezTo>
                  <a:pt x="2885" y="19295"/>
                  <a:pt x="2915" y="19348"/>
                  <a:pt x="2915" y="19414"/>
                </a:cubicBezTo>
                <a:cubicBezTo>
                  <a:pt x="2915" y="19479"/>
                  <a:pt x="2885" y="19533"/>
                  <a:pt x="2849" y="19533"/>
                </a:cubicBezTo>
                <a:cubicBezTo>
                  <a:pt x="2812" y="19533"/>
                  <a:pt x="2783" y="19479"/>
                  <a:pt x="2783" y="19414"/>
                </a:cubicBezTo>
                <a:cubicBezTo>
                  <a:pt x="2783" y="19348"/>
                  <a:pt x="2812" y="19295"/>
                  <a:pt x="2849" y="19295"/>
                </a:cubicBezTo>
                <a:close/>
                <a:moveTo>
                  <a:pt x="2451" y="19295"/>
                </a:moveTo>
                <a:cubicBezTo>
                  <a:pt x="2488" y="19295"/>
                  <a:pt x="2517" y="19348"/>
                  <a:pt x="2517" y="19414"/>
                </a:cubicBezTo>
                <a:cubicBezTo>
                  <a:pt x="2517" y="19479"/>
                  <a:pt x="2488" y="19533"/>
                  <a:pt x="2451" y="19533"/>
                </a:cubicBezTo>
                <a:cubicBezTo>
                  <a:pt x="2415" y="19533"/>
                  <a:pt x="2385" y="19479"/>
                  <a:pt x="2385" y="19414"/>
                </a:cubicBezTo>
                <a:cubicBezTo>
                  <a:pt x="2385" y="19348"/>
                  <a:pt x="2415" y="19295"/>
                  <a:pt x="2451" y="19295"/>
                </a:cubicBezTo>
                <a:close/>
                <a:moveTo>
                  <a:pt x="2054" y="19295"/>
                </a:moveTo>
                <a:cubicBezTo>
                  <a:pt x="2090" y="19295"/>
                  <a:pt x="2120" y="19348"/>
                  <a:pt x="2120" y="19414"/>
                </a:cubicBezTo>
                <a:cubicBezTo>
                  <a:pt x="2120" y="19479"/>
                  <a:pt x="2090" y="19533"/>
                  <a:pt x="2054" y="19533"/>
                </a:cubicBezTo>
                <a:cubicBezTo>
                  <a:pt x="2017" y="19533"/>
                  <a:pt x="1988" y="19479"/>
                  <a:pt x="1988" y="19414"/>
                </a:cubicBezTo>
                <a:cubicBezTo>
                  <a:pt x="1988" y="19348"/>
                  <a:pt x="2017" y="19295"/>
                  <a:pt x="2054" y="19295"/>
                </a:cubicBezTo>
                <a:close/>
                <a:moveTo>
                  <a:pt x="1656" y="19295"/>
                </a:moveTo>
                <a:cubicBezTo>
                  <a:pt x="1693" y="19295"/>
                  <a:pt x="1722" y="19348"/>
                  <a:pt x="1722" y="19414"/>
                </a:cubicBezTo>
                <a:cubicBezTo>
                  <a:pt x="1722" y="19479"/>
                  <a:pt x="1693" y="19533"/>
                  <a:pt x="1656" y="19533"/>
                </a:cubicBezTo>
                <a:cubicBezTo>
                  <a:pt x="1620" y="19533"/>
                  <a:pt x="1590" y="19479"/>
                  <a:pt x="1590" y="19414"/>
                </a:cubicBezTo>
                <a:cubicBezTo>
                  <a:pt x="1590" y="19348"/>
                  <a:pt x="1620" y="19295"/>
                  <a:pt x="1656" y="19295"/>
                </a:cubicBezTo>
                <a:close/>
                <a:moveTo>
                  <a:pt x="1259" y="19295"/>
                </a:moveTo>
                <a:cubicBezTo>
                  <a:pt x="1295" y="19295"/>
                  <a:pt x="1324" y="19348"/>
                  <a:pt x="1324" y="19414"/>
                </a:cubicBezTo>
                <a:cubicBezTo>
                  <a:pt x="1324" y="19479"/>
                  <a:pt x="1295" y="19533"/>
                  <a:pt x="1259" y="19533"/>
                </a:cubicBezTo>
                <a:cubicBezTo>
                  <a:pt x="1222" y="19533"/>
                  <a:pt x="1193" y="19479"/>
                  <a:pt x="1193" y="19414"/>
                </a:cubicBezTo>
                <a:cubicBezTo>
                  <a:pt x="1193" y="19348"/>
                  <a:pt x="1222" y="19295"/>
                  <a:pt x="1259" y="19295"/>
                </a:cubicBezTo>
                <a:close/>
                <a:moveTo>
                  <a:pt x="861" y="19295"/>
                </a:moveTo>
                <a:cubicBezTo>
                  <a:pt x="897" y="19295"/>
                  <a:pt x="927" y="19348"/>
                  <a:pt x="927" y="19414"/>
                </a:cubicBezTo>
                <a:cubicBezTo>
                  <a:pt x="927" y="19479"/>
                  <a:pt x="897" y="19533"/>
                  <a:pt x="861" y="19533"/>
                </a:cubicBezTo>
                <a:cubicBezTo>
                  <a:pt x="825" y="19533"/>
                  <a:pt x="795" y="19479"/>
                  <a:pt x="795" y="19414"/>
                </a:cubicBezTo>
                <a:cubicBezTo>
                  <a:pt x="795" y="19348"/>
                  <a:pt x="825" y="19295"/>
                  <a:pt x="861" y="19295"/>
                </a:cubicBezTo>
                <a:close/>
                <a:moveTo>
                  <a:pt x="463" y="19295"/>
                </a:moveTo>
                <a:cubicBezTo>
                  <a:pt x="500" y="19295"/>
                  <a:pt x="529" y="19348"/>
                  <a:pt x="529" y="19414"/>
                </a:cubicBezTo>
                <a:cubicBezTo>
                  <a:pt x="529" y="19479"/>
                  <a:pt x="500" y="19533"/>
                  <a:pt x="463" y="19533"/>
                </a:cubicBezTo>
                <a:cubicBezTo>
                  <a:pt x="427" y="19533"/>
                  <a:pt x="398" y="19479"/>
                  <a:pt x="398" y="19414"/>
                </a:cubicBezTo>
                <a:cubicBezTo>
                  <a:pt x="398" y="19348"/>
                  <a:pt x="427" y="19295"/>
                  <a:pt x="463" y="19295"/>
                </a:cubicBezTo>
                <a:close/>
                <a:moveTo>
                  <a:pt x="66" y="19295"/>
                </a:moveTo>
                <a:cubicBezTo>
                  <a:pt x="102" y="19295"/>
                  <a:pt x="132" y="19348"/>
                  <a:pt x="132" y="19414"/>
                </a:cubicBezTo>
                <a:cubicBezTo>
                  <a:pt x="132" y="19479"/>
                  <a:pt x="102" y="19533"/>
                  <a:pt x="66" y="19533"/>
                </a:cubicBezTo>
                <a:cubicBezTo>
                  <a:pt x="30" y="19533"/>
                  <a:pt x="0" y="19479"/>
                  <a:pt x="0" y="19414"/>
                </a:cubicBezTo>
                <a:cubicBezTo>
                  <a:pt x="0" y="19348"/>
                  <a:pt x="30" y="19295"/>
                  <a:pt x="66" y="19295"/>
                </a:cubicBezTo>
                <a:close/>
                <a:moveTo>
                  <a:pt x="21534" y="18605"/>
                </a:moveTo>
                <a:cubicBezTo>
                  <a:pt x="21570" y="18605"/>
                  <a:pt x="21600" y="18659"/>
                  <a:pt x="21600" y="18725"/>
                </a:cubicBezTo>
                <a:cubicBezTo>
                  <a:pt x="21600" y="18790"/>
                  <a:pt x="21570" y="18844"/>
                  <a:pt x="21534" y="18844"/>
                </a:cubicBezTo>
                <a:cubicBezTo>
                  <a:pt x="21498" y="18844"/>
                  <a:pt x="21468" y="18790"/>
                  <a:pt x="21468" y="18725"/>
                </a:cubicBezTo>
                <a:cubicBezTo>
                  <a:pt x="21468" y="18659"/>
                  <a:pt x="21498" y="18605"/>
                  <a:pt x="21534" y="18605"/>
                </a:cubicBezTo>
                <a:close/>
                <a:moveTo>
                  <a:pt x="21137" y="18605"/>
                </a:moveTo>
                <a:cubicBezTo>
                  <a:pt x="21173" y="18605"/>
                  <a:pt x="21202" y="18659"/>
                  <a:pt x="21202" y="18725"/>
                </a:cubicBezTo>
                <a:cubicBezTo>
                  <a:pt x="21202" y="18790"/>
                  <a:pt x="21173" y="18844"/>
                  <a:pt x="21137" y="18844"/>
                </a:cubicBezTo>
                <a:cubicBezTo>
                  <a:pt x="21100" y="18844"/>
                  <a:pt x="21071" y="18790"/>
                  <a:pt x="21071" y="18725"/>
                </a:cubicBezTo>
                <a:cubicBezTo>
                  <a:pt x="21071" y="18659"/>
                  <a:pt x="21100" y="18605"/>
                  <a:pt x="21137" y="18605"/>
                </a:cubicBezTo>
                <a:close/>
                <a:moveTo>
                  <a:pt x="20739" y="18605"/>
                </a:moveTo>
                <a:cubicBezTo>
                  <a:pt x="20775" y="18605"/>
                  <a:pt x="20805" y="18659"/>
                  <a:pt x="20805" y="18725"/>
                </a:cubicBezTo>
                <a:cubicBezTo>
                  <a:pt x="20805" y="18790"/>
                  <a:pt x="20775" y="18844"/>
                  <a:pt x="20739" y="18844"/>
                </a:cubicBezTo>
                <a:cubicBezTo>
                  <a:pt x="20703" y="18844"/>
                  <a:pt x="20673" y="18790"/>
                  <a:pt x="20673" y="18725"/>
                </a:cubicBezTo>
                <a:cubicBezTo>
                  <a:pt x="20673" y="18659"/>
                  <a:pt x="20703" y="18605"/>
                  <a:pt x="20739" y="18605"/>
                </a:cubicBezTo>
                <a:close/>
                <a:moveTo>
                  <a:pt x="20341" y="18605"/>
                </a:moveTo>
                <a:cubicBezTo>
                  <a:pt x="20378" y="18605"/>
                  <a:pt x="20407" y="18659"/>
                  <a:pt x="20407" y="18725"/>
                </a:cubicBezTo>
                <a:cubicBezTo>
                  <a:pt x="20407" y="18790"/>
                  <a:pt x="20378" y="18844"/>
                  <a:pt x="20341" y="18844"/>
                </a:cubicBezTo>
                <a:cubicBezTo>
                  <a:pt x="20305" y="18844"/>
                  <a:pt x="20276" y="18790"/>
                  <a:pt x="20276" y="18725"/>
                </a:cubicBezTo>
                <a:cubicBezTo>
                  <a:pt x="20276" y="18659"/>
                  <a:pt x="20305" y="18605"/>
                  <a:pt x="20341" y="18605"/>
                </a:cubicBezTo>
                <a:close/>
                <a:moveTo>
                  <a:pt x="19944" y="18605"/>
                </a:moveTo>
                <a:cubicBezTo>
                  <a:pt x="19980" y="18605"/>
                  <a:pt x="20010" y="18659"/>
                  <a:pt x="20010" y="18725"/>
                </a:cubicBezTo>
                <a:cubicBezTo>
                  <a:pt x="20010" y="18790"/>
                  <a:pt x="19980" y="18844"/>
                  <a:pt x="19944" y="18844"/>
                </a:cubicBezTo>
                <a:cubicBezTo>
                  <a:pt x="19907" y="18844"/>
                  <a:pt x="19878" y="18790"/>
                  <a:pt x="19878" y="18725"/>
                </a:cubicBezTo>
                <a:cubicBezTo>
                  <a:pt x="19878" y="18659"/>
                  <a:pt x="19907" y="18605"/>
                  <a:pt x="19944" y="18605"/>
                </a:cubicBezTo>
                <a:close/>
                <a:moveTo>
                  <a:pt x="19546" y="18605"/>
                </a:moveTo>
                <a:cubicBezTo>
                  <a:pt x="19583" y="18605"/>
                  <a:pt x="19612" y="18659"/>
                  <a:pt x="19612" y="18725"/>
                </a:cubicBezTo>
                <a:cubicBezTo>
                  <a:pt x="19612" y="18790"/>
                  <a:pt x="19583" y="18844"/>
                  <a:pt x="19546" y="18844"/>
                </a:cubicBezTo>
                <a:cubicBezTo>
                  <a:pt x="19510" y="18844"/>
                  <a:pt x="19480" y="18790"/>
                  <a:pt x="19480" y="18725"/>
                </a:cubicBezTo>
                <a:cubicBezTo>
                  <a:pt x="19480" y="18659"/>
                  <a:pt x="19510" y="18605"/>
                  <a:pt x="19546" y="18605"/>
                </a:cubicBezTo>
                <a:close/>
                <a:moveTo>
                  <a:pt x="19149" y="18605"/>
                </a:moveTo>
                <a:cubicBezTo>
                  <a:pt x="19185" y="18605"/>
                  <a:pt x="19215" y="18659"/>
                  <a:pt x="19215" y="18725"/>
                </a:cubicBezTo>
                <a:cubicBezTo>
                  <a:pt x="19215" y="18790"/>
                  <a:pt x="19185" y="18844"/>
                  <a:pt x="19149" y="18844"/>
                </a:cubicBezTo>
                <a:cubicBezTo>
                  <a:pt x="19112" y="18844"/>
                  <a:pt x="19083" y="18790"/>
                  <a:pt x="19083" y="18725"/>
                </a:cubicBezTo>
                <a:cubicBezTo>
                  <a:pt x="19083" y="18659"/>
                  <a:pt x="19112" y="18605"/>
                  <a:pt x="19149" y="18605"/>
                </a:cubicBezTo>
                <a:close/>
                <a:moveTo>
                  <a:pt x="18751" y="18605"/>
                </a:moveTo>
                <a:cubicBezTo>
                  <a:pt x="18788" y="18605"/>
                  <a:pt x="18817" y="18659"/>
                  <a:pt x="18817" y="18725"/>
                </a:cubicBezTo>
                <a:cubicBezTo>
                  <a:pt x="18817" y="18790"/>
                  <a:pt x="18788" y="18844"/>
                  <a:pt x="18751" y="18844"/>
                </a:cubicBezTo>
                <a:cubicBezTo>
                  <a:pt x="18715" y="18844"/>
                  <a:pt x="18685" y="18790"/>
                  <a:pt x="18685" y="18725"/>
                </a:cubicBezTo>
                <a:cubicBezTo>
                  <a:pt x="18685" y="18659"/>
                  <a:pt x="18715" y="18605"/>
                  <a:pt x="18751" y="18605"/>
                </a:cubicBezTo>
                <a:close/>
                <a:moveTo>
                  <a:pt x="18354" y="18605"/>
                </a:moveTo>
                <a:cubicBezTo>
                  <a:pt x="18390" y="18605"/>
                  <a:pt x="18420" y="18659"/>
                  <a:pt x="18420" y="18725"/>
                </a:cubicBezTo>
                <a:cubicBezTo>
                  <a:pt x="18420" y="18790"/>
                  <a:pt x="18390" y="18844"/>
                  <a:pt x="18354" y="18844"/>
                </a:cubicBezTo>
                <a:cubicBezTo>
                  <a:pt x="18317" y="18844"/>
                  <a:pt x="18288" y="18790"/>
                  <a:pt x="18288" y="18725"/>
                </a:cubicBezTo>
                <a:cubicBezTo>
                  <a:pt x="18288" y="18659"/>
                  <a:pt x="18317" y="18605"/>
                  <a:pt x="18354" y="18605"/>
                </a:cubicBezTo>
                <a:close/>
                <a:moveTo>
                  <a:pt x="17956" y="18605"/>
                </a:moveTo>
                <a:cubicBezTo>
                  <a:pt x="17992" y="18605"/>
                  <a:pt x="18022" y="18659"/>
                  <a:pt x="18022" y="18725"/>
                </a:cubicBezTo>
                <a:cubicBezTo>
                  <a:pt x="18022" y="18790"/>
                  <a:pt x="17992" y="18844"/>
                  <a:pt x="17956" y="18844"/>
                </a:cubicBezTo>
                <a:cubicBezTo>
                  <a:pt x="17920" y="18844"/>
                  <a:pt x="17890" y="18790"/>
                  <a:pt x="17890" y="18725"/>
                </a:cubicBezTo>
                <a:cubicBezTo>
                  <a:pt x="17890" y="18659"/>
                  <a:pt x="17920" y="18605"/>
                  <a:pt x="17956" y="18605"/>
                </a:cubicBezTo>
                <a:close/>
                <a:moveTo>
                  <a:pt x="17559" y="18605"/>
                </a:moveTo>
                <a:cubicBezTo>
                  <a:pt x="17595" y="18605"/>
                  <a:pt x="17624" y="18659"/>
                  <a:pt x="17624" y="18725"/>
                </a:cubicBezTo>
                <a:cubicBezTo>
                  <a:pt x="17624" y="18790"/>
                  <a:pt x="17595" y="18844"/>
                  <a:pt x="17559" y="18844"/>
                </a:cubicBezTo>
                <a:cubicBezTo>
                  <a:pt x="17522" y="18844"/>
                  <a:pt x="17493" y="18790"/>
                  <a:pt x="17493" y="18725"/>
                </a:cubicBezTo>
                <a:cubicBezTo>
                  <a:pt x="17493" y="18659"/>
                  <a:pt x="17522" y="18605"/>
                  <a:pt x="17559" y="18605"/>
                </a:cubicBezTo>
                <a:close/>
                <a:moveTo>
                  <a:pt x="17161" y="18605"/>
                </a:moveTo>
                <a:cubicBezTo>
                  <a:pt x="17197" y="18605"/>
                  <a:pt x="17227" y="18659"/>
                  <a:pt x="17227" y="18725"/>
                </a:cubicBezTo>
                <a:cubicBezTo>
                  <a:pt x="17227" y="18790"/>
                  <a:pt x="17197" y="18844"/>
                  <a:pt x="17161" y="18844"/>
                </a:cubicBezTo>
                <a:cubicBezTo>
                  <a:pt x="17125" y="18844"/>
                  <a:pt x="17095" y="18790"/>
                  <a:pt x="17095" y="18725"/>
                </a:cubicBezTo>
                <a:cubicBezTo>
                  <a:pt x="17095" y="18659"/>
                  <a:pt x="17125" y="18605"/>
                  <a:pt x="17161" y="18605"/>
                </a:cubicBezTo>
                <a:close/>
                <a:moveTo>
                  <a:pt x="16763" y="18605"/>
                </a:moveTo>
                <a:cubicBezTo>
                  <a:pt x="16800" y="18605"/>
                  <a:pt x="16829" y="18659"/>
                  <a:pt x="16829" y="18725"/>
                </a:cubicBezTo>
                <a:cubicBezTo>
                  <a:pt x="16829" y="18790"/>
                  <a:pt x="16800" y="18844"/>
                  <a:pt x="16763" y="18844"/>
                </a:cubicBezTo>
                <a:cubicBezTo>
                  <a:pt x="16727" y="18844"/>
                  <a:pt x="16697" y="18790"/>
                  <a:pt x="16697" y="18725"/>
                </a:cubicBezTo>
                <a:cubicBezTo>
                  <a:pt x="16697" y="18659"/>
                  <a:pt x="16727" y="18605"/>
                  <a:pt x="16763" y="18605"/>
                </a:cubicBezTo>
                <a:close/>
                <a:moveTo>
                  <a:pt x="16366" y="18605"/>
                </a:moveTo>
                <a:cubicBezTo>
                  <a:pt x="16402" y="18605"/>
                  <a:pt x="16432" y="18659"/>
                  <a:pt x="16432" y="18725"/>
                </a:cubicBezTo>
                <a:cubicBezTo>
                  <a:pt x="16432" y="18790"/>
                  <a:pt x="16402" y="18844"/>
                  <a:pt x="16366" y="18844"/>
                </a:cubicBezTo>
                <a:cubicBezTo>
                  <a:pt x="16329" y="18844"/>
                  <a:pt x="16300" y="18790"/>
                  <a:pt x="16300" y="18725"/>
                </a:cubicBezTo>
                <a:cubicBezTo>
                  <a:pt x="16300" y="18659"/>
                  <a:pt x="16329" y="18605"/>
                  <a:pt x="16366" y="18605"/>
                </a:cubicBezTo>
                <a:close/>
                <a:moveTo>
                  <a:pt x="15968" y="18605"/>
                </a:moveTo>
                <a:cubicBezTo>
                  <a:pt x="16005" y="18605"/>
                  <a:pt x="16034" y="18659"/>
                  <a:pt x="16034" y="18725"/>
                </a:cubicBezTo>
                <a:cubicBezTo>
                  <a:pt x="16034" y="18790"/>
                  <a:pt x="16005" y="18844"/>
                  <a:pt x="15968" y="18844"/>
                </a:cubicBezTo>
                <a:cubicBezTo>
                  <a:pt x="15932" y="18844"/>
                  <a:pt x="15902" y="18790"/>
                  <a:pt x="15902" y="18725"/>
                </a:cubicBezTo>
                <a:cubicBezTo>
                  <a:pt x="15902" y="18659"/>
                  <a:pt x="15932" y="18605"/>
                  <a:pt x="15968" y="18605"/>
                </a:cubicBezTo>
                <a:close/>
                <a:moveTo>
                  <a:pt x="15571" y="18605"/>
                </a:moveTo>
                <a:cubicBezTo>
                  <a:pt x="15607" y="18605"/>
                  <a:pt x="15637" y="18659"/>
                  <a:pt x="15637" y="18725"/>
                </a:cubicBezTo>
                <a:cubicBezTo>
                  <a:pt x="15637" y="18790"/>
                  <a:pt x="15607" y="18844"/>
                  <a:pt x="15571" y="18844"/>
                </a:cubicBezTo>
                <a:cubicBezTo>
                  <a:pt x="15534" y="18844"/>
                  <a:pt x="15505" y="18790"/>
                  <a:pt x="15505" y="18725"/>
                </a:cubicBezTo>
                <a:cubicBezTo>
                  <a:pt x="15505" y="18659"/>
                  <a:pt x="15534" y="18605"/>
                  <a:pt x="15571" y="18605"/>
                </a:cubicBezTo>
                <a:close/>
                <a:moveTo>
                  <a:pt x="15173" y="18605"/>
                </a:moveTo>
                <a:cubicBezTo>
                  <a:pt x="15210" y="18605"/>
                  <a:pt x="15239" y="18659"/>
                  <a:pt x="15239" y="18725"/>
                </a:cubicBezTo>
                <a:cubicBezTo>
                  <a:pt x="15239" y="18790"/>
                  <a:pt x="15210" y="18844"/>
                  <a:pt x="15173" y="18844"/>
                </a:cubicBezTo>
                <a:cubicBezTo>
                  <a:pt x="15137" y="18844"/>
                  <a:pt x="15107" y="18790"/>
                  <a:pt x="15107" y="18725"/>
                </a:cubicBezTo>
                <a:cubicBezTo>
                  <a:pt x="15107" y="18659"/>
                  <a:pt x="15137" y="18605"/>
                  <a:pt x="15173" y="18605"/>
                </a:cubicBezTo>
                <a:close/>
                <a:moveTo>
                  <a:pt x="14776" y="18605"/>
                </a:moveTo>
                <a:cubicBezTo>
                  <a:pt x="14812" y="18605"/>
                  <a:pt x="14841" y="18659"/>
                  <a:pt x="14841" y="18725"/>
                </a:cubicBezTo>
                <a:cubicBezTo>
                  <a:pt x="14841" y="18790"/>
                  <a:pt x="14812" y="18844"/>
                  <a:pt x="14776" y="18844"/>
                </a:cubicBezTo>
                <a:cubicBezTo>
                  <a:pt x="14739" y="18844"/>
                  <a:pt x="14710" y="18790"/>
                  <a:pt x="14710" y="18725"/>
                </a:cubicBezTo>
                <a:cubicBezTo>
                  <a:pt x="14710" y="18659"/>
                  <a:pt x="14739" y="18605"/>
                  <a:pt x="14776" y="18605"/>
                </a:cubicBezTo>
                <a:close/>
                <a:moveTo>
                  <a:pt x="14378" y="18605"/>
                </a:moveTo>
                <a:cubicBezTo>
                  <a:pt x="14414" y="18605"/>
                  <a:pt x="14444" y="18659"/>
                  <a:pt x="14444" y="18725"/>
                </a:cubicBezTo>
                <a:cubicBezTo>
                  <a:pt x="14444" y="18790"/>
                  <a:pt x="14414" y="18844"/>
                  <a:pt x="14378" y="18844"/>
                </a:cubicBezTo>
                <a:cubicBezTo>
                  <a:pt x="14342" y="18844"/>
                  <a:pt x="14312" y="18790"/>
                  <a:pt x="14312" y="18725"/>
                </a:cubicBezTo>
                <a:cubicBezTo>
                  <a:pt x="14312" y="18659"/>
                  <a:pt x="14342" y="18605"/>
                  <a:pt x="14378" y="18605"/>
                </a:cubicBezTo>
                <a:close/>
                <a:moveTo>
                  <a:pt x="13980" y="18605"/>
                </a:moveTo>
                <a:cubicBezTo>
                  <a:pt x="14017" y="18605"/>
                  <a:pt x="14046" y="18659"/>
                  <a:pt x="14046" y="18725"/>
                </a:cubicBezTo>
                <a:cubicBezTo>
                  <a:pt x="14046" y="18790"/>
                  <a:pt x="14017" y="18844"/>
                  <a:pt x="13980" y="18844"/>
                </a:cubicBezTo>
                <a:cubicBezTo>
                  <a:pt x="13944" y="18844"/>
                  <a:pt x="13915" y="18790"/>
                  <a:pt x="13915" y="18725"/>
                </a:cubicBezTo>
                <a:cubicBezTo>
                  <a:pt x="13915" y="18659"/>
                  <a:pt x="13944" y="18605"/>
                  <a:pt x="13980" y="18605"/>
                </a:cubicBezTo>
                <a:close/>
                <a:moveTo>
                  <a:pt x="13583" y="18605"/>
                </a:moveTo>
                <a:cubicBezTo>
                  <a:pt x="13619" y="18605"/>
                  <a:pt x="13649" y="18659"/>
                  <a:pt x="13649" y="18725"/>
                </a:cubicBezTo>
                <a:cubicBezTo>
                  <a:pt x="13649" y="18790"/>
                  <a:pt x="13619" y="18844"/>
                  <a:pt x="13583" y="18844"/>
                </a:cubicBezTo>
                <a:cubicBezTo>
                  <a:pt x="13547" y="18844"/>
                  <a:pt x="13517" y="18790"/>
                  <a:pt x="13517" y="18725"/>
                </a:cubicBezTo>
                <a:cubicBezTo>
                  <a:pt x="13517" y="18659"/>
                  <a:pt x="13547" y="18605"/>
                  <a:pt x="13583" y="18605"/>
                </a:cubicBezTo>
                <a:close/>
                <a:moveTo>
                  <a:pt x="13185" y="18605"/>
                </a:moveTo>
                <a:cubicBezTo>
                  <a:pt x="13222" y="18605"/>
                  <a:pt x="13251" y="18659"/>
                  <a:pt x="13251" y="18725"/>
                </a:cubicBezTo>
                <a:cubicBezTo>
                  <a:pt x="13251" y="18790"/>
                  <a:pt x="13222" y="18844"/>
                  <a:pt x="13185" y="18844"/>
                </a:cubicBezTo>
                <a:cubicBezTo>
                  <a:pt x="13149" y="18844"/>
                  <a:pt x="13119" y="18790"/>
                  <a:pt x="13119" y="18725"/>
                </a:cubicBezTo>
                <a:cubicBezTo>
                  <a:pt x="13119" y="18659"/>
                  <a:pt x="13149" y="18605"/>
                  <a:pt x="13185" y="18605"/>
                </a:cubicBezTo>
                <a:close/>
                <a:moveTo>
                  <a:pt x="12788" y="18605"/>
                </a:moveTo>
                <a:cubicBezTo>
                  <a:pt x="12824" y="18605"/>
                  <a:pt x="12854" y="18659"/>
                  <a:pt x="12854" y="18725"/>
                </a:cubicBezTo>
                <a:cubicBezTo>
                  <a:pt x="12854" y="18790"/>
                  <a:pt x="12824" y="18844"/>
                  <a:pt x="12788" y="18844"/>
                </a:cubicBezTo>
                <a:cubicBezTo>
                  <a:pt x="12751" y="18844"/>
                  <a:pt x="12722" y="18790"/>
                  <a:pt x="12722" y="18725"/>
                </a:cubicBezTo>
                <a:cubicBezTo>
                  <a:pt x="12722" y="18659"/>
                  <a:pt x="12751" y="18605"/>
                  <a:pt x="12788" y="18605"/>
                </a:cubicBezTo>
                <a:close/>
                <a:moveTo>
                  <a:pt x="12390" y="18605"/>
                </a:moveTo>
                <a:cubicBezTo>
                  <a:pt x="12427" y="18605"/>
                  <a:pt x="12456" y="18659"/>
                  <a:pt x="12456" y="18725"/>
                </a:cubicBezTo>
                <a:cubicBezTo>
                  <a:pt x="12456" y="18790"/>
                  <a:pt x="12427" y="18844"/>
                  <a:pt x="12390" y="18844"/>
                </a:cubicBezTo>
                <a:cubicBezTo>
                  <a:pt x="12354" y="18844"/>
                  <a:pt x="12324" y="18790"/>
                  <a:pt x="12324" y="18725"/>
                </a:cubicBezTo>
                <a:cubicBezTo>
                  <a:pt x="12324" y="18659"/>
                  <a:pt x="12354" y="18605"/>
                  <a:pt x="12390" y="18605"/>
                </a:cubicBezTo>
                <a:close/>
                <a:moveTo>
                  <a:pt x="11993" y="18605"/>
                </a:moveTo>
                <a:cubicBezTo>
                  <a:pt x="12029" y="18605"/>
                  <a:pt x="12059" y="18659"/>
                  <a:pt x="12059" y="18725"/>
                </a:cubicBezTo>
                <a:cubicBezTo>
                  <a:pt x="12059" y="18790"/>
                  <a:pt x="12029" y="18844"/>
                  <a:pt x="11993" y="18844"/>
                </a:cubicBezTo>
                <a:cubicBezTo>
                  <a:pt x="11956" y="18844"/>
                  <a:pt x="11927" y="18790"/>
                  <a:pt x="11927" y="18725"/>
                </a:cubicBezTo>
                <a:cubicBezTo>
                  <a:pt x="11927" y="18659"/>
                  <a:pt x="11956" y="18605"/>
                  <a:pt x="11993" y="18605"/>
                </a:cubicBezTo>
                <a:close/>
                <a:moveTo>
                  <a:pt x="11595" y="18605"/>
                </a:moveTo>
                <a:cubicBezTo>
                  <a:pt x="11631" y="18605"/>
                  <a:pt x="11661" y="18659"/>
                  <a:pt x="11661" y="18725"/>
                </a:cubicBezTo>
                <a:cubicBezTo>
                  <a:pt x="11661" y="18790"/>
                  <a:pt x="11631" y="18844"/>
                  <a:pt x="11595" y="18844"/>
                </a:cubicBezTo>
                <a:cubicBezTo>
                  <a:pt x="11559" y="18844"/>
                  <a:pt x="11529" y="18790"/>
                  <a:pt x="11529" y="18725"/>
                </a:cubicBezTo>
                <a:cubicBezTo>
                  <a:pt x="11529" y="18659"/>
                  <a:pt x="11559" y="18605"/>
                  <a:pt x="11595" y="18605"/>
                </a:cubicBezTo>
                <a:close/>
                <a:moveTo>
                  <a:pt x="11198" y="18605"/>
                </a:moveTo>
                <a:cubicBezTo>
                  <a:pt x="11234" y="18605"/>
                  <a:pt x="11263" y="18659"/>
                  <a:pt x="11263" y="18725"/>
                </a:cubicBezTo>
                <a:cubicBezTo>
                  <a:pt x="11263" y="18790"/>
                  <a:pt x="11234" y="18844"/>
                  <a:pt x="11198" y="18844"/>
                </a:cubicBezTo>
                <a:cubicBezTo>
                  <a:pt x="11161" y="18844"/>
                  <a:pt x="11132" y="18790"/>
                  <a:pt x="11132" y="18725"/>
                </a:cubicBezTo>
                <a:cubicBezTo>
                  <a:pt x="11132" y="18659"/>
                  <a:pt x="11161" y="18605"/>
                  <a:pt x="11198" y="18605"/>
                </a:cubicBezTo>
                <a:close/>
                <a:moveTo>
                  <a:pt x="10800" y="18605"/>
                </a:moveTo>
                <a:cubicBezTo>
                  <a:pt x="10836" y="18605"/>
                  <a:pt x="10866" y="18659"/>
                  <a:pt x="10866" y="18725"/>
                </a:cubicBezTo>
                <a:cubicBezTo>
                  <a:pt x="10866" y="18790"/>
                  <a:pt x="10836" y="18844"/>
                  <a:pt x="10800" y="18844"/>
                </a:cubicBezTo>
                <a:cubicBezTo>
                  <a:pt x="10764" y="18844"/>
                  <a:pt x="10734" y="18790"/>
                  <a:pt x="10734" y="18725"/>
                </a:cubicBezTo>
                <a:cubicBezTo>
                  <a:pt x="10734" y="18659"/>
                  <a:pt x="10764" y="18605"/>
                  <a:pt x="10800" y="18605"/>
                </a:cubicBezTo>
                <a:close/>
                <a:moveTo>
                  <a:pt x="10402" y="18605"/>
                </a:moveTo>
                <a:cubicBezTo>
                  <a:pt x="10439" y="18605"/>
                  <a:pt x="10468" y="18659"/>
                  <a:pt x="10468" y="18725"/>
                </a:cubicBezTo>
                <a:cubicBezTo>
                  <a:pt x="10468" y="18790"/>
                  <a:pt x="10439" y="18844"/>
                  <a:pt x="10402" y="18844"/>
                </a:cubicBezTo>
                <a:cubicBezTo>
                  <a:pt x="10366" y="18844"/>
                  <a:pt x="10337" y="18790"/>
                  <a:pt x="10337" y="18725"/>
                </a:cubicBezTo>
                <a:cubicBezTo>
                  <a:pt x="10337" y="18659"/>
                  <a:pt x="10366" y="18605"/>
                  <a:pt x="10402" y="18605"/>
                </a:cubicBezTo>
                <a:close/>
                <a:moveTo>
                  <a:pt x="10005" y="18605"/>
                </a:moveTo>
                <a:cubicBezTo>
                  <a:pt x="10041" y="18605"/>
                  <a:pt x="10071" y="18659"/>
                  <a:pt x="10071" y="18725"/>
                </a:cubicBezTo>
                <a:cubicBezTo>
                  <a:pt x="10071" y="18790"/>
                  <a:pt x="10041" y="18844"/>
                  <a:pt x="10005" y="18844"/>
                </a:cubicBezTo>
                <a:cubicBezTo>
                  <a:pt x="9968" y="18844"/>
                  <a:pt x="9939" y="18790"/>
                  <a:pt x="9939" y="18725"/>
                </a:cubicBezTo>
                <a:cubicBezTo>
                  <a:pt x="9939" y="18659"/>
                  <a:pt x="9968" y="18605"/>
                  <a:pt x="10005" y="18605"/>
                </a:cubicBezTo>
                <a:close/>
                <a:moveTo>
                  <a:pt x="9607" y="18605"/>
                </a:moveTo>
                <a:cubicBezTo>
                  <a:pt x="9644" y="18605"/>
                  <a:pt x="9673" y="18659"/>
                  <a:pt x="9673" y="18725"/>
                </a:cubicBezTo>
                <a:cubicBezTo>
                  <a:pt x="9673" y="18790"/>
                  <a:pt x="9644" y="18844"/>
                  <a:pt x="9607" y="18844"/>
                </a:cubicBezTo>
                <a:cubicBezTo>
                  <a:pt x="9571" y="18844"/>
                  <a:pt x="9541" y="18790"/>
                  <a:pt x="9541" y="18725"/>
                </a:cubicBezTo>
                <a:cubicBezTo>
                  <a:pt x="9541" y="18659"/>
                  <a:pt x="9571" y="18605"/>
                  <a:pt x="9607" y="18605"/>
                </a:cubicBezTo>
                <a:close/>
                <a:moveTo>
                  <a:pt x="9210" y="18605"/>
                </a:moveTo>
                <a:cubicBezTo>
                  <a:pt x="9246" y="18605"/>
                  <a:pt x="9276" y="18659"/>
                  <a:pt x="9276" y="18725"/>
                </a:cubicBezTo>
                <a:cubicBezTo>
                  <a:pt x="9276" y="18790"/>
                  <a:pt x="9246" y="18844"/>
                  <a:pt x="9210" y="18844"/>
                </a:cubicBezTo>
                <a:cubicBezTo>
                  <a:pt x="9173" y="18844"/>
                  <a:pt x="9144" y="18790"/>
                  <a:pt x="9144" y="18725"/>
                </a:cubicBezTo>
                <a:cubicBezTo>
                  <a:pt x="9144" y="18659"/>
                  <a:pt x="9173" y="18605"/>
                  <a:pt x="9210" y="18605"/>
                </a:cubicBezTo>
                <a:close/>
                <a:moveTo>
                  <a:pt x="8812" y="18605"/>
                </a:moveTo>
                <a:cubicBezTo>
                  <a:pt x="8849" y="18605"/>
                  <a:pt x="8878" y="18659"/>
                  <a:pt x="8878" y="18725"/>
                </a:cubicBezTo>
                <a:cubicBezTo>
                  <a:pt x="8878" y="18790"/>
                  <a:pt x="8849" y="18844"/>
                  <a:pt x="8812" y="18844"/>
                </a:cubicBezTo>
                <a:cubicBezTo>
                  <a:pt x="8776" y="18844"/>
                  <a:pt x="8746" y="18790"/>
                  <a:pt x="8746" y="18725"/>
                </a:cubicBezTo>
                <a:cubicBezTo>
                  <a:pt x="8746" y="18659"/>
                  <a:pt x="8776" y="18605"/>
                  <a:pt x="8812" y="18605"/>
                </a:cubicBezTo>
                <a:close/>
                <a:moveTo>
                  <a:pt x="8415" y="18605"/>
                </a:moveTo>
                <a:cubicBezTo>
                  <a:pt x="8451" y="18605"/>
                  <a:pt x="8481" y="18659"/>
                  <a:pt x="8481" y="18725"/>
                </a:cubicBezTo>
                <a:cubicBezTo>
                  <a:pt x="8481" y="18790"/>
                  <a:pt x="8451" y="18844"/>
                  <a:pt x="8415" y="18844"/>
                </a:cubicBezTo>
                <a:cubicBezTo>
                  <a:pt x="8378" y="18844"/>
                  <a:pt x="8349" y="18790"/>
                  <a:pt x="8349" y="18725"/>
                </a:cubicBezTo>
                <a:cubicBezTo>
                  <a:pt x="8349" y="18659"/>
                  <a:pt x="8378" y="18605"/>
                  <a:pt x="8415" y="18605"/>
                </a:cubicBezTo>
                <a:close/>
                <a:moveTo>
                  <a:pt x="8017" y="18605"/>
                </a:moveTo>
                <a:cubicBezTo>
                  <a:pt x="8053" y="18605"/>
                  <a:pt x="8083" y="18659"/>
                  <a:pt x="8083" y="18725"/>
                </a:cubicBezTo>
                <a:cubicBezTo>
                  <a:pt x="8083" y="18790"/>
                  <a:pt x="8053" y="18844"/>
                  <a:pt x="8017" y="18844"/>
                </a:cubicBezTo>
                <a:cubicBezTo>
                  <a:pt x="7981" y="18844"/>
                  <a:pt x="7951" y="18790"/>
                  <a:pt x="7951" y="18725"/>
                </a:cubicBezTo>
                <a:cubicBezTo>
                  <a:pt x="7951" y="18659"/>
                  <a:pt x="7981" y="18605"/>
                  <a:pt x="8017" y="18605"/>
                </a:cubicBezTo>
                <a:close/>
                <a:moveTo>
                  <a:pt x="7620" y="18605"/>
                </a:moveTo>
                <a:cubicBezTo>
                  <a:pt x="7656" y="18605"/>
                  <a:pt x="7685" y="18659"/>
                  <a:pt x="7685" y="18725"/>
                </a:cubicBezTo>
                <a:cubicBezTo>
                  <a:pt x="7685" y="18790"/>
                  <a:pt x="7656" y="18844"/>
                  <a:pt x="7620" y="18844"/>
                </a:cubicBezTo>
                <a:cubicBezTo>
                  <a:pt x="7583" y="18844"/>
                  <a:pt x="7554" y="18790"/>
                  <a:pt x="7554" y="18725"/>
                </a:cubicBezTo>
                <a:cubicBezTo>
                  <a:pt x="7554" y="18659"/>
                  <a:pt x="7583" y="18605"/>
                  <a:pt x="7620" y="18605"/>
                </a:cubicBezTo>
                <a:close/>
                <a:moveTo>
                  <a:pt x="7222" y="18605"/>
                </a:moveTo>
                <a:cubicBezTo>
                  <a:pt x="7258" y="18605"/>
                  <a:pt x="7288" y="18659"/>
                  <a:pt x="7288" y="18725"/>
                </a:cubicBezTo>
                <a:cubicBezTo>
                  <a:pt x="7288" y="18790"/>
                  <a:pt x="7258" y="18844"/>
                  <a:pt x="7222" y="18844"/>
                </a:cubicBezTo>
                <a:cubicBezTo>
                  <a:pt x="7186" y="18844"/>
                  <a:pt x="7156" y="18790"/>
                  <a:pt x="7156" y="18725"/>
                </a:cubicBezTo>
                <a:cubicBezTo>
                  <a:pt x="7156" y="18659"/>
                  <a:pt x="7186" y="18605"/>
                  <a:pt x="7222" y="18605"/>
                </a:cubicBezTo>
                <a:close/>
                <a:moveTo>
                  <a:pt x="6824" y="18605"/>
                </a:moveTo>
                <a:cubicBezTo>
                  <a:pt x="6861" y="18605"/>
                  <a:pt x="6890" y="18659"/>
                  <a:pt x="6890" y="18725"/>
                </a:cubicBezTo>
                <a:cubicBezTo>
                  <a:pt x="6890" y="18790"/>
                  <a:pt x="6861" y="18844"/>
                  <a:pt x="6824" y="18844"/>
                </a:cubicBezTo>
                <a:cubicBezTo>
                  <a:pt x="6788" y="18844"/>
                  <a:pt x="6759" y="18790"/>
                  <a:pt x="6759" y="18725"/>
                </a:cubicBezTo>
                <a:cubicBezTo>
                  <a:pt x="6759" y="18659"/>
                  <a:pt x="6788" y="18605"/>
                  <a:pt x="6824" y="18605"/>
                </a:cubicBezTo>
                <a:close/>
                <a:moveTo>
                  <a:pt x="6427" y="18605"/>
                </a:moveTo>
                <a:cubicBezTo>
                  <a:pt x="6463" y="18605"/>
                  <a:pt x="6493" y="18659"/>
                  <a:pt x="6493" y="18725"/>
                </a:cubicBezTo>
                <a:cubicBezTo>
                  <a:pt x="6493" y="18790"/>
                  <a:pt x="6463" y="18844"/>
                  <a:pt x="6427" y="18844"/>
                </a:cubicBezTo>
                <a:cubicBezTo>
                  <a:pt x="6390" y="18844"/>
                  <a:pt x="6361" y="18790"/>
                  <a:pt x="6361" y="18725"/>
                </a:cubicBezTo>
                <a:cubicBezTo>
                  <a:pt x="6361" y="18659"/>
                  <a:pt x="6390" y="18605"/>
                  <a:pt x="6427" y="18605"/>
                </a:cubicBezTo>
                <a:close/>
                <a:moveTo>
                  <a:pt x="6029" y="18605"/>
                </a:moveTo>
                <a:cubicBezTo>
                  <a:pt x="6066" y="18605"/>
                  <a:pt x="6095" y="18659"/>
                  <a:pt x="6095" y="18725"/>
                </a:cubicBezTo>
                <a:cubicBezTo>
                  <a:pt x="6095" y="18790"/>
                  <a:pt x="6066" y="18844"/>
                  <a:pt x="6029" y="18844"/>
                </a:cubicBezTo>
                <a:cubicBezTo>
                  <a:pt x="5993" y="18844"/>
                  <a:pt x="5963" y="18790"/>
                  <a:pt x="5963" y="18725"/>
                </a:cubicBezTo>
                <a:cubicBezTo>
                  <a:pt x="5963" y="18659"/>
                  <a:pt x="5993" y="18605"/>
                  <a:pt x="6029" y="18605"/>
                </a:cubicBezTo>
                <a:close/>
                <a:moveTo>
                  <a:pt x="5632" y="18605"/>
                </a:moveTo>
                <a:cubicBezTo>
                  <a:pt x="5668" y="18605"/>
                  <a:pt x="5698" y="18659"/>
                  <a:pt x="5698" y="18725"/>
                </a:cubicBezTo>
                <a:cubicBezTo>
                  <a:pt x="5698" y="18790"/>
                  <a:pt x="5668" y="18844"/>
                  <a:pt x="5632" y="18844"/>
                </a:cubicBezTo>
                <a:cubicBezTo>
                  <a:pt x="5595" y="18844"/>
                  <a:pt x="5566" y="18790"/>
                  <a:pt x="5566" y="18725"/>
                </a:cubicBezTo>
                <a:cubicBezTo>
                  <a:pt x="5566" y="18659"/>
                  <a:pt x="5595" y="18605"/>
                  <a:pt x="5632" y="18605"/>
                </a:cubicBezTo>
                <a:close/>
                <a:moveTo>
                  <a:pt x="5234" y="18605"/>
                </a:moveTo>
                <a:cubicBezTo>
                  <a:pt x="5271" y="18605"/>
                  <a:pt x="5300" y="18659"/>
                  <a:pt x="5300" y="18725"/>
                </a:cubicBezTo>
                <a:cubicBezTo>
                  <a:pt x="5300" y="18790"/>
                  <a:pt x="5271" y="18844"/>
                  <a:pt x="5234" y="18844"/>
                </a:cubicBezTo>
                <a:cubicBezTo>
                  <a:pt x="5198" y="18844"/>
                  <a:pt x="5168" y="18790"/>
                  <a:pt x="5168" y="18725"/>
                </a:cubicBezTo>
                <a:cubicBezTo>
                  <a:pt x="5168" y="18659"/>
                  <a:pt x="5198" y="18605"/>
                  <a:pt x="5234" y="18605"/>
                </a:cubicBezTo>
                <a:close/>
                <a:moveTo>
                  <a:pt x="4837" y="18605"/>
                </a:moveTo>
                <a:cubicBezTo>
                  <a:pt x="4873" y="18605"/>
                  <a:pt x="4903" y="18659"/>
                  <a:pt x="4903" y="18725"/>
                </a:cubicBezTo>
                <a:cubicBezTo>
                  <a:pt x="4903" y="18790"/>
                  <a:pt x="4873" y="18844"/>
                  <a:pt x="4837" y="18844"/>
                </a:cubicBezTo>
                <a:cubicBezTo>
                  <a:pt x="4800" y="18844"/>
                  <a:pt x="4771" y="18790"/>
                  <a:pt x="4771" y="18725"/>
                </a:cubicBezTo>
                <a:cubicBezTo>
                  <a:pt x="4771" y="18659"/>
                  <a:pt x="4800" y="18605"/>
                  <a:pt x="4837" y="18605"/>
                </a:cubicBezTo>
                <a:close/>
                <a:moveTo>
                  <a:pt x="4439" y="18605"/>
                </a:moveTo>
                <a:cubicBezTo>
                  <a:pt x="4475" y="18605"/>
                  <a:pt x="4505" y="18659"/>
                  <a:pt x="4505" y="18725"/>
                </a:cubicBezTo>
                <a:cubicBezTo>
                  <a:pt x="4505" y="18790"/>
                  <a:pt x="4475" y="18844"/>
                  <a:pt x="4439" y="18844"/>
                </a:cubicBezTo>
                <a:cubicBezTo>
                  <a:pt x="4403" y="18844"/>
                  <a:pt x="4373" y="18790"/>
                  <a:pt x="4373" y="18725"/>
                </a:cubicBezTo>
                <a:cubicBezTo>
                  <a:pt x="4373" y="18659"/>
                  <a:pt x="4403" y="18605"/>
                  <a:pt x="4439" y="18605"/>
                </a:cubicBezTo>
                <a:close/>
                <a:moveTo>
                  <a:pt x="4042" y="18605"/>
                </a:moveTo>
                <a:cubicBezTo>
                  <a:pt x="4078" y="18605"/>
                  <a:pt x="4107" y="18659"/>
                  <a:pt x="4107" y="18725"/>
                </a:cubicBezTo>
                <a:cubicBezTo>
                  <a:pt x="4107" y="18790"/>
                  <a:pt x="4078" y="18844"/>
                  <a:pt x="4042" y="18844"/>
                </a:cubicBezTo>
                <a:cubicBezTo>
                  <a:pt x="4005" y="18844"/>
                  <a:pt x="3976" y="18790"/>
                  <a:pt x="3976" y="18725"/>
                </a:cubicBezTo>
                <a:cubicBezTo>
                  <a:pt x="3976" y="18659"/>
                  <a:pt x="4005" y="18605"/>
                  <a:pt x="4042" y="18605"/>
                </a:cubicBezTo>
                <a:close/>
                <a:moveTo>
                  <a:pt x="3644" y="18605"/>
                </a:moveTo>
                <a:cubicBezTo>
                  <a:pt x="3680" y="18605"/>
                  <a:pt x="3710" y="18659"/>
                  <a:pt x="3710" y="18725"/>
                </a:cubicBezTo>
                <a:cubicBezTo>
                  <a:pt x="3710" y="18790"/>
                  <a:pt x="3680" y="18844"/>
                  <a:pt x="3644" y="18844"/>
                </a:cubicBezTo>
                <a:cubicBezTo>
                  <a:pt x="3608" y="18844"/>
                  <a:pt x="3578" y="18790"/>
                  <a:pt x="3578" y="18725"/>
                </a:cubicBezTo>
                <a:cubicBezTo>
                  <a:pt x="3578" y="18659"/>
                  <a:pt x="3608" y="18605"/>
                  <a:pt x="3644" y="18605"/>
                </a:cubicBezTo>
                <a:close/>
                <a:moveTo>
                  <a:pt x="3246" y="18605"/>
                </a:moveTo>
                <a:cubicBezTo>
                  <a:pt x="3283" y="18605"/>
                  <a:pt x="3312" y="18659"/>
                  <a:pt x="3312" y="18725"/>
                </a:cubicBezTo>
                <a:cubicBezTo>
                  <a:pt x="3312" y="18790"/>
                  <a:pt x="3283" y="18844"/>
                  <a:pt x="3246" y="18844"/>
                </a:cubicBezTo>
                <a:cubicBezTo>
                  <a:pt x="3210" y="18844"/>
                  <a:pt x="3181" y="18790"/>
                  <a:pt x="3181" y="18725"/>
                </a:cubicBezTo>
                <a:cubicBezTo>
                  <a:pt x="3181" y="18659"/>
                  <a:pt x="3210" y="18605"/>
                  <a:pt x="3246" y="18605"/>
                </a:cubicBezTo>
                <a:close/>
                <a:moveTo>
                  <a:pt x="2849" y="18605"/>
                </a:moveTo>
                <a:cubicBezTo>
                  <a:pt x="2885" y="18605"/>
                  <a:pt x="2915" y="18659"/>
                  <a:pt x="2915" y="18725"/>
                </a:cubicBezTo>
                <a:cubicBezTo>
                  <a:pt x="2915" y="18790"/>
                  <a:pt x="2885" y="18844"/>
                  <a:pt x="2849" y="18844"/>
                </a:cubicBezTo>
                <a:cubicBezTo>
                  <a:pt x="2812" y="18844"/>
                  <a:pt x="2783" y="18790"/>
                  <a:pt x="2783" y="18725"/>
                </a:cubicBezTo>
                <a:cubicBezTo>
                  <a:pt x="2783" y="18659"/>
                  <a:pt x="2812" y="18605"/>
                  <a:pt x="2849" y="18605"/>
                </a:cubicBezTo>
                <a:close/>
                <a:moveTo>
                  <a:pt x="2451" y="18605"/>
                </a:moveTo>
                <a:cubicBezTo>
                  <a:pt x="2488" y="18605"/>
                  <a:pt x="2517" y="18659"/>
                  <a:pt x="2517" y="18725"/>
                </a:cubicBezTo>
                <a:cubicBezTo>
                  <a:pt x="2517" y="18790"/>
                  <a:pt x="2488" y="18844"/>
                  <a:pt x="2451" y="18844"/>
                </a:cubicBezTo>
                <a:cubicBezTo>
                  <a:pt x="2415" y="18844"/>
                  <a:pt x="2385" y="18790"/>
                  <a:pt x="2385" y="18725"/>
                </a:cubicBezTo>
                <a:cubicBezTo>
                  <a:pt x="2385" y="18659"/>
                  <a:pt x="2415" y="18605"/>
                  <a:pt x="2451" y="18605"/>
                </a:cubicBezTo>
                <a:close/>
                <a:moveTo>
                  <a:pt x="2054" y="18605"/>
                </a:moveTo>
                <a:cubicBezTo>
                  <a:pt x="2090" y="18605"/>
                  <a:pt x="2120" y="18659"/>
                  <a:pt x="2120" y="18725"/>
                </a:cubicBezTo>
                <a:cubicBezTo>
                  <a:pt x="2120" y="18790"/>
                  <a:pt x="2090" y="18844"/>
                  <a:pt x="2054" y="18844"/>
                </a:cubicBezTo>
                <a:cubicBezTo>
                  <a:pt x="2017" y="18844"/>
                  <a:pt x="1988" y="18790"/>
                  <a:pt x="1988" y="18725"/>
                </a:cubicBezTo>
                <a:cubicBezTo>
                  <a:pt x="1988" y="18659"/>
                  <a:pt x="2017" y="18605"/>
                  <a:pt x="2054" y="18605"/>
                </a:cubicBezTo>
                <a:close/>
                <a:moveTo>
                  <a:pt x="1656" y="18605"/>
                </a:moveTo>
                <a:cubicBezTo>
                  <a:pt x="1693" y="18605"/>
                  <a:pt x="1722" y="18659"/>
                  <a:pt x="1722" y="18725"/>
                </a:cubicBezTo>
                <a:cubicBezTo>
                  <a:pt x="1722" y="18790"/>
                  <a:pt x="1693" y="18844"/>
                  <a:pt x="1656" y="18844"/>
                </a:cubicBezTo>
                <a:cubicBezTo>
                  <a:pt x="1620" y="18844"/>
                  <a:pt x="1590" y="18790"/>
                  <a:pt x="1590" y="18725"/>
                </a:cubicBezTo>
                <a:cubicBezTo>
                  <a:pt x="1590" y="18659"/>
                  <a:pt x="1620" y="18605"/>
                  <a:pt x="1656" y="18605"/>
                </a:cubicBezTo>
                <a:close/>
                <a:moveTo>
                  <a:pt x="1259" y="18605"/>
                </a:moveTo>
                <a:cubicBezTo>
                  <a:pt x="1295" y="18605"/>
                  <a:pt x="1324" y="18659"/>
                  <a:pt x="1324" y="18725"/>
                </a:cubicBezTo>
                <a:cubicBezTo>
                  <a:pt x="1324" y="18790"/>
                  <a:pt x="1295" y="18844"/>
                  <a:pt x="1259" y="18844"/>
                </a:cubicBezTo>
                <a:cubicBezTo>
                  <a:pt x="1222" y="18844"/>
                  <a:pt x="1193" y="18790"/>
                  <a:pt x="1193" y="18725"/>
                </a:cubicBezTo>
                <a:cubicBezTo>
                  <a:pt x="1193" y="18659"/>
                  <a:pt x="1222" y="18605"/>
                  <a:pt x="1259" y="18605"/>
                </a:cubicBezTo>
                <a:close/>
                <a:moveTo>
                  <a:pt x="861" y="18605"/>
                </a:moveTo>
                <a:cubicBezTo>
                  <a:pt x="897" y="18605"/>
                  <a:pt x="927" y="18659"/>
                  <a:pt x="927" y="18725"/>
                </a:cubicBezTo>
                <a:cubicBezTo>
                  <a:pt x="927" y="18790"/>
                  <a:pt x="897" y="18844"/>
                  <a:pt x="861" y="18844"/>
                </a:cubicBezTo>
                <a:cubicBezTo>
                  <a:pt x="825" y="18844"/>
                  <a:pt x="795" y="18790"/>
                  <a:pt x="795" y="18725"/>
                </a:cubicBezTo>
                <a:cubicBezTo>
                  <a:pt x="795" y="18659"/>
                  <a:pt x="825" y="18605"/>
                  <a:pt x="861" y="18605"/>
                </a:cubicBezTo>
                <a:close/>
                <a:moveTo>
                  <a:pt x="463" y="18605"/>
                </a:moveTo>
                <a:cubicBezTo>
                  <a:pt x="500" y="18605"/>
                  <a:pt x="529" y="18659"/>
                  <a:pt x="529" y="18725"/>
                </a:cubicBezTo>
                <a:cubicBezTo>
                  <a:pt x="529" y="18790"/>
                  <a:pt x="500" y="18844"/>
                  <a:pt x="463" y="18844"/>
                </a:cubicBezTo>
                <a:cubicBezTo>
                  <a:pt x="427" y="18844"/>
                  <a:pt x="398" y="18790"/>
                  <a:pt x="398" y="18725"/>
                </a:cubicBezTo>
                <a:cubicBezTo>
                  <a:pt x="398" y="18659"/>
                  <a:pt x="427" y="18605"/>
                  <a:pt x="463" y="18605"/>
                </a:cubicBezTo>
                <a:close/>
                <a:moveTo>
                  <a:pt x="66" y="18605"/>
                </a:moveTo>
                <a:cubicBezTo>
                  <a:pt x="102" y="18605"/>
                  <a:pt x="132" y="18659"/>
                  <a:pt x="132" y="18725"/>
                </a:cubicBezTo>
                <a:cubicBezTo>
                  <a:pt x="132" y="18790"/>
                  <a:pt x="102" y="18844"/>
                  <a:pt x="66" y="18844"/>
                </a:cubicBezTo>
                <a:cubicBezTo>
                  <a:pt x="30" y="18844"/>
                  <a:pt x="0" y="18790"/>
                  <a:pt x="0" y="18725"/>
                </a:cubicBezTo>
                <a:cubicBezTo>
                  <a:pt x="0" y="18659"/>
                  <a:pt x="30" y="18605"/>
                  <a:pt x="66" y="18605"/>
                </a:cubicBezTo>
                <a:close/>
                <a:moveTo>
                  <a:pt x="21534" y="17916"/>
                </a:moveTo>
                <a:cubicBezTo>
                  <a:pt x="21570" y="17916"/>
                  <a:pt x="21600" y="17970"/>
                  <a:pt x="21600" y="18035"/>
                </a:cubicBezTo>
                <a:cubicBezTo>
                  <a:pt x="21600" y="18101"/>
                  <a:pt x="21570" y="18155"/>
                  <a:pt x="21534" y="18155"/>
                </a:cubicBezTo>
                <a:cubicBezTo>
                  <a:pt x="21498" y="18155"/>
                  <a:pt x="21468" y="18101"/>
                  <a:pt x="21468" y="18035"/>
                </a:cubicBezTo>
                <a:cubicBezTo>
                  <a:pt x="21468" y="17970"/>
                  <a:pt x="21498" y="17916"/>
                  <a:pt x="21534" y="17916"/>
                </a:cubicBezTo>
                <a:close/>
                <a:moveTo>
                  <a:pt x="21137" y="17916"/>
                </a:moveTo>
                <a:cubicBezTo>
                  <a:pt x="21173" y="17916"/>
                  <a:pt x="21202" y="17970"/>
                  <a:pt x="21202" y="18035"/>
                </a:cubicBezTo>
                <a:cubicBezTo>
                  <a:pt x="21202" y="18101"/>
                  <a:pt x="21173" y="18155"/>
                  <a:pt x="21137" y="18155"/>
                </a:cubicBezTo>
                <a:cubicBezTo>
                  <a:pt x="21100" y="18155"/>
                  <a:pt x="21071" y="18101"/>
                  <a:pt x="21071" y="18035"/>
                </a:cubicBezTo>
                <a:cubicBezTo>
                  <a:pt x="21071" y="17970"/>
                  <a:pt x="21100" y="17916"/>
                  <a:pt x="21137" y="17916"/>
                </a:cubicBezTo>
                <a:close/>
                <a:moveTo>
                  <a:pt x="20739" y="17916"/>
                </a:moveTo>
                <a:cubicBezTo>
                  <a:pt x="20775" y="17916"/>
                  <a:pt x="20805" y="17970"/>
                  <a:pt x="20805" y="18035"/>
                </a:cubicBezTo>
                <a:cubicBezTo>
                  <a:pt x="20805" y="18101"/>
                  <a:pt x="20775" y="18155"/>
                  <a:pt x="20739" y="18155"/>
                </a:cubicBezTo>
                <a:cubicBezTo>
                  <a:pt x="20703" y="18155"/>
                  <a:pt x="20673" y="18101"/>
                  <a:pt x="20673" y="18035"/>
                </a:cubicBezTo>
                <a:cubicBezTo>
                  <a:pt x="20673" y="17970"/>
                  <a:pt x="20703" y="17916"/>
                  <a:pt x="20739" y="17916"/>
                </a:cubicBezTo>
                <a:close/>
                <a:moveTo>
                  <a:pt x="20341" y="17916"/>
                </a:moveTo>
                <a:cubicBezTo>
                  <a:pt x="20378" y="17916"/>
                  <a:pt x="20407" y="17970"/>
                  <a:pt x="20407" y="18035"/>
                </a:cubicBezTo>
                <a:cubicBezTo>
                  <a:pt x="20407" y="18101"/>
                  <a:pt x="20378" y="18155"/>
                  <a:pt x="20341" y="18155"/>
                </a:cubicBezTo>
                <a:cubicBezTo>
                  <a:pt x="20305" y="18155"/>
                  <a:pt x="20276" y="18101"/>
                  <a:pt x="20276" y="18035"/>
                </a:cubicBezTo>
                <a:cubicBezTo>
                  <a:pt x="20276" y="17970"/>
                  <a:pt x="20305" y="17916"/>
                  <a:pt x="20341" y="17916"/>
                </a:cubicBezTo>
                <a:close/>
                <a:moveTo>
                  <a:pt x="19944" y="17916"/>
                </a:moveTo>
                <a:cubicBezTo>
                  <a:pt x="19980" y="17916"/>
                  <a:pt x="20010" y="17970"/>
                  <a:pt x="20010" y="18035"/>
                </a:cubicBezTo>
                <a:cubicBezTo>
                  <a:pt x="20010" y="18101"/>
                  <a:pt x="19980" y="18155"/>
                  <a:pt x="19944" y="18155"/>
                </a:cubicBezTo>
                <a:cubicBezTo>
                  <a:pt x="19907" y="18155"/>
                  <a:pt x="19878" y="18101"/>
                  <a:pt x="19878" y="18035"/>
                </a:cubicBezTo>
                <a:cubicBezTo>
                  <a:pt x="19878" y="17970"/>
                  <a:pt x="19907" y="17916"/>
                  <a:pt x="19944" y="17916"/>
                </a:cubicBezTo>
                <a:close/>
                <a:moveTo>
                  <a:pt x="19546" y="17916"/>
                </a:moveTo>
                <a:cubicBezTo>
                  <a:pt x="19583" y="17916"/>
                  <a:pt x="19612" y="17970"/>
                  <a:pt x="19612" y="18035"/>
                </a:cubicBezTo>
                <a:cubicBezTo>
                  <a:pt x="19612" y="18101"/>
                  <a:pt x="19583" y="18155"/>
                  <a:pt x="19546" y="18155"/>
                </a:cubicBezTo>
                <a:cubicBezTo>
                  <a:pt x="19510" y="18155"/>
                  <a:pt x="19480" y="18101"/>
                  <a:pt x="19480" y="18035"/>
                </a:cubicBezTo>
                <a:cubicBezTo>
                  <a:pt x="19480" y="17970"/>
                  <a:pt x="19510" y="17916"/>
                  <a:pt x="19546" y="17916"/>
                </a:cubicBezTo>
                <a:close/>
                <a:moveTo>
                  <a:pt x="19149" y="17916"/>
                </a:moveTo>
                <a:cubicBezTo>
                  <a:pt x="19185" y="17916"/>
                  <a:pt x="19215" y="17970"/>
                  <a:pt x="19215" y="18035"/>
                </a:cubicBezTo>
                <a:cubicBezTo>
                  <a:pt x="19215" y="18101"/>
                  <a:pt x="19185" y="18155"/>
                  <a:pt x="19149" y="18155"/>
                </a:cubicBezTo>
                <a:cubicBezTo>
                  <a:pt x="19112" y="18155"/>
                  <a:pt x="19083" y="18101"/>
                  <a:pt x="19083" y="18035"/>
                </a:cubicBezTo>
                <a:cubicBezTo>
                  <a:pt x="19083" y="17970"/>
                  <a:pt x="19112" y="17916"/>
                  <a:pt x="19149" y="17916"/>
                </a:cubicBezTo>
                <a:close/>
                <a:moveTo>
                  <a:pt x="18751" y="17916"/>
                </a:moveTo>
                <a:cubicBezTo>
                  <a:pt x="18788" y="17916"/>
                  <a:pt x="18817" y="17970"/>
                  <a:pt x="18817" y="18035"/>
                </a:cubicBezTo>
                <a:cubicBezTo>
                  <a:pt x="18817" y="18101"/>
                  <a:pt x="18788" y="18155"/>
                  <a:pt x="18751" y="18155"/>
                </a:cubicBezTo>
                <a:cubicBezTo>
                  <a:pt x="18715" y="18155"/>
                  <a:pt x="18685" y="18101"/>
                  <a:pt x="18685" y="18035"/>
                </a:cubicBezTo>
                <a:cubicBezTo>
                  <a:pt x="18685" y="17970"/>
                  <a:pt x="18715" y="17916"/>
                  <a:pt x="18751" y="17916"/>
                </a:cubicBezTo>
                <a:close/>
                <a:moveTo>
                  <a:pt x="18354" y="17916"/>
                </a:moveTo>
                <a:cubicBezTo>
                  <a:pt x="18390" y="17916"/>
                  <a:pt x="18420" y="17970"/>
                  <a:pt x="18420" y="18035"/>
                </a:cubicBezTo>
                <a:cubicBezTo>
                  <a:pt x="18420" y="18101"/>
                  <a:pt x="18390" y="18155"/>
                  <a:pt x="18354" y="18155"/>
                </a:cubicBezTo>
                <a:cubicBezTo>
                  <a:pt x="18317" y="18155"/>
                  <a:pt x="18288" y="18101"/>
                  <a:pt x="18288" y="18035"/>
                </a:cubicBezTo>
                <a:cubicBezTo>
                  <a:pt x="18288" y="17970"/>
                  <a:pt x="18317" y="17916"/>
                  <a:pt x="18354" y="17916"/>
                </a:cubicBezTo>
                <a:close/>
                <a:moveTo>
                  <a:pt x="17956" y="17916"/>
                </a:moveTo>
                <a:cubicBezTo>
                  <a:pt x="17992" y="17916"/>
                  <a:pt x="18022" y="17970"/>
                  <a:pt x="18022" y="18035"/>
                </a:cubicBezTo>
                <a:cubicBezTo>
                  <a:pt x="18022" y="18101"/>
                  <a:pt x="17992" y="18155"/>
                  <a:pt x="17956" y="18155"/>
                </a:cubicBezTo>
                <a:cubicBezTo>
                  <a:pt x="17920" y="18155"/>
                  <a:pt x="17890" y="18101"/>
                  <a:pt x="17890" y="18035"/>
                </a:cubicBezTo>
                <a:cubicBezTo>
                  <a:pt x="17890" y="17970"/>
                  <a:pt x="17920" y="17916"/>
                  <a:pt x="17956" y="17916"/>
                </a:cubicBezTo>
                <a:close/>
                <a:moveTo>
                  <a:pt x="17559" y="17916"/>
                </a:moveTo>
                <a:cubicBezTo>
                  <a:pt x="17595" y="17916"/>
                  <a:pt x="17624" y="17970"/>
                  <a:pt x="17624" y="18035"/>
                </a:cubicBezTo>
                <a:cubicBezTo>
                  <a:pt x="17624" y="18101"/>
                  <a:pt x="17595" y="18155"/>
                  <a:pt x="17559" y="18155"/>
                </a:cubicBezTo>
                <a:cubicBezTo>
                  <a:pt x="17522" y="18155"/>
                  <a:pt x="17493" y="18101"/>
                  <a:pt x="17493" y="18035"/>
                </a:cubicBezTo>
                <a:cubicBezTo>
                  <a:pt x="17493" y="17970"/>
                  <a:pt x="17522" y="17916"/>
                  <a:pt x="17559" y="17916"/>
                </a:cubicBezTo>
                <a:close/>
                <a:moveTo>
                  <a:pt x="17161" y="17916"/>
                </a:moveTo>
                <a:cubicBezTo>
                  <a:pt x="17197" y="17916"/>
                  <a:pt x="17227" y="17970"/>
                  <a:pt x="17227" y="18035"/>
                </a:cubicBezTo>
                <a:cubicBezTo>
                  <a:pt x="17227" y="18101"/>
                  <a:pt x="17197" y="18155"/>
                  <a:pt x="17161" y="18155"/>
                </a:cubicBezTo>
                <a:cubicBezTo>
                  <a:pt x="17125" y="18155"/>
                  <a:pt x="17095" y="18101"/>
                  <a:pt x="17095" y="18035"/>
                </a:cubicBezTo>
                <a:cubicBezTo>
                  <a:pt x="17095" y="17970"/>
                  <a:pt x="17125" y="17916"/>
                  <a:pt x="17161" y="17916"/>
                </a:cubicBezTo>
                <a:close/>
                <a:moveTo>
                  <a:pt x="16763" y="17916"/>
                </a:moveTo>
                <a:cubicBezTo>
                  <a:pt x="16800" y="17916"/>
                  <a:pt x="16829" y="17970"/>
                  <a:pt x="16829" y="18035"/>
                </a:cubicBezTo>
                <a:cubicBezTo>
                  <a:pt x="16829" y="18101"/>
                  <a:pt x="16800" y="18155"/>
                  <a:pt x="16763" y="18155"/>
                </a:cubicBezTo>
                <a:cubicBezTo>
                  <a:pt x="16727" y="18155"/>
                  <a:pt x="16697" y="18101"/>
                  <a:pt x="16697" y="18035"/>
                </a:cubicBezTo>
                <a:cubicBezTo>
                  <a:pt x="16697" y="17970"/>
                  <a:pt x="16727" y="17916"/>
                  <a:pt x="16763" y="17916"/>
                </a:cubicBezTo>
                <a:close/>
                <a:moveTo>
                  <a:pt x="16366" y="17916"/>
                </a:moveTo>
                <a:cubicBezTo>
                  <a:pt x="16402" y="17916"/>
                  <a:pt x="16432" y="17970"/>
                  <a:pt x="16432" y="18035"/>
                </a:cubicBezTo>
                <a:cubicBezTo>
                  <a:pt x="16432" y="18101"/>
                  <a:pt x="16402" y="18155"/>
                  <a:pt x="16366" y="18155"/>
                </a:cubicBezTo>
                <a:cubicBezTo>
                  <a:pt x="16329" y="18155"/>
                  <a:pt x="16300" y="18101"/>
                  <a:pt x="16300" y="18035"/>
                </a:cubicBezTo>
                <a:cubicBezTo>
                  <a:pt x="16300" y="17970"/>
                  <a:pt x="16329" y="17916"/>
                  <a:pt x="16366" y="17916"/>
                </a:cubicBezTo>
                <a:close/>
                <a:moveTo>
                  <a:pt x="15968" y="17916"/>
                </a:moveTo>
                <a:cubicBezTo>
                  <a:pt x="16005" y="17916"/>
                  <a:pt x="16034" y="17970"/>
                  <a:pt x="16034" y="18035"/>
                </a:cubicBezTo>
                <a:cubicBezTo>
                  <a:pt x="16034" y="18101"/>
                  <a:pt x="16005" y="18155"/>
                  <a:pt x="15968" y="18155"/>
                </a:cubicBezTo>
                <a:cubicBezTo>
                  <a:pt x="15932" y="18155"/>
                  <a:pt x="15902" y="18101"/>
                  <a:pt x="15902" y="18035"/>
                </a:cubicBezTo>
                <a:cubicBezTo>
                  <a:pt x="15902" y="17970"/>
                  <a:pt x="15932" y="17916"/>
                  <a:pt x="15968" y="17916"/>
                </a:cubicBezTo>
                <a:close/>
                <a:moveTo>
                  <a:pt x="15571" y="17916"/>
                </a:moveTo>
                <a:cubicBezTo>
                  <a:pt x="15607" y="17916"/>
                  <a:pt x="15637" y="17970"/>
                  <a:pt x="15637" y="18035"/>
                </a:cubicBezTo>
                <a:cubicBezTo>
                  <a:pt x="15637" y="18101"/>
                  <a:pt x="15607" y="18155"/>
                  <a:pt x="15571" y="18155"/>
                </a:cubicBezTo>
                <a:cubicBezTo>
                  <a:pt x="15534" y="18155"/>
                  <a:pt x="15505" y="18101"/>
                  <a:pt x="15505" y="18035"/>
                </a:cubicBezTo>
                <a:cubicBezTo>
                  <a:pt x="15505" y="17970"/>
                  <a:pt x="15534" y="17916"/>
                  <a:pt x="15571" y="17916"/>
                </a:cubicBezTo>
                <a:close/>
                <a:moveTo>
                  <a:pt x="15173" y="17916"/>
                </a:moveTo>
                <a:cubicBezTo>
                  <a:pt x="15210" y="17916"/>
                  <a:pt x="15239" y="17970"/>
                  <a:pt x="15239" y="18035"/>
                </a:cubicBezTo>
                <a:cubicBezTo>
                  <a:pt x="15239" y="18101"/>
                  <a:pt x="15210" y="18155"/>
                  <a:pt x="15173" y="18155"/>
                </a:cubicBezTo>
                <a:cubicBezTo>
                  <a:pt x="15137" y="18155"/>
                  <a:pt x="15107" y="18101"/>
                  <a:pt x="15107" y="18035"/>
                </a:cubicBezTo>
                <a:cubicBezTo>
                  <a:pt x="15107" y="17970"/>
                  <a:pt x="15137" y="17916"/>
                  <a:pt x="15173" y="17916"/>
                </a:cubicBezTo>
                <a:close/>
                <a:moveTo>
                  <a:pt x="14776" y="17916"/>
                </a:moveTo>
                <a:cubicBezTo>
                  <a:pt x="14812" y="17916"/>
                  <a:pt x="14841" y="17970"/>
                  <a:pt x="14841" y="18035"/>
                </a:cubicBezTo>
                <a:cubicBezTo>
                  <a:pt x="14841" y="18101"/>
                  <a:pt x="14812" y="18155"/>
                  <a:pt x="14776" y="18155"/>
                </a:cubicBezTo>
                <a:cubicBezTo>
                  <a:pt x="14739" y="18155"/>
                  <a:pt x="14710" y="18101"/>
                  <a:pt x="14710" y="18035"/>
                </a:cubicBezTo>
                <a:cubicBezTo>
                  <a:pt x="14710" y="17970"/>
                  <a:pt x="14739" y="17916"/>
                  <a:pt x="14776" y="17916"/>
                </a:cubicBezTo>
                <a:close/>
                <a:moveTo>
                  <a:pt x="14378" y="17916"/>
                </a:moveTo>
                <a:cubicBezTo>
                  <a:pt x="14414" y="17916"/>
                  <a:pt x="14444" y="17970"/>
                  <a:pt x="14444" y="18035"/>
                </a:cubicBezTo>
                <a:cubicBezTo>
                  <a:pt x="14444" y="18101"/>
                  <a:pt x="14414" y="18155"/>
                  <a:pt x="14378" y="18155"/>
                </a:cubicBezTo>
                <a:cubicBezTo>
                  <a:pt x="14342" y="18155"/>
                  <a:pt x="14312" y="18101"/>
                  <a:pt x="14312" y="18035"/>
                </a:cubicBezTo>
                <a:cubicBezTo>
                  <a:pt x="14312" y="17970"/>
                  <a:pt x="14342" y="17916"/>
                  <a:pt x="14378" y="17916"/>
                </a:cubicBezTo>
                <a:close/>
                <a:moveTo>
                  <a:pt x="13980" y="17916"/>
                </a:moveTo>
                <a:cubicBezTo>
                  <a:pt x="14017" y="17916"/>
                  <a:pt x="14046" y="17970"/>
                  <a:pt x="14046" y="18035"/>
                </a:cubicBezTo>
                <a:cubicBezTo>
                  <a:pt x="14046" y="18101"/>
                  <a:pt x="14017" y="18155"/>
                  <a:pt x="13980" y="18155"/>
                </a:cubicBezTo>
                <a:cubicBezTo>
                  <a:pt x="13944" y="18155"/>
                  <a:pt x="13915" y="18101"/>
                  <a:pt x="13915" y="18035"/>
                </a:cubicBezTo>
                <a:cubicBezTo>
                  <a:pt x="13915" y="17970"/>
                  <a:pt x="13944" y="17916"/>
                  <a:pt x="13980" y="17916"/>
                </a:cubicBezTo>
                <a:close/>
                <a:moveTo>
                  <a:pt x="13583" y="17916"/>
                </a:moveTo>
                <a:cubicBezTo>
                  <a:pt x="13619" y="17916"/>
                  <a:pt x="13649" y="17970"/>
                  <a:pt x="13649" y="18035"/>
                </a:cubicBezTo>
                <a:cubicBezTo>
                  <a:pt x="13649" y="18101"/>
                  <a:pt x="13619" y="18155"/>
                  <a:pt x="13583" y="18155"/>
                </a:cubicBezTo>
                <a:cubicBezTo>
                  <a:pt x="13547" y="18155"/>
                  <a:pt x="13517" y="18101"/>
                  <a:pt x="13517" y="18035"/>
                </a:cubicBezTo>
                <a:cubicBezTo>
                  <a:pt x="13517" y="17970"/>
                  <a:pt x="13547" y="17916"/>
                  <a:pt x="13583" y="17916"/>
                </a:cubicBezTo>
                <a:close/>
                <a:moveTo>
                  <a:pt x="13185" y="17916"/>
                </a:moveTo>
                <a:cubicBezTo>
                  <a:pt x="13222" y="17916"/>
                  <a:pt x="13251" y="17970"/>
                  <a:pt x="13251" y="18035"/>
                </a:cubicBezTo>
                <a:cubicBezTo>
                  <a:pt x="13251" y="18101"/>
                  <a:pt x="13222" y="18155"/>
                  <a:pt x="13185" y="18155"/>
                </a:cubicBezTo>
                <a:cubicBezTo>
                  <a:pt x="13149" y="18155"/>
                  <a:pt x="13119" y="18101"/>
                  <a:pt x="13119" y="18035"/>
                </a:cubicBezTo>
                <a:cubicBezTo>
                  <a:pt x="13119" y="17970"/>
                  <a:pt x="13149" y="17916"/>
                  <a:pt x="13185" y="17916"/>
                </a:cubicBezTo>
                <a:close/>
                <a:moveTo>
                  <a:pt x="12788" y="17916"/>
                </a:moveTo>
                <a:cubicBezTo>
                  <a:pt x="12824" y="17916"/>
                  <a:pt x="12854" y="17970"/>
                  <a:pt x="12854" y="18035"/>
                </a:cubicBezTo>
                <a:cubicBezTo>
                  <a:pt x="12854" y="18101"/>
                  <a:pt x="12824" y="18155"/>
                  <a:pt x="12788" y="18155"/>
                </a:cubicBezTo>
                <a:cubicBezTo>
                  <a:pt x="12751" y="18155"/>
                  <a:pt x="12722" y="18101"/>
                  <a:pt x="12722" y="18035"/>
                </a:cubicBezTo>
                <a:cubicBezTo>
                  <a:pt x="12722" y="17970"/>
                  <a:pt x="12751" y="17916"/>
                  <a:pt x="12788" y="17916"/>
                </a:cubicBezTo>
                <a:close/>
                <a:moveTo>
                  <a:pt x="12390" y="17916"/>
                </a:moveTo>
                <a:cubicBezTo>
                  <a:pt x="12427" y="17916"/>
                  <a:pt x="12456" y="17970"/>
                  <a:pt x="12456" y="18035"/>
                </a:cubicBezTo>
                <a:cubicBezTo>
                  <a:pt x="12456" y="18101"/>
                  <a:pt x="12427" y="18155"/>
                  <a:pt x="12390" y="18155"/>
                </a:cubicBezTo>
                <a:cubicBezTo>
                  <a:pt x="12354" y="18155"/>
                  <a:pt x="12324" y="18101"/>
                  <a:pt x="12324" y="18035"/>
                </a:cubicBezTo>
                <a:cubicBezTo>
                  <a:pt x="12324" y="17970"/>
                  <a:pt x="12354" y="17916"/>
                  <a:pt x="12390" y="17916"/>
                </a:cubicBezTo>
                <a:close/>
                <a:moveTo>
                  <a:pt x="11993" y="17916"/>
                </a:moveTo>
                <a:cubicBezTo>
                  <a:pt x="12029" y="17916"/>
                  <a:pt x="12059" y="17970"/>
                  <a:pt x="12059" y="18035"/>
                </a:cubicBezTo>
                <a:cubicBezTo>
                  <a:pt x="12059" y="18101"/>
                  <a:pt x="12029" y="18155"/>
                  <a:pt x="11993" y="18155"/>
                </a:cubicBezTo>
                <a:cubicBezTo>
                  <a:pt x="11956" y="18155"/>
                  <a:pt x="11927" y="18101"/>
                  <a:pt x="11927" y="18035"/>
                </a:cubicBezTo>
                <a:cubicBezTo>
                  <a:pt x="11927" y="17970"/>
                  <a:pt x="11956" y="17916"/>
                  <a:pt x="11993" y="17916"/>
                </a:cubicBezTo>
                <a:close/>
                <a:moveTo>
                  <a:pt x="11595" y="17916"/>
                </a:moveTo>
                <a:cubicBezTo>
                  <a:pt x="11631" y="17916"/>
                  <a:pt x="11661" y="17970"/>
                  <a:pt x="11661" y="18035"/>
                </a:cubicBezTo>
                <a:cubicBezTo>
                  <a:pt x="11661" y="18101"/>
                  <a:pt x="11631" y="18155"/>
                  <a:pt x="11595" y="18155"/>
                </a:cubicBezTo>
                <a:cubicBezTo>
                  <a:pt x="11559" y="18155"/>
                  <a:pt x="11529" y="18101"/>
                  <a:pt x="11529" y="18035"/>
                </a:cubicBezTo>
                <a:cubicBezTo>
                  <a:pt x="11529" y="17970"/>
                  <a:pt x="11559" y="17916"/>
                  <a:pt x="11595" y="17916"/>
                </a:cubicBezTo>
                <a:close/>
                <a:moveTo>
                  <a:pt x="11198" y="17916"/>
                </a:moveTo>
                <a:cubicBezTo>
                  <a:pt x="11234" y="17916"/>
                  <a:pt x="11263" y="17970"/>
                  <a:pt x="11263" y="18035"/>
                </a:cubicBezTo>
                <a:cubicBezTo>
                  <a:pt x="11263" y="18101"/>
                  <a:pt x="11234" y="18155"/>
                  <a:pt x="11198" y="18155"/>
                </a:cubicBezTo>
                <a:cubicBezTo>
                  <a:pt x="11161" y="18155"/>
                  <a:pt x="11132" y="18101"/>
                  <a:pt x="11132" y="18035"/>
                </a:cubicBezTo>
                <a:cubicBezTo>
                  <a:pt x="11132" y="17970"/>
                  <a:pt x="11161" y="17916"/>
                  <a:pt x="11198" y="17916"/>
                </a:cubicBezTo>
                <a:close/>
                <a:moveTo>
                  <a:pt x="10800" y="17916"/>
                </a:moveTo>
                <a:cubicBezTo>
                  <a:pt x="10836" y="17916"/>
                  <a:pt x="10866" y="17970"/>
                  <a:pt x="10866" y="18035"/>
                </a:cubicBezTo>
                <a:cubicBezTo>
                  <a:pt x="10866" y="18101"/>
                  <a:pt x="10836" y="18155"/>
                  <a:pt x="10800" y="18155"/>
                </a:cubicBezTo>
                <a:cubicBezTo>
                  <a:pt x="10764" y="18155"/>
                  <a:pt x="10734" y="18101"/>
                  <a:pt x="10734" y="18035"/>
                </a:cubicBezTo>
                <a:cubicBezTo>
                  <a:pt x="10734" y="17970"/>
                  <a:pt x="10764" y="17916"/>
                  <a:pt x="10800" y="17916"/>
                </a:cubicBezTo>
                <a:close/>
                <a:moveTo>
                  <a:pt x="10402" y="17916"/>
                </a:moveTo>
                <a:cubicBezTo>
                  <a:pt x="10439" y="17916"/>
                  <a:pt x="10468" y="17970"/>
                  <a:pt x="10468" y="18035"/>
                </a:cubicBezTo>
                <a:cubicBezTo>
                  <a:pt x="10468" y="18101"/>
                  <a:pt x="10439" y="18155"/>
                  <a:pt x="10402" y="18155"/>
                </a:cubicBezTo>
                <a:cubicBezTo>
                  <a:pt x="10366" y="18155"/>
                  <a:pt x="10337" y="18101"/>
                  <a:pt x="10337" y="18035"/>
                </a:cubicBezTo>
                <a:cubicBezTo>
                  <a:pt x="10337" y="17970"/>
                  <a:pt x="10366" y="17916"/>
                  <a:pt x="10402" y="17916"/>
                </a:cubicBezTo>
                <a:close/>
                <a:moveTo>
                  <a:pt x="10005" y="17916"/>
                </a:moveTo>
                <a:cubicBezTo>
                  <a:pt x="10041" y="17916"/>
                  <a:pt x="10071" y="17970"/>
                  <a:pt x="10071" y="18035"/>
                </a:cubicBezTo>
                <a:cubicBezTo>
                  <a:pt x="10071" y="18101"/>
                  <a:pt x="10041" y="18155"/>
                  <a:pt x="10005" y="18155"/>
                </a:cubicBezTo>
                <a:cubicBezTo>
                  <a:pt x="9968" y="18155"/>
                  <a:pt x="9939" y="18101"/>
                  <a:pt x="9939" y="18035"/>
                </a:cubicBezTo>
                <a:cubicBezTo>
                  <a:pt x="9939" y="17970"/>
                  <a:pt x="9968" y="17916"/>
                  <a:pt x="10005" y="17916"/>
                </a:cubicBezTo>
                <a:close/>
                <a:moveTo>
                  <a:pt x="9607" y="17916"/>
                </a:moveTo>
                <a:cubicBezTo>
                  <a:pt x="9644" y="17916"/>
                  <a:pt x="9673" y="17970"/>
                  <a:pt x="9673" y="18035"/>
                </a:cubicBezTo>
                <a:cubicBezTo>
                  <a:pt x="9673" y="18101"/>
                  <a:pt x="9644" y="18155"/>
                  <a:pt x="9607" y="18155"/>
                </a:cubicBezTo>
                <a:cubicBezTo>
                  <a:pt x="9571" y="18155"/>
                  <a:pt x="9541" y="18101"/>
                  <a:pt x="9541" y="18035"/>
                </a:cubicBezTo>
                <a:cubicBezTo>
                  <a:pt x="9541" y="17970"/>
                  <a:pt x="9571" y="17916"/>
                  <a:pt x="9607" y="17916"/>
                </a:cubicBezTo>
                <a:close/>
                <a:moveTo>
                  <a:pt x="9210" y="17916"/>
                </a:moveTo>
                <a:cubicBezTo>
                  <a:pt x="9246" y="17916"/>
                  <a:pt x="9276" y="17970"/>
                  <a:pt x="9276" y="18035"/>
                </a:cubicBezTo>
                <a:cubicBezTo>
                  <a:pt x="9276" y="18101"/>
                  <a:pt x="9246" y="18155"/>
                  <a:pt x="9210" y="18155"/>
                </a:cubicBezTo>
                <a:cubicBezTo>
                  <a:pt x="9173" y="18155"/>
                  <a:pt x="9144" y="18101"/>
                  <a:pt x="9144" y="18035"/>
                </a:cubicBezTo>
                <a:cubicBezTo>
                  <a:pt x="9144" y="17970"/>
                  <a:pt x="9173" y="17916"/>
                  <a:pt x="9210" y="17916"/>
                </a:cubicBezTo>
                <a:close/>
                <a:moveTo>
                  <a:pt x="8812" y="17916"/>
                </a:moveTo>
                <a:cubicBezTo>
                  <a:pt x="8849" y="17916"/>
                  <a:pt x="8878" y="17970"/>
                  <a:pt x="8878" y="18035"/>
                </a:cubicBezTo>
                <a:cubicBezTo>
                  <a:pt x="8878" y="18101"/>
                  <a:pt x="8849" y="18155"/>
                  <a:pt x="8812" y="18155"/>
                </a:cubicBezTo>
                <a:cubicBezTo>
                  <a:pt x="8776" y="18155"/>
                  <a:pt x="8746" y="18101"/>
                  <a:pt x="8746" y="18035"/>
                </a:cubicBezTo>
                <a:cubicBezTo>
                  <a:pt x="8746" y="17970"/>
                  <a:pt x="8776" y="17916"/>
                  <a:pt x="8812" y="17916"/>
                </a:cubicBezTo>
                <a:close/>
                <a:moveTo>
                  <a:pt x="8415" y="17916"/>
                </a:moveTo>
                <a:cubicBezTo>
                  <a:pt x="8451" y="17916"/>
                  <a:pt x="8481" y="17970"/>
                  <a:pt x="8481" y="18035"/>
                </a:cubicBezTo>
                <a:cubicBezTo>
                  <a:pt x="8481" y="18101"/>
                  <a:pt x="8451" y="18155"/>
                  <a:pt x="8415" y="18155"/>
                </a:cubicBezTo>
                <a:cubicBezTo>
                  <a:pt x="8378" y="18155"/>
                  <a:pt x="8349" y="18101"/>
                  <a:pt x="8349" y="18035"/>
                </a:cubicBezTo>
                <a:cubicBezTo>
                  <a:pt x="8349" y="17970"/>
                  <a:pt x="8378" y="17916"/>
                  <a:pt x="8415" y="17916"/>
                </a:cubicBezTo>
                <a:close/>
                <a:moveTo>
                  <a:pt x="8017" y="17916"/>
                </a:moveTo>
                <a:cubicBezTo>
                  <a:pt x="8053" y="17916"/>
                  <a:pt x="8083" y="17970"/>
                  <a:pt x="8083" y="18035"/>
                </a:cubicBezTo>
                <a:cubicBezTo>
                  <a:pt x="8083" y="18101"/>
                  <a:pt x="8053" y="18155"/>
                  <a:pt x="8017" y="18155"/>
                </a:cubicBezTo>
                <a:cubicBezTo>
                  <a:pt x="7981" y="18155"/>
                  <a:pt x="7951" y="18101"/>
                  <a:pt x="7951" y="18035"/>
                </a:cubicBezTo>
                <a:cubicBezTo>
                  <a:pt x="7951" y="17970"/>
                  <a:pt x="7981" y="17916"/>
                  <a:pt x="8017" y="17916"/>
                </a:cubicBezTo>
                <a:close/>
                <a:moveTo>
                  <a:pt x="7620" y="17916"/>
                </a:moveTo>
                <a:cubicBezTo>
                  <a:pt x="7656" y="17916"/>
                  <a:pt x="7685" y="17970"/>
                  <a:pt x="7685" y="18035"/>
                </a:cubicBezTo>
                <a:cubicBezTo>
                  <a:pt x="7685" y="18101"/>
                  <a:pt x="7656" y="18155"/>
                  <a:pt x="7620" y="18155"/>
                </a:cubicBezTo>
                <a:cubicBezTo>
                  <a:pt x="7583" y="18155"/>
                  <a:pt x="7554" y="18101"/>
                  <a:pt x="7554" y="18035"/>
                </a:cubicBezTo>
                <a:cubicBezTo>
                  <a:pt x="7554" y="17970"/>
                  <a:pt x="7583" y="17916"/>
                  <a:pt x="7620" y="17916"/>
                </a:cubicBezTo>
                <a:close/>
                <a:moveTo>
                  <a:pt x="7222" y="17916"/>
                </a:moveTo>
                <a:cubicBezTo>
                  <a:pt x="7258" y="17916"/>
                  <a:pt x="7288" y="17970"/>
                  <a:pt x="7288" y="18035"/>
                </a:cubicBezTo>
                <a:cubicBezTo>
                  <a:pt x="7288" y="18101"/>
                  <a:pt x="7258" y="18155"/>
                  <a:pt x="7222" y="18155"/>
                </a:cubicBezTo>
                <a:cubicBezTo>
                  <a:pt x="7186" y="18155"/>
                  <a:pt x="7156" y="18101"/>
                  <a:pt x="7156" y="18035"/>
                </a:cubicBezTo>
                <a:cubicBezTo>
                  <a:pt x="7156" y="17970"/>
                  <a:pt x="7186" y="17916"/>
                  <a:pt x="7222" y="17916"/>
                </a:cubicBezTo>
                <a:close/>
                <a:moveTo>
                  <a:pt x="6824" y="17916"/>
                </a:moveTo>
                <a:cubicBezTo>
                  <a:pt x="6861" y="17916"/>
                  <a:pt x="6890" y="17970"/>
                  <a:pt x="6890" y="18035"/>
                </a:cubicBezTo>
                <a:cubicBezTo>
                  <a:pt x="6890" y="18101"/>
                  <a:pt x="6861" y="18155"/>
                  <a:pt x="6824" y="18155"/>
                </a:cubicBezTo>
                <a:cubicBezTo>
                  <a:pt x="6788" y="18155"/>
                  <a:pt x="6759" y="18101"/>
                  <a:pt x="6759" y="18035"/>
                </a:cubicBezTo>
                <a:cubicBezTo>
                  <a:pt x="6759" y="17970"/>
                  <a:pt x="6788" y="17916"/>
                  <a:pt x="6824" y="17916"/>
                </a:cubicBezTo>
                <a:close/>
                <a:moveTo>
                  <a:pt x="6427" y="17916"/>
                </a:moveTo>
                <a:cubicBezTo>
                  <a:pt x="6463" y="17916"/>
                  <a:pt x="6493" y="17970"/>
                  <a:pt x="6493" y="18035"/>
                </a:cubicBezTo>
                <a:cubicBezTo>
                  <a:pt x="6493" y="18101"/>
                  <a:pt x="6463" y="18155"/>
                  <a:pt x="6427" y="18155"/>
                </a:cubicBezTo>
                <a:cubicBezTo>
                  <a:pt x="6390" y="18155"/>
                  <a:pt x="6361" y="18101"/>
                  <a:pt x="6361" y="18035"/>
                </a:cubicBezTo>
                <a:cubicBezTo>
                  <a:pt x="6361" y="17970"/>
                  <a:pt x="6390" y="17916"/>
                  <a:pt x="6427" y="17916"/>
                </a:cubicBezTo>
                <a:close/>
                <a:moveTo>
                  <a:pt x="6029" y="17916"/>
                </a:moveTo>
                <a:cubicBezTo>
                  <a:pt x="6066" y="17916"/>
                  <a:pt x="6095" y="17970"/>
                  <a:pt x="6095" y="18035"/>
                </a:cubicBezTo>
                <a:cubicBezTo>
                  <a:pt x="6095" y="18101"/>
                  <a:pt x="6066" y="18155"/>
                  <a:pt x="6029" y="18155"/>
                </a:cubicBezTo>
                <a:cubicBezTo>
                  <a:pt x="5993" y="18155"/>
                  <a:pt x="5963" y="18101"/>
                  <a:pt x="5963" y="18035"/>
                </a:cubicBezTo>
                <a:cubicBezTo>
                  <a:pt x="5963" y="17970"/>
                  <a:pt x="5993" y="17916"/>
                  <a:pt x="6029" y="17916"/>
                </a:cubicBezTo>
                <a:close/>
                <a:moveTo>
                  <a:pt x="5632" y="17916"/>
                </a:moveTo>
                <a:cubicBezTo>
                  <a:pt x="5668" y="17916"/>
                  <a:pt x="5698" y="17970"/>
                  <a:pt x="5698" y="18035"/>
                </a:cubicBezTo>
                <a:cubicBezTo>
                  <a:pt x="5698" y="18101"/>
                  <a:pt x="5668" y="18155"/>
                  <a:pt x="5632" y="18155"/>
                </a:cubicBezTo>
                <a:cubicBezTo>
                  <a:pt x="5595" y="18155"/>
                  <a:pt x="5566" y="18101"/>
                  <a:pt x="5566" y="18035"/>
                </a:cubicBezTo>
                <a:cubicBezTo>
                  <a:pt x="5566" y="17970"/>
                  <a:pt x="5595" y="17916"/>
                  <a:pt x="5632" y="17916"/>
                </a:cubicBezTo>
                <a:close/>
                <a:moveTo>
                  <a:pt x="5234" y="17916"/>
                </a:moveTo>
                <a:cubicBezTo>
                  <a:pt x="5271" y="17916"/>
                  <a:pt x="5300" y="17970"/>
                  <a:pt x="5300" y="18035"/>
                </a:cubicBezTo>
                <a:cubicBezTo>
                  <a:pt x="5300" y="18101"/>
                  <a:pt x="5271" y="18155"/>
                  <a:pt x="5234" y="18155"/>
                </a:cubicBezTo>
                <a:cubicBezTo>
                  <a:pt x="5198" y="18155"/>
                  <a:pt x="5168" y="18101"/>
                  <a:pt x="5168" y="18035"/>
                </a:cubicBezTo>
                <a:cubicBezTo>
                  <a:pt x="5168" y="17970"/>
                  <a:pt x="5198" y="17916"/>
                  <a:pt x="5234" y="17916"/>
                </a:cubicBezTo>
                <a:close/>
                <a:moveTo>
                  <a:pt x="4837" y="17916"/>
                </a:moveTo>
                <a:cubicBezTo>
                  <a:pt x="4873" y="17916"/>
                  <a:pt x="4903" y="17970"/>
                  <a:pt x="4903" y="18035"/>
                </a:cubicBezTo>
                <a:cubicBezTo>
                  <a:pt x="4903" y="18101"/>
                  <a:pt x="4873" y="18155"/>
                  <a:pt x="4837" y="18155"/>
                </a:cubicBezTo>
                <a:cubicBezTo>
                  <a:pt x="4800" y="18155"/>
                  <a:pt x="4771" y="18101"/>
                  <a:pt x="4771" y="18035"/>
                </a:cubicBezTo>
                <a:cubicBezTo>
                  <a:pt x="4771" y="17970"/>
                  <a:pt x="4800" y="17916"/>
                  <a:pt x="4837" y="17916"/>
                </a:cubicBezTo>
                <a:close/>
                <a:moveTo>
                  <a:pt x="4439" y="17916"/>
                </a:moveTo>
                <a:cubicBezTo>
                  <a:pt x="4475" y="17916"/>
                  <a:pt x="4505" y="17970"/>
                  <a:pt x="4505" y="18035"/>
                </a:cubicBezTo>
                <a:cubicBezTo>
                  <a:pt x="4505" y="18101"/>
                  <a:pt x="4475" y="18155"/>
                  <a:pt x="4439" y="18155"/>
                </a:cubicBezTo>
                <a:cubicBezTo>
                  <a:pt x="4403" y="18155"/>
                  <a:pt x="4373" y="18101"/>
                  <a:pt x="4373" y="18035"/>
                </a:cubicBezTo>
                <a:cubicBezTo>
                  <a:pt x="4373" y="17970"/>
                  <a:pt x="4403" y="17916"/>
                  <a:pt x="4439" y="17916"/>
                </a:cubicBezTo>
                <a:close/>
                <a:moveTo>
                  <a:pt x="4042" y="17916"/>
                </a:moveTo>
                <a:cubicBezTo>
                  <a:pt x="4078" y="17916"/>
                  <a:pt x="4107" y="17970"/>
                  <a:pt x="4107" y="18035"/>
                </a:cubicBezTo>
                <a:cubicBezTo>
                  <a:pt x="4107" y="18101"/>
                  <a:pt x="4078" y="18155"/>
                  <a:pt x="4042" y="18155"/>
                </a:cubicBezTo>
                <a:cubicBezTo>
                  <a:pt x="4005" y="18155"/>
                  <a:pt x="3976" y="18101"/>
                  <a:pt x="3976" y="18035"/>
                </a:cubicBezTo>
                <a:cubicBezTo>
                  <a:pt x="3976" y="17970"/>
                  <a:pt x="4005" y="17916"/>
                  <a:pt x="4042" y="17916"/>
                </a:cubicBezTo>
                <a:close/>
                <a:moveTo>
                  <a:pt x="3644" y="17916"/>
                </a:moveTo>
                <a:cubicBezTo>
                  <a:pt x="3680" y="17916"/>
                  <a:pt x="3710" y="17970"/>
                  <a:pt x="3710" y="18035"/>
                </a:cubicBezTo>
                <a:cubicBezTo>
                  <a:pt x="3710" y="18101"/>
                  <a:pt x="3680" y="18155"/>
                  <a:pt x="3644" y="18155"/>
                </a:cubicBezTo>
                <a:cubicBezTo>
                  <a:pt x="3608" y="18155"/>
                  <a:pt x="3578" y="18101"/>
                  <a:pt x="3578" y="18035"/>
                </a:cubicBezTo>
                <a:cubicBezTo>
                  <a:pt x="3578" y="17970"/>
                  <a:pt x="3608" y="17916"/>
                  <a:pt x="3644" y="17916"/>
                </a:cubicBezTo>
                <a:close/>
                <a:moveTo>
                  <a:pt x="3246" y="17916"/>
                </a:moveTo>
                <a:cubicBezTo>
                  <a:pt x="3283" y="17916"/>
                  <a:pt x="3312" y="17970"/>
                  <a:pt x="3312" y="18035"/>
                </a:cubicBezTo>
                <a:cubicBezTo>
                  <a:pt x="3312" y="18101"/>
                  <a:pt x="3283" y="18155"/>
                  <a:pt x="3246" y="18155"/>
                </a:cubicBezTo>
                <a:cubicBezTo>
                  <a:pt x="3210" y="18155"/>
                  <a:pt x="3181" y="18101"/>
                  <a:pt x="3181" y="18035"/>
                </a:cubicBezTo>
                <a:cubicBezTo>
                  <a:pt x="3181" y="17970"/>
                  <a:pt x="3210" y="17916"/>
                  <a:pt x="3246" y="17916"/>
                </a:cubicBezTo>
                <a:close/>
                <a:moveTo>
                  <a:pt x="2849" y="17916"/>
                </a:moveTo>
                <a:cubicBezTo>
                  <a:pt x="2885" y="17916"/>
                  <a:pt x="2915" y="17970"/>
                  <a:pt x="2915" y="18035"/>
                </a:cubicBezTo>
                <a:cubicBezTo>
                  <a:pt x="2915" y="18101"/>
                  <a:pt x="2885" y="18155"/>
                  <a:pt x="2849" y="18155"/>
                </a:cubicBezTo>
                <a:cubicBezTo>
                  <a:pt x="2812" y="18155"/>
                  <a:pt x="2783" y="18101"/>
                  <a:pt x="2783" y="18035"/>
                </a:cubicBezTo>
                <a:cubicBezTo>
                  <a:pt x="2783" y="17970"/>
                  <a:pt x="2812" y="17916"/>
                  <a:pt x="2849" y="17916"/>
                </a:cubicBezTo>
                <a:close/>
                <a:moveTo>
                  <a:pt x="2451" y="17916"/>
                </a:moveTo>
                <a:cubicBezTo>
                  <a:pt x="2488" y="17916"/>
                  <a:pt x="2517" y="17970"/>
                  <a:pt x="2517" y="18035"/>
                </a:cubicBezTo>
                <a:cubicBezTo>
                  <a:pt x="2517" y="18101"/>
                  <a:pt x="2488" y="18155"/>
                  <a:pt x="2451" y="18155"/>
                </a:cubicBezTo>
                <a:cubicBezTo>
                  <a:pt x="2415" y="18155"/>
                  <a:pt x="2385" y="18101"/>
                  <a:pt x="2385" y="18035"/>
                </a:cubicBezTo>
                <a:cubicBezTo>
                  <a:pt x="2385" y="17970"/>
                  <a:pt x="2415" y="17916"/>
                  <a:pt x="2451" y="17916"/>
                </a:cubicBezTo>
                <a:close/>
                <a:moveTo>
                  <a:pt x="2054" y="17916"/>
                </a:moveTo>
                <a:cubicBezTo>
                  <a:pt x="2090" y="17916"/>
                  <a:pt x="2120" y="17970"/>
                  <a:pt x="2120" y="18035"/>
                </a:cubicBezTo>
                <a:cubicBezTo>
                  <a:pt x="2120" y="18101"/>
                  <a:pt x="2090" y="18155"/>
                  <a:pt x="2054" y="18155"/>
                </a:cubicBezTo>
                <a:cubicBezTo>
                  <a:pt x="2017" y="18155"/>
                  <a:pt x="1988" y="18101"/>
                  <a:pt x="1988" y="18035"/>
                </a:cubicBezTo>
                <a:cubicBezTo>
                  <a:pt x="1988" y="17970"/>
                  <a:pt x="2017" y="17916"/>
                  <a:pt x="2054" y="17916"/>
                </a:cubicBezTo>
                <a:close/>
                <a:moveTo>
                  <a:pt x="1656" y="17916"/>
                </a:moveTo>
                <a:cubicBezTo>
                  <a:pt x="1693" y="17916"/>
                  <a:pt x="1722" y="17970"/>
                  <a:pt x="1722" y="18035"/>
                </a:cubicBezTo>
                <a:cubicBezTo>
                  <a:pt x="1722" y="18101"/>
                  <a:pt x="1693" y="18155"/>
                  <a:pt x="1656" y="18155"/>
                </a:cubicBezTo>
                <a:cubicBezTo>
                  <a:pt x="1620" y="18155"/>
                  <a:pt x="1590" y="18101"/>
                  <a:pt x="1590" y="18035"/>
                </a:cubicBezTo>
                <a:cubicBezTo>
                  <a:pt x="1590" y="17970"/>
                  <a:pt x="1620" y="17916"/>
                  <a:pt x="1656" y="17916"/>
                </a:cubicBezTo>
                <a:close/>
                <a:moveTo>
                  <a:pt x="1259" y="17916"/>
                </a:moveTo>
                <a:cubicBezTo>
                  <a:pt x="1295" y="17916"/>
                  <a:pt x="1324" y="17970"/>
                  <a:pt x="1324" y="18035"/>
                </a:cubicBezTo>
                <a:cubicBezTo>
                  <a:pt x="1324" y="18101"/>
                  <a:pt x="1295" y="18155"/>
                  <a:pt x="1259" y="18155"/>
                </a:cubicBezTo>
                <a:cubicBezTo>
                  <a:pt x="1222" y="18155"/>
                  <a:pt x="1193" y="18101"/>
                  <a:pt x="1193" y="18035"/>
                </a:cubicBezTo>
                <a:cubicBezTo>
                  <a:pt x="1193" y="17970"/>
                  <a:pt x="1222" y="17916"/>
                  <a:pt x="1259" y="17916"/>
                </a:cubicBezTo>
                <a:close/>
                <a:moveTo>
                  <a:pt x="861" y="17916"/>
                </a:moveTo>
                <a:cubicBezTo>
                  <a:pt x="897" y="17916"/>
                  <a:pt x="927" y="17970"/>
                  <a:pt x="927" y="18035"/>
                </a:cubicBezTo>
                <a:cubicBezTo>
                  <a:pt x="927" y="18101"/>
                  <a:pt x="897" y="18155"/>
                  <a:pt x="861" y="18155"/>
                </a:cubicBezTo>
                <a:cubicBezTo>
                  <a:pt x="825" y="18155"/>
                  <a:pt x="795" y="18101"/>
                  <a:pt x="795" y="18035"/>
                </a:cubicBezTo>
                <a:cubicBezTo>
                  <a:pt x="795" y="17970"/>
                  <a:pt x="825" y="17916"/>
                  <a:pt x="861" y="17916"/>
                </a:cubicBezTo>
                <a:close/>
                <a:moveTo>
                  <a:pt x="463" y="17916"/>
                </a:moveTo>
                <a:cubicBezTo>
                  <a:pt x="500" y="17916"/>
                  <a:pt x="529" y="17970"/>
                  <a:pt x="529" y="18035"/>
                </a:cubicBezTo>
                <a:cubicBezTo>
                  <a:pt x="529" y="18101"/>
                  <a:pt x="500" y="18155"/>
                  <a:pt x="463" y="18155"/>
                </a:cubicBezTo>
                <a:cubicBezTo>
                  <a:pt x="427" y="18155"/>
                  <a:pt x="398" y="18101"/>
                  <a:pt x="398" y="18035"/>
                </a:cubicBezTo>
                <a:cubicBezTo>
                  <a:pt x="398" y="17970"/>
                  <a:pt x="427" y="17916"/>
                  <a:pt x="463" y="17916"/>
                </a:cubicBezTo>
                <a:close/>
                <a:moveTo>
                  <a:pt x="66" y="17916"/>
                </a:moveTo>
                <a:cubicBezTo>
                  <a:pt x="102" y="17916"/>
                  <a:pt x="132" y="17970"/>
                  <a:pt x="132" y="18035"/>
                </a:cubicBezTo>
                <a:cubicBezTo>
                  <a:pt x="132" y="18101"/>
                  <a:pt x="102" y="18155"/>
                  <a:pt x="66" y="18155"/>
                </a:cubicBezTo>
                <a:cubicBezTo>
                  <a:pt x="30" y="18155"/>
                  <a:pt x="0" y="18101"/>
                  <a:pt x="0" y="18035"/>
                </a:cubicBezTo>
                <a:cubicBezTo>
                  <a:pt x="0" y="17970"/>
                  <a:pt x="30" y="17916"/>
                  <a:pt x="66" y="17916"/>
                </a:cubicBezTo>
                <a:close/>
                <a:moveTo>
                  <a:pt x="21534" y="17227"/>
                </a:moveTo>
                <a:cubicBezTo>
                  <a:pt x="21570" y="17227"/>
                  <a:pt x="21600" y="17281"/>
                  <a:pt x="21600" y="17346"/>
                </a:cubicBezTo>
                <a:cubicBezTo>
                  <a:pt x="21600" y="17412"/>
                  <a:pt x="21570" y="17465"/>
                  <a:pt x="21534" y="17465"/>
                </a:cubicBezTo>
                <a:cubicBezTo>
                  <a:pt x="21498" y="17465"/>
                  <a:pt x="21468" y="17412"/>
                  <a:pt x="21468" y="17346"/>
                </a:cubicBezTo>
                <a:cubicBezTo>
                  <a:pt x="21468" y="17281"/>
                  <a:pt x="21498" y="17227"/>
                  <a:pt x="21534" y="17227"/>
                </a:cubicBezTo>
                <a:close/>
                <a:moveTo>
                  <a:pt x="21137" y="17227"/>
                </a:moveTo>
                <a:cubicBezTo>
                  <a:pt x="21173" y="17227"/>
                  <a:pt x="21202" y="17281"/>
                  <a:pt x="21202" y="17346"/>
                </a:cubicBezTo>
                <a:cubicBezTo>
                  <a:pt x="21202" y="17412"/>
                  <a:pt x="21173" y="17465"/>
                  <a:pt x="21137" y="17465"/>
                </a:cubicBezTo>
                <a:cubicBezTo>
                  <a:pt x="21100" y="17465"/>
                  <a:pt x="21071" y="17412"/>
                  <a:pt x="21071" y="17346"/>
                </a:cubicBezTo>
                <a:cubicBezTo>
                  <a:pt x="21071" y="17281"/>
                  <a:pt x="21100" y="17227"/>
                  <a:pt x="21137" y="17227"/>
                </a:cubicBezTo>
                <a:close/>
                <a:moveTo>
                  <a:pt x="20739" y="17227"/>
                </a:moveTo>
                <a:cubicBezTo>
                  <a:pt x="20775" y="17227"/>
                  <a:pt x="20805" y="17281"/>
                  <a:pt x="20805" y="17346"/>
                </a:cubicBezTo>
                <a:cubicBezTo>
                  <a:pt x="20805" y="17412"/>
                  <a:pt x="20775" y="17465"/>
                  <a:pt x="20739" y="17465"/>
                </a:cubicBezTo>
                <a:cubicBezTo>
                  <a:pt x="20703" y="17465"/>
                  <a:pt x="20673" y="17412"/>
                  <a:pt x="20673" y="17346"/>
                </a:cubicBezTo>
                <a:cubicBezTo>
                  <a:pt x="20673" y="17281"/>
                  <a:pt x="20703" y="17227"/>
                  <a:pt x="20739" y="17227"/>
                </a:cubicBezTo>
                <a:close/>
                <a:moveTo>
                  <a:pt x="20341" y="17227"/>
                </a:moveTo>
                <a:cubicBezTo>
                  <a:pt x="20378" y="17227"/>
                  <a:pt x="20407" y="17281"/>
                  <a:pt x="20407" y="17346"/>
                </a:cubicBezTo>
                <a:cubicBezTo>
                  <a:pt x="20407" y="17412"/>
                  <a:pt x="20378" y="17465"/>
                  <a:pt x="20341" y="17465"/>
                </a:cubicBezTo>
                <a:cubicBezTo>
                  <a:pt x="20305" y="17465"/>
                  <a:pt x="20276" y="17412"/>
                  <a:pt x="20276" y="17346"/>
                </a:cubicBezTo>
                <a:cubicBezTo>
                  <a:pt x="20276" y="17281"/>
                  <a:pt x="20305" y="17227"/>
                  <a:pt x="20341" y="17227"/>
                </a:cubicBezTo>
                <a:close/>
                <a:moveTo>
                  <a:pt x="19944" y="17227"/>
                </a:moveTo>
                <a:cubicBezTo>
                  <a:pt x="19980" y="17227"/>
                  <a:pt x="20010" y="17281"/>
                  <a:pt x="20010" y="17346"/>
                </a:cubicBezTo>
                <a:cubicBezTo>
                  <a:pt x="20010" y="17412"/>
                  <a:pt x="19980" y="17465"/>
                  <a:pt x="19944" y="17465"/>
                </a:cubicBezTo>
                <a:cubicBezTo>
                  <a:pt x="19907" y="17465"/>
                  <a:pt x="19878" y="17412"/>
                  <a:pt x="19878" y="17346"/>
                </a:cubicBezTo>
                <a:cubicBezTo>
                  <a:pt x="19878" y="17281"/>
                  <a:pt x="19907" y="17227"/>
                  <a:pt x="19944" y="17227"/>
                </a:cubicBezTo>
                <a:close/>
                <a:moveTo>
                  <a:pt x="19546" y="17227"/>
                </a:moveTo>
                <a:cubicBezTo>
                  <a:pt x="19583" y="17227"/>
                  <a:pt x="19612" y="17281"/>
                  <a:pt x="19612" y="17346"/>
                </a:cubicBezTo>
                <a:cubicBezTo>
                  <a:pt x="19612" y="17412"/>
                  <a:pt x="19583" y="17465"/>
                  <a:pt x="19546" y="17465"/>
                </a:cubicBezTo>
                <a:cubicBezTo>
                  <a:pt x="19510" y="17465"/>
                  <a:pt x="19480" y="17412"/>
                  <a:pt x="19480" y="17346"/>
                </a:cubicBezTo>
                <a:cubicBezTo>
                  <a:pt x="19480" y="17281"/>
                  <a:pt x="19510" y="17227"/>
                  <a:pt x="19546" y="17227"/>
                </a:cubicBezTo>
                <a:close/>
                <a:moveTo>
                  <a:pt x="19149" y="17227"/>
                </a:moveTo>
                <a:cubicBezTo>
                  <a:pt x="19185" y="17227"/>
                  <a:pt x="19215" y="17281"/>
                  <a:pt x="19215" y="17346"/>
                </a:cubicBezTo>
                <a:cubicBezTo>
                  <a:pt x="19215" y="17412"/>
                  <a:pt x="19185" y="17465"/>
                  <a:pt x="19149" y="17465"/>
                </a:cubicBezTo>
                <a:cubicBezTo>
                  <a:pt x="19112" y="17465"/>
                  <a:pt x="19083" y="17412"/>
                  <a:pt x="19083" y="17346"/>
                </a:cubicBezTo>
                <a:cubicBezTo>
                  <a:pt x="19083" y="17281"/>
                  <a:pt x="19112" y="17227"/>
                  <a:pt x="19149" y="17227"/>
                </a:cubicBezTo>
                <a:close/>
                <a:moveTo>
                  <a:pt x="18751" y="17227"/>
                </a:moveTo>
                <a:cubicBezTo>
                  <a:pt x="18788" y="17227"/>
                  <a:pt x="18817" y="17281"/>
                  <a:pt x="18817" y="17346"/>
                </a:cubicBezTo>
                <a:cubicBezTo>
                  <a:pt x="18817" y="17412"/>
                  <a:pt x="18788" y="17465"/>
                  <a:pt x="18751" y="17465"/>
                </a:cubicBezTo>
                <a:cubicBezTo>
                  <a:pt x="18715" y="17465"/>
                  <a:pt x="18685" y="17412"/>
                  <a:pt x="18685" y="17346"/>
                </a:cubicBezTo>
                <a:cubicBezTo>
                  <a:pt x="18685" y="17281"/>
                  <a:pt x="18715" y="17227"/>
                  <a:pt x="18751" y="17227"/>
                </a:cubicBezTo>
                <a:close/>
                <a:moveTo>
                  <a:pt x="18354" y="17227"/>
                </a:moveTo>
                <a:cubicBezTo>
                  <a:pt x="18390" y="17227"/>
                  <a:pt x="18420" y="17281"/>
                  <a:pt x="18420" y="17346"/>
                </a:cubicBezTo>
                <a:cubicBezTo>
                  <a:pt x="18420" y="17412"/>
                  <a:pt x="18390" y="17465"/>
                  <a:pt x="18354" y="17465"/>
                </a:cubicBezTo>
                <a:cubicBezTo>
                  <a:pt x="18317" y="17465"/>
                  <a:pt x="18288" y="17412"/>
                  <a:pt x="18288" y="17346"/>
                </a:cubicBezTo>
                <a:cubicBezTo>
                  <a:pt x="18288" y="17281"/>
                  <a:pt x="18317" y="17227"/>
                  <a:pt x="18354" y="17227"/>
                </a:cubicBezTo>
                <a:close/>
                <a:moveTo>
                  <a:pt x="17956" y="17227"/>
                </a:moveTo>
                <a:cubicBezTo>
                  <a:pt x="17992" y="17227"/>
                  <a:pt x="18022" y="17281"/>
                  <a:pt x="18022" y="17346"/>
                </a:cubicBezTo>
                <a:cubicBezTo>
                  <a:pt x="18022" y="17412"/>
                  <a:pt x="17992" y="17465"/>
                  <a:pt x="17956" y="17465"/>
                </a:cubicBezTo>
                <a:cubicBezTo>
                  <a:pt x="17920" y="17465"/>
                  <a:pt x="17890" y="17412"/>
                  <a:pt x="17890" y="17346"/>
                </a:cubicBezTo>
                <a:cubicBezTo>
                  <a:pt x="17890" y="17281"/>
                  <a:pt x="17920" y="17227"/>
                  <a:pt x="17956" y="17227"/>
                </a:cubicBezTo>
                <a:close/>
                <a:moveTo>
                  <a:pt x="17559" y="17227"/>
                </a:moveTo>
                <a:cubicBezTo>
                  <a:pt x="17595" y="17227"/>
                  <a:pt x="17624" y="17281"/>
                  <a:pt x="17624" y="17346"/>
                </a:cubicBezTo>
                <a:cubicBezTo>
                  <a:pt x="17624" y="17412"/>
                  <a:pt x="17595" y="17465"/>
                  <a:pt x="17559" y="17465"/>
                </a:cubicBezTo>
                <a:cubicBezTo>
                  <a:pt x="17522" y="17465"/>
                  <a:pt x="17493" y="17412"/>
                  <a:pt x="17493" y="17346"/>
                </a:cubicBezTo>
                <a:cubicBezTo>
                  <a:pt x="17493" y="17281"/>
                  <a:pt x="17522" y="17227"/>
                  <a:pt x="17559" y="17227"/>
                </a:cubicBezTo>
                <a:close/>
                <a:moveTo>
                  <a:pt x="17161" y="17227"/>
                </a:moveTo>
                <a:cubicBezTo>
                  <a:pt x="17197" y="17227"/>
                  <a:pt x="17227" y="17281"/>
                  <a:pt x="17227" y="17346"/>
                </a:cubicBezTo>
                <a:cubicBezTo>
                  <a:pt x="17227" y="17412"/>
                  <a:pt x="17197" y="17465"/>
                  <a:pt x="17161" y="17465"/>
                </a:cubicBezTo>
                <a:cubicBezTo>
                  <a:pt x="17125" y="17465"/>
                  <a:pt x="17095" y="17412"/>
                  <a:pt x="17095" y="17346"/>
                </a:cubicBezTo>
                <a:cubicBezTo>
                  <a:pt x="17095" y="17281"/>
                  <a:pt x="17125" y="17227"/>
                  <a:pt x="17161" y="17227"/>
                </a:cubicBezTo>
                <a:close/>
                <a:moveTo>
                  <a:pt x="16763" y="17227"/>
                </a:moveTo>
                <a:cubicBezTo>
                  <a:pt x="16800" y="17227"/>
                  <a:pt x="16829" y="17281"/>
                  <a:pt x="16829" y="17346"/>
                </a:cubicBezTo>
                <a:cubicBezTo>
                  <a:pt x="16829" y="17412"/>
                  <a:pt x="16800" y="17465"/>
                  <a:pt x="16763" y="17465"/>
                </a:cubicBezTo>
                <a:cubicBezTo>
                  <a:pt x="16727" y="17465"/>
                  <a:pt x="16697" y="17412"/>
                  <a:pt x="16697" y="17346"/>
                </a:cubicBezTo>
                <a:cubicBezTo>
                  <a:pt x="16697" y="17281"/>
                  <a:pt x="16727" y="17227"/>
                  <a:pt x="16763" y="17227"/>
                </a:cubicBezTo>
                <a:close/>
                <a:moveTo>
                  <a:pt x="16366" y="17227"/>
                </a:moveTo>
                <a:cubicBezTo>
                  <a:pt x="16402" y="17227"/>
                  <a:pt x="16432" y="17281"/>
                  <a:pt x="16432" y="17346"/>
                </a:cubicBezTo>
                <a:cubicBezTo>
                  <a:pt x="16432" y="17412"/>
                  <a:pt x="16402" y="17465"/>
                  <a:pt x="16366" y="17465"/>
                </a:cubicBezTo>
                <a:cubicBezTo>
                  <a:pt x="16329" y="17465"/>
                  <a:pt x="16300" y="17412"/>
                  <a:pt x="16300" y="17346"/>
                </a:cubicBezTo>
                <a:cubicBezTo>
                  <a:pt x="16300" y="17281"/>
                  <a:pt x="16329" y="17227"/>
                  <a:pt x="16366" y="17227"/>
                </a:cubicBezTo>
                <a:close/>
                <a:moveTo>
                  <a:pt x="15968" y="17227"/>
                </a:moveTo>
                <a:cubicBezTo>
                  <a:pt x="16005" y="17227"/>
                  <a:pt x="16034" y="17281"/>
                  <a:pt x="16034" y="17346"/>
                </a:cubicBezTo>
                <a:cubicBezTo>
                  <a:pt x="16034" y="17412"/>
                  <a:pt x="16005" y="17465"/>
                  <a:pt x="15968" y="17465"/>
                </a:cubicBezTo>
                <a:cubicBezTo>
                  <a:pt x="15932" y="17465"/>
                  <a:pt x="15902" y="17412"/>
                  <a:pt x="15902" y="17346"/>
                </a:cubicBezTo>
                <a:cubicBezTo>
                  <a:pt x="15902" y="17281"/>
                  <a:pt x="15932" y="17227"/>
                  <a:pt x="15968" y="17227"/>
                </a:cubicBezTo>
                <a:close/>
                <a:moveTo>
                  <a:pt x="15571" y="17227"/>
                </a:moveTo>
                <a:cubicBezTo>
                  <a:pt x="15607" y="17227"/>
                  <a:pt x="15637" y="17281"/>
                  <a:pt x="15637" y="17346"/>
                </a:cubicBezTo>
                <a:cubicBezTo>
                  <a:pt x="15637" y="17412"/>
                  <a:pt x="15607" y="17465"/>
                  <a:pt x="15571" y="17465"/>
                </a:cubicBezTo>
                <a:cubicBezTo>
                  <a:pt x="15534" y="17465"/>
                  <a:pt x="15505" y="17412"/>
                  <a:pt x="15505" y="17346"/>
                </a:cubicBezTo>
                <a:cubicBezTo>
                  <a:pt x="15505" y="17281"/>
                  <a:pt x="15534" y="17227"/>
                  <a:pt x="15571" y="17227"/>
                </a:cubicBezTo>
                <a:close/>
                <a:moveTo>
                  <a:pt x="15173" y="17227"/>
                </a:moveTo>
                <a:cubicBezTo>
                  <a:pt x="15210" y="17227"/>
                  <a:pt x="15239" y="17281"/>
                  <a:pt x="15239" y="17346"/>
                </a:cubicBezTo>
                <a:cubicBezTo>
                  <a:pt x="15239" y="17412"/>
                  <a:pt x="15210" y="17465"/>
                  <a:pt x="15173" y="17465"/>
                </a:cubicBezTo>
                <a:cubicBezTo>
                  <a:pt x="15137" y="17465"/>
                  <a:pt x="15107" y="17412"/>
                  <a:pt x="15107" y="17346"/>
                </a:cubicBezTo>
                <a:cubicBezTo>
                  <a:pt x="15107" y="17281"/>
                  <a:pt x="15137" y="17227"/>
                  <a:pt x="15173" y="17227"/>
                </a:cubicBezTo>
                <a:close/>
                <a:moveTo>
                  <a:pt x="14776" y="17227"/>
                </a:moveTo>
                <a:cubicBezTo>
                  <a:pt x="14812" y="17227"/>
                  <a:pt x="14841" y="17281"/>
                  <a:pt x="14841" y="17346"/>
                </a:cubicBezTo>
                <a:cubicBezTo>
                  <a:pt x="14841" y="17412"/>
                  <a:pt x="14812" y="17465"/>
                  <a:pt x="14776" y="17465"/>
                </a:cubicBezTo>
                <a:cubicBezTo>
                  <a:pt x="14739" y="17465"/>
                  <a:pt x="14710" y="17412"/>
                  <a:pt x="14710" y="17346"/>
                </a:cubicBezTo>
                <a:cubicBezTo>
                  <a:pt x="14710" y="17281"/>
                  <a:pt x="14739" y="17227"/>
                  <a:pt x="14776" y="17227"/>
                </a:cubicBezTo>
                <a:close/>
                <a:moveTo>
                  <a:pt x="14378" y="17227"/>
                </a:moveTo>
                <a:cubicBezTo>
                  <a:pt x="14414" y="17227"/>
                  <a:pt x="14444" y="17281"/>
                  <a:pt x="14444" y="17346"/>
                </a:cubicBezTo>
                <a:cubicBezTo>
                  <a:pt x="14444" y="17412"/>
                  <a:pt x="14414" y="17465"/>
                  <a:pt x="14378" y="17465"/>
                </a:cubicBezTo>
                <a:cubicBezTo>
                  <a:pt x="14342" y="17465"/>
                  <a:pt x="14312" y="17412"/>
                  <a:pt x="14312" y="17346"/>
                </a:cubicBezTo>
                <a:cubicBezTo>
                  <a:pt x="14312" y="17281"/>
                  <a:pt x="14342" y="17227"/>
                  <a:pt x="14378" y="17227"/>
                </a:cubicBezTo>
                <a:close/>
                <a:moveTo>
                  <a:pt x="13980" y="17227"/>
                </a:moveTo>
                <a:cubicBezTo>
                  <a:pt x="14017" y="17227"/>
                  <a:pt x="14046" y="17281"/>
                  <a:pt x="14046" y="17346"/>
                </a:cubicBezTo>
                <a:cubicBezTo>
                  <a:pt x="14046" y="17412"/>
                  <a:pt x="14017" y="17465"/>
                  <a:pt x="13980" y="17465"/>
                </a:cubicBezTo>
                <a:cubicBezTo>
                  <a:pt x="13944" y="17465"/>
                  <a:pt x="13915" y="17412"/>
                  <a:pt x="13915" y="17346"/>
                </a:cubicBezTo>
                <a:cubicBezTo>
                  <a:pt x="13915" y="17281"/>
                  <a:pt x="13944" y="17227"/>
                  <a:pt x="13980" y="17227"/>
                </a:cubicBezTo>
                <a:close/>
                <a:moveTo>
                  <a:pt x="13583" y="17227"/>
                </a:moveTo>
                <a:cubicBezTo>
                  <a:pt x="13619" y="17227"/>
                  <a:pt x="13649" y="17281"/>
                  <a:pt x="13649" y="17346"/>
                </a:cubicBezTo>
                <a:cubicBezTo>
                  <a:pt x="13649" y="17412"/>
                  <a:pt x="13619" y="17465"/>
                  <a:pt x="13583" y="17465"/>
                </a:cubicBezTo>
                <a:cubicBezTo>
                  <a:pt x="13547" y="17465"/>
                  <a:pt x="13517" y="17412"/>
                  <a:pt x="13517" y="17346"/>
                </a:cubicBezTo>
                <a:cubicBezTo>
                  <a:pt x="13517" y="17281"/>
                  <a:pt x="13547" y="17227"/>
                  <a:pt x="13583" y="17227"/>
                </a:cubicBezTo>
                <a:close/>
                <a:moveTo>
                  <a:pt x="13185" y="17227"/>
                </a:moveTo>
                <a:cubicBezTo>
                  <a:pt x="13222" y="17227"/>
                  <a:pt x="13251" y="17281"/>
                  <a:pt x="13251" y="17346"/>
                </a:cubicBezTo>
                <a:cubicBezTo>
                  <a:pt x="13251" y="17412"/>
                  <a:pt x="13222" y="17465"/>
                  <a:pt x="13185" y="17465"/>
                </a:cubicBezTo>
                <a:cubicBezTo>
                  <a:pt x="13149" y="17465"/>
                  <a:pt x="13119" y="17412"/>
                  <a:pt x="13119" y="17346"/>
                </a:cubicBezTo>
                <a:cubicBezTo>
                  <a:pt x="13119" y="17281"/>
                  <a:pt x="13149" y="17227"/>
                  <a:pt x="13185" y="17227"/>
                </a:cubicBezTo>
                <a:close/>
                <a:moveTo>
                  <a:pt x="12788" y="17227"/>
                </a:moveTo>
                <a:cubicBezTo>
                  <a:pt x="12824" y="17227"/>
                  <a:pt x="12854" y="17281"/>
                  <a:pt x="12854" y="17346"/>
                </a:cubicBezTo>
                <a:cubicBezTo>
                  <a:pt x="12854" y="17412"/>
                  <a:pt x="12824" y="17465"/>
                  <a:pt x="12788" y="17465"/>
                </a:cubicBezTo>
                <a:cubicBezTo>
                  <a:pt x="12751" y="17465"/>
                  <a:pt x="12722" y="17412"/>
                  <a:pt x="12722" y="17346"/>
                </a:cubicBezTo>
                <a:cubicBezTo>
                  <a:pt x="12722" y="17281"/>
                  <a:pt x="12751" y="17227"/>
                  <a:pt x="12788" y="17227"/>
                </a:cubicBezTo>
                <a:close/>
                <a:moveTo>
                  <a:pt x="12390" y="17227"/>
                </a:moveTo>
                <a:cubicBezTo>
                  <a:pt x="12427" y="17227"/>
                  <a:pt x="12456" y="17281"/>
                  <a:pt x="12456" y="17346"/>
                </a:cubicBezTo>
                <a:cubicBezTo>
                  <a:pt x="12456" y="17412"/>
                  <a:pt x="12427" y="17465"/>
                  <a:pt x="12390" y="17465"/>
                </a:cubicBezTo>
                <a:cubicBezTo>
                  <a:pt x="12354" y="17465"/>
                  <a:pt x="12324" y="17412"/>
                  <a:pt x="12324" y="17346"/>
                </a:cubicBezTo>
                <a:cubicBezTo>
                  <a:pt x="12324" y="17281"/>
                  <a:pt x="12354" y="17227"/>
                  <a:pt x="12390" y="17227"/>
                </a:cubicBezTo>
                <a:close/>
                <a:moveTo>
                  <a:pt x="11993" y="17227"/>
                </a:moveTo>
                <a:cubicBezTo>
                  <a:pt x="12029" y="17227"/>
                  <a:pt x="12059" y="17281"/>
                  <a:pt x="12059" y="17346"/>
                </a:cubicBezTo>
                <a:cubicBezTo>
                  <a:pt x="12059" y="17412"/>
                  <a:pt x="12029" y="17465"/>
                  <a:pt x="11993" y="17465"/>
                </a:cubicBezTo>
                <a:cubicBezTo>
                  <a:pt x="11956" y="17465"/>
                  <a:pt x="11927" y="17412"/>
                  <a:pt x="11927" y="17346"/>
                </a:cubicBezTo>
                <a:cubicBezTo>
                  <a:pt x="11927" y="17281"/>
                  <a:pt x="11956" y="17227"/>
                  <a:pt x="11993" y="17227"/>
                </a:cubicBezTo>
                <a:close/>
                <a:moveTo>
                  <a:pt x="11595" y="17227"/>
                </a:moveTo>
                <a:cubicBezTo>
                  <a:pt x="11631" y="17227"/>
                  <a:pt x="11661" y="17281"/>
                  <a:pt x="11661" y="17346"/>
                </a:cubicBezTo>
                <a:cubicBezTo>
                  <a:pt x="11661" y="17412"/>
                  <a:pt x="11631" y="17465"/>
                  <a:pt x="11595" y="17465"/>
                </a:cubicBezTo>
                <a:cubicBezTo>
                  <a:pt x="11559" y="17465"/>
                  <a:pt x="11529" y="17412"/>
                  <a:pt x="11529" y="17346"/>
                </a:cubicBezTo>
                <a:cubicBezTo>
                  <a:pt x="11529" y="17281"/>
                  <a:pt x="11559" y="17227"/>
                  <a:pt x="11595" y="17227"/>
                </a:cubicBezTo>
                <a:close/>
                <a:moveTo>
                  <a:pt x="11198" y="17227"/>
                </a:moveTo>
                <a:cubicBezTo>
                  <a:pt x="11234" y="17227"/>
                  <a:pt x="11263" y="17281"/>
                  <a:pt x="11263" y="17346"/>
                </a:cubicBezTo>
                <a:cubicBezTo>
                  <a:pt x="11263" y="17412"/>
                  <a:pt x="11234" y="17465"/>
                  <a:pt x="11198" y="17465"/>
                </a:cubicBezTo>
                <a:cubicBezTo>
                  <a:pt x="11161" y="17465"/>
                  <a:pt x="11132" y="17412"/>
                  <a:pt x="11132" y="17346"/>
                </a:cubicBezTo>
                <a:cubicBezTo>
                  <a:pt x="11132" y="17281"/>
                  <a:pt x="11161" y="17227"/>
                  <a:pt x="11198" y="17227"/>
                </a:cubicBezTo>
                <a:close/>
                <a:moveTo>
                  <a:pt x="10800" y="17227"/>
                </a:moveTo>
                <a:cubicBezTo>
                  <a:pt x="10836" y="17227"/>
                  <a:pt x="10866" y="17281"/>
                  <a:pt x="10866" y="17346"/>
                </a:cubicBezTo>
                <a:cubicBezTo>
                  <a:pt x="10866" y="17412"/>
                  <a:pt x="10836" y="17465"/>
                  <a:pt x="10800" y="17465"/>
                </a:cubicBezTo>
                <a:cubicBezTo>
                  <a:pt x="10764" y="17465"/>
                  <a:pt x="10734" y="17412"/>
                  <a:pt x="10734" y="17346"/>
                </a:cubicBezTo>
                <a:cubicBezTo>
                  <a:pt x="10734" y="17281"/>
                  <a:pt x="10764" y="17227"/>
                  <a:pt x="10800" y="17227"/>
                </a:cubicBezTo>
                <a:close/>
                <a:moveTo>
                  <a:pt x="10402" y="17227"/>
                </a:moveTo>
                <a:cubicBezTo>
                  <a:pt x="10439" y="17227"/>
                  <a:pt x="10468" y="17281"/>
                  <a:pt x="10468" y="17346"/>
                </a:cubicBezTo>
                <a:cubicBezTo>
                  <a:pt x="10468" y="17412"/>
                  <a:pt x="10439" y="17465"/>
                  <a:pt x="10402" y="17465"/>
                </a:cubicBezTo>
                <a:cubicBezTo>
                  <a:pt x="10366" y="17465"/>
                  <a:pt x="10337" y="17412"/>
                  <a:pt x="10337" y="17346"/>
                </a:cubicBezTo>
                <a:cubicBezTo>
                  <a:pt x="10337" y="17281"/>
                  <a:pt x="10366" y="17227"/>
                  <a:pt x="10402" y="17227"/>
                </a:cubicBezTo>
                <a:close/>
                <a:moveTo>
                  <a:pt x="10005" y="17227"/>
                </a:moveTo>
                <a:cubicBezTo>
                  <a:pt x="10041" y="17227"/>
                  <a:pt x="10071" y="17281"/>
                  <a:pt x="10071" y="17346"/>
                </a:cubicBezTo>
                <a:cubicBezTo>
                  <a:pt x="10071" y="17412"/>
                  <a:pt x="10041" y="17465"/>
                  <a:pt x="10005" y="17465"/>
                </a:cubicBezTo>
                <a:cubicBezTo>
                  <a:pt x="9968" y="17465"/>
                  <a:pt x="9939" y="17412"/>
                  <a:pt x="9939" y="17346"/>
                </a:cubicBezTo>
                <a:cubicBezTo>
                  <a:pt x="9939" y="17281"/>
                  <a:pt x="9968" y="17227"/>
                  <a:pt x="10005" y="17227"/>
                </a:cubicBezTo>
                <a:close/>
                <a:moveTo>
                  <a:pt x="9607" y="17227"/>
                </a:moveTo>
                <a:cubicBezTo>
                  <a:pt x="9644" y="17227"/>
                  <a:pt x="9673" y="17281"/>
                  <a:pt x="9673" y="17346"/>
                </a:cubicBezTo>
                <a:cubicBezTo>
                  <a:pt x="9673" y="17412"/>
                  <a:pt x="9644" y="17465"/>
                  <a:pt x="9607" y="17465"/>
                </a:cubicBezTo>
                <a:cubicBezTo>
                  <a:pt x="9571" y="17465"/>
                  <a:pt x="9541" y="17412"/>
                  <a:pt x="9541" y="17346"/>
                </a:cubicBezTo>
                <a:cubicBezTo>
                  <a:pt x="9541" y="17281"/>
                  <a:pt x="9571" y="17227"/>
                  <a:pt x="9607" y="17227"/>
                </a:cubicBezTo>
                <a:close/>
                <a:moveTo>
                  <a:pt x="9210" y="17227"/>
                </a:moveTo>
                <a:cubicBezTo>
                  <a:pt x="9246" y="17227"/>
                  <a:pt x="9276" y="17281"/>
                  <a:pt x="9276" y="17346"/>
                </a:cubicBezTo>
                <a:cubicBezTo>
                  <a:pt x="9276" y="17412"/>
                  <a:pt x="9246" y="17465"/>
                  <a:pt x="9210" y="17465"/>
                </a:cubicBezTo>
                <a:cubicBezTo>
                  <a:pt x="9173" y="17465"/>
                  <a:pt x="9144" y="17412"/>
                  <a:pt x="9144" y="17346"/>
                </a:cubicBezTo>
                <a:cubicBezTo>
                  <a:pt x="9144" y="17281"/>
                  <a:pt x="9173" y="17227"/>
                  <a:pt x="9210" y="17227"/>
                </a:cubicBezTo>
                <a:close/>
                <a:moveTo>
                  <a:pt x="8812" y="17227"/>
                </a:moveTo>
                <a:cubicBezTo>
                  <a:pt x="8849" y="17227"/>
                  <a:pt x="8878" y="17281"/>
                  <a:pt x="8878" y="17346"/>
                </a:cubicBezTo>
                <a:cubicBezTo>
                  <a:pt x="8878" y="17412"/>
                  <a:pt x="8849" y="17465"/>
                  <a:pt x="8812" y="17465"/>
                </a:cubicBezTo>
                <a:cubicBezTo>
                  <a:pt x="8776" y="17465"/>
                  <a:pt x="8746" y="17412"/>
                  <a:pt x="8746" y="17346"/>
                </a:cubicBezTo>
                <a:cubicBezTo>
                  <a:pt x="8746" y="17281"/>
                  <a:pt x="8776" y="17227"/>
                  <a:pt x="8812" y="17227"/>
                </a:cubicBezTo>
                <a:close/>
                <a:moveTo>
                  <a:pt x="8415" y="17227"/>
                </a:moveTo>
                <a:cubicBezTo>
                  <a:pt x="8451" y="17227"/>
                  <a:pt x="8481" y="17281"/>
                  <a:pt x="8481" y="17346"/>
                </a:cubicBezTo>
                <a:cubicBezTo>
                  <a:pt x="8481" y="17412"/>
                  <a:pt x="8451" y="17465"/>
                  <a:pt x="8415" y="17465"/>
                </a:cubicBezTo>
                <a:cubicBezTo>
                  <a:pt x="8378" y="17465"/>
                  <a:pt x="8349" y="17412"/>
                  <a:pt x="8349" y="17346"/>
                </a:cubicBezTo>
                <a:cubicBezTo>
                  <a:pt x="8349" y="17281"/>
                  <a:pt x="8378" y="17227"/>
                  <a:pt x="8415" y="17227"/>
                </a:cubicBezTo>
                <a:close/>
                <a:moveTo>
                  <a:pt x="8017" y="17227"/>
                </a:moveTo>
                <a:cubicBezTo>
                  <a:pt x="8053" y="17227"/>
                  <a:pt x="8083" y="17281"/>
                  <a:pt x="8083" y="17346"/>
                </a:cubicBezTo>
                <a:cubicBezTo>
                  <a:pt x="8083" y="17412"/>
                  <a:pt x="8053" y="17465"/>
                  <a:pt x="8017" y="17465"/>
                </a:cubicBezTo>
                <a:cubicBezTo>
                  <a:pt x="7981" y="17465"/>
                  <a:pt x="7951" y="17412"/>
                  <a:pt x="7951" y="17346"/>
                </a:cubicBezTo>
                <a:cubicBezTo>
                  <a:pt x="7951" y="17281"/>
                  <a:pt x="7981" y="17227"/>
                  <a:pt x="8017" y="17227"/>
                </a:cubicBezTo>
                <a:close/>
                <a:moveTo>
                  <a:pt x="7620" y="17227"/>
                </a:moveTo>
                <a:cubicBezTo>
                  <a:pt x="7656" y="17227"/>
                  <a:pt x="7685" y="17281"/>
                  <a:pt x="7685" y="17346"/>
                </a:cubicBezTo>
                <a:cubicBezTo>
                  <a:pt x="7685" y="17412"/>
                  <a:pt x="7656" y="17465"/>
                  <a:pt x="7620" y="17465"/>
                </a:cubicBezTo>
                <a:cubicBezTo>
                  <a:pt x="7583" y="17465"/>
                  <a:pt x="7554" y="17412"/>
                  <a:pt x="7554" y="17346"/>
                </a:cubicBezTo>
                <a:cubicBezTo>
                  <a:pt x="7554" y="17281"/>
                  <a:pt x="7583" y="17227"/>
                  <a:pt x="7620" y="17227"/>
                </a:cubicBezTo>
                <a:close/>
                <a:moveTo>
                  <a:pt x="7222" y="17227"/>
                </a:moveTo>
                <a:cubicBezTo>
                  <a:pt x="7258" y="17227"/>
                  <a:pt x="7288" y="17281"/>
                  <a:pt x="7288" y="17346"/>
                </a:cubicBezTo>
                <a:cubicBezTo>
                  <a:pt x="7288" y="17412"/>
                  <a:pt x="7258" y="17465"/>
                  <a:pt x="7222" y="17465"/>
                </a:cubicBezTo>
                <a:cubicBezTo>
                  <a:pt x="7186" y="17465"/>
                  <a:pt x="7156" y="17412"/>
                  <a:pt x="7156" y="17346"/>
                </a:cubicBezTo>
                <a:cubicBezTo>
                  <a:pt x="7156" y="17281"/>
                  <a:pt x="7186" y="17227"/>
                  <a:pt x="7222" y="17227"/>
                </a:cubicBezTo>
                <a:close/>
                <a:moveTo>
                  <a:pt x="6824" y="17227"/>
                </a:moveTo>
                <a:cubicBezTo>
                  <a:pt x="6861" y="17227"/>
                  <a:pt x="6890" y="17281"/>
                  <a:pt x="6890" y="17346"/>
                </a:cubicBezTo>
                <a:cubicBezTo>
                  <a:pt x="6890" y="17412"/>
                  <a:pt x="6861" y="17465"/>
                  <a:pt x="6824" y="17465"/>
                </a:cubicBezTo>
                <a:cubicBezTo>
                  <a:pt x="6788" y="17465"/>
                  <a:pt x="6759" y="17412"/>
                  <a:pt x="6759" y="17346"/>
                </a:cubicBezTo>
                <a:cubicBezTo>
                  <a:pt x="6759" y="17281"/>
                  <a:pt x="6788" y="17227"/>
                  <a:pt x="6824" y="17227"/>
                </a:cubicBezTo>
                <a:close/>
                <a:moveTo>
                  <a:pt x="6427" y="17227"/>
                </a:moveTo>
                <a:cubicBezTo>
                  <a:pt x="6463" y="17227"/>
                  <a:pt x="6493" y="17281"/>
                  <a:pt x="6493" y="17346"/>
                </a:cubicBezTo>
                <a:cubicBezTo>
                  <a:pt x="6493" y="17412"/>
                  <a:pt x="6463" y="17465"/>
                  <a:pt x="6427" y="17465"/>
                </a:cubicBezTo>
                <a:cubicBezTo>
                  <a:pt x="6390" y="17465"/>
                  <a:pt x="6361" y="17412"/>
                  <a:pt x="6361" y="17346"/>
                </a:cubicBezTo>
                <a:cubicBezTo>
                  <a:pt x="6361" y="17281"/>
                  <a:pt x="6390" y="17227"/>
                  <a:pt x="6427" y="17227"/>
                </a:cubicBezTo>
                <a:close/>
                <a:moveTo>
                  <a:pt x="6029" y="17227"/>
                </a:moveTo>
                <a:cubicBezTo>
                  <a:pt x="6066" y="17227"/>
                  <a:pt x="6095" y="17281"/>
                  <a:pt x="6095" y="17346"/>
                </a:cubicBezTo>
                <a:cubicBezTo>
                  <a:pt x="6095" y="17412"/>
                  <a:pt x="6066" y="17465"/>
                  <a:pt x="6029" y="17465"/>
                </a:cubicBezTo>
                <a:cubicBezTo>
                  <a:pt x="5993" y="17465"/>
                  <a:pt x="5963" y="17412"/>
                  <a:pt x="5963" y="17346"/>
                </a:cubicBezTo>
                <a:cubicBezTo>
                  <a:pt x="5963" y="17281"/>
                  <a:pt x="5993" y="17227"/>
                  <a:pt x="6029" y="17227"/>
                </a:cubicBezTo>
                <a:close/>
                <a:moveTo>
                  <a:pt x="5632" y="17227"/>
                </a:moveTo>
                <a:cubicBezTo>
                  <a:pt x="5668" y="17227"/>
                  <a:pt x="5698" y="17281"/>
                  <a:pt x="5698" y="17346"/>
                </a:cubicBezTo>
                <a:cubicBezTo>
                  <a:pt x="5698" y="17412"/>
                  <a:pt x="5668" y="17465"/>
                  <a:pt x="5632" y="17465"/>
                </a:cubicBezTo>
                <a:cubicBezTo>
                  <a:pt x="5595" y="17465"/>
                  <a:pt x="5566" y="17412"/>
                  <a:pt x="5566" y="17346"/>
                </a:cubicBezTo>
                <a:cubicBezTo>
                  <a:pt x="5566" y="17281"/>
                  <a:pt x="5595" y="17227"/>
                  <a:pt x="5632" y="17227"/>
                </a:cubicBezTo>
                <a:close/>
                <a:moveTo>
                  <a:pt x="5234" y="17227"/>
                </a:moveTo>
                <a:cubicBezTo>
                  <a:pt x="5271" y="17227"/>
                  <a:pt x="5300" y="17281"/>
                  <a:pt x="5300" y="17346"/>
                </a:cubicBezTo>
                <a:cubicBezTo>
                  <a:pt x="5300" y="17412"/>
                  <a:pt x="5271" y="17465"/>
                  <a:pt x="5234" y="17465"/>
                </a:cubicBezTo>
                <a:cubicBezTo>
                  <a:pt x="5198" y="17465"/>
                  <a:pt x="5168" y="17412"/>
                  <a:pt x="5168" y="17346"/>
                </a:cubicBezTo>
                <a:cubicBezTo>
                  <a:pt x="5168" y="17281"/>
                  <a:pt x="5198" y="17227"/>
                  <a:pt x="5234" y="17227"/>
                </a:cubicBezTo>
                <a:close/>
                <a:moveTo>
                  <a:pt x="4837" y="17227"/>
                </a:moveTo>
                <a:cubicBezTo>
                  <a:pt x="4873" y="17227"/>
                  <a:pt x="4903" y="17281"/>
                  <a:pt x="4903" y="17346"/>
                </a:cubicBezTo>
                <a:cubicBezTo>
                  <a:pt x="4903" y="17412"/>
                  <a:pt x="4873" y="17465"/>
                  <a:pt x="4837" y="17465"/>
                </a:cubicBezTo>
                <a:cubicBezTo>
                  <a:pt x="4800" y="17465"/>
                  <a:pt x="4771" y="17412"/>
                  <a:pt x="4771" y="17346"/>
                </a:cubicBezTo>
                <a:cubicBezTo>
                  <a:pt x="4771" y="17281"/>
                  <a:pt x="4800" y="17227"/>
                  <a:pt x="4837" y="17227"/>
                </a:cubicBezTo>
                <a:close/>
                <a:moveTo>
                  <a:pt x="4439" y="17227"/>
                </a:moveTo>
                <a:cubicBezTo>
                  <a:pt x="4475" y="17227"/>
                  <a:pt x="4505" y="17281"/>
                  <a:pt x="4505" y="17346"/>
                </a:cubicBezTo>
                <a:cubicBezTo>
                  <a:pt x="4505" y="17412"/>
                  <a:pt x="4475" y="17465"/>
                  <a:pt x="4439" y="17465"/>
                </a:cubicBezTo>
                <a:cubicBezTo>
                  <a:pt x="4403" y="17465"/>
                  <a:pt x="4373" y="17412"/>
                  <a:pt x="4373" y="17346"/>
                </a:cubicBezTo>
                <a:cubicBezTo>
                  <a:pt x="4373" y="17281"/>
                  <a:pt x="4403" y="17227"/>
                  <a:pt x="4439" y="17227"/>
                </a:cubicBezTo>
                <a:close/>
                <a:moveTo>
                  <a:pt x="4042" y="17227"/>
                </a:moveTo>
                <a:cubicBezTo>
                  <a:pt x="4078" y="17227"/>
                  <a:pt x="4107" y="17281"/>
                  <a:pt x="4107" y="17346"/>
                </a:cubicBezTo>
                <a:cubicBezTo>
                  <a:pt x="4107" y="17412"/>
                  <a:pt x="4078" y="17465"/>
                  <a:pt x="4042" y="17465"/>
                </a:cubicBezTo>
                <a:cubicBezTo>
                  <a:pt x="4005" y="17465"/>
                  <a:pt x="3976" y="17412"/>
                  <a:pt x="3976" y="17346"/>
                </a:cubicBezTo>
                <a:cubicBezTo>
                  <a:pt x="3976" y="17281"/>
                  <a:pt x="4005" y="17227"/>
                  <a:pt x="4042" y="17227"/>
                </a:cubicBezTo>
                <a:close/>
                <a:moveTo>
                  <a:pt x="3644" y="17227"/>
                </a:moveTo>
                <a:cubicBezTo>
                  <a:pt x="3680" y="17227"/>
                  <a:pt x="3710" y="17281"/>
                  <a:pt x="3710" y="17346"/>
                </a:cubicBezTo>
                <a:cubicBezTo>
                  <a:pt x="3710" y="17412"/>
                  <a:pt x="3680" y="17465"/>
                  <a:pt x="3644" y="17465"/>
                </a:cubicBezTo>
                <a:cubicBezTo>
                  <a:pt x="3608" y="17465"/>
                  <a:pt x="3578" y="17412"/>
                  <a:pt x="3578" y="17346"/>
                </a:cubicBezTo>
                <a:cubicBezTo>
                  <a:pt x="3578" y="17281"/>
                  <a:pt x="3608" y="17227"/>
                  <a:pt x="3644" y="17227"/>
                </a:cubicBezTo>
                <a:close/>
                <a:moveTo>
                  <a:pt x="3246" y="17227"/>
                </a:moveTo>
                <a:cubicBezTo>
                  <a:pt x="3283" y="17227"/>
                  <a:pt x="3312" y="17281"/>
                  <a:pt x="3312" y="17346"/>
                </a:cubicBezTo>
                <a:cubicBezTo>
                  <a:pt x="3312" y="17412"/>
                  <a:pt x="3283" y="17465"/>
                  <a:pt x="3246" y="17465"/>
                </a:cubicBezTo>
                <a:cubicBezTo>
                  <a:pt x="3210" y="17465"/>
                  <a:pt x="3181" y="17412"/>
                  <a:pt x="3181" y="17346"/>
                </a:cubicBezTo>
                <a:cubicBezTo>
                  <a:pt x="3181" y="17281"/>
                  <a:pt x="3210" y="17227"/>
                  <a:pt x="3246" y="17227"/>
                </a:cubicBezTo>
                <a:close/>
                <a:moveTo>
                  <a:pt x="2849" y="17227"/>
                </a:moveTo>
                <a:cubicBezTo>
                  <a:pt x="2885" y="17227"/>
                  <a:pt x="2915" y="17281"/>
                  <a:pt x="2915" y="17346"/>
                </a:cubicBezTo>
                <a:cubicBezTo>
                  <a:pt x="2915" y="17412"/>
                  <a:pt x="2885" y="17465"/>
                  <a:pt x="2849" y="17465"/>
                </a:cubicBezTo>
                <a:cubicBezTo>
                  <a:pt x="2812" y="17465"/>
                  <a:pt x="2783" y="17412"/>
                  <a:pt x="2783" y="17346"/>
                </a:cubicBezTo>
                <a:cubicBezTo>
                  <a:pt x="2783" y="17281"/>
                  <a:pt x="2812" y="17227"/>
                  <a:pt x="2849" y="17227"/>
                </a:cubicBezTo>
                <a:close/>
                <a:moveTo>
                  <a:pt x="2451" y="17227"/>
                </a:moveTo>
                <a:cubicBezTo>
                  <a:pt x="2488" y="17227"/>
                  <a:pt x="2517" y="17281"/>
                  <a:pt x="2517" y="17346"/>
                </a:cubicBezTo>
                <a:cubicBezTo>
                  <a:pt x="2517" y="17412"/>
                  <a:pt x="2488" y="17465"/>
                  <a:pt x="2451" y="17465"/>
                </a:cubicBezTo>
                <a:cubicBezTo>
                  <a:pt x="2415" y="17465"/>
                  <a:pt x="2385" y="17412"/>
                  <a:pt x="2385" y="17346"/>
                </a:cubicBezTo>
                <a:cubicBezTo>
                  <a:pt x="2385" y="17281"/>
                  <a:pt x="2415" y="17227"/>
                  <a:pt x="2451" y="17227"/>
                </a:cubicBezTo>
                <a:close/>
                <a:moveTo>
                  <a:pt x="2054" y="17227"/>
                </a:moveTo>
                <a:cubicBezTo>
                  <a:pt x="2090" y="17227"/>
                  <a:pt x="2120" y="17281"/>
                  <a:pt x="2120" y="17346"/>
                </a:cubicBezTo>
                <a:cubicBezTo>
                  <a:pt x="2120" y="17412"/>
                  <a:pt x="2090" y="17465"/>
                  <a:pt x="2054" y="17465"/>
                </a:cubicBezTo>
                <a:cubicBezTo>
                  <a:pt x="2017" y="17465"/>
                  <a:pt x="1988" y="17412"/>
                  <a:pt x="1988" y="17346"/>
                </a:cubicBezTo>
                <a:cubicBezTo>
                  <a:pt x="1988" y="17281"/>
                  <a:pt x="2017" y="17227"/>
                  <a:pt x="2054" y="17227"/>
                </a:cubicBezTo>
                <a:close/>
                <a:moveTo>
                  <a:pt x="1656" y="17227"/>
                </a:moveTo>
                <a:cubicBezTo>
                  <a:pt x="1693" y="17227"/>
                  <a:pt x="1722" y="17281"/>
                  <a:pt x="1722" y="17346"/>
                </a:cubicBezTo>
                <a:cubicBezTo>
                  <a:pt x="1722" y="17412"/>
                  <a:pt x="1693" y="17465"/>
                  <a:pt x="1656" y="17465"/>
                </a:cubicBezTo>
                <a:cubicBezTo>
                  <a:pt x="1620" y="17465"/>
                  <a:pt x="1590" y="17412"/>
                  <a:pt x="1590" y="17346"/>
                </a:cubicBezTo>
                <a:cubicBezTo>
                  <a:pt x="1590" y="17281"/>
                  <a:pt x="1620" y="17227"/>
                  <a:pt x="1656" y="17227"/>
                </a:cubicBezTo>
                <a:close/>
                <a:moveTo>
                  <a:pt x="1259" y="17227"/>
                </a:moveTo>
                <a:cubicBezTo>
                  <a:pt x="1295" y="17227"/>
                  <a:pt x="1324" y="17281"/>
                  <a:pt x="1324" y="17346"/>
                </a:cubicBezTo>
                <a:cubicBezTo>
                  <a:pt x="1324" y="17412"/>
                  <a:pt x="1295" y="17465"/>
                  <a:pt x="1259" y="17465"/>
                </a:cubicBezTo>
                <a:cubicBezTo>
                  <a:pt x="1222" y="17465"/>
                  <a:pt x="1193" y="17412"/>
                  <a:pt x="1193" y="17346"/>
                </a:cubicBezTo>
                <a:cubicBezTo>
                  <a:pt x="1193" y="17281"/>
                  <a:pt x="1222" y="17227"/>
                  <a:pt x="1259" y="17227"/>
                </a:cubicBezTo>
                <a:close/>
                <a:moveTo>
                  <a:pt x="861" y="17227"/>
                </a:moveTo>
                <a:cubicBezTo>
                  <a:pt x="897" y="17227"/>
                  <a:pt x="927" y="17281"/>
                  <a:pt x="927" y="17346"/>
                </a:cubicBezTo>
                <a:cubicBezTo>
                  <a:pt x="927" y="17412"/>
                  <a:pt x="897" y="17465"/>
                  <a:pt x="861" y="17465"/>
                </a:cubicBezTo>
                <a:cubicBezTo>
                  <a:pt x="825" y="17465"/>
                  <a:pt x="795" y="17412"/>
                  <a:pt x="795" y="17346"/>
                </a:cubicBezTo>
                <a:cubicBezTo>
                  <a:pt x="795" y="17281"/>
                  <a:pt x="825" y="17227"/>
                  <a:pt x="861" y="17227"/>
                </a:cubicBezTo>
                <a:close/>
                <a:moveTo>
                  <a:pt x="463" y="17227"/>
                </a:moveTo>
                <a:cubicBezTo>
                  <a:pt x="500" y="17227"/>
                  <a:pt x="529" y="17281"/>
                  <a:pt x="529" y="17346"/>
                </a:cubicBezTo>
                <a:cubicBezTo>
                  <a:pt x="529" y="17412"/>
                  <a:pt x="500" y="17465"/>
                  <a:pt x="463" y="17465"/>
                </a:cubicBezTo>
                <a:cubicBezTo>
                  <a:pt x="427" y="17465"/>
                  <a:pt x="398" y="17412"/>
                  <a:pt x="398" y="17346"/>
                </a:cubicBezTo>
                <a:cubicBezTo>
                  <a:pt x="398" y="17281"/>
                  <a:pt x="427" y="17227"/>
                  <a:pt x="463" y="17227"/>
                </a:cubicBezTo>
                <a:close/>
                <a:moveTo>
                  <a:pt x="66" y="17227"/>
                </a:moveTo>
                <a:cubicBezTo>
                  <a:pt x="102" y="17227"/>
                  <a:pt x="132" y="17281"/>
                  <a:pt x="132" y="17346"/>
                </a:cubicBezTo>
                <a:cubicBezTo>
                  <a:pt x="132" y="17412"/>
                  <a:pt x="102" y="17465"/>
                  <a:pt x="66" y="17465"/>
                </a:cubicBezTo>
                <a:cubicBezTo>
                  <a:pt x="30" y="17465"/>
                  <a:pt x="0" y="17412"/>
                  <a:pt x="0" y="17346"/>
                </a:cubicBezTo>
                <a:cubicBezTo>
                  <a:pt x="0" y="17281"/>
                  <a:pt x="30" y="17227"/>
                  <a:pt x="66" y="17227"/>
                </a:cubicBezTo>
                <a:close/>
                <a:moveTo>
                  <a:pt x="21534" y="16538"/>
                </a:moveTo>
                <a:cubicBezTo>
                  <a:pt x="21570" y="16538"/>
                  <a:pt x="21600" y="16592"/>
                  <a:pt x="21600" y="16657"/>
                </a:cubicBezTo>
                <a:cubicBezTo>
                  <a:pt x="21600" y="16723"/>
                  <a:pt x="21570" y="16776"/>
                  <a:pt x="21534" y="16776"/>
                </a:cubicBezTo>
                <a:cubicBezTo>
                  <a:pt x="21498" y="16776"/>
                  <a:pt x="21468" y="16723"/>
                  <a:pt x="21468" y="16657"/>
                </a:cubicBezTo>
                <a:cubicBezTo>
                  <a:pt x="21468" y="16592"/>
                  <a:pt x="21498" y="16538"/>
                  <a:pt x="21534" y="16538"/>
                </a:cubicBezTo>
                <a:close/>
                <a:moveTo>
                  <a:pt x="21137" y="16538"/>
                </a:moveTo>
                <a:cubicBezTo>
                  <a:pt x="21173" y="16538"/>
                  <a:pt x="21202" y="16592"/>
                  <a:pt x="21202" y="16657"/>
                </a:cubicBezTo>
                <a:cubicBezTo>
                  <a:pt x="21202" y="16723"/>
                  <a:pt x="21173" y="16776"/>
                  <a:pt x="21137" y="16776"/>
                </a:cubicBezTo>
                <a:cubicBezTo>
                  <a:pt x="21100" y="16776"/>
                  <a:pt x="21071" y="16723"/>
                  <a:pt x="21071" y="16657"/>
                </a:cubicBezTo>
                <a:cubicBezTo>
                  <a:pt x="21071" y="16592"/>
                  <a:pt x="21100" y="16538"/>
                  <a:pt x="21137" y="16538"/>
                </a:cubicBezTo>
                <a:close/>
                <a:moveTo>
                  <a:pt x="20739" y="16538"/>
                </a:moveTo>
                <a:cubicBezTo>
                  <a:pt x="20775" y="16538"/>
                  <a:pt x="20805" y="16592"/>
                  <a:pt x="20805" y="16657"/>
                </a:cubicBezTo>
                <a:cubicBezTo>
                  <a:pt x="20805" y="16723"/>
                  <a:pt x="20775" y="16776"/>
                  <a:pt x="20739" y="16776"/>
                </a:cubicBezTo>
                <a:cubicBezTo>
                  <a:pt x="20703" y="16776"/>
                  <a:pt x="20673" y="16723"/>
                  <a:pt x="20673" y="16657"/>
                </a:cubicBezTo>
                <a:cubicBezTo>
                  <a:pt x="20673" y="16592"/>
                  <a:pt x="20703" y="16538"/>
                  <a:pt x="20739" y="16538"/>
                </a:cubicBezTo>
                <a:close/>
                <a:moveTo>
                  <a:pt x="20341" y="16538"/>
                </a:moveTo>
                <a:cubicBezTo>
                  <a:pt x="20378" y="16538"/>
                  <a:pt x="20407" y="16592"/>
                  <a:pt x="20407" y="16657"/>
                </a:cubicBezTo>
                <a:cubicBezTo>
                  <a:pt x="20407" y="16723"/>
                  <a:pt x="20378" y="16776"/>
                  <a:pt x="20341" y="16776"/>
                </a:cubicBezTo>
                <a:cubicBezTo>
                  <a:pt x="20305" y="16776"/>
                  <a:pt x="20276" y="16723"/>
                  <a:pt x="20276" y="16657"/>
                </a:cubicBezTo>
                <a:cubicBezTo>
                  <a:pt x="20276" y="16592"/>
                  <a:pt x="20305" y="16538"/>
                  <a:pt x="20341" y="16538"/>
                </a:cubicBezTo>
                <a:close/>
                <a:moveTo>
                  <a:pt x="19944" y="16538"/>
                </a:moveTo>
                <a:cubicBezTo>
                  <a:pt x="19980" y="16538"/>
                  <a:pt x="20010" y="16592"/>
                  <a:pt x="20010" y="16657"/>
                </a:cubicBezTo>
                <a:cubicBezTo>
                  <a:pt x="20010" y="16723"/>
                  <a:pt x="19980" y="16776"/>
                  <a:pt x="19944" y="16776"/>
                </a:cubicBezTo>
                <a:cubicBezTo>
                  <a:pt x="19907" y="16776"/>
                  <a:pt x="19878" y="16723"/>
                  <a:pt x="19878" y="16657"/>
                </a:cubicBezTo>
                <a:cubicBezTo>
                  <a:pt x="19878" y="16592"/>
                  <a:pt x="19907" y="16538"/>
                  <a:pt x="19944" y="16538"/>
                </a:cubicBezTo>
                <a:close/>
                <a:moveTo>
                  <a:pt x="19546" y="16538"/>
                </a:moveTo>
                <a:cubicBezTo>
                  <a:pt x="19583" y="16538"/>
                  <a:pt x="19612" y="16592"/>
                  <a:pt x="19612" y="16657"/>
                </a:cubicBezTo>
                <a:cubicBezTo>
                  <a:pt x="19612" y="16723"/>
                  <a:pt x="19583" y="16776"/>
                  <a:pt x="19546" y="16776"/>
                </a:cubicBezTo>
                <a:cubicBezTo>
                  <a:pt x="19510" y="16776"/>
                  <a:pt x="19480" y="16723"/>
                  <a:pt x="19480" y="16657"/>
                </a:cubicBezTo>
                <a:cubicBezTo>
                  <a:pt x="19480" y="16592"/>
                  <a:pt x="19510" y="16538"/>
                  <a:pt x="19546" y="16538"/>
                </a:cubicBezTo>
                <a:close/>
                <a:moveTo>
                  <a:pt x="19149" y="16538"/>
                </a:moveTo>
                <a:cubicBezTo>
                  <a:pt x="19185" y="16538"/>
                  <a:pt x="19215" y="16592"/>
                  <a:pt x="19215" y="16657"/>
                </a:cubicBezTo>
                <a:cubicBezTo>
                  <a:pt x="19215" y="16723"/>
                  <a:pt x="19185" y="16776"/>
                  <a:pt x="19149" y="16776"/>
                </a:cubicBezTo>
                <a:cubicBezTo>
                  <a:pt x="19112" y="16776"/>
                  <a:pt x="19083" y="16723"/>
                  <a:pt x="19083" y="16657"/>
                </a:cubicBezTo>
                <a:cubicBezTo>
                  <a:pt x="19083" y="16592"/>
                  <a:pt x="19112" y="16538"/>
                  <a:pt x="19149" y="16538"/>
                </a:cubicBezTo>
                <a:close/>
                <a:moveTo>
                  <a:pt x="18751" y="16538"/>
                </a:moveTo>
                <a:cubicBezTo>
                  <a:pt x="18788" y="16538"/>
                  <a:pt x="18817" y="16592"/>
                  <a:pt x="18817" y="16657"/>
                </a:cubicBezTo>
                <a:cubicBezTo>
                  <a:pt x="18817" y="16723"/>
                  <a:pt x="18788" y="16776"/>
                  <a:pt x="18751" y="16776"/>
                </a:cubicBezTo>
                <a:cubicBezTo>
                  <a:pt x="18715" y="16776"/>
                  <a:pt x="18685" y="16723"/>
                  <a:pt x="18685" y="16657"/>
                </a:cubicBezTo>
                <a:cubicBezTo>
                  <a:pt x="18685" y="16592"/>
                  <a:pt x="18715" y="16538"/>
                  <a:pt x="18751" y="16538"/>
                </a:cubicBezTo>
                <a:close/>
                <a:moveTo>
                  <a:pt x="18354" y="16538"/>
                </a:moveTo>
                <a:cubicBezTo>
                  <a:pt x="18390" y="16538"/>
                  <a:pt x="18420" y="16592"/>
                  <a:pt x="18420" y="16657"/>
                </a:cubicBezTo>
                <a:cubicBezTo>
                  <a:pt x="18420" y="16723"/>
                  <a:pt x="18390" y="16776"/>
                  <a:pt x="18354" y="16776"/>
                </a:cubicBezTo>
                <a:cubicBezTo>
                  <a:pt x="18317" y="16776"/>
                  <a:pt x="18288" y="16723"/>
                  <a:pt x="18288" y="16657"/>
                </a:cubicBezTo>
                <a:cubicBezTo>
                  <a:pt x="18288" y="16592"/>
                  <a:pt x="18317" y="16538"/>
                  <a:pt x="18354" y="16538"/>
                </a:cubicBezTo>
                <a:close/>
                <a:moveTo>
                  <a:pt x="17956" y="16538"/>
                </a:moveTo>
                <a:cubicBezTo>
                  <a:pt x="17992" y="16538"/>
                  <a:pt x="18022" y="16592"/>
                  <a:pt x="18022" y="16657"/>
                </a:cubicBezTo>
                <a:cubicBezTo>
                  <a:pt x="18022" y="16723"/>
                  <a:pt x="17992" y="16776"/>
                  <a:pt x="17956" y="16776"/>
                </a:cubicBezTo>
                <a:cubicBezTo>
                  <a:pt x="17920" y="16776"/>
                  <a:pt x="17890" y="16723"/>
                  <a:pt x="17890" y="16657"/>
                </a:cubicBezTo>
                <a:cubicBezTo>
                  <a:pt x="17890" y="16592"/>
                  <a:pt x="17920" y="16538"/>
                  <a:pt x="17956" y="16538"/>
                </a:cubicBezTo>
                <a:close/>
                <a:moveTo>
                  <a:pt x="17559" y="16538"/>
                </a:moveTo>
                <a:cubicBezTo>
                  <a:pt x="17595" y="16538"/>
                  <a:pt x="17624" y="16592"/>
                  <a:pt x="17624" y="16657"/>
                </a:cubicBezTo>
                <a:cubicBezTo>
                  <a:pt x="17624" y="16723"/>
                  <a:pt x="17595" y="16776"/>
                  <a:pt x="17559" y="16776"/>
                </a:cubicBezTo>
                <a:cubicBezTo>
                  <a:pt x="17522" y="16776"/>
                  <a:pt x="17493" y="16723"/>
                  <a:pt x="17493" y="16657"/>
                </a:cubicBezTo>
                <a:cubicBezTo>
                  <a:pt x="17493" y="16592"/>
                  <a:pt x="17522" y="16538"/>
                  <a:pt x="17559" y="16538"/>
                </a:cubicBezTo>
                <a:close/>
                <a:moveTo>
                  <a:pt x="17161" y="16538"/>
                </a:moveTo>
                <a:cubicBezTo>
                  <a:pt x="17197" y="16538"/>
                  <a:pt x="17227" y="16592"/>
                  <a:pt x="17227" y="16657"/>
                </a:cubicBezTo>
                <a:cubicBezTo>
                  <a:pt x="17227" y="16723"/>
                  <a:pt x="17197" y="16776"/>
                  <a:pt x="17161" y="16776"/>
                </a:cubicBezTo>
                <a:cubicBezTo>
                  <a:pt x="17125" y="16776"/>
                  <a:pt x="17095" y="16723"/>
                  <a:pt x="17095" y="16657"/>
                </a:cubicBezTo>
                <a:cubicBezTo>
                  <a:pt x="17095" y="16592"/>
                  <a:pt x="17125" y="16538"/>
                  <a:pt x="17161" y="16538"/>
                </a:cubicBezTo>
                <a:close/>
                <a:moveTo>
                  <a:pt x="16763" y="16538"/>
                </a:moveTo>
                <a:cubicBezTo>
                  <a:pt x="16800" y="16538"/>
                  <a:pt x="16829" y="16592"/>
                  <a:pt x="16829" y="16657"/>
                </a:cubicBezTo>
                <a:cubicBezTo>
                  <a:pt x="16829" y="16723"/>
                  <a:pt x="16800" y="16776"/>
                  <a:pt x="16763" y="16776"/>
                </a:cubicBezTo>
                <a:cubicBezTo>
                  <a:pt x="16727" y="16776"/>
                  <a:pt x="16697" y="16723"/>
                  <a:pt x="16697" y="16657"/>
                </a:cubicBezTo>
                <a:cubicBezTo>
                  <a:pt x="16697" y="16592"/>
                  <a:pt x="16727" y="16538"/>
                  <a:pt x="16763" y="16538"/>
                </a:cubicBezTo>
                <a:close/>
                <a:moveTo>
                  <a:pt x="16366" y="16538"/>
                </a:moveTo>
                <a:cubicBezTo>
                  <a:pt x="16402" y="16538"/>
                  <a:pt x="16432" y="16592"/>
                  <a:pt x="16432" y="16657"/>
                </a:cubicBezTo>
                <a:cubicBezTo>
                  <a:pt x="16432" y="16723"/>
                  <a:pt x="16402" y="16776"/>
                  <a:pt x="16366" y="16776"/>
                </a:cubicBezTo>
                <a:cubicBezTo>
                  <a:pt x="16329" y="16776"/>
                  <a:pt x="16300" y="16723"/>
                  <a:pt x="16300" y="16657"/>
                </a:cubicBezTo>
                <a:cubicBezTo>
                  <a:pt x="16300" y="16592"/>
                  <a:pt x="16329" y="16538"/>
                  <a:pt x="16366" y="16538"/>
                </a:cubicBezTo>
                <a:close/>
                <a:moveTo>
                  <a:pt x="15968" y="16538"/>
                </a:moveTo>
                <a:cubicBezTo>
                  <a:pt x="16005" y="16538"/>
                  <a:pt x="16034" y="16592"/>
                  <a:pt x="16034" y="16657"/>
                </a:cubicBezTo>
                <a:cubicBezTo>
                  <a:pt x="16034" y="16723"/>
                  <a:pt x="16005" y="16776"/>
                  <a:pt x="15968" y="16776"/>
                </a:cubicBezTo>
                <a:cubicBezTo>
                  <a:pt x="15932" y="16776"/>
                  <a:pt x="15902" y="16723"/>
                  <a:pt x="15902" y="16657"/>
                </a:cubicBezTo>
                <a:cubicBezTo>
                  <a:pt x="15902" y="16592"/>
                  <a:pt x="15932" y="16538"/>
                  <a:pt x="15968" y="16538"/>
                </a:cubicBezTo>
                <a:close/>
                <a:moveTo>
                  <a:pt x="15571" y="16538"/>
                </a:moveTo>
                <a:cubicBezTo>
                  <a:pt x="15607" y="16538"/>
                  <a:pt x="15637" y="16592"/>
                  <a:pt x="15637" y="16657"/>
                </a:cubicBezTo>
                <a:cubicBezTo>
                  <a:pt x="15637" y="16723"/>
                  <a:pt x="15607" y="16776"/>
                  <a:pt x="15571" y="16776"/>
                </a:cubicBezTo>
                <a:cubicBezTo>
                  <a:pt x="15534" y="16776"/>
                  <a:pt x="15505" y="16723"/>
                  <a:pt x="15505" y="16657"/>
                </a:cubicBezTo>
                <a:cubicBezTo>
                  <a:pt x="15505" y="16592"/>
                  <a:pt x="15534" y="16538"/>
                  <a:pt x="15571" y="16538"/>
                </a:cubicBezTo>
                <a:close/>
                <a:moveTo>
                  <a:pt x="15173" y="16538"/>
                </a:moveTo>
                <a:cubicBezTo>
                  <a:pt x="15210" y="16538"/>
                  <a:pt x="15239" y="16592"/>
                  <a:pt x="15239" y="16657"/>
                </a:cubicBezTo>
                <a:cubicBezTo>
                  <a:pt x="15239" y="16723"/>
                  <a:pt x="15210" y="16776"/>
                  <a:pt x="15173" y="16776"/>
                </a:cubicBezTo>
                <a:cubicBezTo>
                  <a:pt x="15137" y="16776"/>
                  <a:pt x="15107" y="16723"/>
                  <a:pt x="15107" y="16657"/>
                </a:cubicBezTo>
                <a:cubicBezTo>
                  <a:pt x="15107" y="16592"/>
                  <a:pt x="15137" y="16538"/>
                  <a:pt x="15173" y="16538"/>
                </a:cubicBezTo>
                <a:close/>
                <a:moveTo>
                  <a:pt x="14776" y="16538"/>
                </a:moveTo>
                <a:cubicBezTo>
                  <a:pt x="14812" y="16538"/>
                  <a:pt x="14841" y="16592"/>
                  <a:pt x="14841" y="16657"/>
                </a:cubicBezTo>
                <a:cubicBezTo>
                  <a:pt x="14841" y="16723"/>
                  <a:pt x="14812" y="16776"/>
                  <a:pt x="14776" y="16776"/>
                </a:cubicBezTo>
                <a:cubicBezTo>
                  <a:pt x="14739" y="16776"/>
                  <a:pt x="14710" y="16723"/>
                  <a:pt x="14710" y="16657"/>
                </a:cubicBezTo>
                <a:cubicBezTo>
                  <a:pt x="14710" y="16592"/>
                  <a:pt x="14739" y="16538"/>
                  <a:pt x="14776" y="16538"/>
                </a:cubicBezTo>
                <a:close/>
                <a:moveTo>
                  <a:pt x="14378" y="16538"/>
                </a:moveTo>
                <a:cubicBezTo>
                  <a:pt x="14414" y="16538"/>
                  <a:pt x="14444" y="16592"/>
                  <a:pt x="14444" y="16657"/>
                </a:cubicBezTo>
                <a:cubicBezTo>
                  <a:pt x="14444" y="16723"/>
                  <a:pt x="14414" y="16776"/>
                  <a:pt x="14378" y="16776"/>
                </a:cubicBezTo>
                <a:cubicBezTo>
                  <a:pt x="14342" y="16776"/>
                  <a:pt x="14312" y="16723"/>
                  <a:pt x="14312" y="16657"/>
                </a:cubicBezTo>
                <a:cubicBezTo>
                  <a:pt x="14312" y="16592"/>
                  <a:pt x="14342" y="16538"/>
                  <a:pt x="14378" y="16538"/>
                </a:cubicBezTo>
                <a:close/>
                <a:moveTo>
                  <a:pt x="13980" y="16538"/>
                </a:moveTo>
                <a:cubicBezTo>
                  <a:pt x="14017" y="16538"/>
                  <a:pt x="14046" y="16592"/>
                  <a:pt x="14046" y="16657"/>
                </a:cubicBezTo>
                <a:cubicBezTo>
                  <a:pt x="14046" y="16723"/>
                  <a:pt x="14017" y="16776"/>
                  <a:pt x="13980" y="16776"/>
                </a:cubicBezTo>
                <a:cubicBezTo>
                  <a:pt x="13944" y="16776"/>
                  <a:pt x="13915" y="16723"/>
                  <a:pt x="13915" y="16657"/>
                </a:cubicBezTo>
                <a:cubicBezTo>
                  <a:pt x="13915" y="16592"/>
                  <a:pt x="13944" y="16538"/>
                  <a:pt x="13980" y="16538"/>
                </a:cubicBezTo>
                <a:close/>
                <a:moveTo>
                  <a:pt x="13583" y="16538"/>
                </a:moveTo>
                <a:cubicBezTo>
                  <a:pt x="13619" y="16538"/>
                  <a:pt x="13649" y="16592"/>
                  <a:pt x="13649" y="16657"/>
                </a:cubicBezTo>
                <a:cubicBezTo>
                  <a:pt x="13649" y="16723"/>
                  <a:pt x="13619" y="16776"/>
                  <a:pt x="13583" y="16776"/>
                </a:cubicBezTo>
                <a:cubicBezTo>
                  <a:pt x="13547" y="16776"/>
                  <a:pt x="13517" y="16723"/>
                  <a:pt x="13517" y="16657"/>
                </a:cubicBezTo>
                <a:cubicBezTo>
                  <a:pt x="13517" y="16592"/>
                  <a:pt x="13547" y="16538"/>
                  <a:pt x="13583" y="16538"/>
                </a:cubicBezTo>
                <a:close/>
                <a:moveTo>
                  <a:pt x="13185" y="16538"/>
                </a:moveTo>
                <a:cubicBezTo>
                  <a:pt x="13222" y="16538"/>
                  <a:pt x="13251" y="16592"/>
                  <a:pt x="13251" y="16657"/>
                </a:cubicBezTo>
                <a:cubicBezTo>
                  <a:pt x="13251" y="16723"/>
                  <a:pt x="13222" y="16776"/>
                  <a:pt x="13185" y="16776"/>
                </a:cubicBezTo>
                <a:cubicBezTo>
                  <a:pt x="13149" y="16776"/>
                  <a:pt x="13119" y="16723"/>
                  <a:pt x="13119" y="16657"/>
                </a:cubicBezTo>
                <a:cubicBezTo>
                  <a:pt x="13119" y="16592"/>
                  <a:pt x="13149" y="16538"/>
                  <a:pt x="13185" y="16538"/>
                </a:cubicBezTo>
                <a:close/>
                <a:moveTo>
                  <a:pt x="12788" y="16538"/>
                </a:moveTo>
                <a:cubicBezTo>
                  <a:pt x="12824" y="16538"/>
                  <a:pt x="12854" y="16592"/>
                  <a:pt x="12854" y="16657"/>
                </a:cubicBezTo>
                <a:cubicBezTo>
                  <a:pt x="12854" y="16723"/>
                  <a:pt x="12824" y="16776"/>
                  <a:pt x="12788" y="16776"/>
                </a:cubicBezTo>
                <a:cubicBezTo>
                  <a:pt x="12751" y="16776"/>
                  <a:pt x="12722" y="16723"/>
                  <a:pt x="12722" y="16657"/>
                </a:cubicBezTo>
                <a:cubicBezTo>
                  <a:pt x="12722" y="16592"/>
                  <a:pt x="12751" y="16538"/>
                  <a:pt x="12788" y="16538"/>
                </a:cubicBezTo>
                <a:close/>
                <a:moveTo>
                  <a:pt x="12390" y="16538"/>
                </a:moveTo>
                <a:cubicBezTo>
                  <a:pt x="12427" y="16538"/>
                  <a:pt x="12456" y="16592"/>
                  <a:pt x="12456" y="16657"/>
                </a:cubicBezTo>
                <a:cubicBezTo>
                  <a:pt x="12456" y="16723"/>
                  <a:pt x="12427" y="16776"/>
                  <a:pt x="12390" y="16776"/>
                </a:cubicBezTo>
                <a:cubicBezTo>
                  <a:pt x="12354" y="16776"/>
                  <a:pt x="12324" y="16723"/>
                  <a:pt x="12324" y="16657"/>
                </a:cubicBezTo>
                <a:cubicBezTo>
                  <a:pt x="12324" y="16592"/>
                  <a:pt x="12354" y="16538"/>
                  <a:pt x="12390" y="16538"/>
                </a:cubicBezTo>
                <a:close/>
                <a:moveTo>
                  <a:pt x="11993" y="16538"/>
                </a:moveTo>
                <a:cubicBezTo>
                  <a:pt x="12029" y="16538"/>
                  <a:pt x="12059" y="16592"/>
                  <a:pt x="12059" y="16657"/>
                </a:cubicBezTo>
                <a:cubicBezTo>
                  <a:pt x="12059" y="16723"/>
                  <a:pt x="12029" y="16776"/>
                  <a:pt x="11993" y="16776"/>
                </a:cubicBezTo>
                <a:cubicBezTo>
                  <a:pt x="11956" y="16776"/>
                  <a:pt x="11927" y="16723"/>
                  <a:pt x="11927" y="16657"/>
                </a:cubicBezTo>
                <a:cubicBezTo>
                  <a:pt x="11927" y="16592"/>
                  <a:pt x="11956" y="16538"/>
                  <a:pt x="11993" y="16538"/>
                </a:cubicBezTo>
                <a:close/>
                <a:moveTo>
                  <a:pt x="11595" y="16538"/>
                </a:moveTo>
                <a:cubicBezTo>
                  <a:pt x="11631" y="16538"/>
                  <a:pt x="11661" y="16592"/>
                  <a:pt x="11661" y="16657"/>
                </a:cubicBezTo>
                <a:cubicBezTo>
                  <a:pt x="11661" y="16723"/>
                  <a:pt x="11631" y="16776"/>
                  <a:pt x="11595" y="16776"/>
                </a:cubicBezTo>
                <a:cubicBezTo>
                  <a:pt x="11559" y="16776"/>
                  <a:pt x="11529" y="16723"/>
                  <a:pt x="11529" y="16657"/>
                </a:cubicBezTo>
                <a:cubicBezTo>
                  <a:pt x="11529" y="16592"/>
                  <a:pt x="11559" y="16538"/>
                  <a:pt x="11595" y="16538"/>
                </a:cubicBezTo>
                <a:close/>
                <a:moveTo>
                  <a:pt x="11198" y="16538"/>
                </a:moveTo>
                <a:cubicBezTo>
                  <a:pt x="11234" y="16538"/>
                  <a:pt x="11263" y="16592"/>
                  <a:pt x="11263" y="16657"/>
                </a:cubicBezTo>
                <a:cubicBezTo>
                  <a:pt x="11263" y="16723"/>
                  <a:pt x="11234" y="16776"/>
                  <a:pt x="11198" y="16776"/>
                </a:cubicBezTo>
                <a:cubicBezTo>
                  <a:pt x="11161" y="16776"/>
                  <a:pt x="11132" y="16723"/>
                  <a:pt x="11132" y="16657"/>
                </a:cubicBezTo>
                <a:cubicBezTo>
                  <a:pt x="11132" y="16592"/>
                  <a:pt x="11161" y="16538"/>
                  <a:pt x="11198" y="16538"/>
                </a:cubicBezTo>
                <a:close/>
                <a:moveTo>
                  <a:pt x="10800" y="16538"/>
                </a:moveTo>
                <a:cubicBezTo>
                  <a:pt x="10836" y="16538"/>
                  <a:pt x="10866" y="16592"/>
                  <a:pt x="10866" y="16657"/>
                </a:cubicBezTo>
                <a:cubicBezTo>
                  <a:pt x="10866" y="16723"/>
                  <a:pt x="10836" y="16776"/>
                  <a:pt x="10800" y="16776"/>
                </a:cubicBezTo>
                <a:cubicBezTo>
                  <a:pt x="10764" y="16776"/>
                  <a:pt x="10734" y="16723"/>
                  <a:pt x="10734" y="16657"/>
                </a:cubicBezTo>
                <a:cubicBezTo>
                  <a:pt x="10734" y="16592"/>
                  <a:pt x="10764" y="16538"/>
                  <a:pt x="10800" y="16538"/>
                </a:cubicBezTo>
                <a:close/>
                <a:moveTo>
                  <a:pt x="10402" y="16538"/>
                </a:moveTo>
                <a:cubicBezTo>
                  <a:pt x="10439" y="16538"/>
                  <a:pt x="10468" y="16592"/>
                  <a:pt x="10468" y="16657"/>
                </a:cubicBezTo>
                <a:cubicBezTo>
                  <a:pt x="10468" y="16723"/>
                  <a:pt x="10439" y="16776"/>
                  <a:pt x="10402" y="16776"/>
                </a:cubicBezTo>
                <a:cubicBezTo>
                  <a:pt x="10366" y="16776"/>
                  <a:pt x="10337" y="16723"/>
                  <a:pt x="10337" y="16657"/>
                </a:cubicBezTo>
                <a:cubicBezTo>
                  <a:pt x="10337" y="16592"/>
                  <a:pt x="10366" y="16538"/>
                  <a:pt x="10402" y="16538"/>
                </a:cubicBezTo>
                <a:close/>
                <a:moveTo>
                  <a:pt x="10005" y="16538"/>
                </a:moveTo>
                <a:cubicBezTo>
                  <a:pt x="10041" y="16538"/>
                  <a:pt x="10071" y="16592"/>
                  <a:pt x="10071" y="16657"/>
                </a:cubicBezTo>
                <a:cubicBezTo>
                  <a:pt x="10071" y="16723"/>
                  <a:pt x="10041" y="16776"/>
                  <a:pt x="10005" y="16776"/>
                </a:cubicBezTo>
                <a:cubicBezTo>
                  <a:pt x="9968" y="16776"/>
                  <a:pt x="9939" y="16723"/>
                  <a:pt x="9939" y="16657"/>
                </a:cubicBezTo>
                <a:cubicBezTo>
                  <a:pt x="9939" y="16592"/>
                  <a:pt x="9968" y="16538"/>
                  <a:pt x="10005" y="16538"/>
                </a:cubicBezTo>
                <a:close/>
                <a:moveTo>
                  <a:pt x="9607" y="16538"/>
                </a:moveTo>
                <a:cubicBezTo>
                  <a:pt x="9644" y="16538"/>
                  <a:pt x="9673" y="16592"/>
                  <a:pt x="9673" y="16657"/>
                </a:cubicBezTo>
                <a:cubicBezTo>
                  <a:pt x="9673" y="16723"/>
                  <a:pt x="9644" y="16776"/>
                  <a:pt x="9607" y="16776"/>
                </a:cubicBezTo>
                <a:cubicBezTo>
                  <a:pt x="9571" y="16776"/>
                  <a:pt x="9541" y="16723"/>
                  <a:pt x="9541" y="16657"/>
                </a:cubicBezTo>
                <a:cubicBezTo>
                  <a:pt x="9541" y="16592"/>
                  <a:pt x="9571" y="16538"/>
                  <a:pt x="9607" y="16538"/>
                </a:cubicBezTo>
                <a:close/>
                <a:moveTo>
                  <a:pt x="9210" y="16538"/>
                </a:moveTo>
                <a:cubicBezTo>
                  <a:pt x="9246" y="16538"/>
                  <a:pt x="9276" y="16592"/>
                  <a:pt x="9276" y="16657"/>
                </a:cubicBezTo>
                <a:cubicBezTo>
                  <a:pt x="9276" y="16723"/>
                  <a:pt x="9246" y="16776"/>
                  <a:pt x="9210" y="16776"/>
                </a:cubicBezTo>
                <a:cubicBezTo>
                  <a:pt x="9173" y="16776"/>
                  <a:pt x="9144" y="16723"/>
                  <a:pt x="9144" y="16657"/>
                </a:cubicBezTo>
                <a:cubicBezTo>
                  <a:pt x="9144" y="16592"/>
                  <a:pt x="9173" y="16538"/>
                  <a:pt x="9210" y="16538"/>
                </a:cubicBezTo>
                <a:close/>
                <a:moveTo>
                  <a:pt x="8812" y="16538"/>
                </a:moveTo>
                <a:cubicBezTo>
                  <a:pt x="8849" y="16538"/>
                  <a:pt x="8878" y="16592"/>
                  <a:pt x="8878" y="16657"/>
                </a:cubicBezTo>
                <a:cubicBezTo>
                  <a:pt x="8878" y="16723"/>
                  <a:pt x="8849" y="16776"/>
                  <a:pt x="8812" y="16776"/>
                </a:cubicBezTo>
                <a:cubicBezTo>
                  <a:pt x="8776" y="16776"/>
                  <a:pt x="8746" y="16723"/>
                  <a:pt x="8746" y="16657"/>
                </a:cubicBezTo>
                <a:cubicBezTo>
                  <a:pt x="8746" y="16592"/>
                  <a:pt x="8776" y="16538"/>
                  <a:pt x="8812" y="16538"/>
                </a:cubicBezTo>
                <a:close/>
                <a:moveTo>
                  <a:pt x="8415" y="16538"/>
                </a:moveTo>
                <a:cubicBezTo>
                  <a:pt x="8451" y="16538"/>
                  <a:pt x="8481" y="16592"/>
                  <a:pt x="8481" y="16657"/>
                </a:cubicBezTo>
                <a:cubicBezTo>
                  <a:pt x="8481" y="16723"/>
                  <a:pt x="8451" y="16776"/>
                  <a:pt x="8415" y="16776"/>
                </a:cubicBezTo>
                <a:cubicBezTo>
                  <a:pt x="8378" y="16776"/>
                  <a:pt x="8349" y="16723"/>
                  <a:pt x="8349" y="16657"/>
                </a:cubicBezTo>
                <a:cubicBezTo>
                  <a:pt x="8349" y="16592"/>
                  <a:pt x="8378" y="16538"/>
                  <a:pt x="8415" y="16538"/>
                </a:cubicBezTo>
                <a:close/>
                <a:moveTo>
                  <a:pt x="8017" y="16538"/>
                </a:moveTo>
                <a:cubicBezTo>
                  <a:pt x="8053" y="16538"/>
                  <a:pt x="8083" y="16592"/>
                  <a:pt x="8083" y="16657"/>
                </a:cubicBezTo>
                <a:cubicBezTo>
                  <a:pt x="8083" y="16723"/>
                  <a:pt x="8053" y="16776"/>
                  <a:pt x="8017" y="16776"/>
                </a:cubicBezTo>
                <a:cubicBezTo>
                  <a:pt x="7981" y="16776"/>
                  <a:pt x="7951" y="16723"/>
                  <a:pt x="7951" y="16657"/>
                </a:cubicBezTo>
                <a:cubicBezTo>
                  <a:pt x="7951" y="16592"/>
                  <a:pt x="7981" y="16538"/>
                  <a:pt x="8017" y="16538"/>
                </a:cubicBezTo>
                <a:close/>
                <a:moveTo>
                  <a:pt x="7620" y="16538"/>
                </a:moveTo>
                <a:cubicBezTo>
                  <a:pt x="7656" y="16538"/>
                  <a:pt x="7685" y="16592"/>
                  <a:pt x="7685" y="16657"/>
                </a:cubicBezTo>
                <a:cubicBezTo>
                  <a:pt x="7685" y="16723"/>
                  <a:pt x="7656" y="16776"/>
                  <a:pt x="7620" y="16776"/>
                </a:cubicBezTo>
                <a:cubicBezTo>
                  <a:pt x="7583" y="16776"/>
                  <a:pt x="7554" y="16723"/>
                  <a:pt x="7554" y="16657"/>
                </a:cubicBezTo>
                <a:cubicBezTo>
                  <a:pt x="7554" y="16592"/>
                  <a:pt x="7583" y="16538"/>
                  <a:pt x="7620" y="16538"/>
                </a:cubicBezTo>
                <a:close/>
                <a:moveTo>
                  <a:pt x="7222" y="16538"/>
                </a:moveTo>
                <a:cubicBezTo>
                  <a:pt x="7258" y="16538"/>
                  <a:pt x="7288" y="16592"/>
                  <a:pt x="7288" y="16657"/>
                </a:cubicBezTo>
                <a:cubicBezTo>
                  <a:pt x="7288" y="16723"/>
                  <a:pt x="7258" y="16776"/>
                  <a:pt x="7222" y="16776"/>
                </a:cubicBezTo>
                <a:cubicBezTo>
                  <a:pt x="7186" y="16776"/>
                  <a:pt x="7156" y="16723"/>
                  <a:pt x="7156" y="16657"/>
                </a:cubicBezTo>
                <a:cubicBezTo>
                  <a:pt x="7156" y="16592"/>
                  <a:pt x="7186" y="16538"/>
                  <a:pt x="7222" y="16538"/>
                </a:cubicBezTo>
                <a:close/>
                <a:moveTo>
                  <a:pt x="6824" y="16538"/>
                </a:moveTo>
                <a:cubicBezTo>
                  <a:pt x="6861" y="16538"/>
                  <a:pt x="6890" y="16592"/>
                  <a:pt x="6890" y="16657"/>
                </a:cubicBezTo>
                <a:cubicBezTo>
                  <a:pt x="6890" y="16723"/>
                  <a:pt x="6861" y="16776"/>
                  <a:pt x="6824" y="16776"/>
                </a:cubicBezTo>
                <a:cubicBezTo>
                  <a:pt x="6788" y="16776"/>
                  <a:pt x="6759" y="16723"/>
                  <a:pt x="6759" y="16657"/>
                </a:cubicBezTo>
                <a:cubicBezTo>
                  <a:pt x="6759" y="16592"/>
                  <a:pt x="6788" y="16538"/>
                  <a:pt x="6824" y="16538"/>
                </a:cubicBezTo>
                <a:close/>
                <a:moveTo>
                  <a:pt x="6427" y="16538"/>
                </a:moveTo>
                <a:cubicBezTo>
                  <a:pt x="6463" y="16538"/>
                  <a:pt x="6493" y="16592"/>
                  <a:pt x="6493" y="16657"/>
                </a:cubicBezTo>
                <a:cubicBezTo>
                  <a:pt x="6493" y="16723"/>
                  <a:pt x="6463" y="16776"/>
                  <a:pt x="6427" y="16776"/>
                </a:cubicBezTo>
                <a:cubicBezTo>
                  <a:pt x="6390" y="16776"/>
                  <a:pt x="6361" y="16723"/>
                  <a:pt x="6361" y="16657"/>
                </a:cubicBezTo>
                <a:cubicBezTo>
                  <a:pt x="6361" y="16592"/>
                  <a:pt x="6390" y="16538"/>
                  <a:pt x="6427" y="16538"/>
                </a:cubicBezTo>
                <a:close/>
                <a:moveTo>
                  <a:pt x="6029" y="16538"/>
                </a:moveTo>
                <a:cubicBezTo>
                  <a:pt x="6066" y="16538"/>
                  <a:pt x="6095" y="16592"/>
                  <a:pt x="6095" y="16657"/>
                </a:cubicBezTo>
                <a:cubicBezTo>
                  <a:pt x="6095" y="16723"/>
                  <a:pt x="6066" y="16776"/>
                  <a:pt x="6029" y="16776"/>
                </a:cubicBezTo>
                <a:cubicBezTo>
                  <a:pt x="5993" y="16776"/>
                  <a:pt x="5963" y="16723"/>
                  <a:pt x="5963" y="16657"/>
                </a:cubicBezTo>
                <a:cubicBezTo>
                  <a:pt x="5963" y="16592"/>
                  <a:pt x="5993" y="16538"/>
                  <a:pt x="6029" y="16538"/>
                </a:cubicBezTo>
                <a:close/>
                <a:moveTo>
                  <a:pt x="5632" y="16538"/>
                </a:moveTo>
                <a:cubicBezTo>
                  <a:pt x="5668" y="16538"/>
                  <a:pt x="5698" y="16592"/>
                  <a:pt x="5698" y="16657"/>
                </a:cubicBezTo>
                <a:cubicBezTo>
                  <a:pt x="5698" y="16723"/>
                  <a:pt x="5668" y="16776"/>
                  <a:pt x="5632" y="16776"/>
                </a:cubicBezTo>
                <a:cubicBezTo>
                  <a:pt x="5595" y="16776"/>
                  <a:pt x="5566" y="16723"/>
                  <a:pt x="5566" y="16657"/>
                </a:cubicBezTo>
                <a:cubicBezTo>
                  <a:pt x="5566" y="16592"/>
                  <a:pt x="5595" y="16538"/>
                  <a:pt x="5632" y="16538"/>
                </a:cubicBezTo>
                <a:close/>
                <a:moveTo>
                  <a:pt x="5234" y="16538"/>
                </a:moveTo>
                <a:cubicBezTo>
                  <a:pt x="5271" y="16538"/>
                  <a:pt x="5300" y="16592"/>
                  <a:pt x="5300" y="16657"/>
                </a:cubicBezTo>
                <a:cubicBezTo>
                  <a:pt x="5300" y="16723"/>
                  <a:pt x="5271" y="16776"/>
                  <a:pt x="5234" y="16776"/>
                </a:cubicBezTo>
                <a:cubicBezTo>
                  <a:pt x="5198" y="16776"/>
                  <a:pt x="5168" y="16723"/>
                  <a:pt x="5168" y="16657"/>
                </a:cubicBezTo>
                <a:cubicBezTo>
                  <a:pt x="5168" y="16592"/>
                  <a:pt x="5198" y="16538"/>
                  <a:pt x="5234" y="16538"/>
                </a:cubicBezTo>
                <a:close/>
                <a:moveTo>
                  <a:pt x="4837" y="16538"/>
                </a:moveTo>
                <a:cubicBezTo>
                  <a:pt x="4873" y="16538"/>
                  <a:pt x="4903" y="16592"/>
                  <a:pt x="4903" y="16657"/>
                </a:cubicBezTo>
                <a:cubicBezTo>
                  <a:pt x="4903" y="16723"/>
                  <a:pt x="4873" y="16776"/>
                  <a:pt x="4837" y="16776"/>
                </a:cubicBezTo>
                <a:cubicBezTo>
                  <a:pt x="4800" y="16776"/>
                  <a:pt x="4771" y="16723"/>
                  <a:pt x="4771" y="16657"/>
                </a:cubicBezTo>
                <a:cubicBezTo>
                  <a:pt x="4771" y="16592"/>
                  <a:pt x="4800" y="16538"/>
                  <a:pt x="4837" y="16538"/>
                </a:cubicBezTo>
                <a:close/>
                <a:moveTo>
                  <a:pt x="4439" y="16538"/>
                </a:moveTo>
                <a:cubicBezTo>
                  <a:pt x="4475" y="16538"/>
                  <a:pt x="4505" y="16592"/>
                  <a:pt x="4505" y="16657"/>
                </a:cubicBezTo>
                <a:cubicBezTo>
                  <a:pt x="4505" y="16723"/>
                  <a:pt x="4475" y="16776"/>
                  <a:pt x="4439" y="16776"/>
                </a:cubicBezTo>
                <a:cubicBezTo>
                  <a:pt x="4403" y="16776"/>
                  <a:pt x="4373" y="16723"/>
                  <a:pt x="4373" y="16657"/>
                </a:cubicBezTo>
                <a:cubicBezTo>
                  <a:pt x="4373" y="16592"/>
                  <a:pt x="4403" y="16538"/>
                  <a:pt x="4439" y="16538"/>
                </a:cubicBezTo>
                <a:close/>
                <a:moveTo>
                  <a:pt x="4042" y="16538"/>
                </a:moveTo>
                <a:cubicBezTo>
                  <a:pt x="4078" y="16538"/>
                  <a:pt x="4107" y="16592"/>
                  <a:pt x="4107" y="16657"/>
                </a:cubicBezTo>
                <a:cubicBezTo>
                  <a:pt x="4107" y="16723"/>
                  <a:pt x="4078" y="16776"/>
                  <a:pt x="4042" y="16776"/>
                </a:cubicBezTo>
                <a:cubicBezTo>
                  <a:pt x="4005" y="16776"/>
                  <a:pt x="3976" y="16723"/>
                  <a:pt x="3976" y="16657"/>
                </a:cubicBezTo>
                <a:cubicBezTo>
                  <a:pt x="3976" y="16592"/>
                  <a:pt x="4005" y="16538"/>
                  <a:pt x="4042" y="16538"/>
                </a:cubicBezTo>
                <a:close/>
                <a:moveTo>
                  <a:pt x="3644" y="16538"/>
                </a:moveTo>
                <a:cubicBezTo>
                  <a:pt x="3680" y="16538"/>
                  <a:pt x="3710" y="16592"/>
                  <a:pt x="3710" y="16657"/>
                </a:cubicBezTo>
                <a:cubicBezTo>
                  <a:pt x="3710" y="16723"/>
                  <a:pt x="3680" y="16776"/>
                  <a:pt x="3644" y="16776"/>
                </a:cubicBezTo>
                <a:cubicBezTo>
                  <a:pt x="3608" y="16776"/>
                  <a:pt x="3578" y="16723"/>
                  <a:pt x="3578" y="16657"/>
                </a:cubicBezTo>
                <a:cubicBezTo>
                  <a:pt x="3578" y="16592"/>
                  <a:pt x="3608" y="16538"/>
                  <a:pt x="3644" y="16538"/>
                </a:cubicBezTo>
                <a:close/>
                <a:moveTo>
                  <a:pt x="3246" y="16538"/>
                </a:moveTo>
                <a:cubicBezTo>
                  <a:pt x="3283" y="16538"/>
                  <a:pt x="3312" y="16592"/>
                  <a:pt x="3312" y="16657"/>
                </a:cubicBezTo>
                <a:cubicBezTo>
                  <a:pt x="3312" y="16723"/>
                  <a:pt x="3283" y="16776"/>
                  <a:pt x="3246" y="16776"/>
                </a:cubicBezTo>
                <a:cubicBezTo>
                  <a:pt x="3210" y="16776"/>
                  <a:pt x="3181" y="16723"/>
                  <a:pt x="3181" y="16657"/>
                </a:cubicBezTo>
                <a:cubicBezTo>
                  <a:pt x="3181" y="16592"/>
                  <a:pt x="3210" y="16538"/>
                  <a:pt x="3246" y="16538"/>
                </a:cubicBezTo>
                <a:close/>
                <a:moveTo>
                  <a:pt x="2849" y="16538"/>
                </a:moveTo>
                <a:cubicBezTo>
                  <a:pt x="2885" y="16538"/>
                  <a:pt x="2915" y="16592"/>
                  <a:pt x="2915" y="16657"/>
                </a:cubicBezTo>
                <a:cubicBezTo>
                  <a:pt x="2915" y="16723"/>
                  <a:pt x="2885" y="16776"/>
                  <a:pt x="2849" y="16776"/>
                </a:cubicBezTo>
                <a:cubicBezTo>
                  <a:pt x="2812" y="16776"/>
                  <a:pt x="2783" y="16723"/>
                  <a:pt x="2783" y="16657"/>
                </a:cubicBezTo>
                <a:cubicBezTo>
                  <a:pt x="2783" y="16592"/>
                  <a:pt x="2812" y="16538"/>
                  <a:pt x="2849" y="16538"/>
                </a:cubicBezTo>
                <a:close/>
                <a:moveTo>
                  <a:pt x="2451" y="16538"/>
                </a:moveTo>
                <a:cubicBezTo>
                  <a:pt x="2488" y="16538"/>
                  <a:pt x="2517" y="16592"/>
                  <a:pt x="2517" y="16657"/>
                </a:cubicBezTo>
                <a:cubicBezTo>
                  <a:pt x="2517" y="16723"/>
                  <a:pt x="2488" y="16776"/>
                  <a:pt x="2451" y="16776"/>
                </a:cubicBezTo>
                <a:cubicBezTo>
                  <a:pt x="2415" y="16776"/>
                  <a:pt x="2385" y="16723"/>
                  <a:pt x="2385" y="16657"/>
                </a:cubicBezTo>
                <a:cubicBezTo>
                  <a:pt x="2385" y="16592"/>
                  <a:pt x="2415" y="16538"/>
                  <a:pt x="2451" y="16538"/>
                </a:cubicBezTo>
                <a:close/>
                <a:moveTo>
                  <a:pt x="2054" y="16538"/>
                </a:moveTo>
                <a:cubicBezTo>
                  <a:pt x="2090" y="16538"/>
                  <a:pt x="2120" y="16592"/>
                  <a:pt x="2120" y="16657"/>
                </a:cubicBezTo>
                <a:cubicBezTo>
                  <a:pt x="2120" y="16723"/>
                  <a:pt x="2090" y="16776"/>
                  <a:pt x="2054" y="16776"/>
                </a:cubicBezTo>
                <a:cubicBezTo>
                  <a:pt x="2017" y="16776"/>
                  <a:pt x="1988" y="16723"/>
                  <a:pt x="1988" y="16657"/>
                </a:cubicBezTo>
                <a:cubicBezTo>
                  <a:pt x="1988" y="16592"/>
                  <a:pt x="2017" y="16538"/>
                  <a:pt x="2054" y="16538"/>
                </a:cubicBezTo>
                <a:close/>
                <a:moveTo>
                  <a:pt x="1656" y="16538"/>
                </a:moveTo>
                <a:cubicBezTo>
                  <a:pt x="1693" y="16538"/>
                  <a:pt x="1722" y="16592"/>
                  <a:pt x="1722" y="16657"/>
                </a:cubicBezTo>
                <a:cubicBezTo>
                  <a:pt x="1722" y="16723"/>
                  <a:pt x="1693" y="16776"/>
                  <a:pt x="1656" y="16776"/>
                </a:cubicBezTo>
                <a:cubicBezTo>
                  <a:pt x="1620" y="16776"/>
                  <a:pt x="1590" y="16723"/>
                  <a:pt x="1590" y="16657"/>
                </a:cubicBezTo>
                <a:cubicBezTo>
                  <a:pt x="1590" y="16592"/>
                  <a:pt x="1620" y="16538"/>
                  <a:pt x="1656" y="16538"/>
                </a:cubicBezTo>
                <a:close/>
                <a:moveTo>
                  <a:pt x="1259" y="16538"/>
                </a:moveTo>
                <a:cubicBezTo>
                  <a:pt x="1295" y="16538"/>
                  <a:pt x="1324" y="16592"/>
                  <a:pt x="1324" y="16657"/>
                </a:cubicBezTo>
                <a:cubicBezTo>
                  <a:pt x="1324" y="16723"/>
                  <a:pt x="1295" y="16776"/>
                  <a:pt x="1259" y="16776"/>
                </a:cubicBezTo>
                <a:cubicBezTo>
                  <a:pt x="1222" y="16776"/>
                  <a:pt x="1193" y="16723"/>
                  <a:pt x="1193" y="16657"/>
                </a:cubicBezTo>
                <a:cubicBezTo>
                  <a:pt x="1193" y="16592"/>
                  <a:pt x="1222" y="16538"/>
                  <a:pt x="1259" y="16538"/>
                </a:cubicBezTo>
                <a:close/>
                <a:moveTo>
                  <a:pt x="861" y="16538"/>
                </a:moveTo>
                <a:cubicBezTo>
                  <a:pt x="897" y="16538"/>
                  <a:pt x="927" y="16592"/>
                  <a:pt x="927" y="16657"/>
                </a:cubicBezTo>
                <a:cubicBezTo>
                  <a:pt x="927" y="16723"/>
                  <a:pt x="897" y="16776"/>
                  <a:pt x="861" y="16776"/>
                </a:cubicBezTo>
                <a:cubicBezTo>
                  <a:pt x="825" y="16776"/>
                  <a:pt x="795" y="16723"/>
                  <a:pt x="795" y="16657"/>
                </a:cubicBezTo>
                <a:cubicBezTo>
                  <a:pt x="795" y="16592"/>
                  <a:pt x="825" y="16538"/>
                  <a:pt x="861" y="16538"/>
                </a:cubicBezTo>
                <a:close/>
                <a:moveTo>
                  <a:pt x="463" y="16538"/>
                </a:moveTo>
                <a:cubicBezTo>
                  <a:pt x="500" y="16538"/>
                  <a:pt x="529" y="16592"/>
                  <a:pt x="529" y="16657"/>
                </a:cubicBezTo>
                <a:cubicBezTo>
                  <a:pt x="529" y="16723"/>
                  <a:pt x="500" y="16776"/>
                  <a:pt x="463" y="16776"/>
                </a:cubicBezTo>
                <a:cubicBezTo>
                  <a:pt x="427" y="16776"/>
                  <a:pt x="398" y="16723"/>
                  <a:pt x="398" y="16657"/>
                </a:cubicBezTo>
                <a:cubicBezTo>
                  <a:pt x="398" y="16592"/>
                  <a:pt x="427" y="16538"/>
                  <a:pt x="463" y="16538"/>
                </a:cubicBezTo>
                <a:close/>
                <a:moveTo>
                  <a:pt x="66" y="16538"/>
                </a:moveTo>
                <a:cubicBezTo>
                  <a:pt x="102" y="16538"/>
                  <a:pt x="132" y="16592"/>
                  <a:pt x="132" y="16657"/>
                </a:cubicBezTo>
                <a:cubicBezTo>
                  <a:pt x="132" y="16723"/>
                  <a:pt x="102" y="16776"/>
                  <a:pt x="66" y="16776"/>
                </a:cubicBezTo>
                <a:cubicBezTo>
                  <a:pt x="30" y="16776"/>
                  <a:pt x="0" y="16723"/>
                  <a:pt x="0" y="16657"/>
                </a:cubicBezTo>
                <a:cubicBezTo>
                  <a:pt x="0" y="16592"/>
                  <a:pt x="30" y="16538"/>
                  <a:pt x="66" y="16538"/>
                </a:cubicBezTo>
                <a:close/>
                <a:moveTo>
                  <a:pt x="21534" y="15849"/>
                </a:moveTo>
                <a:cubicBezTo>
                  <a:pt x="21570" y="15849"/>
                  <a:pt x="21600" y="15902"/>
                  <a:pt x="21600" y="15968"/>
                </a:cubicBezTo>
                <a:cubicBezTo>
                  <a:pt x="21600" y="16034"/>
                  <a:pt x="21570" y="16087"/>
                  <a:pt x="21534" y="16087"/>
                </a:cubicBezTo>
                <a:cubicBezTo>
                  <a:pt x="21498" y="16087"/>
                  <a:pt x="21468" y="16034"/>
                  <a:pt x="21468" y="15968"/>
                </a:cubicBezTo>
                <a:cubicBezTo>
                  <a:pt x="21468" y="15902"/>
                  <a:pt x="21498" y="15849"/>
                  <a:pt x="21534" y="15849"/>
                </a:cubicBezTo>
                <a:close/>
                <a:moveTo>
                  <a:pt x="21137" y="15849"/>
                </a:moveTo>
                <a:cubicBezTo>
                  <a:pt x="21173" y="15849"/>
                  <a:pt x="21202" y="15902"/>
                  <a:pt x="21202" y="15968"/>
                </a:cubicBezTo>
                <a:cubicBezTo>
                  <a:pt x="21202" y="16034"/>
                  <a:pt x="21173" y="16087"/>
                  <a:pt x="21137" y="16087"/>
                </a:cubicBezTo>
                <a:cubicBezTo>
                  <a:pt x="21100" y="16087"/>
                  <a:pt x="21071" y="16034"/>
                  <a:pt x="21071" y="15968"/>
                </a:cubicBezTo>
                <a:cubicBezTo>
                  <a:pt x="21071" y="15902"/>
                  <a:pt x="21100" y="15849"/>
                  <a:pt x="21137" y="15849"/>
                </a:cubicBezTo>
                <a:close/>
                <a:moveTo>
                  <a:pt x="20739" y="15849"/>
                </a:moveTo>
                <a:cubicBezTo>
                  <a:pt x="20775" y="15849"/>
                  <a:pt x="20805" y="15902"/>
                  <a:pt x="20805" y="15968"/>
                </a:cubicBezTo>
                <a:cubicBezTo>
                  <a:pt x="20805" y="16034"/>
                  <a:pt x="20775" y="16087"/>
                  <a:pt x="20739" y="16087"/>
                </a:cubicBezTo>
                <a:cubicBezTo>
                  <a:pt x="20703" y="16087"/>
                  <a:pt x="20673" y="16034"/>
                  <a:pt x="20673" y="15968"/>
                </a:cubicBezTo>
                <a:cubicBezTo>
                  <a:pt x="20673" y="15902"/>
                  <a:pt x="20703" y="15849"/>
                  <a:pt x="20739" y="15849"/>
                </a:cubicBezTo>
                <a:close/>
                <a:moveTo>
                  <a:pt x="20341" y="15849"/>
                </a:moveTo>
                <a:cubicBezTo>
                  <a:pt x="20378" y="15849"/>
                  <a:pt x="20407" y="15902"/>
                  <a:pt x="20407" y="15968"/>
                </a:cubicBezTo>
                <a:cubicBezTo>
                  <a:pt x="20407" y="16034"/>
                  <a:pt x="20378" y="16087"/>
                  <a:pt x="20341" y="16087"/>
                </a:cubicBezTo>
                <a:cubicBezTo>
                  <a:pt x="20305" y="16087"/>
                  <a:pt x="20276" y="16034"/>
                  <a:pt x="20276" y="15968"/>
                </a:cubicBezTo>
                <a:cubicBezTo>
                  <a:pt x="20276" y="15902"/>
                  <a:pt x="20305" y="15849"/>
                  <a:pt x="20341" y="15849"/>
                </a:cubicBezTo>
                <a:close/>
                <a:moveTo>
                  <a:pt x="19944" y="15849"/>
                </a:moveTo>
                <a:cubicBezTo>
                  <a:pt x="19980" y="15849"/>
                  <a:pt x="20010" y="15902"/>
                  <a:pt x="20010" y="15968"/>
                </a:cubicBezTo>
                <a:cubicBezTo>
                  <a:pt x="20010" y="16034"/>
                  <a:pt x="19980" y="16087"/>
                  <a:pt x="19944" y="16087"/>
                </a:cubicBezTo>
                <a:cubicBezTo>
                  <a:pt x="19907" y="16087"/>
                  <a:pt x="19878" y="16034"/>
                  <a:pt x="19878" y="15968"/>
                </a:cubicBezTo>
                <a:cubicBezTo>
                  <a:pt x="19878" y="15902"/>
                  <a:pt x="19907" y="15849"/>
                  <a:pt x="19944" y="15849"/>
                </a:cubicBezTo>
                <a:close/>
                <a:moveTo>
                  <a:pt x="19546" y="15849"/>
                </a:moveTo>
                <a:cubicBezTo>
                  <a:pt x="19583" y="15849"/>
                  <a:pt x="19612" y="15902"/>
                  <a:pt x="19612" y="15968"/>
                </a:cubicBezTo>
                <a:cubicBezTo>
                  <a:pt x="19612" y="16034"/>
                  <a:pt x="19583" y="16087"/>
                  <a:pt x="19546" y="16087"/>
                </a:cubicBezTo>
                <a:cubicBezTo>
                  <a:pt x="19510" y="16087"/>
                  <a:pt x="19480" y="16034"/>
                  <a:pt x="19480" y="15968"/>
                </a:cubicBezTo>
                <a:cubicBezTo>
                  <a:pt x="19480" y="15902"/>
                  <a:pt x="19510" y="15849"/>
                  <a:pt x="19546" y="15849"/>
                </a:cubicBezTo>
                <a:close/>
                <a:moveTo>
                  <a:pt x="19149" y="15849"/>
                </a:moveTo>
                <a:cubicBezTo>
                  <a:pt x="19185" y="15849"/>
                  <a:pt x="19215" y="15902"/>
                  <a:pt x="19215" y="15968"/>
                </a:cubicBezTo>
                <a:cubicBezTo>
                  <a:pt x="19215" y="16034"/>
                  <a:pt x="19185" y="16087"/>
                  <a:pt x="19149" y="16087"/>
                </a:cubicBezTo>
                <a:cubicBezTo>
                  <a:pt x="19112" y="16087"/>
                  <a:pt x="19083" y="16034"/>
                  <a:pt x="19083" y="15968"/>
                </a:cubicBezTo>
                <a:cubicBezTo>
                  <a:pt x="19083" y="15902"/>
                  <a:pt x="19112" y="15849"/>
                  <a:pt x="19149" y="15849"/>
                </a:cubicBezTo>
                <a:close/>
                <a:moveTo>
                  <a:pt x="18751" y="15849"/>
                </a:moveTo>
                <a:cubicBezTo>
                  <a:pt x="18788" y="15849"/>
                  <a:pt x="18817" y="15902"/>
                  <a:pt x="18817" y="15968"/>
                </a:cubicBezTo>
                <a:cubicBezTo>
                  <a:pt x="18817" y="16034"/>
                  <a:pt x="18788" y="16087"/>
                  <a:pt x="18751" y="16087"/>
                </a:cubicBezTo>
                <a:cubicBezTo>
                  <a:pt x="18715" y="16087"/>
                  <a:pt x="18685" y="16034"/>
                  <a:pt x="18685" y="15968"/>
                </a:cubicBezTo>
                <a:cubicBezTo>
                  <a:pt x="18685" y="15902"/>
                  <a:pt x="18715" y="15849"/>
                  <a:pt x="18751" y="15849"/>
                </a:cubicBezTo>
                <a:close/>
                <a:moveTo>
                  <a:pt x="18354" y="15849"/>
                </a:moveTo>
                <a:cubicBezTo>
                  <a:pt x="18390" y="15849"/>
                  <a:pt x="18420" y="15902"/>
                  <a:pt x="18420" y="15968"/>
                </a:cubicBezTo>
                <a:cubicBezTo>
                  <a:pt x="18420" y="16034"/>
                  <a:pt x="18390" y="16087"/>
                  <a:pt x="18354" y="16087"/>
                </a:cubicBezTo>
                <a:cubicBezTo>
                  <a:pt x="18317" y="16087"/>
                  <a:pt x="18288" y="16034"/>
                  <a:pt x="18288" y="15968"/>
                </a:cubicBezTo>
                <a:cubicBezTo>
                  <a:pt x="18288" y="15902"/>
                  <a:pt x="18317" y="15849"/>
                  <a:pt x="18354" y="15849"/>
                </a:cubicBezTo>
                <a:close/>
                <a:moveTo>
                  <a:pt x="17956" y="15849"/>
                </a:moveTo>
                <a:cubicBezTo>
                  <a:pt x="17992" y="15849"/>
                  <a:pt x="18022" y="15902"/>
                  <a:pt x="18022" y="15968"/>
                </a:cubicBezTo>
                <a:cubicBezTo>
                  <a:pt x="18022" y="16034"/>
                  <a:pt x="17992" y="16087"/>
                  <a:pt x="17956" y="16087"/>
                </a:cubicBezTo>
                <a:cubicBezTo>
                  <a:pt x="17920" y="16087"/>
                  <a:pt x="17890" y="16034"/>
                  <a:pt x="17890" y="15968"/>
                </a:cubicBezTo>
                <a:cubicBezTo>
                  <a:pt x="17890" y="15902"/>
                  <a:pt x="17920" y="15849"/>
                  <a:pt x="17956" y="15849"/>
                </a:cubicBezTo>
                <a:close/>
                <a:moveTo>
                  <a:pt x="17559" y="15849"/>
                </a:moveTo>
                <a:cubicBezTo>
                  <a:pt x="17595" y="15849"/>
                  <a:pt x="17624" y="15902"/>
                  <a:pt x="17624" y="15968"/>
                </a:cubicBezTo>
                <a:cubicBezTo>
                  <a:pt x="17624" y="16034"/>
                  <a:pt x="17595" y="16087"/>
                  <a:pt x="17559" y="16087"/>
                </a:cubicBezTo>
                <a:cubicBezTo>
                  <a:pt x="17522" y="16087"/>
                  <a:pt x="17493" y="16034"/>
                  <a:pt x="17493" y="15968"/>
                </a:cubicBezTo>
                <a:cubicBezTo>
                  <a:pt x="17493" y="15902"/>
                  <a:pt x="17522" y="15849"/>
                  <a:pt x="17559" y="15849"/>
                </a:cubicBezTo>
                <a:close/>
                <a:moveTo>
                  <a:pt x="17161" y="15849"/>
                </a:moveTo>
                <a:cubicBezTo>
                  <a:pt x="17197" y="15849"/>
                  <a:pt x="17227" y="15902"/>
                  <a:pt x="17227" y="15968"/>
                </a:cubicBezTo>
                <a:cubicBezTo>
                  <a:pt x="17227" y="16034"/>
                  <a:pt x="17197" y="16087"/>
                  <a:pt x="17161" y="16087"/>
                </a:cubicBezTo>
                <a:cubicBezTo>
                  <a:pt x="17125" y="16087"/>
                  <a:pt x="17095" y="16034"/>
                  <a:pt x="17095" y="15968"/>
                </a:cubicBezTo>
                <a:cubicBezTo>
                  <a:pt x="17095" y="15902"/>
                  <a:pt x="17125" y="15849"/>
                  <a:pt x="17161" y="15849"/>
                </a:cubicBezTo>
                <a:close/>
                <a:moveTo>
                  <a:pt x="16763" y="15849"/>
                </a:moveTo>
                <a:cubicBezTo>
                  <a:pt x="16800" y="15849"/>
                  <a:pt x="16829" y="15902"/>
                  <a:pt x="16829" y="15968"/>
                </a:cubicBezTo>
                <a:cubicBezTo>
                  <a:pt x="16829" y="16034"/>
                  <a:pt x="16800" y="16087"/>
                  <a:pt x="16763" y="16087"/>
                </a:cubicBezTo>
                <a:cubicBezTo>
                  <a:pt x="16727" y="16087"/>
                  <a:pt x="16697" y="16034"/>
                  <a:pt x="16697" y="15968"/>
                </a:cubicBezTo>
                <a:cubicBezTo>
                  <a:pt x="16697" y="15902"/>
                  <a:pt x="16727" y="15849"/>
                  <a:pt x="16763" y="15849"/>
                </a:cubicBezTo>
                <a:close/>
                <a:moveTo>
                  <a:pt x="16366" y="15849"/>
                </a:moveTo>
                <a:cubicBezTo>
                  <a:pt x="16402" y="15849"/>
                  <a:pt x="16432" y="15902"/>
                  <a:pt x="16432" y="15968"/>
                </a:cubicBezTo>
                <a:cubicBezTo>
                  <a:pt x="16432" y="16034"/>
                  <a:pt x="16402" y="16087"/>
                  <a:pt x="16366" y="16087"/>
                </a:cubicBezTo>
                <a:cubicBezTo>
                  <a:pt x="16329" y="16087"/>
                  <a:pt x="16300" y="16034"/>
                  <a:pt x="16300" y="15968"/>
                </a:cubicBezTo>
                <a:cubicBezTo>
                  <a:pt x="16300" y="15902"/>
                  <a:pt x="16329" y="15849"/>
                  <a:pt x="16366" y="15849"/>
                </a:cubicBezTo>
                <a:close/>
                <a:moveTo>
                  <a:pt x="15968" y="15849"/>
                </a:moveTo>
                <a:cubicBezTo>
                  <a:pt x="16005" y="15849"/>
                  <a:pt x="16034" y="15902"/>
                  <a:pt x="16034" y="15968"/>
                </a:cubicBezTo>
                <a:cubicBezTo>
                  <a:pt x="16034" y="16034"/>
                  <a:pt x="16005" y="16087"/>
                  <a:pt x="15968" y="16087"/>
                </a:cubicBezTo>
                <a:cubicBezTo>
                  <a:pt x="15932" y="16087"/>
                  <a:pt x="15902" y="16034"/>
                  <a:pt x="15902" y="15968"/>
                </a:cubicBezTo>
                <a:cubicBezTo>
                  <a:pt x="15902" y="15902"/>
                  <a:pt x="15932" y="15849"/>
                  <a:pt x="15968" y="15849"/>
                </a:cubicBezTo>
                <a:close/>
                <a:moveTo>
                  <a:pt x="15571" y="15849"/>
                </a:moveTo>
                <a:cubicBezTo>
                  <a:pt x="15607" y="15849"/>
                  <a:pt x="15637" y="15902"/>
                  <a:pt x="15637" y="15968"/>
                </a:cubicBezTo>
                <a:cubicBezTo>
                  <a:pt x="15637" y="16034"/>
                  <a:pt x="15607" y="16087"/>
                  <a:pt x="15571" y="16087"/>
                </a:cubicBezTo>
                <a:cubicBezTo>
                  <a:pt x="15534" y="16087"/>
                  <a:pt x="15505" y="16034"/>
                  <a:pt x="15505" y="15968"/>
                </a:cubicBezTo>
                <a:cubicBezTo>
                  <a:pt x="15505" y="15902"/>
                  <a:pt x="15534" y="15849"/>
                  <a:pt x="15571" y="15849"/>
                </a:cubicBezTo>
                <a:close/>
                <a:moveTo>
                  <a:pt x="15173" y="15849"/>
                </a:moveTo>
                <a:cubicBezTo>
                  <a:pt x="15210" y="15849"/>
                  <a:pt x="15239" y="15902"/>
                  <a:pt x="15239" y="15968"/>
                </a:cubicBezTo>
                <a:cubicBezTo>
                  <a:pt x="15239" y="16034"/>
                  <a:pt x="15210" y="16087"/>
                  <a:pt x="15173" y="16087"/>
                </a:cubicBezTo>
                <a:cubicBezTo>
                  <a:pt x="15137" y="16087"/>
                  <a:pt x="15107" y="16034"/>
                  <a:pt x="15107" y="15968"/>
                </a:cubicBezTo>
                <a:cubicBezTo>
                  <a:pt x="15107" y="15902"/>
                  <a:pt x="15137" y="15849"/>
                  <a:pt x="15173" y="15849"/>
                </a:cubicBezTo>
                <a:close/>
                <a:moveTo>
                  <a:pt x="14776" y="15849"/>
                </a:moveTo>
                <a:cubicBezTo>
                  <a:pt x="14812" y="15849"/>
                  <a:pt x="14841" y="15902"/>
                  <a:pt x="14841" y="15968"/>
                </a:cubicBezTo>
                <a:cubicBezTo>
                  <a:pt x="14841" y="16034"/>
                  <a:pt x="14812" y="16087"/>
                  <a:pt x="14776" y="16087"/>
                </a:cubicBezTo>
                <a:cubicBezTo>
                  <a:pt x="14739" y="16087"/>
                  <a:pt x="14710" y="16034"/>
                  <a:pt x="14710" y="15968"/>
                </a:cubicBezTo>
                <a:cubicBezTo>
                  <a:pt x="14710" y="15902"/>
                  <a:pt x="14739" y="15849"/>
                  <a:pt x="14776" y="15849"/>
                </a:cubicBezTo>
                <a:close/>
                <a:moveTo>
                  <a:pt x="14378" y="15849"/>
                </a:moveTo>
                <a:cubicBezTo>
                  <a:pt x="14414" y="15849"/>
                  <a:pt x="14444" y="15902"/>
                  <a:pt x="14444" y="15968"/>
                </a:cubicBezTo>
                <a:cubicBezTo>
                  <a:pt x="14444" y="16034"/>
                  <a:pt x="14414" y="16087"/>
                  <a:pt x="14378" y="16087"/>
                </a:cubicBezTo>
                <a:cubicBezTo>
                  <a:pt x="14342" y="16087"/>
                  <a:pt x="14312" y="16034"/>
                  <a:pt x="14312" y="15968"/>
                </a:cubicBezTo>
                <a:cubicBezTo>
                  <a:pt x="14312" y="15902"/>
                  <a:pt x="14342" y="15849"/>
                  <a:pt x="14378" y="15849"/>
                </a:cubicBezTo>
                <a:close/>
                <a:moveTo>
                  <a:pt x="13980" y="15849"/>
                </a:moveTo>
                <a:cubicBezTo>
                  <a:pt x="14017" y="15849"/>
                  <a:pt x="14046" y="15902"/>
                  <a:pt x="14046" y="15968"/>
                </a:cubicBezTo>
                <a:cubicBezTo>
                  <a:pt x="14046" y="16034"/>
                  <a:pt x="14017" y="16087"/>
                  <a:pt x="13980" y="16087"/>
                </a:cubicBezTo>
                <a:cubicBezTo>
                  <a:pt x="13944" y="16087"/>
                  <a:pt x="13915" y="16034"/>
                  <a:pt x="13915" y="15968"/>
                </a:cubicBezTo>
                <a:cubicBezTo>
                  <a:pt x="13915" y="15902"/>
                  <a:pt x="13944" y="15849"/>
                  <a:pt x="13980" y="15849"/>
                </a:cubicBezTo>
                <a:close/>
                <a:moveTo>
                  <a:pt x="13583" y="15849"/>
                </a:moveTo>
                <a:cubicBezTo>
                  <a:pt x="13619" y="15849"/>
                  <a:pt x="13649" y="15902"/>
                  <a:pt x="13649" y="15968"/>
                </a:cubicBezTo>
                <a:cubicBezTo>
                  <a:pt x="13649" y="16034"/>
                  <a:pt x="13619" y="16087"/>
                  <a:pt x="13583" y="16087"/>
                </a:cubicBezTo>
                <a:cubicBezTo>
                  <a:pt x="13547" y="16087"/>
                  <a:pt x="13517" y="16034"/>
                  <a:pt x="13517" y="15968"/>
                </a:cubicBezTo>
                <a:cubicBezTo>
                  <a:pt x="13517" y="15902"/>
                  <a:pt x="13547" y="15849"/>
                  <a:pt x="13583" y="15849"/>
                </a:cubicBezTo>
                <a:close/>
                <a:moveTo>
                  <a:pt x="13185" y="15849"/>
                </a:moveTo>
                <a:cubicBezTo>
                  <a:pt x="13222" y="15849"/>
                  <a:pt x="13251" y="15902"/>
                  <a:pt x="13251" y="15968"/>
                </a:cubicBezTo>
                <a:cubicBezTo>
                  <a:pt x="13251" y="16034"/>
                  <a:pt x="13222" y="16087"/>
                  <a:pt x="13185" y="16087"/>
                </a:cubicBezTo>
                <a:cubicBezTo>
                  <a:pt x="13149" y="16087"/>
                  <a:pt x="13119" y="16034"/>
                  <a:pt x="13119" y="15968"/>
                </a:cubicBezTo>
                <a:cubicBezTo>
                  <a:pt x="13119" y="15902"/>
                  <a:pt x="13149" y="15849"/>
                  <a:pt x="13185" y="15849"/>
                </a:cubicBezTo>
                <a:close/>
                <a:moveTo>
                  <a:pt x="12788" y="15849"/>
                </a:moveTo>
                <a:cubicBezTo>
                  <a:pt x="12824" y="15849"/>
                  <a:pt x="12854" y="15902"/>
                  <a:pt x="12854" y="15968"/>
                </a:cubicBezTo>
                <a:cubicBezTo>
                  <a:pt x="12854" y="16034"/>
                  <a:pt x="12824" y="16087"/>
                  <a:pt x="12788" y="16087"/>
                </a:cubicBezTo>
                <a:cubicBezTo>
                  <a:pt x="12751" y="16087"/>
                  <a:pt x="12722" y="16034"/>
                  <a:pt x="12722" y="15968"/>
                </a:cubicBezTo>
                <a:cubicBezTo>
                  <a:pt x="12722" y="15902"/>
                  <a:pt x="12751" y="15849"/>
                  <a:pt x="12788" y="15849"/>
                </a:cubicBezTo>
                <a:close/>
                <a:moveTo>
                  <a:pt x="12390" y="15849"/>
                </a:moveTo>
                <a:cubicBezTo>
                  <a:pt x="12427" y="15849"/>
                  <a:pt x="12456" y="15902"/>
                  <a:pt x="12456" y="15968"/>
                </a:cubicBezTo>
                <a:cubicBezTo>
                  <a:pt x="12456" y="16034"/>
                  <a:pt x="12427" y="16087"/>
                  <a:pt x="12390" y="16087"/>
                </a:cubicBezTo>
                <a:cubicBezTo>
                  <a:pt x="12354" y="16087"/>
                  <a:pt x="12324" y="16034"/>
                  <a:pt x="12324" y="15968"/>
                </a:cubicBezTo>
                <a:cubicBezTo>
                  <a:pt x="12324" y="15902"/>
                  <a:pt x="12354" y="15849"/>
                  <a:pt x="12390" y="15849"/>
                </a:cubicBezTo>
                <a:close/>
                <a:moveTo>
                  <a:pt x="11993" y="15849"/>
                </a:moveTo>
                <a:cubicBezTo>
                  <a:pt x="12029" y="15849"/>
                  <a:pt x="12059" y="15902"/>
                  <a:pt x="12059" y="15968"/>
                </a:cubicBezTo>
                <a:cubicBezTo>
                  <a:pt x="12059" y="16034"/>
                  <a:pt x="12029" y="16087"/>
                  <a:pt x="11993" y="16087"/>
                </a:cubicBezTo>
                <a:cubicBezTo>
                  <a:pt x="11956" y="16087"/>
                  <a:pt x="11927" y="16034"/>
                  <a:pt x="11927" y="15968"/>
                </a:cubicBezTo>
                <a:cubicBezTo>
                  <a:pt x="11927" y="15902"/>
                  <a:pt x="11956" y="15849"/>
                  <a:pt x="11993" y="15849"/>
                </a:cubicBezTo>
                <a:close/>
                <a:moveTo>
                  <a:pt x="11595" y="15849"/>
                </a:moveTo>
                <a:cubicBezTo>
                  <a:pt x="11631" y="15849"/>
                  <a:pt x="11661" y="15902"/>
                  <a:pt x="11661" y="15968"/>
                </a:cubicBezTo>
                <a:cubicBezTo>
                  <a:pt x="11661" y="16034"/>
                  <a:pt x="11631" y="16087"/>
                  <a:pt x="11595" y="16087"/>
                </a:cubicBezTo>
                <a:cubicBezTo>
                  <a:pt x="11559" y="16087"/>
                  <a:pt x="11529" y="16034"/>
                  <a:pt x="11529" y="15968"/>
                </a:cubicBezTo>
                <a:cubicBezTo>
                  <a:pt x="11529" y="15902"/>
                  <a:pt x="11559" y="15849"/>
                  <a:pt x="11595" y="15849"/>
                </a:cubicBezTo>
                <a:close/>
                <a:moveTo>
                  <a:pt x="11198" y="15849"/>
                </a:moveTo>
                <a:cubicBezTo>
                  <a:pt x="11234" y="15849"/>
                  <a:pt x="11263" y="15902"/>
                  <a:pt x="11263" y="15968"/>
                </a:cubicBezTo>
                <a:cubicBezTo>
                  <a:pt x="11263" y="16034"/>
                  <a:pt x="11234" y="16087"/>
                  <a:pt x="11198" y="16087"/>
                </a:cubicBezTo>
                <a:cubicBezTo>
                  <a:pt x="11161" y="16087"/>
                  <a:pt x="11132" y="16034"/>
                  <a:pt x="11132" y="15968"/>
                </a:cubicBezTo>
                <a:cubicBezTo>
                  <a:pt x="11132" y="15902"/>
                  <a:pt x="11161" y="15849"/>
                  <a:pt x="11198" y="15849"/>
                </a:cubicBezTo>
                <a:close/>
                <a:moveTo>
                  <a:pt x="10800" y="15849"/>
                </a:moveTo>
                <a:cubicBezTo>
                  <a:pt x="10836" y="15849"/>
                  <a:pt x="10866" y="15902"/>
                  <a:pt x="10866" y="15968"/>
                </a:cubicBezTo>
                <a:cubicBezTo>
                  <a:pt x="10866" y="16034"/>
                  <a:pt x="10836" y="16087"/>
                  <a:pt x="10800" y="16087"/>
                </a:cubicBezTo>
                <a:cubicBezTo>
                  <a:pt x="10764" y="16087"/>
                  <a:pt x="10734" y="16034"/>
                  <a:pt x="10734" y="15968"/>
                </a:cubicBezTo>
                <a:cubicBezTo>
                  <a:pt x="10734" y="15902"/>
                  <a:pt x="10764" y="15849"/>
                  <a:pt x="10800" y="15849"/>
                </a:cubicBezTo>
                <a:close/>
                <a:moveTo>
                  <a:pt x="10402" y="15849"/>
                </a:moveTo>
                <a:cubicBezTo>
                  <a:pt x="10439" y="15849"/>
                  <a:pt x="10468" y="15902"/>
                  <a:pt x="10468" y="15968"/>
                </a:cubicBezTo>
                <a:cubicBezTo>
                  <a:pt x="10468" y="16034"/>
                  <a:pt x="10439" y="16087"/>
                  <a:pt x="10402" y="16087"/>
                </a:cubicBezTo>
                <a:cubicBezTo>
                  <a:pt x="10366" y="16087"/>
                  <a:pt x="10337" y="16034"/>
                  <a:pt x="10337" y="15968"/>
                </a:cubicBezTo>
                <a:cubicBezTo>
                  <a:pt x="10337" y="15902"/>
                  <a:pt x="10366" y="15849"/>
                  <a:pt x="10402" y="15849"/>
                </a:cubicBezTo>
                <a:close/>
                <a:moveTo>
                  <a:pt x="10005" y="15849"/>
                </a:moveTo>
                <a:cubicBezTo>
                  <a:pt x="10041" y="15849"/>
                  <a:pt x="10071" y="15902"/>
                  <a:pt x="10071" y="15968"/>
                </a:cubicBezTo>
                <a:cubicBezTo>
                  <a:pt x="10071" y="16034"/>
                  <a:pt x="10041" y="16087"/>
                  <a:pt x="10005" y="16087"/>
                </a:cubicBezTo>
                <a:cubicBezTo>
                  <a:pt x="9968" y="16087"/>
                  <a:pt x="9939" y="16034"/>
                  <a:pt x="9939" y="15968"/>
                </a:cubicBezTo>
                <a:cubicBezTo>
                  <a:pt x="9939" y="15902"/>
                  <a:pt x="9968" y="15849"/>
                  <a:pt x="10005" y="15849"/>
                </a:cubicBezTo>
                <a:close/>
                <a:moveTo>
                  <a:pt x="9607" y="15849"/>
                </a:moveTo>
                <a:cubicBezTo>
                  <a:pt x="9644" y="15849"/>
                  <a:pt x="9673" y="15902"/>
                  <a:pt x="9673" y="15968"/>
                </a:cubicBezTo>
                <a:cubicBezTo>
                  <a:pt x="9673" y="16034"/>
                  <a:pt x="9644" y="16087"/>
                  <a:pt x="9607" y="16087"/>
                </a:cubicBezTo>
                <a:cubicBezTo>
                  <a:pt x="9571" y="16087"/>
                  <a:pt x="9541" y="16034"/>
                  <a:pt x="9541" y="15968"/>
                </a:cubicBezTo>
                <a:cubicBezTo>
                  <a:pt x="9541" y="15902"/>
                  <a:pt x="9571" y="15849"/>
                  <a:pt x="9607" y="15849"/>
                </a:cubicBezTo>
                <a:close/>
                <a:moveTo>
                  <a:pt x="9210" y="15849"/>
                </a:moveTo>
                <a:cubicBezTo>
                  <a:pt x="9246" y="15849"/>
                  <a:pt x="9276" y="15902"/>
                  <a:pt x="9276" y="15968"/>
                </a:cubicBezTo>
                <a:cubicBezTo>
                  <a:pt x="9276" y="16034"/>
                  <a:pt x="9246" y="16087"/>
                  <a:pt x="9210" y="16087"/>
                </a:cubicBezTo>
                <a:cubicBezTo>
                  <a:pt x="9173" y="16087"/>
                  <a:pt x="9144" y="16034"/>
                  <a:pt x="9144" y="15968"/>
                </a:cubicBezTo>
                <a:cubicBezTo>
                  <a:pt x="9144" y="15902"/>
                  <a:pt x="9173" y="15849"/>
                  <a:pt x="9210" y="15849"/>
                </a:cubicBezTo>
                <a:close/>
                <a:moveTo>
                  <a:pt x="8812" y="15849"/>
                </a:moveTo>
                <a:cubicBezTo>
                  <a:pt x="8849" y="15849"/>
                  <a:pt x="8878" y="15902"/>
                  <a:pt x="8878" y="15968"/>
                </a:cubicBezTo>
                <a:cubicBezTo>
                  <a:pt x="8878" y="16034"/>
                  <a:pt x="8849" y="16087"/>
                  <a:pt x="8812" y="16087"/>
                </a:cubicBezTo>
                <a:cubicBezTo>
                  <a:pt x="8776" y="16087"/>
                  <a:pt x="8746" y="16034"/>
                  <a:pt x="8746" y="15968"/>
                </a:cubicBezTo>
                <a:cubicBezTo>
                  <a:pt x="8746" y="15902"/>
                  <a:pt x="8776" y="15849"/>
                  <a:pt x="8812" y="15849"/>
                </a:cubicBezTo>
                <a:close/>
                <a:moveTo>
                  <a:pt x="8415" y="15849"/>
                </a:moveTo>
                <a:cubicBezTo>
                  <a:pt x="8451" y="15849"/>
                  <a:pt x="8481" y="15902"/>
                  <a:pt x="8481" y="15968"/>
                </a:cubicBezTo>
                <a:cubicBezTo>
                  <a:pt x="8481" y="16034"/>
                  <a:pt x="8451" y="16087"/>
                  <a:pt x="8415" y="16087"/>
                </a:cubicBezTo>
                <a:cubicBezTo>
                  <a:pt x="8378" y="16087"/>
                  <a:pt x="8349" y="16034"/>
                  <a:pt x="8349" y="15968"/>
                </a:cubicBezTo>
                <a:cubicBezTo>
                  <a:pt x="8349" y="15902"/>
                  <a:pt x="8378" y="15849"/>
                  <a:pt x="8415" y="15849"/>
                </a:cubicBezTo>
                <a:close/>
                <a:moveTo>
                  <a:pt x="8017" y="15849"/>
                </a:moveTo>
                <a:cubicBezTo>
                  <a:pt x="8053" y="15849"/>
                  <a:pt x="8083" y="15902"/>
                  <a:pt x="8083" y="15968"/>
                </a:cubicBezTo>
                <a:cubicBezTo>
                  <a:pt x="8083" y="16034"/>
                  <a:pt x="8053" y="16087"/>
                  <a:pt x="8017" y="16087"/>
                </a:cubicBezTo>
                <a:cubicBezTo>
                  <a:pt x="7981" y="16087"/>
                  <a:pt x="7951" y="16034"/>
                  <a:pt x="7951" y="15968"/>
                </a:cubicBezTo>
                <a:cubicBezTo>
                  <a:pt x="7951" y="15902"/>
                  <a:pt x="7981" y="15849"/>
                  <a:pt x="8017" y="15849"/>
                </a:cubicBezTo>
                <a:close/>
                <a:moveTo>
                  <a:pt x="7620" y="15849"/>
                </a:moveTo>
                <a:cubicBezTo>
                  <a:pt x="7656" y="15849"/>
                  <a:pt x="7685" y="15902"/>
                  <a:pt x="7685" y="15968"/>
                </a:cubicBezTo>
                <a:cubicBezTo>
                  <a:pt x="7685" y="16034"/>
                  <a:pt x="7656" y="16087"/>
                  <a:pt x="7620" y="16087"/>
                </a:cubicBezTo>
                <a:cubicBezTo>
                  <a:pt x="7583" y="16087"/>
                  <a:pt x="7554" y="16034"/>
                  <a:pt x="7554" y="15968"/>
                </a:cubicBezTo>
                <a:cubicBezTo>
                  <a:pt x="7554" y="15902"/>
                  <a:pt x="7583" y="15849"/>
                  <a:pt x="7620" y="15849"/>
                </a:cubicBezTo>
                <a:close/>
                <a:moveTo>
                  <a:pt x="7222" y="15849"/>
                </a:moveTo>
                <a:cubicBezTo>
                  <a:pt x="7258" y="15849"/>
                  <a:pt x="7288" y="15902"/>
                  <a:pt x="7288" y="15968"/>
                </a:cubicBezTo>
                <a:cubicBezTo>
                  <a:pt x="7288" y="16034"/>
                  <a:pt x="7258" y="16087"/>
                  <a:pt x="7222" y="16087"/>
                </a:cubicBezTo>
                <a:cubicBezTo>
                  <a:pt x="7186" y="16087"/>
                  <a:pt x="7156" y="16034"/>
                  <a:pt x="7156" y="15968"/>
                </a:cubicBezTo>
                <a:cubicBezTo>
                  <a:pt x="7156" y="15902"/>
                  <a:pt x="7186" y="15849"/>
                  <a:pt x="7222" y="15849"/>
                </a:cubicBezTo>
                <a:close/>
                <a:moveTo>
                  <a:pt x="6824" y="15849"/>
                </a:moveTo>
                <a:cubicBezTo>
                  <a:pt x="6861" y="15849"/>
                  <a:pt x="6890" y="15902"/>
                  <a:pt x="6890" y="15968"/>
                </a:cubicBezTo>
                <a:cubicBezTo>
                  <a:pt x="6890" y="16034"/>
                  <a:pt x="6861" y="16087"/>
                  <a:pt x="6824" y="16087"/>
                </a:cubicBezTo>
                <a:cubicBezTo>
                  <a:pt x="6788" y="16087"/>
                  <a:pt x="6759" y="16034"/>
                  <a:pt x="6759" y="15968"/>
                </a:cubicBezTo>
                <a:cubicBezTo>
                  <a:pt x="6759" y="15902"/>
                  <a:pt x="6788" y="15849"/>
                  <a:pt x="6824" y="15849"/>
                </a:cubicBezTo>
                <a:close/>
                <a:moveTo>
                  <a:pt x="6427" y="15849"/>
                </a:moveTo>
                <a:cubicBezTo>
                  <a:pt x="6463" y="15849"/>
                  <a:pt x="6493" y="15902"/>
                  <a:pt x="6493" y="15968"/>
                </a:cubicBezTo>
                <a:cubicBezTo>
                  <a:pt x="6493" y="16034"/>
                  <a:pt x="6463" y="16087"/>
                  <a:pt x="6427" y="16087"/>
                </a:cubicBezTo>
                <a:cubicBezTo>
                  <a:pt x="6390" y="16087"/>
                  <a:pt x="6361" y="16034"/>
                  <a:pt x="6361" y="15968"/>
                </a:cubicBezTo>
                <a:cubicBezTo>
                  <a:pt x="6361" y="15902"/>
                  <a:pt x="6390" y="15849"/>
                  <a:pt x="6427" y="15849"/>
                </a:cubicBezTo>
                <a:close/>
                <a:moveTo>
                  <a:pt x="6029" y="15849"/>
                </a:moveTo>
                <a:cubicBezTo>
                  <a:pt x="6066" y="15849"/>
                  <a:pt x="6095" y="15902"/>
                  <a:pt x="6095" y="15968"/>
                </a:cubicBezTo>
                <a:cubicBezTo>
                  <a:pt x="6095" y="16034"/>
                  <a:pt x="6066" y="16087"/>
                  <a:pt x="6029" y="16087"/>
                </a:cubicBezTo>
                <a:cubicBezTo>
                  <a:pt x="5993" y="16087"/>
                  <a:pt x="5963" y="16034"/>
                  <a:pt x="5963" y="15968"/>
                </a:cubicBezTo>
                <a:cubicBezTo>
                  <a:pt x="5963" y="15902"/>
                  <a:pt x="5993" y="15849"/>
                  <a:pt x="6029" y="15849"/>
                </a:cubicBezTo>
                <a:close/>
                <a:moveTo>
                  <a:pt x="5632" y="15849"/>
                </a:moveTo>
                <a:cubicBezTo>
                  <a:pt x="5668" y="15849"/>
                  <a:pt x="5698" y="15902"/>
                  <a:pt x="5698" y="15968"/>
                </a:cubicBezTo>
                <a:cubicBezTo>
                  <a:pt x="5698" y="16034"/>
                  <a:pt x="5668" y="16087"/>
                  <a:pt x="5632" y="16087"/>
                </a:cubicBezTo>
                <a:cubicBezTo>
                  <a:pt x="5595" y="16087"/>
                  <a:pt x="5566" y="16034"/>
                  <a:pt x="5566" y="15968"/>
                </a:cubicBezTo>
                <a:cubicBezTo>
                  <a:pt x="5566" y="15902"/>
                  <a:pt x="5595" y="15849"/>
                  <a:pt x="5632" y="15849"/>
                </a:cubicBezTo>
                <a:close/>
                <a:moveTo>
                  <a:pt x="5234" y="15849"/>
                </a:moveTo>
                <a:cubicBezTo>
                  <a:pt x="5271" y="15849"/>
                  <a:pt x="5300" y="15902"/>
                  <a:pt x="5300" y="15968"/>
                </a:cubicBezTo>
                <a:cubicBezTo>
                  <a:pt x="5300" y="16034"/>
                  <a:pt x="5271" y="16087"/>
                  <a:pt x="5234" y="16087"/>
                </a:cubicBezTo>
                <a:cubicBezTo>
                  <a:pt x="5198" y="16087"/>
                  <a:pt x="5168" y="16034"/>
                  <a:pt x="5168" y="15968"/>
                </a:cubicBezTo>
                <a:cubicBezTo>
                  <a:pt x="5168" y="15902"/>
                  <a:pt x="5198" y="15849"/>
                  <a:pt x="5234" y="15849"/>
                </a:cubicBezTo>
                <a:close/>
                <a:moveTo>
                  <a:pt x="4837" y="15849"/>
                </a:moveTo>
                <a:cubicBezTo>
                  <a:pt x="4873" y="15849"/>
                  <a:pt x="4903" y="15902"/>
                  <a:pt x="4903" y="15968"/>
                </a:cubicBezTo>
                <a:cubicBezTo>
                  <a:pt x="4903" y="16034"/>
                  <a:pt x="4873" y="16087"/>
                  <a:pt x="4837" y="16087"/>
                </a:cubicBezTo>
                <a:cubicBezTo>
                  <a:pt x="4800" y="16087"/>
                  <a:pt x="4771" y="16034"/>
                  <a:pt x="4771" y="15968"/>
                </a:cubicBezTo>
                <a:cubicBezTo>
                  <a:pt x="4771" y="15902"/>
                  <a:pt x="4800" y="15849"/>
                  <a:pt x="4837" y="15849"/>
                </a:cubicBezTo>
                <a:close/>
                <a:moveTo>
                  <a:pt x="4439" y="15849"/>
                </a:moveTo>
                <a:cubicBezTo>
                  <a:pt x="4475" y="15849"/>
                  <a:pt x="4505" y="15902"/>
                  <a:pt x="4505" y="15968"/>
                </a:cubicBezTo>
                <a:cubicBezTo>
                  <a:pt x="4505" y="16034"/>
                  <a:pt x="4475" y="16087"/>
                  <a:pt x="4439" y="16087"/>
                </a:cubicBezTo>
                <a:cubicBezTo>
                  <a:pt x="4403" y="16087"/>
                  <a:pt x="4373" y="16034"/>
                  <a:pt x="4373" y="15968"/>
                </a:cubicBezTo>
                <a:cubicBezTo>
                  <a:pt x="4373" y="15902"/>
                  <a:pt x="4403" y="15849"/>
                  <a:pt x="4439" y="15849"/>
                </a:cubicBezTo>
                <a:close/>
                <a:moveTo>
                  <a:pt x="4042" y="15849"/>
                </a:moveTo>
                <a:cubicBezTo>
                  <a:pt x="4078" y="15849"/>
                  <a:pt x="4107" y="15902"/>
                  <a:pt x="4107" y="15968"/>
                </a:cubicBezTo>
                <a:cubicBezTo>
                  <a:pt x="4107" y="16034"/>
                  <a:pt x="4078" y="16087"/>
                  <a:pt x="4042" y="16087"/>
                </a:cubicBezTo>
                <a:cubicBezTo>
                  <a:pt x="4005" y="16087"/>
                  <a:pt x="3976" y="16034"/>
                  <a:pt x="3976" y="15968"/>
                </a:cubicBezTo>
                <a:cubicBezTo>
                  <a:pt x="3976" y="15902"/>
                  <a:pt x="4005" y="15849"/>
                  <a:pt x="4042" y="15849"/>
                </a:cubicBezTo>
                <a:close/>
                <a:moveTo>
                  <a:pt x="3644" y="15849"/>
                </a:moveTo>
                <a:cubicBezTo>
                  <a:pt x="3680" y="15849"/>
                  <a:pt x="3710" y="15902"/>
                  <a:pt x="3710" y="15968"/>
                </a:cubicBezTo>
                <a:cubicBezTo>
                  <a:pt x="3710" y="16034"/>
                  <a:pt x="3680" y="16087"/>
                  <a:pt x="3644" y="16087"/>
                </a:cubicBezTo>
                <a:cubicBezTo>
                  <a:pt x="3608" y="16087"/>
                  <a:pt x="3578" y="16034"/>
                  <a:pt x="3578" y="15968"/>
                </a:cubicBezTo>
                <a:cubicBezTo>
                  <a:pt x="3578" y="15902"/>
                  <a:pt x="3608" y="15849"/>
                  <a:pt x="3644" y="15849"/>
                </a:cubicBezTo>
                <a:close/>
                <a:moveTo>
                  <a:pt x="3246" y="15849"/>
                </a:moveTo>
                <a:cubicBezTo>
                  <a:pt x="3283" y="15849"/>
                  <a:pt x="3312" y="15902"/>
                  <a:pt x="3312" y="15968"/>
                </a:cubicBezTo>
                <a:cubicBezTo>
                  <a:pt x="3312" y="16034"/>
                  <a:pt x="3283" y="16087"/>
                  <a:pt x="3246" y="16087"/>
                </a:cubicBezTo>
                <a:cubicBezTo>
                  <a:pt x="3210" y="16087"/>
                  <a:pt x="3181" y="16034"/>
                  <a:pt x="3181" y="15968"/>
                </a:cubicBezTo>
                <a:cubicBezTo>
                  <a:pt x="3181" y="15902"/>
                  <a:pt x="3210" y="15849"/>
                  <a:pt x="3246" y="15849"/>
                </a:cubicBezTo>
                <a:close/>
                <a:moveTo>
                  <a:pt x="2849" y="15849"/>
                </a:moveTo>
                <a:cubicBezTo>
                  <a:pt x="2885" y="15849"/>
                  <a:pt x="2915" y="15902"/>
                  <a:pt x="2915" y="15968"/>
                </a:cubicBezTo>
                <a:cubicBezTo>
                  <a:pt x="2915" y="16034"/>
                  <a:pt x="2885" y="16087"/>
                  <a:pt x="2849" y="16087"/>
                </a:cubicBezTo>
                <a:cubicBezTo>
                  <a:pt x="2812" y="16087"/>
                  <a:pt x="2783" y="16034"/>
                  <a:pt x="2783" y="15968"/>
                </a:cubicBezTo>
                <a:cubicBezTo>
                  <a:pt x="2783" y="15902"/>
                  <a:pt x="2812" y="15849"/>
                  <a:pt x="2849" y="15849"/>
                </a:cubicBezTo>
                <a:close/>
                <a:moveTo>
                  <a:pt x="2451" y="15849"/>
                </a:moveTo>
                <a:cubicBezTo>
                  <a:pt x="2488" y="15849"/>
                  <a:pt x="2517" y="15902"/>
                  <a:pt x="2517" y="15968"/>
                </a:cubicBezTo>
                <a:cubicBezTo>
                  <a:pt x="2517" y="16034"/>
                  <a:pt x="2488" y="16087"/>
                  <a:pt x="2451" y="16087"/>
                </a:cubicBezTo>
                <a:cubicBezTo>
                  <a:pt x="2415" y="16087"/>
                  <a:pt x="2385" y="16034"/>
                  <a:pt x="2385" y="15968"/>
                </a:cubicBezTo>
                <a:cubicBezTo>
                  <a:pt x="2385" y="15902"/>
                  <a:pt x="2415" y="15849"/>
                  <a:pt x="2451" y="15849"/>
                </a:cubicBezTo>
                <a:close/>
                <a:moveTo>
                  <a:pt x="2054" y="15849"/>
                </a:moveTo>
                <a:cubicBezTo>
                  <a:pt x="2090" y="15849"/>
                  <a:pt x="2120" y="15902"/>
                  <a:pt x="2120" y="15968"/>
                </a:cubicBezTo>
                <a:cubicBezTo>
                  <a:pt x="2120" y="16034"/>
                  <a:pt x="2090" y="16087"/>
                  <a:pt x="2054" y="16087"/>
                </a:cubicBezTo>
                <a:cubicBezTo>
                  <a:pt x="2017" y="16087"/>
                  <a:pt x="1988" y="16034"/>
                  <a:pt x="1988" y="15968"/>
                </a:cubicBezTo>
                <a:cubicBezTo>
                  <a:pt x="1988" y="15902"/>
                  <a:pt x="2017" y="15849"/>
                  <a:pt x="2054" y="15849"/>
                </a:cubicBezTo>
                <a:close/>
                <a:moveTo>
                  <a:pt x="1656" y="15849"/>
                </a:moveTo>
                <a:cubicBezTo>
                  <a:pt x="1693" y="15849"/>
                  <a:pt x="1722" y="15902"/>
                  <a:pt x="1722" y="15968"/>
                </a:cubicBezTo>
                <a:cubicBezTo>
                  <a:pt x="1722" y="16034"/>
                  <a:pt x="1693" y="16087"/>
                  <a:pt x="1656" y="16087"/>
                </a:cubicBezTo>
                <a:cubicBezTo>
                  <a:pt x="1620" y="16087"/>
                  <a:pt x="1590" y="16034"/>
                  <a:pt x="1590" y="15968"/>
                </a:cubicBezTo>
                <a:cubicBezTo>
                  <a:pt x="1590" y="15902"/>
                  <a:pt x="1620" y="15849"/>
                  <a:pt x="1656" y="15849"/>
                </a:cubicBezTo>
                <a:close/>
                <a:moveTo>
                  <a:pt x="1259" y="15849"/>
                </a:moveTo>
                <a:cubicBezTo>
                  <a:pt x="1295" y="15849"/>
                  <a:pt x="1324" y="15902"/>
                  <a:pt x="1324" y="15968"/>
                </a:cubicBezTo>
                <a:cubicBezTo>
                  <a:pt x="1324" y="16034"/>
                  <a:pt x="1295" y="16087"/>
                  <a:pt x="1259" y="16087"/>
                </a:cubicBezTo>
                <a:cubicBezTo>
                  <a:pt x="1222" y="16087"/>
                  <a:pt x="1193" y="16034"/>
                  <a:pt x="1193" y="15968"/>
                </a:cubicBezTo>
                <a:cubicBezTo>
                  <a:pt x="1193" y="15902"/>
                  <a:pt x="1222" y="15849"/>
                  <a:pt x="1259" y="15849"/>
                </a:cubicBezTo>
                <a:close/>
                <a:moveTo>
                  <a:pt x="861" y="15849"/>
                </a:moveTo>
                <a:cubicBezTo>
                  <a:pt x="897" y="15849"/>
                  <a:pt x="927" y="15902"/>
                  <a:pt x="927" y="15968"/>
                </a:cubicBezTo>
                <a:cubicBezTo>
                  <a:pt x="927" y="16034"/>
                  <a:pt x="897" y="16087"/>
                  <a:pt x="861" y="16087"/>
                </a:cubicBezTo>
                <a:cubicBezTo>
                  <a:pt x="825" y="16087"/>
                  <a:pt x="795" y="16034"/>
                  <a:pt x="795" y="15968"/>
                </a:cubicBezTo>
                <a:cubicBezTo>
                  <a:pt x="795" y="15902"/>
                  <a:pt x="825" y="15849"/>
                  <a:pt x="861" y="15849"/>
                </a:cubicBezTo>
                <a:close/>
                <a:moveTo>
                  <a:pt x="463" y="15849"/>
                </a:moveTo>
                <a:cubicBezTo>
                  <a:pt x="500" y="15849"/>
                  <a:pt x="529" y="15902"/>
                  <a:pt x="529" y="15968"/>
                </a:cubicBezTo>
                <a:cubicBezTo>
                  <a:pt x="529" y="16034"/>
                  <a:pt x="500" y="16087"/>
                  <a:pt x="463" y="16087"/>
                </a:cubicBezTo>
                <a:cubicBezTo>
                  <a:pt x="427" y="16087"/>
                  <a:pt x="398" y="16034"/>
                  <a:pt x="398" y="15968"/>
                </a:cubicBezTo>
                <a:cubicBezTo>
                  <a:pt x="398" y="15902"/>
                  <a:pt x="427" y="15849"/>
                  <a:pt x="463" y="15849"/>
                </a:cubicBezTo>
                <a:close/>
                <a:moveTo>
                  <a:pt x="66" y="15849"/>
                </a:moveTo>
                <a:cubicBezTo>
                  <a:pt x="102" y="15849"/>
                  <a:pt x="132" y="15902"/>
                  <a:pt x="132" y="15968"/>
                </a:cubicBezTo>
                <a:cubicBezTo>
                  <a:pt x="132" y="16034"/>
                  <a:pt x="102" y="16087"/>
                  <a:pt x="66" y="16087"/>
                </a:cubicBezTo>
                <a:cubicBezTo>
                  <a:pt x="30" y="16087"/>
                  <a:pt x="0" y="16034"/>
                  <a:pt x="0" y="15968"/>
                </a:cubicBezTo>
                <a:cubicBezTo>
                  <a:pt x="0" y="15902"/>
                  <a:pt x="30" y="15849"/>
                  <a:pt x="66" y="15849"/>
                </a:cubicBezTo>
                <a:close/>
                <a:moveTo>
                  <a:pt x="21534" y="15160"/>
                </a:moveTo>
                <a:cubicBezTo>
                  <a:pt x="21570" y="15160"/>
                  <a:pt x="21600" y="15213"/>
                  <a:pt x="21600" y="15279"/>
                </a:cubicBezTo>
                <a:cubicBezTo>
                  <a:pt x="21600" y="15345"/>
                  <a:pt x="21570" y="15398"/>
                  <a:pt x="21534" y="15398"/>
                </a:cubicBezTo>
                <a:cubicBezTo>
                  <a:pt x="21498" y="15398"/>
                  <a:pt x="21468" y="15345"/>
                  <a:pt x="21468" y="15279"/>
                </a:cubicBezTo>
                <a:cubicBezTo>
                  <a:pt x="21468" y="15213"/>
                  <a:pt x="21498" y="15160"/>
                  <a:pt x="21534" y="15160"/>
                </a:cubicBezTo>
                <a:close/>
                <a:moveTo>
                  <a:pt x="21137" y="15160"/>
                </a:moveTo>
                <a:cubicBezTo>
                  <a:pt x="21173" y="15160"/>
                  <a:pt x="21202" y="15213"/>
                  <a:pt x="21202" y="15279"/>
                </a:cubicBezTo>
                <a:cubicBezTo>
                  <a:pt x="21202" y="15345"/>
                  <a:pt x="21173" y="15398"/>
                  <a:pt x="21137" y="15398"/>
                </a:cubicBezTo>
                <a:cubicBezTo>
                  <a:pt x="21100" y="15398"/>
                  <a:pt x="21071" y="15345"/>
                  <a:pt x="21071" y="15279"/>
                </a:cubicBezTo>
                <a:cubicBezTo>
                  <a:pt x="21071" y="15213"/>
                  <a:pt x="21100" y="15160"/>
                  <a:pt x="21137" y="15160"/>
                </a:cubicBezTo>
                <a:close/>
                <a:moveTo>
                  <a:pt x="20739" y="15160"/>
                </a:moveTo>
                <a:cubicBezTo>
                  <a:pt x="20775" y="15160"/>
                  <a:pt x="20805" y="15213"/>
                  <a:pt x="20805" y="15279"/>
                </a:cubicBezTo>
                <a:cubicBezTo>
                  <a:pt x="20805" y="15345"/>
                  <a:pt x="20775" y="15398"/>
                  <a:pt x="20739" y="15398"/>
                </a:cubicBezTo>
                <a:cubicBezTo>
                  <a:pt x="20703" y="15398"/>
                  <a:pt x="20673" y="15345"/>
                  <a:pt x="20673" y="15279"/>
                </a:cubicBezTo>
                <a:cubicBezTo>
                  <a:pt x="20673" y="15213"/>
                  <a:pt x="20703" y="15160"/>
                  <a:pt x="20739" y="15160"/>
                </a:cubicBezTo>
                <a:close/>
                <a:moveTo>
                  <a:pt x="20341" y="15160"/>
                </a:moveTo>
                <a:cubicBezTo>
                  <a:pt x="20378" y="15160"/>
                  <a:pt x="20407" y="15213"/>
                  <a:pt x="20407" y="15279"/>
                </a:cubicBezTo>
                <a:cubicBezTo>
                  <a:pt x="20407" y="15345"/>
                  <a:pt x="20378" y="15398"/>
                  <a:pt x="20341" y="15398"/>
                </a:cubicBezTo>
                <a:cubicBezTo>
                  <a:pt x="20305" y="15398"/>
                  <a:pt x="20276" y="15345"/>
                  <a:pt x="20276" y="15279"/>
                </a:cubicBezTo>
                <a:cubicBezTo>
                  <a:pt x="20276" y="15213"/>
                  <a:pt x="20305" y="15160"/>
                  <a:pt x="20341" y="15160"/>
                </a:cubicBezTo>
                <a:close/>
                <a:moveTo>
                  <a:pt x="19944" y="15160"/>
                </a:moveTo>
                <a:cubicBezTo>
                  <a:pt x="19980" y="15160"/>
                  <a:pt x="20010" y="15213"/>
                  <a:pt x="20010" y="15279"/>
                </a:cubicBezTo>
                <a:cubicBezTo>
                  <a:pt x="20010" y="15345"/>
                  <a:pt x="19980" y="15398"/>
                  <a:pt x="19944" y="15398"/>
                </a:cubicBezTo>
                <a:cubicBezTo>
                  <a:pt x="19907" y="15398"/>
                  <a:pt x="19878" y="15345"/>
                  <a:pt x="19878" y="15279"/>
                </a:cubicBezTo>
                <a:cubicBezTo>
                  <a:pt x="19878" y="15213"/>
                  <a:pt x="19907" y="15160"/>
                  <a:pt x="19944" y="15160"/>
                </a:cubicBezTo>
                <a:close/>
                <a:moveTo>
                  <a:pt x="19546" y="15160"/>
                </a:moveTo>
                <a:cubicBezTo>
                  <a:pt x="19583" y="15160"/>
                  <a:pt x="19612" y="15213"/>
                  <a:pt x="19612" y="15279"/>
                </a:cubicBezTo>
                <a:cubicBezTo>
                  <a:pt x="19612" y="15345"/>
                  <a:pt x="19583" y="15398"/>
                  <a:pt x="19546" y="15398"/>
                </a:cubicBezTo>
                <a:cubicBezTo>
                  <a:pt x="19510" y="15398"/>
                  <a:pt x="19480" y="15345"/>
                  <a:pt x="19480" y="15279"/>
                </a:cubicBezTo>
                <a:cubicBezTo>
                  <a:pt x="19480" y="15213"/>
                  <a:pt x="19510" y="15160"/>
                  <a:pt x="19546" y="15160"/>
                </a:cubicBezTo>
                <a:close/>
                <a:moveTo>
                  <a:pt x="19149" y="15160"/>
                </a:moveTo>
                <a:cubicBezTo>
                  <a:pt x="19185" y="15160"/>
                  <a:pt x="19215" y="15213"/>
                  <a:pt x="19215" y="15279"/>
                </a:cubicBezTo>
                <a:cubicBezTo>
                  <a:pt x="19215" y="15345"/>
                  <a:pt x="19185" y="15398"/>
                  <a:pt x="19149" y="15398"/>
                </a:cubicBezTo>
                <a:cubicBezTo>
                  <a:pt x="19112" y="15398"/>
                  <a:pt x="19083" y="15345"/>
                  <a:pt x="19083" y="15279"/>
                </a:cubicBezTo>
                <a:cubicBezTo>
                  <a:pt x="19083" y="15213"/>
                  <a:pt x="19112" y="15160"/>
                  <a:pt x="19149" y="15160"/>
                </a:cubicBezTo>
                <a:close/>
                <a:moveTo>
                  <a:pt x="18751" y="15160"/>
                </a:moveTo>
                <a:cubicBezTo>
                  <a:pt x="18788" y="15160"/>
                  <a:pt x="18817" y="15213"/>
                  <a:pt x="18817" y="15279"/>
                </a:cubicBezTo>
                <a:cubicBezTo>
                  <a:pt x="18817" y="15345"/>
                  <a:pt x="18788" y="15398"/>
                  <a:pt x="18751" y="15398"/>
                </a:cubicBezTo>
                <a:cubicBezTo>
                  <a:pt x="18715" y="15398"/>
                  <a:pt x="18685" y="15345"/>
                  <a:pt x="18685" y="15279"/>
                </a:cubicBezTo>
                <a:cubicBezTo>
                  <a:pt x="18685" y="15213"/>
                  <a:pt x="18715" y="15160"/>
                  <a:pt x="18751" y="15160"/>
                </a:cubicBezTo>
                <a:close/>
                <a:moveTo>
                  <a:pt x="18354" y="15160"/>
                </a:moveTo>
                <a:cubicBezTo>
                  <a:pt x="18390" y="15160"/>
                  <a:pt x="18420" y="15213"/>
                  <a:pt x="18420" y="15279"/>
                </a:cubicBezTo>
                <a:cubicBezTo>
                  <a:pt x="18420" y="15345"/>
                  <a:pt x="18390" y="15398"/>
                  <a:pt x="18354" y="15398"/>
                </a:cubicBezTo>
                <a:cubicBezTo>
                  <a:pt x="18317" y="15398"/>
                  <a:pt x="18288" y="15345"/>
                  <a:pt x="18288" y="15279"/>
                </a:cubicBezTo>
                <a:cubicBezTo>
                  <a:pt x="18288" y="15213"/>
                  <a:pt x="18317" y="15160"/>
                  <a:pt x="18354" y="15160"/>
                </a:cubicBezTo>
                <a:close/>
                <a:moveTo>
                  <a:pt x="17956" y="15160"/>
                </a:moveTo>
                <a:cubicBezTo>
                  <a:pt x="17992" y="15160"/>
                  <a:pt x="18022" y="15213"/>
                  <a:pt x="18022" y="15279"/>
                </a:cubicBezTo>
                <a:cubicBezTo>
                  <a:pt x="18022" y="15345"/>
                  <a:pt x="17992" y="15398"/>
                  <a:pt x="17956" y="15398"/>
                </a:cubicBezTo>
                <a:cubicBezTo>
                  <a:pt x="17920" y="15398"/>
                  <a:pt x="17890" y="15345"/>
                  <a:pt x="17890" y="15279"/>
                </a:cubicBezTo>
                <a:cubicBezTo>
                  <a:pt x="17890" y="15213"/>
                  <a:pt x="17920" y="15160"/>
                  <a:pt x="17956" y="15160"/>
                </a:cubicBezTo>
                <a:close/>
                <a:moveTo>
                  <a:pt x="17559" y="15160"/>
                </a:moveTo>
                <a:cubicBezTo>
                  <a:pt x="17595" y="15160"/>
                  <a:pt x="17624" y="15213"/>
                  <a:pt x="17624" y="15279"/>
                </a:cubicBezTo>
                <a:cubicBezTo>
                  <a:pt x="17624" y="15345"/>
                  <a:pt x="17595" y="15398"/>
                  <a:pt x="17559" y="15398"/>
                </a:cubicBezTo>
                <a:cubicBezTo>
                  <a:pt x="17522" y="15398"/>
                  <a:pt x="17493" y="15345"/>
                  <a:pt x="17493" y="15279"/>
                </a:cubicBezTo>
                <a:cubicBezTo>
                  <a:pt x="17493" y="15213"/>
                  <a:pt x="17522" y="15160"/>
                  <a:pt x="17559" y="15160"/>
                </a:cubicBezTo>
                <a:close/>
                <a:moveTo>
                  <a:pt x="17161" y="15160"/>
                </a:moveTo>
                <a:cubicBezTo>
                  <a:pt x="17197" y="15160"/>
                  <a:pt x="17227" y="15213"/>
                  <a:pt x="17227" y="15279"/>
                </a:cubicBezTo>
                <a:cubicBezTo>
                  <a:pt x="17227" y="15345"/>
                  <a:pt x="17197" y="15398"/>
                  <a:pt x="17161" y="15398"/>
                </a:cubicBezTo>
                <a:cubicBezTo>
                  <a:pt x="17125" y="15398"/>
                  <a:pt x="17095" y="15345"/>
                  <a:pt x="17095" y="15279"/>
                </a:cubicBezTo>
                <a:cubicBezTo>
                  <a:pt x="17095" y="15213"/>
                  <a:pt x="17125" y="15160"/>
                  <a:pt x="17161" y="15160"/>
                </a:cubicBezTo>
                <a:close/>
                <a:moveTo>
                  <a:pt x="16763" y="15160"/>
                </a:moveTo>
                <a:cubicBezTo>
                  <a:pt x="16800" y="15160"/>
                  <a:pt x="16829" y="15213"/>
                  <a:pt x="16829" y="15279"/>
                </a:cubicBezTo>
                <a:cubicBezTo>
                  <a:pt x="16829" y="15345"/>
                  <a:pt x="16800" y="15398"/>
                  <a:pt x="16763" y="15398"/>
                </a:cubicBezTo>
                <a:cubicBezTo>
                  <a:pt x="16727" y="15398"/>
                  <a:pt x="16697" y="15345"/>
                  <a:pt x="16697" y="15279"/>
                </a:cubicBezTo>
                <a:cubicBezTo>
                  <a:pt x="16697" y="15213"/>
                  <a:pt x="16727" y="15160"/>
                  <a:pt x="16763" y="15160"/>
                </a:cubicBezTo>
                <a:close/>
                <a:moveTo>
                  <a:pt x="16366" y="15160"/>
                </a:moveTo>
                <a:cubicBezTo>
                  <a:pt x="16402" y="15160"/>
                  <a:pt x="16432" y="15213"/>
                  <a:pt x="16432" y="15279"/>
                </a:cubicBezTo>
                <a:cubicBezTo>
                  <a:pt x="16432" y="15345"/>
                  <a:pt x="16402" y="15398"/>
                  <a:pt x="16366" y="15398"/>
                </a:cubicBezTo>
                <a:cubicBezTo>
                  <a:pt x="16329" y="15398"/>
                  <a:pt x="16300" y="15345"/>
                  <a:pt x="16300" y="15279"/>
                </a:cubicBezTo>
                <a:cubicBezTo>
                  <a:pt x="16300" y="15213"/>
                  <a:pt x="16329" y="15160"/>
                  <a:pt x="16366" y="15160"/>
                </a:cubicBezTo>
                <a:close/>
                <a:moveTo>
                  <a:pt x="15968" y="15160"/>
                </a:moveTo>
                <a:cubicBezTo>
                  <a:pt x="16005" y="15160"/>
                  <a:pt x="16034" y="15213"/>
                  <a:pt x="16034" y="15279"/>
                </a:cubicBezTo>
                <a:cubicBezTo>
                  <a:pt x="16034" y="15345"/>
                  <a:pt x="16005" y="15398"/>
                  <a:pt x="15968" y="15398"/>
                </a:cubicBezTo>
                <a:cubicBezTo>
                  <a:pt x="15932" y="15398"/>
                  <a:pt x="15902" y="15345"/>
                  <a:pt x="15902" y="15279"/>
                </a:cubicBezTo>
                <a:cubicBezTo>
                  <a:pt x="15902" y="15213"/>
                  <a:pt x="15932" y="15160"/>
                  <a:pt x="15968" y="15160"/>
                </a:cubicBezTo>
                <a:close/>
                <a:moveTo>
                  <a:pt x="15571" y="15160"/>
                </a:moveTo>
                <a:cubicBezTo>
                  <a:pt x="15607" y="15160"/>
                  <a:pt x="15637" y="15213"/>
                  <a:pt x="15637" y="15279"/>
                </a:cubicBezTo>
                <a:cubicBezTo>
                  <a:pt x="15637" y="15345"/>
                  <a:pt x="15607" y="15398"/>
                  <a:pt x="15571" y="15398"/>
                </a:cubicBezTo>
                <a:cubicBezTo>
                  <a:pt x="15534" y="15398"/>
                  <a:pt x="15505" y="15345"/>
                  <a:pt x="15505" y="15279"/>
                </a:cubicBezTo>
                <a:cubicBezTo>
                  <a:pt x="15505" y="15213"/>
                  <a:pt x="15534" y="15160"/>
                  <a:pt x="15571" y="15160"/>
                </a:cubicBezTo>
                <a:close/>
                <a:moveTo>
                  <a:pt x="15173" y="15160"/>
                </a:moveTo>
                <a:cubicBezTo>
                  <a:pt x="15210" y="15160"/>
                  <a:pt x="15239" y="15213"/>
                  <a:pt x="15239" y="15279"/>
                </a:cubicBezTo>
                <a:cubicBezTo>
                  <a:pt x="15239" y="15345"/>
                  <a:pt x="15210" y="15398"/>
                  <a:pt x="15173" y="15398"/>
                </a:cubicBezTo>
                <a:cubicBezTo>
                  <a:pt x="15137" y="15398"/>
                  <a:pt x="15107" y="15345"/>
                  <a:pt x="15107" y="15279"/>
                </a:cubicBezTo>
                <a:cubicBezTo>
                  <a:pt x="15107" y="15213"/>
                  <a:pt x="15137" y="15160"/>
                  <a:pt x="15173" y="15160"/>
                </a:cubicBezTo>
                <a:close/>
                <a:moveTo>
                  <a:pt x="14776" y="15160"/>
                </a:moveTo>
                <a:cubicBezTo>
                  <a:pt x="14812" y="15160"/>
                  <a:pt x="14841" y="15213"/>
                  <a:pt x="14841" y="15279"/>
                </a:cubicBezTo>
                <a:cubicBezTo>
                  <a:pt x="14841" y="15345"/>
                  <a:pt x="14812" y="15398"/>
                  <a:pt x="14776" y="15398"/>
                </a:cubicBezTo>
                <a:cubicBezTo>
                  <a:pt x="14739" y="15398"/>
                  <a:pt x="14710" y="15345"/>
                  <a:pt x="14710" y="15279"/>
                </a:cubicBezTo>
                <a:cubicBezTo>
                  <a:pt x="14710" y="15213"/>
                  <a:pt x="14739" y="15160"/>
                  <a:pt x="14776" y="15160"/>
                </a:cubicBezTo>
                <a:close/>
                <a:moveTo>
                  <a:pt x="14378" y="15160"/>
                </a:moveTo>
                <a:cubicBezTo>
                  <a:pt x="14414" y="15160"/>
                  <a:pt x="14444" y="15213"/>
                  <a:pt x="14444" y="15279"/>
                </a:cubicBezTo>
                <a:cubicBezTo>
                  <a:pt x="14444" y="15345"/>
                  <a:pt x="14414" y="15398"/>
                  <a:pt x="14378" y="15398"/>
                </a:cubicBezTo>
                <a:cubicBezTo>
                  <a:pt x="14342" y="15398"/>
                  <a:pt x="14312" y="15345"/>
                  <a:pt x="14312" y="15279"/>
                </a:cubicBezTo>
                <a:cubicBezTo>
                  <a:pt x="14312" y="15213"/>
                  <a:pt x="14342" y="15160"/>
                  <a:pt x="14378" y="15160"/>
                </a:cubicBezTo>
                <a:close/>
                <a:moveTo>
                  <a:pt x="13980" y="15160"/>
                </a:moveTo>
                <a:cubicBezTo>
                  <a:pt x="14017" y="15160"/>
                  <a:pt x="14046" y="15213"/>
                  <a:pt x="14046" y="15279"/>
                </a:cubicBezTo>
                <a:cubicBezTo>
                  <a:pt x="14046" y="15345"/>
                  <a:pt x="14017" y="15398"/>
                  <a:pt x="13980" y="15398"/>
                </a:cubicBezTo>
                <a:cubicBezTo>
                  <a:pt x="13944" y="15398"/>
                  <a:pt x="13915" y="15345"/>
                  <a:pt x="13915" y="15279"/>
                </a:cubicBezTo>
                <a:cubicBezTo>
                  <a:pt x="13915" y="15213"/>
                  <a:pt x="13944" y="15160"/>
                  <a:pt x="13980" y="15160"/>
                </a:cubicBezTo>
                <a:close/>
                <a:moveTo>
                  <a:pt x="13583" y="15160"/>
                </a:moveTo>
                <a:cubicBezTo>
                  <a:pt x="13619" y="15160"/>
                  <a:pt x="13649" y="15213"/>
                  <a:pt x="13649" y="15279"/>
                </a:cubicBezTo>
                <a:cubicBezTo>
                  <a:pt x="13649" y="15345"/>
                  <a:pt x="13619" y="15398"/>
                  <a:pt x="13583" y="15398"/>
                </a:cubicBezTo>
                <a:cubicBezTo>
                  <a:pt x="13547" y="15398"/>
                  <a:pt x="13517" y="15345"/>
                  <a:pt x="13517" y="15279"/>
                </a:cubicBezTo>
                <a:cubicBezTo>
                  <a:pt x="13517" y="15213"/>
                  <a:pt x="13547" y="15160"/>
                  <a:pt x="13583" y="15160"/>
                </a:cubicBezTo>
                <a:close/>
                <a:moveTo>
                  <a:pt x="13185" y="15160"/>
                </a:moveTo>
                <a:cubicBezTo>
                  <a:pt x="13222" y="15160"/>
                  <a:pt x="13251" y="15213"/>
                  <a:pt x="13251" y="15279"/>
                </a:cubicBezTo>
                <a:cubicBezTo>
                  <a:pt x="13251" y="15345"/>
                  <a:pt x="13222" y="15398"/>
                  <a:pt x="13185" y="15398"/>
                </a:cubicBezTo>
                <a:cubicBezTo>
                  <a:pt x="13149" y="15398"/>
                  <a:pt x="13119" y="15345"/>
                  <a:pt x="13119" y="15279"/>
                </a:cubicBezTo>
                <a:cubicBezTo>
                  <a:pt x="13119" y="15213"/>
                  <a:pt x="13149" y="15160"/>
                  <a:pt x="13185" y="15160"/>
                </a:cubicBezTo>
                <a:close/>
                <a:moveTo>
                  <a:pt x="12788" y="15160"/>
                </a:moveTo>
                <a:cubicBezTo>
                  <a:pt x="12824" y="15160"/>
                  <a:pt x="12854" y="15213"/>
                  <a:pt x="12854" y="15279"/>
                </a:cubicBezTo>
                <a:cubicBezTo>
                  <a:pt x="12854" y="15345"/>
                  <a:pt x="12824" y="15398"/>
                  <a:pt x="12788" y="15398"/>
                </a:cubicBezTo>
                <a:cubicBezTo>
                  <a:pt x="12751" y="15398"/>
                  <a:pt x="12722" y="15345"/>
                  <a:pt x="12722" y="15279"/>
                </a:cubicBezTo>
                <a:cubicBezTo>
                  <a:pt x="12722" y="15213"/>
                  <a:pt x="12751" y="15160"/>
                  <a:pt x="12788" y="15160"/>
                </a:cubicBezTo>
                <a:close/>
                <a:moveTo>
                  <a:pt x="12390" y="15160"/>
                </a:moveTo>
                <a:cubicBezTo>
                  <a:pt x="12427" y="15160"/>
                  <a:pt x="12456" y="15213"/>
                  <a:pt x="12456" y="15279"/>
                </a:cubicBezTo>
                <a:cubicBezTo>
                  <a:pt x="12456" y="15345"/>
                  <a:pt x="12427" y="15398"/>
                  <a:pt x="12390" y="15398"/>
                </a:cubicBezTo>
                <a:cubicBezTo>
                  <a:pt x="12354" y="15398"/>
                  <a:pt x="12324" y="15345"/>
                  <a:pt x="12324" y="15279"/>
                </a:cubicBezTo>
                <a:cubicBezTo>
                  <a:pt x="12324" y="15213"/>
                  <a:pt x="12354" y="15160"/>
                  <a:pt x="12390" y="15160"/>
                </a:cubicBezTo>
                <a:close/>
                <a:moveTo>
                  <a:pt x="11993" y="15160"/>
                </a:moveTo>
                <a:cubicBezTo>
                  <a:pt x="12029" y="15160"/>
                  <a:pt x="12059" y="15213"/>
                  <a:pt x="12059" y="15279"/>
                </a:cubicBezTo>
                <a:cubicBezTo>
                  <a:pt x="12059" y="15345"/>
                  <a:pt x="12029" y="15398"/>
                  <a:pt x="11993" y="15398"/>
                </a:cubicBezTo>
                <a:cubicBezTo>
                  <a:pt x="11956" y="15398"/>
                  <a:pt x="11927" y="15345"/>
                  <a:pt x="11927" y="15279"/>
                </a:cubicBezTo>
                <a:cubicBezTo>
                  <a:pt x="11927" y="15213"/>
                  <a:pt x="11956" y="15160"/>
                  <a:pt x="11993" y="15160"/>
                </a:cubicBezTo>
                <a:close/>
                <a:moveTo>
                  <a:pt x="11595" y="15160"/>
                </a:moveTo>
                <a:cubicBezTo>
                  <a:pt x="11631" y="15160"/>
                  <a:pt x="11661" y="15213"/>
                  <a:pt x="11661" y="15279"/>
                </a:cubicBezTo>
                <a:cubicBezTo>
                  <a:pt x="11661" y="15345"/>
                  <a:pt x="11631" y="15398"/>
                  <a:pt x="11595" y="15398"/>
                </a:cubicBezTo>
                <a:cubicBezTo>
                  <a:pt x="11559" y="15398"/>
                  <a:pt x="11529" y="15345"/>
                  <a:pt x="11529" y="15279"/>
                </a:cubicBezTo>
                <a:cubicBezTo>
                  <a:pt x="11529" y="15213"/>
                  <a:pt x="11559" y="15160"/>
                  <a:pt x="11595" y="15160"/>
                </a:cubicBezTo>
                <a:close/>
                <a:moveTo>
                  <a:pt x="11198" y="15160"/>
                </a:moveTo>
                <a:cubicBezTo>
                  <a:pt x="11234" y="15160"/>
                  <a:pt x="11263" y="15213"/>
                  <a:pt x="11263" y="15279"/>
                </a:cubicBezTo>
                <a:cubicBezTo>
                  <a:pt x="11263" y="15345"/>
                  <a:pt x="11234" y="15398"/>
                  <a:pt x="11198" y="15398"/>
                </a:cubicBezTo>
                <a:cubicBezTo>
                  <a:pt x="11161" y="15398"/>
                  <a:pt x="11132" y="15345"/>
                  <a:pt x="11132" y="15279"/>
                </a:cubicBezTo>
                <a:cubicBezTo>
                  <a:pt x="11132" y="15213"/>
                  <a:pt x="11161" y="15160"/>
                  <a:pt x="11198" y="15160"/>
                </a:cubicBezTo>
                <a:close/>
                <a:moveTo>
                  <a:pt x="10800" y="15160"/>
                </a:moveTo>
                <a:cubicBezTo>
                  <a:pt x="10836" y="15160"/>
                  <a:pt x="10866" y="15213"/>
                  <a:pt x="10866" y="15279"/>
                </a:cubicBezTo>
                <a:cubicBezTo>
                  <a:pt x="10866" y="15345"/>
                  <a:pt x="10836" y="15398"/>
                  <a:pt x="10800" y="15398"/>
                </a:cubicBezTo>
                <a:cubicBezTo>
                  <a:pt x="10764" y="15398"/>
                  <a:pt x="10734" y="15345"/>
                  <a:pt x="10734" y="15279"/>
                </a:cubicBezTo>
                <a:cubicBezTo>
                  <a:pt x="10734" y="15213"/>
                  <a:pt x="10764" y="15160"/>
                  <a:pt x="10800" y="15160"/>
                </a:cubicBezTo>
                <a:close/>
                <a:moveTo>
                  <a:pt x="10402" y="15160"/>
                </a:moveTo>
                <a:cubicBezTo>
                  <a:pt x="10439" y="15160"/>
                  <a:pt x="10468" y="15213"/>
                  <a:pt x="10468" y="15279"/>
                </a:cubicBezTo>
                <a:cubicBezTo>
                  <a:pt x="10468" y="15345"/>
                  <a:pt x="10439" y="15398"/>
                  <a:pt x="10402" y="15398"/>
                </a:cubicBezTo>
                <a:cubicBezTo>
                  <a:pt x="10366" y="15398"/>
                  <a:pt x="10337" y="15345"/>
                  <a:pt x="10337" y="15279"/>
                </a:cubicBezTo>
                <a:cubicBezTo>
                  <a:pt x="10337" y="15213"/>
                  <a:pt x="10366" y="15160"/>
                  <a:pt x="10402" y="15160"/>
                </a:cubicBezTo>
                <a:close/>
                <a:moveTo>
                  <a:pt x="10005" y="15160"/>
                </a:moveTo>
                <a:cubicBezTo>
                  <a:pt x="10041" y="15160"/>
                  <a:pt x="10071" y="15213"/>
                  <a:pt x="10071" y="15279"/>
                </a:cubicBezTo>
                <a:cubicBezTo>
                  <a:pt x="10071" y="15345"/>
                  <a:pt x="10041" y="15398"/>
                  <a:pt x="10005" y="15398"/>
                </a:cubicBezTo>
                <a:cubicBezTo>
                  <a:pt x="9968" y="15398"/>
                  <a:pt x="9939" y="15345"/>
                  <a:pt x="9939" y="15279"/>
                </a:cubicBezTo>
                <a:cubicBezTo>
                  <a:pt x="9939" y="15213"/>
                  <a:pt x="9968" y="15160"/>
                  <a:pt x="10005" y="15160"/>
                </a:cubicBezTo>
                <a:close/>
                <a:moveTo>
                  <a:pt x="9607" y="15160"/>
                </a:moveTo>
                <a:cubicBezTo>
                  <a:pt x="9644" y="15160"/>
                  <a:pt x="9673" y="15213"/>
                  <a:pt x="9673" y="15279"/>
                </a:cubicBezTo>
                <a:cubicBezTo>
                  <a:pt x="9673" y="15345"/>
                  <a:pt x="9644" y="15398"/>
                  <a:pt x="9607" y="15398"/>
                </a:cubicBezTo>
                <a:cubicBezTo>
                  <a:pt x="9571" y="15398"/>
                  <a:pt x="9541" y="15345"/>
                  <a:pt x="9541" y="15279"/>
                </a:cubicBezTo>
                <a:cubicBezTo>
                  <a:pt x="9541" y="15213"/>
                  <a:pt x="9571" y="15160"/>
                  <a:pt x="9607" y="15160"/>
                </a:cubicBezTo>
                <a:close/>
                <a:moveTo>
                  <a:pt x="9210" y="15160"/>
                </a:moveTo>
                <a:cubicBezTo>
                  <a:pt x="9246" y="15160"/>
                  <a:pt x="9276" y="15213"/>
                  <a:pt x="9276" y="15279"/>
                </a:cubicBezTo>
                <a:cubicBezTo>
                  <a:pt x="9276" y="15345"/>
                  <a:pt x="9246" y="15398"/>
                  <a:pt x="9210" y="15398"/>
                </a:cubicBezTo>
                <a:cubicBezTo>
                  <a:pt x="9173" y="15398"/>
                  <a:pt x="9144" y="15345"/>
                  <a:pt x="9144" y="15279"/>
                </a:cubicBezTo>
                <a:cubicBezTo>
                  <a:pt x="9144" y="15213"/>
                  <a:pt x="9173" y="15160"/>
                  <a:pt x="9210" y="15160"/>
                </a:cubicBezTo>
                <a:close/>
                <a:moveTo>
                  <a:pt x="8812" y="15160"/>
                </a:moveTo>
                <a:cubicBezTo>
                  <a:pt x="8849" y="15160"/>
                  <a:pt x="8878" y="15213"/>
                  <a:pt x="8878" y="15279"/>
                </a:cubicBezTo>
                <a:cubicBezTo>
                  <a:pt x="8878" y="15345"/>
                  <a:pt x="8849" y="15398"/>
                  <a:pt x="8812" y="15398"/>
                </a:cubicBezTo>
                <a:cubicBezTo>
                  <a:pt x="8776" y="15398"/>
                  <a:pt x="8746" y="15345"/>
                  <a:pt x="8746" y="15279"/>
                </a:cubicBezTo>
                <a:cubicBezTo>
                  <a:pt x="8746" y="15213"/>
                  <a:pt x="8776" y="15160"/>
                  <a:pt x="8812" y="15160"/>
                </a:cubicBezTo>
                <a:close/>
                <a:moveTo>
                  <a:pt x="8415" y="15160"/>
                </a:moveTo>
                <a:cubicBezTo>
                  <a:pt x="8451" y="15160"/>
                  <a:pt x="8481" y="15213"/>
                  <a:pt x="8481" y="15279"/>
                </a:cubicBezTo>
                <a:cubicBezTo>
                  <a:pt x="8481" y="15345"/>
                  <a:pt x="8451" y="15398"/>
                  <a:pt x="8415" y="15398"/>
                </a:cubicBezTo>
                <a:cubicBezTo>
                  <a:pt x="8378" y="15398"/>
                  <a:pt x="8349" y="15345"/>
                  <a:pt x="8349" y="15279"/>
                </a:cubicBezTo>
                <a:cubicBezTo>
                  <a:pt x="8349" y="15213"/>
                  <a:pt x="8378" y="15160"/>
                  <a:pt x="8415" y="15160"/>
                </a:cubicBezTo>
                <a:close/>
                <a:moveTo>
                  <a:pt x="8017" y="15160"/>
                </a:moveTo>
                <a:cubicBezTo>
                  <a:pt x="8053" y="15160"/>
                  <a:pt x="8083" y="15213"/>
                  <a:pt x="8083" y="15279"/>
                </a:cubicBezTo>
                <a:cubicBezTo>
                  <a:pt x="8083" y="15345"/>
                  <a:pt x="8053" y="15398"/>
                  <a:pt x="8017" y="15398"/>
                </a:cubicBezTo>
                <a:cubicBezTo>
                  <a:pt x="7981" y="15398"/>
                  <a:pt x="7951" y="15345"/>
                  <a:pt x="7951" y="15279"/>
                </a:cubicBezTo>
                <a:cubicBezTo>
                  <a:pt x="7951" y="15213"/>
                  <a:pt x="7981" y="15160"/>
                  <a:pt x="8017" y="15160"/>
                </a:cubicBezTo>
                <a:close/>
                <a:moveTo>
                  <a:pt x="7620" y="15160"/>
                </a:moveTo>
                <a:cubicBezTo>
                  <a:pt x="7656" y="15160"/>
                  <a:pt x="7685" y="15213"/>
                  <a:pt x="7685" y="15279"/>
                </a:cubicBezTo>
                <a:cubicBezTo>
                  <a:pt x="7685" y="15345"/>
                  <a:pt x="7656" y="15398"/>
                  <a:pt x="7620" y="15398"/>
                </a:cubicBezTo>
                <a:cubicBezTo>
                  <a:pt x="7583" y="15398"/>
                  <a:pt x="7554" y="15345"/>
                  <a:pt x="7554" y="15279"/>
                </a:cubicBezTo>
                <a:cubicBezTo>
                  <a:pt x="7554" y="15213"/>
                  <a:pt x="7583" y="15160"/>
                  <a:pt x="7620" y="15160"/>
                </a:cubicBezTo>
                <a:close/>
                <a:moveTo>
                  <a:pt x="7222" y="15160"/>
                </a:moveTo>
                <a:cubicBezTo>
                  <a:pt x="7258" y="15160"/>
                  <a:pt x="7288" y="15213"/>
                  <a:pt x="7288" y="15279"/>
                </a:cubicBezTo>
                <a:cubicBezTo>
                  <a:pt x="7288" y="15345"/>
                  <a:pt x="7258" y="15398"/>
                  <a:pt x="7222" y="15398"/>
                </a:cubicBezTo>
                <a:cubicBezTo>
                  <a:pt x="7186" y="15398"/>
                  <a:pt x="7156" y="15345"/>
                  <a:pt x="7156" y="15279"/>
                </a:cubicBezTo>
                <a:cubicBezTo>
                  <a:pt x="7156" y="15213"/>
                  <a:pt x="7186" y="15160"/>
                  <a:pt x="7222" y="15160"/>
                </a:cubicBezTo>
                <a:close/>
                <a:moveTo>
                  <a:pt x="6824" y="15160"/>
                </a:moveTo>
                <a:cubicBezTo>
                  <a:pt x="6861" y="15160"/>
                  <a:pt x="6890" y="15213"/>
                  <a:pt x="6890" y="15279"/>
                </a:cubicBezTo>
                <a:cubicBezTo>
                  <a:pt x="6890" y="15345"/>
                  <a:pt x="6861" y="15398"/>
                  <a:pt x="6824" y="15398"/>
                </a:cubicBezTo>
                <a:cubicBezTo>
                  <a:pt x="6788" y="15398"/>
                  <a:pt x="6759" y="15345"/>
                  <a:pt x="6759" y="15279"/>
                </a:cubicBezTo>
                <a:cubicBezTo>
                  <a:pt x="6759" y="15213"/>
                  <a:pt x="6788" y="15160"/>
                  <a:pt x="6824" y="15160"/>
                </a:cubicBezTo>
                <a:close/>
                <a:moveTo>
                  <a:pt x="6427" y="15160"/>
                </a:moveTo>
                <a:cubicBezTo>
                  <a:pt x="6463" y="15160"/>
                  <a:pt x="6493" y="15213"/>
                  <a:pt x="6493" y="15279"/>
                </a:cubicBezTo>
                <a:cubicBezTo>
                  <a:pt x="6493" y="15345"/>
                  <a:pt x="6463" y="15398"/>
                  <a:pt x="6427" y="15398"/>
                </a:cubicBezTo>
                <a:cubicBezTo>
                  <a:pt x="6390" y="15398"/>
                  <a:pt x="6361" y="15345"/>
                  <a:pt x="6361" y="15279"/>
                </a:cubicBezTo>
                <a:cubicBezTo>
                  <a:pt x="6361" y="15213"/>
                  <a:pt x="6390" y="15160"/>
                  <a:pt x="6427" y="15160"/>
                </a:cubicBezTo>
                <a:close/>
                <a:moveTo>
                  <a:pt x="6029" y="15160"/>
                </a:moveTo>
                <a:cubicBezTo>
                  <a:pt x="6066" y="15160"/>
                  <a:pt x="6095" y="15213"/>
                  <a:pt x="6095" y="15279"/>
                </a:cubicBezTo>
                <a:cubicBezTo>
                  <a:pt x="6095" y="15345"/>
                  <a:pt x="6066" y="15398"/>
                  <a:pt x="6029" y="15398"/>
                </a:cubicBezTo>
                <a:cubicBezTo>
                  <a:pt x="5993" y="15398"/>
                  <a:pt x="5963" y="15345"/>
                  <a:pt x="5963" y="15279"/>
                </a:cubicBezTo>
                <a:cubicBezTo>
                  <a:pt x="5963" y="15213"/>
                  <a:pt x="5993" y="15160"/>
                  <a:pt x="6029" y="15160"/>
                </a:cubicBezTo>
                <a:close/>
                <a:moveTo>
                  <a:pt x="5632" y="15160"/>
                </a:moveTo>
                <a:cubicBezTo>
                  <a:pt x="5668" y="15160"/>
                  <a:pt x="5698" y="15213"/>
                  <a:pt x="5698" y="15279"/>
                </a:cubicBezTo>
                <a:cubicBezTo>
                  <a:pt x="5698" y="15345"/>
                  <a:pt x="5668" y="15398"/>
                  <a:pt x="5632" y="15398"/>
                </a:cubicBezTo>
                <a:cubicBezTo>
                  <a:pt x="5595" y="15398"/>
                  <a:pt x="5566" y="15345"/>
                  <a:pt x="5566" y="15279"/>
                </a:cubicBezTo>
                <a:cubicBezTo>
                  <a:pt x="5566" y="15213"/>
                  <a:pt x="5595" y="15160"/>
                  <a:pt x="5632" y="15160"/>
                </a:cubicBezTo>
                <a:close/>
                <a:moveTo>
                  <a:pt x="5234" y="15160"/>
                </a:moveTo>
                <a:cubicBezTo>
                  <a:pt x="5271" y="15160"/>
                  <a:pt x="5300" y="15213"/>
                  <a:pt x="5300" y="15279"/>
                </a:cubicBezTo>
                <a:cubicBezTo>
                  <a:pt x="5300" y="15345"/>
                  <a:pt x="5271" y="15398"/>
                  <a:pt x="5234" y="15398"/>
                </a:cubicBezTo>
                <a:cubicBezTo>
                  <a:pt x="5198" y="15398"/>
                  <a:pt x="5168" y="15345"/>
                  <a:pt x="5168" y="15279"/>
                </a:cubicBezTo>
                <a:cubicBezTo>
                  <a:pt x="5168" y="15213"/>
                  <a:pt x="5198" y="15160"/>
                  <a:pt x="5234" y="15160"/>
                </a:cubicBezTo>
                <a:close/>
                <a:moveTo>
                  <a:pt x="4837" y="15160"/>
                </a:moveTo>
                <a:cubicBezTo>
                  <a:pt x="4873" y="15160"/>
                  <a:pt x="4903" y="15213"/>
                  <a:pt x="4903" y="15279"/>
                </a:cubicBezTo>
                <a:cubicBezTo>
                  <a:pt x="4903" y="15345"/>
                  <a:pt x="4873" y="15398"/>
                  <a:pt x="4837" y="15398"/>
                </a:cubicBezTo>
                <a:cubicBezTo>
                  <a:pt x="4800" y="15398"/>
                  <a:pt x="4771" y="15345"/>
                  <a:pt x="4771" y="15279"/>
                </a:cubicBezTo>
                <a:cubicBezTo>
                  <a:pt x="4771" y="15213"/>
                  <a:pt x="4800" y="15160"/>
                  <a:pt x="4837" y="15160"/>
                </a:cubicBezTo>
                <a:close/>
                <a:moveTo>
                  <a:pt x="4439" y="15160"/>
                </a:moveTo>
                <a:cubicBezTo>
                  <a:pt x="4475" y="15160"/>
                  <a:pt x="4505" y="15213"/>
                  <a:pt x="4505" y="15279"/>
                </a:cubicBezTo>
                <a:cubicBezTo>
                  <a:pt x="4505" y="15345"/>
                  <a:pt x="4475" y="15398"/>
                  <a:pt x="4439" y="15398"/>
                </a:cubicBezTo>
                <a:cubicBezTo>
                  <a:pt x="4403" y="15398"/>
                  <a:pt x="4373" y="15345"/>
                  <a:pt x="4373" y="15279"/>
                </a:cubicBezTo>
                <a:cubicBezTo>
                  <a:pt x="4373" y="15213"/>
                  <a:pt x="4403" y="15160"/>
                  <a:pt x="4439" y="15160"/>
                </a:cubicBezTo>
                <a:close/>
                <a:moveTo>
                  <a:pt x="4042" y="15160"/>
                </a:moveTo>
                <a:cubicBezTo>
                  <a:pt x="4078" y="15160"/>
                  <a:pt x="4107" y="15213"/>
                  <a:pt x="4107" y="15279"/>
                </a:cubicBezTo>
                <a:cubicBezTo>
                  <a:pt x="4107" y="15345"/>
                  <a:pt x="4078" y="15398"/>
                  <a:pt x="4042" y="15398"/>
                </a:cubicBezTo>
                <a:cubicBezTo>
                  <a:pt x="4005" y="15398"/>
                  <a:pt x="3976" y="15345"/>
                  <a:pt x="3976" y="15279"/>
                </a:cubicBezTo>
                <a:cubicBezTo>
                  <a:pt x="3976" y="15213"/>
                  <a:pt x="4005" y="15160"/>
                  <a:pt x="4042" y="15160"/>
                </a:cubicBezTo>
                <a:close/>
                <a:moveTo>
                  <a:pt x="3644" y="15160"/>
                </a:moveTo>
                <a:cubicBezTo>
                  <a:pt x="3680" y="15160"/>
                  <a:pt x="3710" y="15213"/>
                  <a:pt x="3710" y="15279"/>
                </a:cubicBezTo>
                <a:cubicBezTo>
                  <a:pt x="3710" y="15345"/>
                  <a:pt x="3680" y="15398"/>
                  <a:pt x="3644" y="15398"/>
                </a:cubicBezTo>
                <a:cubicBezTo>
                  <a:pt x="3608" y="15398"/>
                  <a:pt x="3578" y="15345"/>
                  <a:pt x="3578" y="15279"/>
                </a:cubicBezTo>
                <a:cubicBezTo>
                  <a:pt x="3578" y="15213"/>
                  <a:pt x="3608" y="15160"/>
                  <a:pt x="3644" y="15160"/>
                </a:cubicBezTo>
                <a:close/>
                <a:moveTo>
                  <a:pt x="3246" y="15160"/>
                </a:moveTo>
                <a:cubicBezTo>
                  <a:pt x="3283" y="15160"/>
                  <a:pt x="3312" y="15213"/>
                  <a:pt x="3312" y="15279"/>
                </a:cubicBezTo>
                <a:cubicBezTo>
                  <a:pt x="3312" y="15345"/>
                  <a:pt x="3283" y="15398"/>
                  <a:pt x="3246" y="15398"/>
                </a:cubicBezTo>
                <a:cubicBezTo>
                  <a:pt x="3210" y="15398"/>
                  <a:pt x="3181" y="15345"/>
                  <a:pt x="3181" y="15279"/>
                </a:cubicBezTo>
                <a:cubicBezTo>
                  <a:pt x="3181" y="15213"/>
                  <a:pt x="3210" y="15160"/>
                  <a:pt x="3246" y="15160"/>
                </a:cubicBezTo>
                <a:close/>
                <a:moveTo>
                  <a:pt x="2849" y="15160"/>
                </a:moveTo>
                <a:cubicBezTo>
                  <a:pt x="2885" y="15160"/>
                  <a:pt x="2915" y="15213"/>
                  <a:pt x="2915" y="15279"/>
                </a:cubicBezTo>
                <a:cubicBezTo>
                  <a:pt x="2915" y="15345"/>
                  <a:pt x="2885" y="15398"/>
                  <a:pt x="2849" y="15398"/>
                </a:cubicBezTo>
                <a:cubicBezTo>
                  <a:pt x="2812" y="15398"/>
                  <a:pt x="2783" y="15345"/>
                  <a:pt x="2783" y="15279"/>
                </a:cubicBezTo>
                <a:cubicBezTo>
                  <a:pt x="2783" y="15213"/>
                  <a:pt x="2812" y="15160"/>
                  <a:pt x="2849" y="15160"/>
                </a:cubicBezTo>
                <a:close/>
                <a:moveTo>
                  <a:pt x="2451" y="15160"/>
                </a:moveTo>
                <a:cubicBezTo>
                  <a:pt x="2488" y="15160"/>
                  <a:pt x="2517" y="15213"/>
                  <a:pt x="2517" y="15279"/>
                </a:cubicBezTo>
                <a:cubicBezTo>
                  <a:pt x="2517" y="15345"/>
                  <a:pt x="2488" y="15398"/>
                  <a:pt x="2451" y="15398"/>
                </a:cubicBezTo>
                <a:cubicBezTo>
                  <a:pt x="2415" y="15398"/>
                  <a:pt x="2385" y="15345"/>
                  <a:pt x="2385" y="15279"/>
                </a:cubicBezTo>
                <a:cubicBezTo>
                  <a:pt x="2385" y="15213"/>
                  <a:pt x="2415" y="15160"/>
                  <a:pt x="2451" y="15160"/>
                </a:cubicBezTo>
                <a:close/>
                <a:moveTo>
                  <a:pt x="2054" y="15160"/>
                </a:moveTo>
                <a:cubicBezTo>
                  <a:pt x="2090" y="15160"/>
                  <a:pt x="2120" y="15213"/>
                  <a:pt x="2120" y="15279"/>
                </a:cubicBezTo>
                <a:cubicBezTo>
                  <a:pt x="2120" y="15345"/>
                  <a:pt x="2090" y="15398"/>
                  <a:pt x="2054" y="15398"/>
                </a:cubicBezTo>
                <a:cubicBezTo>
                  <a:pt x="2017" y="15398"/>
                  <a:pt x="1988" y="15345"/>
                  <a:pt x="1988" y="15279"/>
                </a:cubicBezTo>
                <a:cubicBezTo>
                  <a:pt x="1988" y="15213"/>
                  <a:pt x="2017" y="15160"/>
                  <a:pt x="2054" y="15160"/>
                </a:cubicBezTo>
                <a:close/>
                <a:moveTo>
                  <a:pt x="1656" y="15160"/>
                </a:moveTo>
                <a:cubicBezTo>
                  <a:pt x="1693" y="15160"/>
                  <a:pt x="1722" y="15213"/>
                  <a:pt x="1722" y="15279"/>
                </a:cubicBezTo>
                <a:cubicBezTo>
                  <a:pt x="1722" y="15345"/>
                  <a:pt x="1693" y="15398"/>
                  <a:pt x="1656" y="15398"/>
                </a:cubicBezTo>
                <a:cubicBezTo>
                  <a:pt x="1620" y="15398"/>
                  <a:pt x="1590" y="15345"/>
                  <a:pt x="1590" y="15279"/>
                </a:cubicBezTo>
                <a:cubicBezTo>
                  <a:pt x="1590" y="15213"/>
                  <a:pt x="1620" y="15160"/>
                  <a:pt x="1656" y="15160"/>
                </a:cubicBezTo>
                <a:close/>
                <a:moveTo>
                  <a:pt x="1259" y="15160"/>
                </a:moveTo>
                <a:cubicBezTo>
                  <a:pt x="1295" y="15160"/>
                  <a:pt x="1324" y="15213"/>
                  <a:pt x="1324" y="15279"/>
                </a:cubicBezTo>
                <a:cubicBezTo>
                  <a:pt x="1324" y="15345"/>
                  <a:pt x="1295" y="15398"/>
                  <a:pt x="1259" y="15398"/>
                </a:cubicBezTo>
                <a:cubicBezTo>
                  <a:pt x="1222" y="15398"/>
                  <a:pt x="1193" y="15345"/>
                  <a:pt x="1193" y="15279"/>
                </a:cubicBezTo>
                <a:cubicBezTo>
                  <a:pt x="1193" y="15213"/>
                  <a:pt x="1222" y="15160"/>
                  <a:pt x="1259" y="15160"/>
                </a:cubicBezTo>
                <a:close/>
                <a:moveTo>
                  <a:pt x="861" y="15160"/>
                </a:moveTo>
                <a:cubicBezTo>
                  <a:pt x="897" y="15160"/>
                  <a:pt x="927" y="15213"/>
                  <a:pt x="927" y="15279"/>
                </a:cubicBezTo>
                <a:cubicBezTo>
                  <a:pt x="927" y="15345"/>
                  <a:pt x="897" y="15398"/>
                  <a:pt x="861" y="15398"/>
                </a:cubicBezTo>
                <a:cubicBezTo>
                  <a:pt x="825" y="15398"/>
                  <a:pt x="795" y="15345"/>
                  <a:pt x="795" y="15279"/>
                </a:cubicBezTo>
                <a:cubicBezTo>
                  <a:pt x="795" y="15213"/>
                  <a:pt x="825" y="15160"/>
                  <a:pt x="861" y="15160"/>
                </a:cubicBezTo>
                <a:close/>
                <a:moveTo>
                  <a:pt x="463" y="15160"/>
                </a:moveTo>
                <a:cubicBezTo>
                  <a:pt x="500" y="15160"/>
                  <a:pt x="529" y="15213"/>
                  <a:pt x="529" y="15279"/>
                </a:cubicBezTo>
                <a:cubicBezTo>
                  <a:pt x="529" y="15345"/>
                  <a:pt x="500" y="15398"/>
                  <a:pt x="463" y="15398"/>
                </a:cubicBezTo>
                <a:cubicBezTo>
                  <a:pt x="427" y="15398"/>
                  <a:pt x="398" y="15345"/>
                  <a:pt x="398" y="15279"/>
                </a:cubicBezTo>
                <a:cubicBezTo>
                  <a:pt x="398" y="15213"/>
                  <a:pt x="427" y="15160"/>
                  <a:pt x="463" y="15160"/>
                </a:cubicBezTo>
                <a:close/>
                <a:moveTo>
                  <a:pt x="66" y="15160"/>
                </a:moveTo>
                <a:cubicBezTo>
                  <a:pt x="102" y="15160"/>
                  <a:pt x="132" y="15213"/>
                  <a:pt x="132" y="15279"/>
                </a:cubicBezTo>
                <a:cubicBezTo>
                  <a:pt x="132" y="15345"/>
                  <a:pt x="102" y="15398"/>
                  <a:pt x="66" y="15398"/>
                </a:cubicBezTo>
                <a:cubicBezTo>
                  <a:pt x="30" y="15398"/>
                  <a:pt x="0" y="15345"/>
                  <a:pt x="0" y="15279"/>
                </a:cubicBezTo>
                <a:cubicBezTo>
                  <a:pt x="0" y="15213"/>
                  <a:pt x="30" y="15160"/>
                  <a:pt x="66" y="15160"/>
                </a:cubicBezTo>
                <a:close/>
                <a:moveTo>
                  <a:pt x="21534" y="14471"/>
                </a:moveTo>
                <a:cubicBezTo>
                  <a:pt x="21570" y="14471"/>
                  <a:pt x="21600" y="14524"/>
                  <a:pt x="21600" y="14590"/>
                </a:cubicBezTo>
                <a:cubicBezTo>
                  <a:pt x="21600" y="14656"/>
                  <a:pt x="21570" y="14709"/>
                  <a:pt x="21534" y="14709"/>
                </a:cubicBezTo>
                <a:cubicBezTo>
                  <a:pt x="21498" y="14709"/>
                  <a:pt x="21468" y="14656"/>
                  <a:pt x="21468" y="14590"/>
                </a:cubicBezTo>
                <a:cubicBezTo>
                  <a:pt x="21468" y="14524"/>
                  <a:pt x="21498" y="14471"/>
                  <a:pt x="21534" y="14471"/>
                </a:cubicBezTo>
                <a:close/>
                <a:moveTo>
                  <a:pt x="21137" y="14471"/>
                </a:moveTo>
                <a:cubicBezTo>
                  <a:pt x="21173" y="14471"/>
                  <a:pt x="21202" y="14524"/>
                  <a:pt x="21202" y="14590"/>
                </a:cubicBezTo>
                <a:cubicBezTo>
                  <a:pt x="21202" y="14656"/>
                  <a:pt x="21173" y="14709"/>
                  <a:pt x="21137" y="14709"/>
                </a:cubicBezTo>
                <a:cubicBezTo>
                  <a:pt x="21100" y="14709"/>
                  <a:pt x="21071" y="14656"/>
                  <a:pt x="21071" y="14590"/>
                </a:cubicBezTo>
                <a:cubicBezTo>
                  <a:pt x="21071" y="14524"/>
                  <a:pt x="21100" y="14471"/>
                  <a:pt x="21137" y="14471"/>
                </a:cubicBezTo>
                <a:close/>
                <a:moveTo>
                  <a:pt x="20739" y="14471"/>
                </a:moveTo>
                <a:cubicBezTo>
                  <a:pt x="20775" y="14471"/>
                  <a:pt x="20805" y="14524"/>
                  <a:pt x="20805" y="14590"/>
                </a:cubicBezTo>
                <a:cubicBezTo>
                  <a:pt x="20805" y="14656"/>
                  <a:pt x="20775" y="14709"/>
                  <a:pt x="20739" y="14709"/>
                </a:cubicBezTo>
                <a:cubicBezTo>
                  <a:pt x="20703" y="14709"/>
                  <a:pt x="20673" y="14656"/>
                  <a:pt x="20673" y="14590"/>
                </a:cubicBezTo>
                <a:cubicBezTo>
                  <a:pt x="20673" y="14524"/>
                  <a:pt x="20703" y="14471"/>
                  <a:pt x="20739" y="14471"/>
                </a:cubicBezTo>
                <a:close/>
                <a:moveTo>
                  <a:pt x="20341" y="14471"/>
                </a:moveTo>
                <a:cubicBezTo>
                  <a:pt x="20378" y="14471"/>
                  <a:pt x="20407" y="14524"/>
                  <a:pt x="20407" y="14590"/>
                </a:cubicBezTo>
                <a:cubicBezTo>
                  <a:pt x="20407" y="14656"/>
                  <a:pt x="20378" y="14709"/>
                  <a:pt x="20341" y="14709"/>
                </a:cubicBezTo>
                <a:cubicBezTo>
                  <a:pt x="20305" y="14709"/>
                  <a:pt x="20276" y="14656"/>
                  <a:pt x="20276" y="14590"/>
                </a:cubicBezTo>
                <a:cubicBezTo>
                  <a:pt x="20276" y="14524"/>
                  <a:pt x="20305" y="14471"/>
                  <a:pt x="20341" y="14471"/>
                </a:cubicBezTo>
                <a:close/>
                <a:moveTo>
                  <a:pt x="19944" y="14471"/>
                </a:moveTo>
                <a:cubicBezTo>
                  <a:pt x="19980" y="14471"/>
                  <a:pt x="20010" y="14524"/>
                  <a:pt x="20010" y="14590"/>
                </a:cubicBezTo>
                <a:cubicBezTo>
                  <a:pt x="20010" y="14656"/>
                  <a:pt x="19980" y="14709"/>
                  <a:pt x="19944" y="14709"/>
                </a:cubicBezTo>
                <a:cubicBezTo>
                  <a:pt x="19907" y="14709"/>
                  <a:pt x="19878" y="14656"/>
                  <a:pt x="19878" y="14590"/>
                </a:cubicBezTo>
                <a:cubicBezTo>
                  <a:pt x="19878" y="14524"/>
                  <a:pt x="19907" y="14471"/>
                  <a:pt x="19944" y="14471"/>
                </a:cubicBezTo>
                <a:close/>
                <a:moveTo>
                  <a:pt x="19546" y="14471"/>
                </a:moveTo>
                <a:cubicBezTo>
                  <a:pt x="19583" y="14471"/>
                  <a:pt x="19612" y="14524"/>
                  <a:pt x="19612" y="14590"/>
                </a:cubicBezTo>
                <a:cubicBezTo>
                  <a:pt x="19612" y="14656"/>
                  <a:pt x="19583" y="14709"/>
                  <a:pt x="19546" y="14709"/>
                </a:cubicBezTo>
                <a:cubicBezTo>
                  <a:pt x="19510" y="14709"/>
                  <a:pt x="19480" y="14656"/>
                  <a:pt x="19480" y="14590"/>
                </a:cubicBezTo>
                <a:cubicBezTo>
                  <a:pt x="19480" y="14524"/>
                  <a:pt x="19510" y="14471"/>
                  <a:pt x="19546" y="14471"/>
                </a:cubicBezTo>
                <a:close/>
                <a:moveTo>
                  <a:pt x="19149" y="14471"/>
                </a:moveTo>
                <a:cubicBezTo>
                  <a:pt x="19185" y="14471"/>
                  <a:pt x="19215" y="14524"/>
                  <a:pt x="19215" y="14590"/>
                </a:cubicBezTo>
                <a:cubicBezTo>
                  <a:pt x="19215" y="14656"/>
                  <a:pt x="19185" y="14709"/>
                  <a:pt x="19149" y="14709"/>
                </a:cubicBezTo>
                <a:cubicBezTo>
                  <a:pt x="19112" y="14709"/>
                  <a:pt x="19083" y="14656"/>
                  <a:pt x="19083" y="14590"/>
                </a:cubicBezTo>
                <a:cubicBezTo>
                  <a:pt x="19083" y="14524"/>
                  <a:pt x="19112" y="14471"/>
                  <a:pt x="19149" y="14471"/>
                </a:cubicBezTo>
                <a:close/>
                <a:moveTo>
                  <a:pt x="18751" y="14471"/>
                </a:moveTo>
                <a:cubicBezTo>
                  <a:pt x="18788" y="14471"/>
                  <a:pt x="18817" y="14524"/>
                  <a:pt x="18817" y="14590"/>
                </a:cubicBezTo>
                <a:cubicBezTo>
                  <a:pt x="18817" y="14656"/>
                  <a:pt x="18788" y="14709"/>
                  <a:pt x="18751" y="14709"/>
                </a:cubicBezTo>
                <a:cubicBezTo>
                  <a:pt x="18715" y="14709"/>
                  <a:pt x="18685" y="14656"/>
                  <a:pt x="18685" y="14590"/>
                </a:cubicBezTo>
                <a:cubicBezTo>
                  <a:pt x="18685" y="14524"/>
                  <a:pt x="18715" y="14471"/>
                  <a:pt x="18751" y="14471"/>
                </a:cubicBezTo>
                <a:close/>
                <a:moveTo>
                  <a:pt x="18354" y="14471"/>
                </a:moveTo>
                <a:cubicBezTo>
                  <a:pt x="18390" y="14471"/>
                  <a:pt x="18420" y="14524"/>
                  <a:pt x="18420" y="14590"/>
                </a:cubicBezTo>
                <a:cubicBezTo>
                  <a:pt x="18420" y="14656"/>
                  <a:pt x="18390" y="14709"/>
                  <a:pt x="18354" y="14709"/>
                </a:cubicBezTo>
                <a:cubicBezTo>
                  <a:pt x="18317" y="14709"/>
                  <a:pt x="18288" y="14656"/>
                  <a:pt x="18288" y="14590"/>
                </a:cubicBezTo>
                <a:cubicBezTo>
                  <a:pt x="18288" y="14524"/>
                  <a:pt x="18317" y="14471"/>
                  <a:pt x="18354" y="14471"/>
                </a:cubicBezTo>
                <a:close/>
                <a:moveTo>
                  <a:pt x="17956" y="14471"/>
                </a:moveTo>
                <a:cubicBezTo>
                  <a:pt x="17992" y="14471"/>
                  <a:pt x="18022" y="14524"/>
                  <a:pt x="18022" y="14590"/>
                </a:cubicBezTo>
                <a:cubicBezTo>
                  <a:pt x="18022" y="14656"/>
                  <a:pt x="17992" y="14709"/>
                  <a:pt x="17956" y="14709"/>
                </a:cubicBezTo>
                <a:cubicBezTo>
                  <a:pt x="17920" y="14709"/>
                  <a:pt x="17890" y="14656"/>
                  <a:pt x="17890" y="14590"/>
                </a:cubicBezTo>
                <a:cubicBezTo>
                  <a:pt x="17890" y="14524"/>
                  <a:pt x="17920" y="14471"/>
                  <a:pt x="17956" y="14471"/>
                </a:cubicBezTo>
                <a:close/>
                <a:moveTo>
                  <a:pt x="17559" y="14471"/>
                </a:moveTo>
                <a:cubicBezTo>
                  <a:pt x="17595" y="14471"/>
                  <a:pt x="17624" y="14524"/>
                  <a:pt x="17624" y="14590"/>
                </a:cubicBezTo>
                <a:cubicBezTo>
                  <a:pt x="17624" y="14656"/>
                  <a:pt x="17595" y="14709"/>
                  <a:pt x="17559" y="14709"/>
                </a:cubicBezTo>
                <a:cubicBezTo>
                  <a:pt x="17522" y="14709"/>
                  <a:pt x="17493" y="14656"/>
                  <a:pt x="17493" y="14590"/>
                </a:cubicBezTo>
                <a:cubicBezTo>
                  <a:pt x="17493" y="14524"/>
                  <a:pt x="17522" y="14471"/>
                  <a:pt x="17559" y="14471"/>
                </a:cubicBezTo>
                <a:close/>
                <a:moveTo>
                  <a:pt x="17161" y="14471"/>
                </a:moveTo>
                <a:cubicBezTo>
                  <a:pt x="17197" y="14471"/>
                  <a:pt x="17227" y="14524"/>
                  <a:pt x="17227" y="14590"/>
                </a:cubicBezTo>
                <a:cubicBezTo>
                  <a:pt x="17227" y="14656"/>
                  <a:pt x="17197" y="14709"/>
                  <a:pt x="17161" y="14709"/>
                </a:cubicBezTo>
                <a:cubicBezTo>
                  <a:pt x="17125" y="14709"/>
                  <a:pt x="17095" y="14656"/>
                  <a:pt x="17095" y="14590"/>
                </a:cubicBezTo>
                <a:cubicBezTo>
                  <a:pt x="17095" y="14524"/>
                  <a:pt x="17125" y="14471"/>
                  <a:pt x="17161" y="14471"/>
                </a:cubicBezTo>
                <a:close/>
                <a:moveTo>
                  <a:pt x="16763" y="14471"/>
                </a:moveTo>
                <a:cubicBezTo>
                  <a:pt x="16800" y="14471"/>
                  <a:pt x="16829" y="14524"/>
                  <a:pt x="16829" y="14590"/>
                </a:cubicBezTo>
                <a:cubicBezTo>
                  <a:pt x="16829" y="14656"/>
                  <a:pt x="16800" y="14709"/>
                  <a:pt x="16763" y="14709"/>
                </a:cubicBezTo>
                <a:cubicBezTo>
                  <a:pt x="16727" y="14709"/>
                  <a:pt x="16697" y="14656"/>
                  <a:pt x="16697" y="14590"/>
                </a:cubicBezTo>
                <a:cubicBezTo>
                  <a:pt x="16697" y="14524"/>
                  <a:pt x="16727" y="14471"/>
                  <a:pt x="16763" y="14471"/>
                </a:cubicBezTo>
                <a:close/>
                <a:moveTo>
                  <a:pt x="16366" y="14471"/>
                </a:moveTo>
                <a:cubicBezTo>
                  <a:pt x="16402" y="14471"/>
                  <a:pt x="16432" y="14524"/>
                  <a:pt x="16432" y="14590"/>
                </a:cubicBezTo>
                <a:cubicBezTo>
                  <a:pt x="16432" y="14656"/>
                  <a:pt x="16402" y="14709"/>
                  <a:pt x="16366" y="14709"/>
                </a:cubicBezTo>
                <a:cubicBezTo>
                  <a:pt x="16329" y="14709"/>
                  <a:pt x="16300" y="14656"/>
                  <a:pt x="16300" y="14590"/>
                </a:cubicBezTo>
                <a:cubicBezTo>
                  <a:pt x="16300" y="14524"/>
                  <a:pt x="16329" y="14471"/>
                  <a:pt x="16366" y="14471"/>
                </a:cubicBezTo>
                <a:close/>
                <a:moveTo>
                  <a:pt x="15968" y="14471"/>
                </a:moveTo>
                <a:cubicBezTo>
                  <a:pt x="16005" y="14471"/>
                  <a:pt x="16034" y="14524"/>
                  <a:pt x="16034" y="14590"/>
                </a:cubicBezTo>
                <a:cubicBezTo>
                  <a:pt x="16034" y="14656"/>
                  <a:pt x="16005" y="14709"/>
                  <a:pt x="15968" y="14709"/>
                </a:cubicBezTo>
                <a:cubicBezTo>
                  <a:pt x="15932" y="14709"/>
                  <a:pt x="15902" y="14656"/>
                  <a:pt x="15902" y="14590"/>
                </a:cubicBezTo>
                <a:cubicBezTo>
                  <a:pt x="15902" y="14524"/>
                  <a:pt x="15932" y="14471"/>
                  <a:pt x="15968" y="14471"/>
                </a:cubicBezTo>
                <a:close/>
                <a:moveTo>
                  <a:pt x="15571" y="14471"/>
                </a:moveTo>
                <a:cubicBezTo>
                  <a:pt x="15607" y="14471"/>
                  <a:pt x="15637" y="14524"/>
                  <a:pt x="15637" y="14590"/>
                </a:cubicBezTo>
                <a:cubicBezTo>
                  <a:pt x="15637" y="14656"/>
                  <a:pt x="15607" y="14709"/>
                  <a:pt x="15571" y="14709"/>
                </a:cubicBezTo>
                <a:cubicBezTo>
                  <a:pt x="15534" y="14709"/>
                  <a:pt x="15505" y="14656"/>
                  <a:pt x="15505" y="14590"/>
                </a:cubicBezTo>
                <a:cubicBezTo>
                  <a:pt x="15505" y="14524"/>
                  <a:pt x="15534" y="14471"/>
                  <a:pt x="15571" y="14471"/>
                </a:cubicBezTo>
                <a:close/>
                <a:moveTo>
                  <a:pt x="15173" y="14471"/>
                </a:moveTo>
                <a:cubicBezTo>
                  <a:pt x="15210" y="14471"/>
                  <a:pt x="15239" y="14524"/>
                  <a:pt x="15239" y="14590"/>
                </a:cubicBezTo>
                <a:cubicBezTo>
                  <a:pt x="15239" y="14656"/>
                  <a:pt x="15210" y="14709"/>
                  <a:pt x="15173" y="14709"/>
                </a:cubicBezTo>
                <a:cubicBezTo>
                  <a:pt x="15137" y="14709"/>
                  <a:pt x="15107" y="14656"/>
                  <a:pt x="15107" y="14590"/>
                </a:cubicBezTo>
                <a:cubicBezTo>
                  <a:pt x="15107" y="14524"/>
                  <a:pt x="15137" y="14471"/>
                  <a:pt x="15173" y="14471"/>
                </a:cubicBezTo>
                <a:close/>
                <a:moveTo>
                  <a:pt x="14776" y="14471"/>
                </a:moveTo>
                <a:cubicBezTo>
                  <a:pt x="14812" y="14471"/>
                  <a:pt x="14841" y="14524"/>
                  <a:pt x="14841" y="14590"/>
                </a:cubicBezTo>
                <a:cubicBezTo>
                  <a:pt x="14841" y="14656"/>
                  <a:pt x="14812" y="14709"/>
                  <a:pt x="14776" y="14709"/>
                </a:cubicBezTo>
                <a:cubicBezTo>
                  <a:pt x="14739" y="14709"/>
                  <a:pt x="14710" y="14656"/>
                  <a:pt x="14710" y="14590"/>
                </a:cubicBezTo>
                <a:cubicBezTo>
                  <a:pt x="14710" y="14524"/>
                  <a:pt x="14739" y="14471"/>
                  <a:pt x="14776" y="14471"/>
                </a:cubicBezTo>
                <a:close/>
                <a:moveTo>
                  <a:pt x="14378" y="14471"/>
                </a:moveTo>
                <a:cubicBezTo>
                  <a:pt x="14414" y="14471"/>
                  <a:pt x="14444" y="14524"/>
                  <a:pt x="14444" y="14590"/>
                </a:cubicBezTo>
                <a:cubicBezTo>
                  <a:pt x="14444" y="14656"/>
                  <a:pt x="14414" y="14709"/>
                  <a:pt x="14378" y="14709"/>
                </a:cubicBezTo>
                <a:cubicBezTo>
                  <a:pt x="14342" y="14709"/>
                  <a:pt x="14312" y="14656"/>
                  <a:pt x="14312" y="14590"/>
                </a:cubicBezTo>
                <a:cubicBezTo>
                  <a:pt x="14312" y="14524"/>
                  <a:pt x="14342" y="14471"/>
                  <a:pt x="14378" y="14471"/>
                </a:cubicBezTo>
                <a:close/>
                <a:moveTo>
                  <a:pt x="13980" y="14471"/>
                </a:moveTo>
                <a:cubicBezTo>
                  <a:pt x="14017" y="14471"/>
                  <a:pt x="14046" y="14524"/>
                  <a:pt x="14046" y="14590"/>
                </a:cubicBezTo>
                <a:cubicBezTo>
                  <a:pt x="14046" y="14656"/>
                  <a:pt x="14017" y="14709"/>
                  <a:pt x="13980" y="14709"/>
                </a:cubicBezTo>
                <a:cubicBezTo>
                  <a:pt x="13944" y="14709"/>
                  <a:pt x="13915" y="14656"/>
                  <a:pt x="13915" y="14590"/>
                </a:cubicBezTo>
                <a:cubicBezTo>
                  <a:pt x="13915" y="14524"/>
                  <a:pt x="13944" y="14471"/>
                  <a:pt x="13980" y="14471"/>
                </a:cubicBezTo>
                <a:close/>
                <a:moveTo>
                  <a:pt x="13583" y="14471"/>
                </a:moveTo>
                <a:cubicBezTo>
                  <a:pt x="13619" y="14471"/>
                  <a:pt x="13649" y="14524"/>
                  <a:pt x="13649" y="14590"/>
                </a:cubicBezTo>
                <a:cubicBezTo>
                  <a:pt x="13649" y="14656"/>
                  <a:pt x="13619" y="14709"/>
                  <a:pt x="13583" y="14709"/>
                </a:cubicBezTo>
                <a:cubicBezTo>
                  <a:pt x="13547" y="14709"/>
                  <a:pt x="13517" y="14656"/>
                  <a:pt x="13517" y="14590"/>
                </a:cubicBezTo>
                <a:cubicBezTo>
                  <a:pt x="13517" y="14524"/>
                  <a:pt x="13547" y="14471"/>
                  <a:pt x="13583" y="14471"/>
                </a:cubicBezTo>
                <a:close/>
                <a:moveTo>
                  <a:pt x="13185" y="14471"/>
                </a:moveTo>
                <a:cubicBezTo>
                  <a:pt x="13222" y="14471"/>
                  <a:pt x="13251" y="14524"/>
                  <a:pt x="13251" y="14590"/>
                </a:cubicBezTo>
                <a:cubicBezTo>
                  <a:pt x="13251" y="14656"/>
                  <a:pt x="13222" y="14709"/>
                  <a:pt x="13185" y="14709"/>
                </a:cubicBezTo>
                <a:cubicBezTo>
                  <a:pt x="13149" y="14709"/>
                  <a:pt x="13119" y="14656"/>
                  <a:pt x="13119" y="14590"/>
                </a:cubicBezTo>
                <a:cubicBezTo>
                  <a:pt x="13119" y="14524"/>
                  <a:pt x="13149" y="14471"/>
                  <a:pt x="13185" y="14471"/>
                </a:cubicBezTo>
                <a:close/>
                <a:moveTo>
                  <a:pt x="12788" y="14471"/>
                </a:moveTo>
                <a:cubicBezTo>
                  <a:pt x="12824" y="14471"/>
                  <a:pt x="12854" y="14524"/>
                  <a:pt x="12854" y="14590"/>
                </a:cubicBezTo>
                <a:cubicBezTo>
                  <a:pt x="12854" y="14656"/>
                  <a:pt x="12824" y="14709"/>
                  <a:pt x="12788" y="14709"/>
                </a:cubicBezTo>
                <a:cubicBezTo>
                  <a:pt x="12751" y="14709"/>
                  <a:pt x="12722" y="14656"/>
                  <a:pt x="12722" y="14590"/>
                </a:cubicBezTo>
                <a:cubicBezTo>
                  <a:pt x="12722" y="14524"/>
                  <a:pt x="12751" y="14471"/>
                  <a:pt x="12788" y="14471"/>
                </a:cubicBezTo>
                <a:close/>
                <a:moveTo>
                  <a:pt x="12390" y="14471"/>
                </a:moveTo>
                <a:cubicBezTo>
                  <a:pt x="12427" y="14471"/>
                  <a:pt x="12456" y="14524"/>
                  <a:pt x="12456" y="14590"/>
                </a:cubicBezTo>
                <a:cubicBezTo>
                  <a:pt x="12456" y="14656"/>
                  <a:pt x="12427" y="14709"/>
                  <a:pt x="12390" y="14709"/>
                </a:cubicBezTo>
                <a:cubicBezTo>
                  <a:pt x="12354" y="14709"/>
                  <a:pt x="12324" y="14656"/>
                  <a:pt x="12324" y="14590"/>
                </a:cubicBezTo>
                <a:cubicBezTo>
                  <a:pt x="12324" y="14524"/>
                  <a:pt x="12354" y="14471"/>
                  <a:pt x="12390" y="14471"/>
                </a:cubicBezTo>
                <a:close/>
                <a:moveTo>
                  <a:pt x="11993" y="14471"/>
                </a:moveTo>
                <a:cubicBezTo>
                  <a:pt x="12029" y="14471"/>
                  <a:pt x="12059" y="14524"/>
                  <a:pt x="12059" y="14590"/>
                </a:cubicBezTo>
                <a:cubicBezTo>
                  <a:pt x="12059" y="14656"/>
                  <a:pt x="12029" y="14709"/>
                  <a:pt x="11993" y="14709"/>
                </a:cubicBezTo>
                <a:cubicBezTo>
                  <a:pt x="11956" y="14709"/>
                  <a:pt x="11927" y="14656"/>
                  <a:pt x="11927" y="14590"/>
                </a:cubicBezTo>
                <a:cubicBezTo>
                  <a:pt x="11927" y="14524"/>
                  <a:pt x="11956" y="14471"/>
                  <a:pt x="11993" y="14471"/>
                </a:cubicBezTo>
                <a:close/>
                <a:moveTo>
                  <a:pt x="11595" y="14471"/>
                </a:moveTo>
                <a:cubicBezTo>
                  <a:pt x="11631" y="14471"/>
                  <a:pt x="11661" y="14524"/>
                  <a:pt x="11661" y="14590"/>
                </a:cubicBezTo>
                <a:cubicBezTo>
                  <a:pt x="11661" y="14656"/>
                  <a:pt x="11631" y="14709"/>
                  <a:pt x="11595" y="14709"/>
                </a:cubicBezTo>
                <a:cubicBezTo>
                  <a:pt x="11559" y="14709"/>
                  <a:pt x="11529" y="14656"/>
                  <a:pt x="11529" y="14590"/>
                </a:cubicBezTo>
                <a:cubicBezTo>
                  <a:pt x="11529" y="14524"/>
                  <a:pt x="11559" y="14471"/>
                  <a:pt x="11595" y="14471"/>
                </a:cubicBezTo>
                <a:close/>
                <a:moveTo>
                  <a:pt x="11198" y="14471"/>
                </a:moveTo>
                <a:cubicBezTo>
                  <a:pt x="11234" y="14471"/>
                  <a:pt x="11263" y="14524"/>
                  <a:pt x="11263" y="14590"/>
                </a:cubicBezTo>
                <a:cubicBezTo>
                  <a:pt x="11263" y="14656"/>
                  <a:pt x="11234" y="14709"/>
                  <a:pt x="11198" y="14709"/>
                </a:cubicBezTo>
                <a:cubicBezTo>
                  <a:pt x="11161" y="14709"/>
                  <a:pt x="11132" y="14656"/>
                  <a:pt x="11132" y="14590"/>
                </a:cubicBezTo>
                <a:cubicBezTo>
                  <a:pt x="11132" y="14524"/>
                  <a:pt x="11161" y="14471"/>
                  <a:pt x="11198" y="14471"/>
                </a:cubicBezTo>
                <a:close/>
                <a:moveTo>
                  <a:pt x="10800" y="14471"/>
                </a:moveTo>
                <a:cubicBezTo>
                  <a:pt x="10836" y="14471"/>
                  <a:pt x="10866" y="14524"/>
                  <a:pt x="10866" y="14590"/>
                </a:cubicBezTo>
                <a:cubicBezTo>
                  <a:pt x="10866" y="14656"/>
                  <a:pt x="10836" y="14709"/>
                  <a:pt x="10800" y="14709"/>
                </a:cubicBezTo>
                <a:cubicBezTo>
                  <a:pt x="10764" y="14709"/>
                  <a:pt x="10734" y="14656"/>
                  <a:pt x="10734" y="14590"/>
                </a:cubicBezTo>
                <a:cubicBezTo>
                  <a:pt x="10734" y="14524"/>
                  <a:pt x="10764" y="14471"/>
                  <a:pt x="10800" y="14471"/>
                </a:cubicBezTo>
                <a:close/>
                <a:moveTo>
                  <a:pt x="10402" y="14471"/>
                </a:moveTo>
                <a:cubicBezTo>
                  <a:pt x="10439" y="14471"/>
                  <a:pt x="10468" y="14524"/>
                  <a:pt x="10468" y="14590"/>
                </a:cubicBezTo>
                <a:cubicBezTo>
                  <a:pt x="10468" y="14656"/>
                  <a:pt x="10439" y="14709"/>
                  <a:pt x="10402" y="14709"/>
                </a:cubicBezTo>
                <a:cubicBezTo>
                  <a:pt x="10366" y="14709"/>
                  <a:pt x="10337" y="14656"/>
                  <a:pt x="10337" y="14590"/>
                </a:cubicBezTo>
                <a:cubicBezTo>
                  <a:pt x="10337" y="14524"/>
                  <a:pt x="10366" y="14471"/>
                  <a:pt x="10402" y="14471"/>
                </a:cubicBezTo>
                <a:close/>
                <a:moveTo>
                  <a:pt x="10005" y="14471"/>
                </a:moveTo>
                <a:cubicBezTo>
                  <a:pt x="10041" y="14471"/>
                  <a:pt x="10071" y="14524"/>
                  <a:pt x="10071" y="14590"/>
                </a:cubicBezTo>
                <a:cubicBezTo>
                  <a:pt x="10071" y="14656"/>
                  <a:pt x="10041" y="14709"/>
                  <a:pt x="10005" y="14709"/>
                </a:cubicBezTo>
                <a:cubicBezTo>
                  <a:pt x="9968" y="14709"/>
                  <a:pt x="9939" y="14656"/>
                  <a:pt x="9939" y="14590"/>
                </a:cubicBezTo>
                <a:cubicBezTo>
                  <a:pt x="9939" y="14524"/>
                  <a:pt x="9968" y="14471"/>
                  <a:pt x="10005" y="14471"/>
                </a:cubicBezTo>
                <a:close/>
                <a:moveTo>
                  <a:pt x="9607" y="14471"/>
                </a:moveTo>
                <a:cubicBezTo>
                  <a:pt x="9644" y="14471"/>
                  <a:pt x="9673" y="14524"/>
                  <a:pt x="9673" y="14590"/>
                </a:cubicBezTo>
                <a:cubicBezTo>
                  <a:pt x="9673" y="14656"/>
                  <a:pt x="9644" y="14709"/>
                  <a:pt x="9607" y="14709"/>
                </a:cubicBezTo>
                <a:cubicBezTo>
                  <a:pt x="9571" y="14709"/>
                  <a:pt x="9541" y="14656"/>
                  <a:pt x="9541" y="14590"/>
                </a:cubicBezTo>
                <a:cubicBezTo>
                  <a:pt x="9541" y="14524"/>
                  <a:pt x="9571" y="14471"/>
                  <a:pt x="9607" y="14471"/>
                </a:cubicBezTo>
                <a:close/>
                <a:moveTo>
                  <a:pt x="9210" y="14471"/>
                </a:moveTo>
                <a:cubicBezTo>
                  <a:pt x="9246" y="14471"/>
                  <a:pt x="9276" y="14524"/>
                  <a:pt x="9276" y="14590"/>
                </a:cubicBezTo>
                <a:cubicBezTo>
                  <a:pt x="9276" y="14656"/>
                  <a:pt x="9246" y="14709"/>
                  <a:pt x="9210" y="14709"/>
                </a:cubicBezTo>
                <a:cubicBezTo>
                  <a:pt x="9173" y="14709"/>
                  <a:pt x="9144" y="14656"/>
                  <a:pt x="9144" y="14590"/>
                </a:cubicBezTo>
                <a:cubicBezTo>
                  <a:pt x="9144" y="14524"/>
                  <a:pt x="9173" y="14471"/>
                  <a:pt x="9210" y="14471"/>
                </a:cubicBezTo>
                <a:close/>
                <a:moveTo>
                  <a:pt x="8812" y="14471"/>
                </a:moveTo>
                <a:cubicBezTo>
                  <a:pt x="8849" y="14471"/>
                  <a:pt x="8878" y="14524"/>
                  <a:pt x="8878" y="14590"/>
                </a:cubicBezTo>
                <a:cubicBezTo>
                  <a:pt x="8878" y="14656"/>
                  <a:pt x="8849" y="14709"/>
                  <a:pt x="8812" y="14709"/>
                </a:cubicBezTo>
                <a:cubicBezTo>
                  <a:pt x="8776" y="14709"/>
                  <a:pt x="8746" y="14656"/>
                  <a:pt x="8746" y="14590"/>
                </a:cubicBezTo>
                <a:cubicBezTo>
                  <a:pt x="8746" y="14524"/>
                  <a:pt x="8776" y="14471"/>
                  <a:pt x="8812" y="14471"/>
                </a:cubicBezTo>
                <a:close/>
                <a:moveTo>
                  <a:pt x="8415" y="14471"/>
                </a:moveTo>
                <a:cubicBezTo>
                  <a:pt x="8451" y="14471"/>
                  <a:pt x="8481" y="14524"/>
                  <a:pt x="8481" y="14590"/>
                </a:cubicBezTo>
                <a:cubicBezTo>
                  <a:pt x="8481" y="14656"/>
                  <a:pt x="8451" y="14709"/>
                  <a:pt x="8415" y="14709"/>
                </a:cubicBezTo>
                <a:cubicBezTo>
                  <a:pt x="8378" y="14709"/>
                  <a:pt x="8349" y="14656"/>
                  <a:pt x="8349" y="14590"/>
                </a:cubicBezTo>
                <a:cubicBezTo>
                  <a:pt x="8349" y="14524"/>
                  <a:pt x="8378" y="14471"/>
                  <a:pt x="8415" y="14471"/>
                </a:cubicBezTo>
                <a:close/>
                <a:moveTo>
                  <a:pt x="8017" y="14471"/>
                </a:moveTo>
                <a:cubicBezTo>
                  <a:pt x="8053" y="14471"/>
                  <a:pt x="8083" y="14524"/>
                  <a:pt x="8083" y="14590"/>
                </a:cubicBezTo>
                <a:cubicBezTo>
                  <a:pt x="8083" y="14656"/>
                  <a:pt x="8053" y="14709"/>
                  <a:pt x="8017" y="14709"/>
                </a:cubicBezTo>
                <a:cubicBezTo>
                  <a:pt x="7981" y="14709"/>
                  <a:pt x="7951" y="14656"/>
                  <a:pt x="7951" y="14590"/>
                </a:cubicBezTo>
                <a:cubicBezTo>
                  <a:pt x="7951" y="14524"/>
                  <a:pt x="7981" y="14471"/>
                  <a:pt x="8017" y="14471"/>
                </a:cubicBezTo>
                <a:close/>
                <a:moveTo>
                  <a:pt x="7620" y="14471"/>
                </a:moveTo>
                <a:cubicBezTo>
                  <a:pt x="7656" y="14471"/>
                  <a:pt x="7685" y="14524"/>
                  <a:pt x="7685" y="14590"/>
                </a:cubicBezTo>
                <a:cubicBezTo>
                  <a:pt x="7685" y="14656"/>
                  <a:pt x="7656" y="14709"/>
                  <a:pt x="7620" y="14709"/>
                </a:cubicBezTo>
                <a:cubicBezTo>
                  <a:pt x="7583" y="14709"/>
                  <a:pt x="7554" y="14656"/>
                  <a:pt x="7554" y="14590"/>
                </a:cubicBezTo>
                <a:cubicBezTo>
                  <a:pt x="7554" y="14524"/>
                  <a:pt x="7583" y="14471"/>
                  <a:pt x="7620" y="14471"/>
                </a:cubicBezTo>
                <a:close/>
                <a:moveTo>
                  <a:pt x="7222" y="14471"/>
                </a:moveTo>
                <a:cubicBezTo>
                  <a:pt x="7258" y="14471"/>
                  <a:pt x="7288" y="14524"/>
                  <a:pt x="7288" y="14590"/>
                </a:cubicBezTo>
                <a:cubicBezTo>
                  <a:pt x="7288" y="14656"/>
                  <a:pt x="7258" y="14709"/>
                  <a:pt x="7222" y="14709"/>
                </a:cubicBezTo>
                <a:cubicBezTo>
                  <a:pt x="7186" y="14709"/>
                  <a:pt x="7156" y="14656"/>
                  <a:pt x="7156" y="14590"/>
                </a:cubicBezTo>
                <a:cubicBezTo>
                  <a:pt x="7156" y="14524"/>
                  <a:pt x="7186" y="14471"/>
                  <a:pt x="7222" y="14471"/>
                </a:cubicBezTo>
                <a:close/>
                <a:moveTo>
                  <a:pt x="6824" y="14471"/>
                </a:moveTo>
                <a:cubicBezTo>
                  <a:pt x="6861" y="14471"/>
                  <a:pt x="6890" y="14524"/>
                  <a:pt x="6890" y="14590"/>
                </a:cubicBezTo>
                <a:cubicBezTo>
                  <a:pt x="6890" y="14656"/>
                  <a:pt x="6861" y="14709"/>
                  <a:pt x="6824" y="14709"/>
                </a:cubicBezTo>
                <a:cubicBezTo>
                  <a:pt x="6788" y="14709"/>
                  <a:pt x="6759" y="14656"/>
                  <a:pt x="6759" y="14590"/>
                </a:cubicBezTo>
                <a:cubicBezTo>
                  <a:pt x="6759" y="14524"/>
                  <a:pt x="6788" y="14471"/>
                  <a:pt x="6824" y="14471"/>
                </a:cubicBezTo>
                <a:close/>
                <a:moveTo>
                  <a:pt x="6427" y="14471"/>
                </a:moveTo>
                <a:cubicBezTo>
                  <a:pt x="6463" y="14471"/>
                  <a:pt x="6493" y="14524"/>
                  <a:pt x="6493" y="14590"/>
                </a:cubicBezTo>
                <a:cubicBezTo>
                  <a:pt x="6493" y="14656"/>
                  <a:pt x="6463" y="14709"/>
                  <a:pt x="6427" y="14709"/>
                </a:cubicBezTo>
                <a:cubicBezTo>
                  <a:pt x="6390" y="14709"/>
                  <a:pt x="6361" y="14656"/>
                  <a:pt x="6361" y="14590"/>
                </a:cubicBezTo>
                <a:cubicBezTo>
                  <a:pt x="6361" y="14524"/>
                  <a:pt x="6390" y="14471"/>
                  <a:pt x="6427" y="14471"/>
                </a:cubicBezTo>
                <a:close/>
                <a:moveTo>
                  <a:pt x="6029" y="14471"/>
                </a:moveTo>
                <a:cubicBezTo>
                  <a:pt x="6066" y="14471"/>
                  <a:pt x="6095" y="14524"/>
                  <a:pt x="6095" y="14590"/>
                </a:cubicBezTo>
                <a:cubicBezTo>
                  <a:pt x="6095" y="14656"/>
                  <a:pt x="6066" y="14709"/>
                  <a:pt x="6029" y="14709"/>
                </a:cubicBezTo>
                <a:cubicBezTo>
                  <a:pt x="5993" y="14709"/>
                  <a:pt x="5963" y="14656"/>
                  <a:pt x="5963" y="14590"/>
                </a:cubicBezTo>
                <a:cubicBezTo>
                  <a:pt x="5963" y="14524"/>
                  <a:pt x="5993" y="14471"/>
                  <a:pt x="6029" y="14471"/>
                </a:cubicBezTo>
                <a:close/>
                <a:moveTo>
                  <a:pt x="5632" y="14471"/>
                </a:moveTo>
                <a:cubicBezTo>
                  <a:pt x="5668" y="14471"/>
                  <a:pt x="5698" y="14524"/>
                  <a:pt x="5698" y="14590"/>
                </a:cubicBezTo>
                <a:cubicBezTo>
                  <a:pt x="5698" y="14656"/>
                  <a:pt x="5668" y="14709"/>
                  <a:pt x="5632" y="14709"/>
                </a:cubicBezTo>
                <a:cubicBezTo>
                  <a:pt x="5595" y="14709"/>
                  <a:pt x="5566" y="14656"/>
                  <a:pt x="5566" y="14590"/>
                </a:cubicBezTo>
                <a:cubicBezTo>
                  <a:pt x="5566" y="14524"/>
                  <a:pt x="5595" y="14471"/>
                  <a:pt x="5632" y="14471"/>
                </a:cubicBezTo>
                <a:close/>
                <a:moveTo>
                  <a:pt x="5234" y="14471"/>
                </a:moveTo>
                <a:cubicBezTo>
                  <a:pt x="5271" y="14471"/>
                  <a:pt x="5300" y="14524"/>
                  <a:pt x="5300" y="14590"/>
                </a:cubicBezTo>
                <a:cubicBezTo>
                  <a:pt x="5300" y="14656"/>
                  <a:pt x="5271" y="14709"/>
                  <a:pt x="5234" y="14709"/>
                </a:cubicBezTo>
                <a:cubicBezTo>
                  <a:pt x="5198" y="14709"/>
                  <a:pt x="5168" y="14656"/>
                  <a:pt x="5168" y="14590"/>
                </a:cubicBezTo>
                <a:cubicBezTo>
                  <a:pt x="5168" y="14524"/>
                  <a:pt x="5198" y="14471"/>
                  <a:pt x="5234" y="14471"/>
                </a:cubicBezTo>
                <a:close/>
                <a:moveTo>
                  <a:pt x="4837" y="14471"/>
                </a:moveTo>
                <a:cubicBezTo>
                  <a:pt x="4873" y="14471"/>
                  <a:pt x="4903" y="14524"/>
                  <a:pt x="4903" y="14590"/>
                </a:cubicBezTo>
                <a:cubicBezTo>
                  <a:pt x="4903" y="14656"/>
                  <a:pt x="4873" y="14709"/>
                  <a:pt x="4837" y="14709"/>
                </a:cubicBezTo>
                <a:cubicBezTo>
                  <a:pt x="4800" y="14709"/>
                  <a:pt x="4771" y="14656"/>
                  <a:pt x="4771" y="14590"/>
                </a:cubicBezTo>
                <a:cubicBezTo>
                  <a:pt x="4771" y="14524"/>
                  <a:pt x="4800" y="14471"/>
                  <a:pt x="4837" y="14471"/>
                </a:cubicBezTo>
                <a:close/>
                <a:moveTo>
                  <a:pt x="4439" y="14471"/>
                </a:moveTo>
                <a:cubicBezTo>
                  <a:pt x="4475" y="14471"/>
                  <a:pt x="4505" y="14524"/>
                  <a:pt x="4505" y="14590"/>
                </a:cubicBezTo>
                <a:cubicBezTo>
                  <a:pt x="4505" y="14656"/>
                  <a:pt x="4475" y="14709"/>
                  <a:pt x="4439" y="14709"/>
                </a:cubicBezTo>
                <a:cubicBezTo>
                  <a:pt x="4403" y="14709"/>
                  <a:pt x="4373" y="14656"/>
                  <a:pt x="4373" y="14590"/>
                </a:cubicBezTo>
                <a:cubicBezTo>
                  <a:pt x="4373" y="14524"/>
                  <a:pt x="4403" y="14471"/>
                  <a:pt x="4439" y="14471"/>
                </a:cubicBezTo>
                <a:close/>
                <a:moveTo>
                  <a:pt x="4042" y="14471"/>
                </a:moveTo>
                <a:cubicBezTo>
                  <a:pt x="4078" y="14471"/>
                  <a:pt x="4107" y="14524"/>
                  <a:pt x="4107" y="14590"/>
                </a:cubicBezTo>
                <a:cubicBezTo>
                  <a:pt x="4107" y="14656"/>
                  <a:pt x="4078" y="14709"/>
                  <a:pt x="4042" y="14709"/>
                </a:cubicBezTo>
                <a:cubicBezTo>
                  <a:pt x="4005" y="14709"/>
                  <a:pt x="3976" y="14656"/>
                  <a:pt x="3976" y="14590"/>
                </a:cubicBezTo>
                <a:cubicBezTo>
                  <a:pt x="3976" y="14524"/>
                  <a:pt x="4005" y="14471"/>
                  <a:pt x="4042" y="14471"/>
                </a:cubicBezTo>
                <a:close/>
                <a:moveTo>
                  <a:pt x="3644" y="14471"/>
                </a:moveTo>
                <a:cubicBezTo>
                  <a:pt x="3680" y="14471"/>
                  <a:pt x="3710" y="14524"/>
                  <a:pt x="3710" y="14590"/>
                </a:cubicBezTo>
                <a:cubicBezTo>
                  <a:pt x="3710" y="14656"/>
                  <a:pt x="3680" y="14709"/>
                  <a:pt x="3644" y="14709"/>
                </a:cubicBezTo>
                <a:cubicBezTo>
                  <a:pt x="3608" y="14709"/>
                  <a:pt x="3578" y="14656"/>
                  <a:pt x="3578" y="14590"/>
                </a:cubicBezTo>
                <a:cubicBezTo>
                  <a:pt x="3578" y="14524"/>
                  <a:pt x="3608" y="14471"/>
                  <a:pt x="3644" y="14471"/>
                </a:cubicBezTo>
                <a:close/>
                <a:moveTo>
                  <a:pt x="3246" y="14471"/>
                </a:moveTo>
                <a:cubicBezTo>
                  <a:pt x="3283" y="14471"/>
                  <a:pt x="3312" y="14524"/>
                  <a:pt x="3312" y="14590"/>
                </a:cubicBezTo>
                <a:cubicBezTo>
                  <a:pt x="3312" y="14656"/>
                  <a:pt x="3283" y="14709"/>
                  <a:pt x="3246" y="14709"/>
                </a:cubicBezTo>
                <a:cubicBezTo>
                  <a:pt x="3210" y="14709"/>
                  <a:pt x="3181" y="14656"/>
                  <a:pt x="3181" y="14590"/>
                </a:cubicBezTo>
                <a:cubicBezTo>
                  <a:pt x="3181" y="14524"/>
                  <a:pt x="3210" y="14471"/>
                  <a:pt x="3246" y="14471"/>
                </a:cubicBezTo>
                <a:close/>
                <a:moveTo>
                  <a:pt x="2849" y="14471"/>
                </a:moveTo>
                <a:cubicBezTo>
                  <a:pt x="2885" y="14471"/>
                  <a:pt x="2915" y="14524"/>
                  <a:pt x="2915" y="14590"/>
                </a:cubicBezTo>
                <a:cubicBezTo>
                  <a:pt x="2915" y="14656"/>
                  <a:pt x="2885" y="14709"/>
                  <a:pt x="2849" y="14709"/>
                </a:cubicBezTo>
                <a:cubicBezTo>
                  <a:pt x="2812" y="14709"/>
                  <a:pt x="2783" y="14656"/>
                  <a:pt x="2783" y="14590"/>
                </a:cubicBezTo>
                <a:cubicBezTo>
                  <a:pt x="2783" y="14524"/>
                  <a:pt x="2812" y="14471"/>
                  <a:pt x="2849" y="14471"/>
                </a:cubicBezTo>
                <a:close/>
                <a:moveTo>
                  <a:pt x="2451" y="14471"/>
                </a:moveTo>
                <a:cubicBezTo>
                  <a:pt x="2488" y="14471"/>
                  <a:pt x="2517" y="14524"/>
                  <a:pt x="2517" y="14590"/>
                </a:cubicBezTo>
                <a:cubicBezTo>
                  <a:pt x="2517" y="14656"/>
                  <a:pt x="2488" y="14709"/>
                  <a:pt x="2451" y="14709"/>
                </a:cubicBezTo>
                <a:cubicBezTo>
                  <a:pt x="2415" y="14709"/>
                  <a:pt x="2385" y="14656"/>
                  <a:pt x="2385" y="14590"/>
                </a:cubicBezTo>
                <a:cubicBezTo>
                  <a:pt x="2385" y="14524"/>
                  <a:pt x="2415" y="14471"/>
                  <a:pt x="2451" y="14471"/>
                </a:cubicBezTo>
                <a:close/>
                <a:moveTo>
                  <a:pt x="2054" y="14471"/>
                </a:moveTo>
                <a:cubicBezTo>
                  <a:pt x="2090" y="14471"/>
                  <a:pt x="2120" y="14524"/>
                  <a:pt x="2120" y="14590"/>
                </a:cubicBezTo>
                <a:cubicBezTo>
                  <a:pt x="2120" y="14656"/>
                  <a:pt x="2090" y="14709"/>
                  <a:pt x="2054" y="14709"/>
                </a:cubicBezTo>
                <a:cubicBezTo>
                  <a:pt x="2017" y="14709"/>
                  <a:pt x="1988" y="14656"/>
                  <a:pt x="1988" y="14590"/>
                </a:cubicBezTo>
                <a:cubicBezTo>
                  <a:pt x="1988" y="14524"/>
                  <a:pt x="2017" y="14471"/>
                  <a:pt x="2054" y="14471"/>
                </a:cubicBezTo>
                <a:close/>
                <a:moveTo>
                  <a:pt x="1656" y="14471"/>
                </a:moveTo>
                <a:cubicBezTo>
                  <a:pt x="1693" y="14471"/>
                  <a:pt x="1722" y="14524"/>
                  <a:pt x="1722" y="14590"/>
                </a:cubicBezTo>
                <a:cubicBezTo>
                  <a:pt x="1722" y="14656"/>
                  <a:pt x="1693" y="14709"/>
                  <a:pt x="1656" y="14709"/>
                </a:cubicBezTo>
                <a:cubicBezTo>
                  <a:pt x="1620" y="14709"/>
                  <a:pt x="1590" y="14656"/>
                  <a:pt x="1590" y="14590"/>
                </a:cubicBezTo>
                <a:cubicBezTo>
                  <a:pt x="1590" y="14524"/>
                  <a:pt x="1620" y="14471"/>
                  <a:pt x="1656" y="14471"/>
                </a:cubicBezTo>
                <a:close/>
                <a:moveTo>
                  <a:pt x="1259" y="14471"/>
                </a:moveTo>
                <a:cubicBezTo>
                  <a:pt x="1295" y="14471"/>
                  <a:pt x="1324" y="14524"/>
                  <a:pt x="1324" y="14590"/>
                </a:cubicBezTo>
                <a:cubicBezTo>
                  <a:pt x="1324" y="14656"/>
                  <a:pt x="1295" y="14709"/>
                  <a:pt x="1259" y="14709"/>
                </a:cubicBezTo>
                <a:cubicBezTo>
                  <a:pt x="1222" y="14709"/>
                  <a:pt x="1193" y="14656"/>
                  <a:pt x="1193" y="14590"/>
                </a:cubicBezTo>
                <a:cubicBezTo>
                  <a:pt x="1193" y="14524"/>
                  <a:pt x="1222" y="14471"/>
                  <a:pt x="1259" y="14471"/>
                </a:cubicBezTo>
                <a:close/>
                <a:moveTo>
                  <a:pt x="861" y="14471"/>
                </a:moveTo>
                <a:cubicBezTo>
                  <a:pt x="897" y="14471"/>
                  <a:pt x="927" y="14524"/>
                  <a:pt x="927" y="14590"/>
                </a:cubicBezTo>
                <a:cubicBezTo>
                  <a:pt x="927" y="14656"/>
                  <a:pt x="897" y="14709"/>
                  <a:pt x="861" y="14709"/>
                </a:cubicBezTo>
                <a:cubicBezTo>
                  <a:pt x="825" y="14709"/>
                  <a:pt x="795" y="14656"/>
                  <a:pt x="795" y="14590"/>
                </a:cubicBezTo>
                <a:cubicBezTo>
                  <a:pt x="795" y="14524"/>
                  <a:pt x="825" y="14471"/>
                  <a:pt x="861" y="14471"/>
                </a:cubicBezTo>
                <a:close/>
                <a:moveTo>
                  <a:pt x="463" y="14471"/>
                </a:moveTo>
                <a:cubicBezTo>
                  <a:pt x="500" y="14471"/>
                  <a:pt x="529" y="14524"/>
                  <a:pt x="529" y="14590"/>
                </a:cubicBezTo>
                <a:cubicBezTo>
                  <a:pt x="529" y="14656"/>
                  <a:pt x="500" y="14709"/>
                  <a:pt x="463" y="14709"/>
                </a:cubicBezTo>
                <a:cubicBezTo>
                  <a:pt x="427" y="14709"/>
                  <a:pt x="398" y="14656"/>
                  <a:pt x="398" y="14590"/>
                </a:cubicBezTo>
                <a:cubicBezTo>
                  <a:pt x="398" y="14524"/>
                  <a:pt x="427" y="14471"/>
                  <a:pt x="463" y="14471"/>
                </a:cubicBezTo>
                <a:close/>
                <a:moveTo>
                  <a:pt x="66" y="14471"/>
                </a:moveTo>
                <a:cubicBezTo>
                  <a:pt x="102" y="14471"/>
                  <a:pt x="132" y="14524"/>
                  <a:pt x="132" y="14590"/>
                </a:cubicBezTo>
                <a:cubicBezTo>
                  <a:pt x="132" y="14656"/>
                  <a:pt x="102" y="14709"/>
                  <a:pt x="66" y="14709"/>
                </a:cubicBezTo>
                <a:cubicBezTo>
                  <a:pt x="30" y="14709"/>
                  <a:pt x="0" y="14656"/>
                  <a:pt x="0" y="14590"/>
                </a:cubicBezTo>
                <a:cubicBezTo>
                  <a:pt x="0" y="14524"/>
                  <a:pt x="30" y="14471"/>
                  <a:pt x="66" y="14471"/>
                </a:cubicBezTo>
                <a:close/>
                <a:moveTo>
                  <a:pt x="21534" y="13782"/>
                </a:moveTo>
                <a:cubicBezTo>
                  <a:pt x="21570" y="13782"/>
                  <a:pt x="21600" y="13835"/>
                  <a:pt x="21600" y="13901"/>
                </a:cubicBezTo>
                <a:cubicBezTo>
                  <a:pt x="21600" y="13967"/>
                  <a:pt x="21570" y="14020"/>
                  <a:pt x="21534" y="14020"/>
                </a:cubicBezTo>
                <a:cubicBezTo>
                  <a:pt x="21498" y="14020"/>
                  <a:pt x="21468" y="13967"/>
                  <a:pt x="21468" y="13901"/>
                </a:cubicBezTo>
                <a:cubicBezTo>
                  <a:pt x="21468" y="13835"/>
                  <a:pt x="21498" y="13782"/>
                  <a:pt x="21534" y="13782"/>
                </a:cubicBezTo>
                <a:close/>
                <a:moveTo>
                  <a:pt x="21137" y="13782"/>
                </a:moveTo>
                <a:cubicBezTo>
                  <a:pt x="21173" y="13782"/>
                  <a:pt x="21202" y="13835"/>
                  <a:pt x="21202" y="13901"/>
                </a:cubicBezTo>
                <a:cubicBezTo>
                  <a:pt x="21202" y="13967"/>
                  <a:pt x="21173" y="14020"/>
                  <a:pt x="21137" y="14020"/>
                </a:cubicBezTo>
                <a:cubicBezTo>
                  <a:pt x="21100" y="14020"/>
                  <a:pt x="21071" y="13967"/>
                  <a:pt x="21071" y="13901"/>
                </a:cubicBezTo>
                <a:cubicBezTo>
                  <a:pt x="21071" y="13835"/>
                  <a:pt x="21100" y="13782"/>
                  <a:pt x="21137" y="13782"/>
                </a:cubicBezTo>
                <a:close/>
                <a:moveTo>
                  <a:pt x="20739" y="13782"/>
                </a:moveTo>
                <a:cubicBezTo>
                  <a:pt x="20775" y="13782"/>
                  <a:pt x="20805" y="13835"/>
                  <a:pt x="20805" y="13901"/>
                </a:cubicBezTo>
                <a:cubicBezTo>
                  <a:pt x="20805" y="13967"/>
                  <a:pt x="20775" y="14020"/>
                  <a:pt x="20739" y="14020"/>
                </a:cubicBezTo>
                <a:cubicBezTo>
                  <a:pt x="20703" y="14020"/>
                  <a:pt x="20673" y="13967"/>
                  <a:pt x="20673" y="13901"/>
                </a:cubicBezTo>
                <a:cubicBezTo>
                  <a:pt x="20673" y="13835"/>
                  <a:pt x="20703" y="13782"/>
                  <a:pt x="20739" y="13782"/>
                </a:cubicBezTo>
                <a:close/>
                <a:moveTo>
                  <a:pt x="20341" y="13782"/>
                </a:moveTo>
                <a:cubicBezTo>
                  <a:pt x="20378" y="13782"/>
                  <a:pt x="20407" y="13835"/>
                  <a:pt x="20407" y="13901"/>
                </a:cubicBezTo>
                <a:cubicBezTo>
                  <a:pt x="20407" y="13967"/>
                  <a:pt x="20378" y="14020"/>
                  <a:pt x="20341" y="14020"/>
                </a:cubicBezTo>
                <a:cubicBezTo>
                  <a:pt x="20305" y="14020"/>
                  <a:pt x="20276" y="13967"/>
                  <a:pt x="20276" y="13901"/>
                </a:cubicBezTo>
                <a:cubicBezTo>
                  <a:pt x="20276" y="13835"/>
                  <a:pt x="20305" y="13782"/>
                  <a:pt x="20341" y="13782"/>
                </a:cubicBezTo>
                <a:close/>
                <a:moveTo>
                  <a:pt x="19944" y="13782"/>
                </a:moveTo>
                <a:cubicBezTo>
                  <a:pt x="19980" y="13782"/>
                  <a:pt x="20010" y="13835"/>
                  <a:pt x="20010" y="13901"/>
                </a:cubicBezTo>
                <a:cubicBezTo>
                  <a:pt x="20010" y="13967"/>
                  <a:pt x="19980" y="14020"/>
                  <a:pt x="19944" y="14020"/>
                </a:cubicBezTo>
                <a:cubicBezTo>
                  <a:pt x="19907" y="14020"/>
                  <a:pt x="19878" y="13967"/>
                  <a:pt x="19878" y="13901"/>
                </a:cubicBezTo>
                <a:cubicBezTo>
                  <a:pt x="19878" y="13835"/>
                  <a:pt x="19907" y="13782"/>
                  <a:pt x="19944" y="13782"/>
                </a:cubicBezTo>
                <a:close/>
                <a:moveTo>
                  <a:pt x="19546" y="13782"/>
                </a:moveTo>
                <a:cubicBezTo>
                  <a:pt x="19583" y="13782"/>
                  <a:pt x="19612" y="13835"/>
                  <a:pt x="19612" y="13901"/>
                </a:cubicBezTo>
                <a:cubicBezTo>
                  <a:pt x="19612" y="13967"/>
                  <a:pt x="19583" y="14020"/>
                  <a:pt x="19546" y="14020"/>
                </a:cubicBezTo>
                <a:cubicBezTo>
                  <a:pt x="19510" y="14020"/>
                  <a:pt x="19480" y="13967"/>
                  <a:pt x="19480" y="13901"/>
                </a:cubicBezTo>
                <a:cubicBezTo>
                  <a:pt x="19480" y="13835"/>
                  <a:pt x="19510" y="13782"/>
                  <a:pt x="19546" y="13782"/>
                </a:cubicBezTo>
                <a:close/>
                <a:moveTo>
                  <a:pt x="19149" y="13782"/>
                </a:moveTo>
                <a:cubicBezTo>
                  <a:pt x="19185" y="13782"/>
                  <a:pt x="19215" y="13835"/>
                  <a:pt x="19215" y="13901"/>
                </a:cubicBezTo>
                <a:cubicBezTo>
                  <a:pt x="19215" y="13967"/>
                  <a:pt x="19185" y="14020"/>
                  <a:pt x="19149" y="14020"/>
                </a:cubicBezTo>
                <a:cubicBezTo>
                  <a:pt x="19112" y="14020"/>
                  <a:pt x="19083" y="13967"/>
                  <a:pt x="19083" y="13901"/>
                </a:cubicBezTo>
                <a:cubicBezTo>
                  <a:pt x="19083" y="13835"/>
                  <a:pt x="19112" y="13782"/>
                  <a:pt x="19149" y="13782"/>
                </a:cubicBezTo>
                <a:close/>
                <a:moveTo>
                  <a:pt x="18751" y="13782"/>
                </a:moveTo>
                <a:cubicBezTo>
                  <a:pt x="18788" y="13782"/>
                  <a:pt x="18817" y="13835"/>
                  <a:pt x="18817" y="13901"/>
                </a:cubicBezTo>
                <a:cubicBezTo>
                  <a:pt x="18817" y="13967"/>
                  <a:pt x="18788" y="14020"/>
                  <a:pt x="18751" y="14020"/>
                </a:cubicBezTo>
                <a:cubicBezTo>
                  <a:pt x="18715" y="14020"/>
                  <a:pt x="18685" y="13967"/>
                  <a:pt x="18685" y="13901"/>
                </a:cubicBezTo>
                <a:cubicBezTo>
                  <a:pt x="18685" y="13835"/>
                  <a:pt x="18715" y="13782"/>
                  <a:pt x="18751" y="13782"/>
                </a:cubicBezTo>
                <a:close/>
                <a:moveTo>
                  <a:pt x="18354" y="13782"/>
                </a:moveTo>
                <a:cubicBezTo>
                  <a:pt x="18390" y="13782"/>
                  <a:pt x="18420" y="13835"/>
                  <a:pt x="18420" y="13901"/>
                </a:cubicBezTo>
                <a:cubicBezTo>
                  <a:pt x="18420" y="13967"/>
                  <a:pt x="18390" y="14020"/>
                  <a:pt x="18354" y="14020"/>
                </a:cubicBezTo>
                <a:cubicBezTo>
                  <a:pt x="18317" y="14020"/>
                  <a:pt x="18288" y="13967"/>
                  <a:pt x="18288" y="13901"/>
                </a:cubicBezTo>
                <a:cubicBezTo>
                  <a:pt x="18288" y="13835"/>
                  <a:pt x="18317" y="13782"/>
                  <a:pt x="18354" y="13782"/>
                </a:cubicBezTo>
                <a:close/>
                <a:moveTo>
                  <a:pt x="17956" y="13782"/>
                </a:moveTo>
                <a:cubicBezTo>
                  <a:pt x="17992" y="13782"/>
                  <a:pt x="18022" y="13835"/>
                  <a:pt x="18022" y="13901"/>
                </a:cubicBezTo>
                <a:cubicBezTo>
                  <a:pt x="18022" y="13967"/>
                  <a:pt x="17992" y="14020"/>
                  <a:pt x="17956" y="14020"/>
                </a:cubicBezTo>
                <a:cubicBezTo>
                  <a:pt x="17920" y="14020"/>
                  <a:pt x="17890" y="13967"/>
                  <a:pt x="17890" y="13901"/>
                </a:cubicBezTo>
                <a:cubicBezTo>
                  <a:pt x="17890" y="13835"/>
                  <a:pt x="17920" y="13782"/>
                  <a:pt x="17956" y="13782"/>
                </a:cubicBezTo>
                <a:close/>
                <a:moveTo>
                  <a:pt x="17559" y="13782"/>
                </a:moveTo>
                <a:cubicBezTo>
                  <a:pt x="17595" y="13782"/>
                  <a:pt x="17624" y="13835"/>
                  <a:pt x="17624" y="13901"/>
                </a:cubicBezTo>
                <a:cubicBezTo>
                  <a:pt x="17624" y="13967"/>
                  <a:pt x="17595" y="14020"/>
                  <a:pt x="17559" y="14020"/>
                </a:cubicBezTo>
                <a:cubicBezTo>
                  <a:pt x="17522" y="14020"/>
                  <a:pt x="17493" y="13967"/>
                  <a:pt x="17493" y="13901"/>
                </a:cubicBezTo>
                <a:cubicBezTo>
                  <a:pt x="17493" y="13835"/>
                  <a:pt x="17522" y="13782"/>
                  <a:pt x="17559" y="13782"/>
                </a:cubicBezTo>
                <a:close/>
                <a:moveTo>
                  <a:pt x="17161" y="13782"/>
                </a:moveTo>
                <a:cubicBezTo>
                  <a:pt x="17197" y="13782"/>
                  <a:pt x="17227" y="13835"/>
                  <a:pt x="17227" y="13901"/>
                </a:cubicBezTo>
                <a:cubicBezTo>
                  <a:pt x="17227" y="13967"/>
                  <a:pt x="17197" y="14020"/>
                  <a:pt x="17161" y="14020"/>
                </a:cubicBezTo>
                <a:cubicBezTo>
                  <a:pt x="17125" y="14020"/>
                  <a:pt x="17095" y="13967"/>
                  <a:pt x="17095" y="13901"/>
                </a:cubicBezTo>
                <a:cubicBezTo>
                  <a:pt x="17095" y="13835"/>
                  <a:pt x="17125" y="13782"/>
                  <a:pt x="17161" y="13782"/>
                </a:cubicBezTo>
                <a:close/>
                <a:moveTo>
                  <a:pt x="16763" y="13782"/>
                </a:moveTo>
                <a:cubicBezTo>
                  <a:pt x="16800" y="13782"/>
                  <a:pt x="16829" y="13835"/>
                  <a:pt x="16829" y="13901"/>
                </a:cubicBezTo>
                <a:cubicBezTo>
                  <a:pt x="16829" y="13967"/>
                  <a:pt x="16800" y="14020"/>
                  <a:pt x="16763" y="14020"/>
                </a:cubicBezTo>
                <a:cubicBezTo>
                  <a:pt x="16727" y="14020"/>
                  <a:pt x="16697" y="13967"/>
                  <a:pt x="16697" y="13901"/>
                </a:cubicBezTo>
                <a:cubicBezTo>
                  <a:pt x="16697" y="13835"/>
                  <a:pt x="16727" y="13782"/>
                  <a:pt x="16763" y="13782"/>
                </a:cubicBezTo>
                <a:close/>
                <a:moveTo>
                  <a:pt x="16366" y="13782"/>
                </a:moveTo>
                <a:cubicBezTo>
                  <a:pt x="16402" y="13782"/>
                  <a:pt x="16432" y="13835"/>
                  <a:pt x="16432" y="13901"/>
                </a:cubicBezTo>
                <a:cubicBezTo>
                  <a:pt x="16432" y="13967"/>
                  <a:pt x="16402" y="14020"/>
                  <a:pt x="16366" y="14020"/>
                </a:cubicBezTo>
                <a:cubicBezTo>
                  <a:pt x="16329" y="14020"/>
                  <a:pt x="16300" y="13967"/>
                  <a:pt x="16300" y="13901"/>
                </a:cubicBezTo>
                <a:cubicBezTo>
                  <a:pt x="16300" y="13835"/>
                  <a:pt x="16329" y="13782"/>
                  <a:pt x="16366" y="13782"/>
                </a:cubicBezTo>
                <a:close/>
                <a:moveTo>
                  <a:pt x="15968" y="13782"/>
                </a:moveTo>
                <a:cubicBezTo>
                  <a:pt x="16005" y="13782"/>
                  <a:pt x="16034" y="13835"/>
                  <a:pt x="16034" y="13901"/>
                </a:cubicBezTo>
                <a:cubicBezTo>
                  <a:pt x="16034" y="13967"/>
                  <a:pt x="16005" y="14020"/>
                  <a:pt x="15968" y="14020"/>
                </a:cubicBezTo>
                <a:cubicBezTo>
                  <a:pt x="15932" y="14020"/>
                  <a:pt x="15902" y="13967"/>
                  <a:pt x="15902" y="13901"/>
                </a:cubicBezTo>
                <a:cubicBezTo>
                  <a:pt x="15902" y="13835"/>
                  <a:pt x="15932" y="13782"/>
                  <a:pt x="15968" y="13782"/>
                </a:cubicBezTo>
                <a:close/>
                <a:moveTo>
                  <a:pt x="15571" y="13782"/>
                </a:moveTo>
                <a:cubicBezTo>
                  <a:pt x="15607" y="13782"/>
                  <a:pt x="15637" y="13835"/>
                  <a:pt x="15637" y="13901"/>
                </a:cubicBezTo>
                <a:cubicBezTo>
                  <a:pt x="15637" y="13967"/>
                  <a:pt x="15607" y="14020"/>
                  <a:pt x="15571" y="14020"/>
                </a:cubicBezTo>
                <a:cubicBezTo>
                  <a:pt x="15534" y="14020"/>
                  <a:pt x="15505" y="13967"/>
                  <a:pt x="15505" y="13901"/>
                </a:cubicBezTo>
                <a:cubicBezTo>
                  <a:pt x="15505" y="13835"/>
                  <a:pt x="15534" y="13782"/>
                  <a:pt x="15571" y="13782"/>
                </a:cubicBezTo>
                <a:close/>
                <a:moveTo>
                  <a:pt x="15173" y="13782"/>
                </a:moveTo>
                <a:cubicBezTo>
                  <a:pt x="15210" y="13782"/>
                  <a:pt x="15239" y="13835"/>
                  <a:pt x="15239" y="13901"/>
                </a:cubicBezTo>
                <a:cubicBezTo>
                  <a:pt x="15239" y="13967"/>
                  <a:pt x="15210" y="14020"/>
                  <a:pt x="15173" y="14020"/>
                </a:cubicBezTo>
                <a:cubicBezTo>
                  <a:pt x="15137" y="14020"/>
                  <a:pt x="15107" y="13967"/>
                  <a:pt x="15107" y="13901"/>
                </a:cubicBezTo>
                <a:cubicBezTo>
                  <a:pt x="15107" y="13835"/>
                  <a:pt x="15137" y="13782"/>
                  <a:pt x="15173" y="13782"/>
                </a:cubicBezTo>
                <a:close/>
                <a:moveTo>
                  <a:pt x="14776" y="13782"/>
                </a:moveTo>
                <a:cubicBezTo>
                  <a:pt x="14812" y="13782"/>
                  <a:pt x="14841" y="13835"/>
                  <a:pt x="14841" y="13901"/>
                </a:cubicBezTo>
                <a:cubicBezTo>
                  <a:pt x="14841" y="13967"/>
                  <a:pt x="14812" y="14020"/>
                  <a:pt x="14776" y="14020"/>
                </a:cubicBezTo>
                <a:cubicBezTo>
                  <a:pt x="14739" y="14020"/>
                  <a:pt x="14710" y="13967"/>
                  <a:pt x="14710" y="13901"/>
                </a:cubicBezTo>
                <a:cubicBezTo>
                  <a:pt x="14710" y="13835"/>
                  <a:pt x="14739" y="13782"/>
                  <a:pt x="14776" y="13782"/>
                </a:cubicBezTo>
                <a:close/>
                <a:moveTo>
                  <a:pt x="14378" y="13782"/>
                </a:moveTo>
                <a:cubicBezTo>
                  <a:pt x="14414" y="13782"/>
                  <a:pt x="14444" y="13835"/>
                  <a:pt x="14444" y="13901"/>
                </a:cubicBezTo>
                <a:cubicBezTo>
                  <a:pt x="14444" y="13967"/>
                  <a:pt x="14414" y="14020"/>
                  <a:pt x="14378" y="14020"/>
                </a:cubicBezTo>
                <a:cubicBezTo>
                  <a:pt x="14342" y="14020"/>
                  <a:pt x="14312" y="13967"/>
                  <a:pt x="14312" y="13901"/>
                </a:cubicBezTo>
                <a:cubicBezTo>
                  <a:pt x="14312" y="13835"/>
                  <a:pt x="14342" y="13782"/>
                  <a:pt x="14378" y="13782"/>
                </a:cubicBezTo>
                <a:close/>
                <a:moveTo>
                  <a:pt x="13980" y="13782"/>
                </a:moveTo>
                <a:cubicBezTo>
                  <a:pt x="14017" y="13782"/>
                  <a:pt x="14046" y="13835"/>
                  <a:pt x="14046" y="13901"/>
                </a:cubicBezTo>
                <a:cubicBezTo>
                  <a:pt x="14046" y="13967"/>
                  <a:pt x="14017" y="14020"/>
                  <a:pt x="13980" y="14020"/>
                </a:cubicBezTo>
                <a:cubicBezTo>
                  <a:pt x="13944" y="14020"/>
                  <a:pt x="13915" y="13967"/>
                  <a:pt x="13915" y="13901"/>
                </a:cubicBezTo>
                <a:cubicBezTo>
                  <a:pt x="13915" y="13835"/>
                  <a:pt x="13944" y="13782"/>
                  <a:pt x="13980" y="13782"/>
                </a:cubicBezTo>
                <a:close/>
                <a:moveTo>
                  <a:pt x="13583" y="13782"/>
                </a:moveTo>
                <a:cubicBezTo>
                  <a:pt x="13619" y="13782"/>
                  <a:pt x="13649" y="13835"/>
                  <a:pt x="13649" y="13901"/>
                </a:cubicBezTo>
                <a:cubicBezTo>
                  <a:pt x="13649" y="13967"/>
                  <a:pt x="13619" y="14020"/>
                  <a:pt x="13583" y="14020"/>
                </a:cubicBezTo>
                <a:cubicBezTo>
                  <a:pt x="13547" y="14020"/>
                  <a:pt x="13517" y="13967"/>
                  <a:pt x="13517" y="13901"/>
                </a:cubicBezTo>
                <a:cubicBezTo>
                  <a:pt x="13517" y="13835"/>
                  <a:pt x="13547" y="13782"/>
                  <a:pt x="13583" y="13782"/>
                </a:cubicBezTo>
                <a:close/>
                <a:moveTo>
                  <a:pt x="13185" y="13782"/>
                </a:moveTo>
                <a:cubicBezTo>
                  <a:pt x="13222" y="13782"/>
                  <a:pt x="13251" y="13835"/>
                  <a:pt x="13251" y="13901"/>
                </a:cubicBezTo>
                <a:cubicBezTo>
                  <a:pt x="13251" y="13967"/>
                  <a:pt x="13222" y="14020"/>
                  <a:pt x="13185" y="14020"/>
                </a:cubicBezTo>
                <a:cubicBezTo>
                  <a:pt x="13149" y="14020"/>
                  <a:pt x="13119" y="13967"/>
                  <a:pt x="13119" y="13901"/>
                </a:cubicBezTo>
                <a:cubicBezTo>
                  <a:pt x="13119" y="13835"/>
                  <a:pt x="13149" y="13782"/>
                  <a:pt x="13185" y="13782"/>
                </a:cubicBezTo>
                <a:close/>
                <a:moveTo>
                  <a:pt x="12788" y="13782"/>
                </a:moveTo>
                <a:cubicBezTo>
                  <a:pt x="12824" y="13782"/>
                  <a:pt x="12854" y="13835"/>
                  <a:pt x="12854" y="13901"/>
                </a:cubicBezTo>
                <a:cubicBezTo>
                  <a:pt x="12854" y="13967"/>
                  <a:pt x="12824" y="14020"/>
                  <a:pt x="12788" y="14020"/>
                </a:cubicBezTo>
                <a:cubicBezTo>
                  <a:pt x="12751" y="14020"/>
                  <a:pt x="12722" y="13967"/>
                  <a:pt x="12722" y="13901"/>
                </a:cubicBezTo>
                <a:cubicBezTo>
                  <a:pt x="12722" y="13835"/>
                  <a:pt x="12751" y="13782"/>
                  <a:pt x="12788" y="13782"/>
                </a:cubicBezTo>
                <a:close/>
                <a:moveTo>
                  <a:pt x="12390" y="13782"/>
                </a:moveTo>
                <a:cubicBezTo>
                  <a:pt x="12427" y="13782"/>
                  <a:pt x="12456" y="13835"/>
                  <a:pt x="12456" y="13901"/>
                </a:cubicBezTo>
                <a:cubicBezTo>
                  <a:pt x="12456" y="13967"/>
                  <a:pt x="12427" y="14020"/>
                  <a:pt x="12390" y="14020"/>
                </a:cubicBezTo>
                <a:cubicBezTo>
                  <a:pt x="12354" y="14020"/>
                  <a:pt x="12324" y="13967"/>
                  <a:pt x="12324" y="13901"/>
                </a:cubicBezTo>
                <a:cubicBezTo>
                  <a:pt x="12324" y="13835"/>
                  <a:pt x="12354" y="13782"/>
                  <a:pt x="12390" y="13782"/>
                </a:cubicBezTo>
                <a:close/>
                <a:moveTo>
                  <a:pt x="11993" y="13782"/>
                </a:moveTo>
                <a:cubicBezTo>
                  <a:pt x="12029" y="13782"/>
                  <a:pt x="12059" y="13835"/>
                  <a:pt x="12059" y="13901"/>
                </a:cubicBezTo>
                <a:cubicBezTo>
                  <a:pt x="12059" y="13967"/>
                  <a:pt x="12029" y="14020"/>
                  <a:pt x="11993" y="14020"/>
                </a:cubicBezTo>
                <a:cubicBezTo>
                  <a:pt x="11956" y="14020"/>
                  <a:pt x="11927" y="13967"/>
                  <a:pt x="11927" y="13901"/>
                </a:cubicBezTo>
                <a:cubicBezTo>
                  <a:pt x="11927" y="13835"/>
                  <a:pt x="11956" y="13782"/>
                  <a:pt x="11993" y="13782"/>
                </a:cubicBezTo>
                <a:close/>
                <a:moveTo>
                  <a:pt x="11595" y="13782"/>
                </a:moveTo>
                <a:cubicBezTo>
                  <a:pt x="11631" y="13782"/>
                  <a:pt x="11661" y="13835"/>
                  <a:pt x="11661" y="13901"/>
                </a:cubicBezTo>
                <a:cubicBezTo>
                  <a:pt x="11661" y="13967"/>
                  <a:pt x="11631" y="14020"/>
                  <a:pt x="11595" y="14020"/>
                </a:cubicBezTo>
                <a:cubicBezTo>
                  <a:pt x="11559" y="14020"/>
                  <a:pt x="11529" y="13967"/>
                  <a:pt x="11529" y="13901"/>
                </a:cubicBezTo>
                <a:cubicBezTo>
                  <a:pt x="11529" y="13835"/>
                  <a:pt x="11559" y="13782"/>
                  <a:pt x="11595" y="13782"/>
                </a:cubicBezTo>
                <a:close/>
                <a:moveTo>
                  <a:pt x="11198" y="13782"/>
                </a:moveTo>
                <a:cubicBezTo>
                  <a:pt x="11234" y="13782"/>
                  <a:pt x="11263" y="13835"/>
                  <a:pt x="11263" y="13901"/>
                </a:cubicBezTo>
                <a:cubicBezTo>
                  <a:pt x="11263" y="13967"/>
                  <a:pt x="11234" y="14020"/>
                  <a:pt x="11198" y="14020"/>
                </a:cubicBezTo>
                <a:cubicBezTo>
                  <a:pt x="11161" y="14020"/>
                  <a:pt x="11132" y="13967"/>
                  <a:pt x="11132" y="13901"/>
                </a:cubicBezTo>
                <a:cubicBezTo>
                  <a:pt x="11132" y="13835"/>
                  <a:pt x="11161" y="13782"/>
                  <a:pt x="11198" y="13782"/>
                </a:cubicBezTo>
                <a:close/>
                <a:moveTo>
                  <a:pt x="10800" y="13782"/>
                </a:moveTo>
                <a:cubicBezTo>
                  <a:pt x="10836" y="13782"/>
                  <a:pt x="10866" y="13835"/>
                  <a:pt x="10866" y="13901"/>
                </a:cubicBezTo>
                <a:cubicBezTo>
                  <a:pt x="10866" y="13967"/>
                  <a:pt x="10836" y="14020"/>
                  <a:pt x="10800" y="14020"/>
                </a:cubicBezTo>
                <a:cubicBezTo>
                  <a:pt x="10764" y="14020"/>
                  <a:pt x="10734" y="13967"/>
                  <a:pt x="10734" y="13901"/>
                </a:cubicBezTo>
                <a:cubicBezTo>
                  <a:pt x="10734" y="13835"/>
                  <a:pt x="10764" y="13782"/>
                  <a:pt x="10800" y="13782"/>
                </a:cubicBezTo>
                <a:close/>
                <a:moveTo>
                  <a:pt x="10402" y="13782"/>
                </a:moveTo>
                <a:cubicBezTo>
                  <a:pt x="10439" y="13782"/>
                  <a:pt x="10468" y="13835"/>
                  <a:pt x="10468" y="13901"/>
                </a:cubicBezTo>
                <a:cubicBezTo>
                  <a:pt x="10468" y="13967"/>
                  <a:pt x="10439" y="14020"/>
                  <a:pt x="10402" y="14020"/>
                </a:cubicBezTo>
                <a:cubicBezTo>
                  <a:pt x="10366" y="14020"/>
                  <a:pt x="10337" y="13967"/>
                  <a:pt x="10337" y="13901"/>
                </a:cubicBezTo>
                <a:cubicBezTo>
                  <a:pt x="10337" y="13835"/>
                  <a:pt x="10366" y="13782"/>
                  <a:pt x="10402" y="13782"/>
                </a:cubicBezTo>
                <a:close/>
                <a:moveTo>
                  <a:pt x="10005" y="13782"/>
                </a:moveTo>
                <a:cubicBezTo>
                  <a:pt x="10041" y="13782"/>
                  <a:pt x="10071" y="13835"/>
                  <a:pt x="10071" y="13901"/>
                </a:cubicBezTo>
                <a:cubicBezTo>
                  <a:pt x="10071" y="13967"/>
                  <a:pt x="10041" y="14020"/>
                  <a:pt x="10005" y="14020"/>
                </a:cubicBezTo>
                <a:cubicBezTo>
                  <a:pt x="9968" y="14020"/>
                  <a:pt x="9939" y="13967"/>
                  <a:pt x="9939" y="13901"/>
                </a:cubicBezTo>
                <a:cubicBezTo>
                  <a:pt x="9939" y="13835"/>
                  <a:pt x="9968" y="13782"/>
                  <a:pt x="10005" y="13782"/>
                </a:cubicBezTo>
                <a:close/>
                <a:moveTo>
                  <a:pt x="9607" y="13782"/>
                </a:moveTo>
                <a:cubicBezTo>
                  <a:pt x="9644" y="13782"/>
                  <a:pt x="9673" y="13835"/>
                  <a:pt x="9673" y="13901"/>
                </a:cubicBezTo>
                <a:cubicBezTo>
                  <a:pt x="9673" y="13967"/>
                  <a:pt x="9644" y="14020"/>
                  <a:pt x="9607" y="14020"/>
                </a:cubicBezTo>
                <a:cubicBezTo>
                  <a:pt x="9571" y="14020"/>
                  <a:pt x="9541" y="13967"/>
                  <a:pt x="9541" y="13901"/>
                </a:cubicBezTo>
                <a:cubicBezTo>
                  <a:pt x="9541" y="13835"/>
                  <a:pt x="9571" y="13782"/>
                  <a:pt x="9607" y="13782"/>
                </a:cubicBezTo>
                <a:close/>
                <a:moveTo>
                  <a:pt x="9210" y="13782"/>
                </a:moveTo>
                <a:cubicBezTo>
                  <a:pt x="9246" y="13782"/>
                  <a:pt x="9276" y="13835"/>
                  <a:pt x="9276" y="13901"/>
                </a:cubicBezTo>
                <a:cubicBezTo>
                  <a:pt x="9276" y="13967"/>
                  <a:pt x="9246" y="14020"/>
                  <a:pt x="9210" y="14020"/>
                </a:cubicBezTo>
                <a:cubicBezTo>
                  <a:pt x="9173" y="14020"/>
                  <a:pt x="9144" y="13967"/>
                  <a:pt x="9144" y="13901"/>
                </a:cubicBezTo>
                <a:cubicBezTo>
                  <a:pt x="9144" y="13835"/>
                  <a:pt x="9173" y="13782"/>
                  <a:pt x="9210" y="13782"/>
                </a:cubicBezTo>
                <a:close/>
                <a:moveTo>
                  <a:pt x="8812" y="13782"/>
                </a:moveTo>
                <a:cubicBezTo>
                  <a:pt x="8849" y="13782"/>
                  <a:pt x="8878" y="13835"/>
                  <a:pt x="8878" y="13901"/>
                </a:cubicBezTo>
                <a:cubicBezTo>
                  <a:pt x="8878" y="13967"/>
                  <a:pt x="8849" y="14020"/>
                  <a:pt x="8812" y="14020"/>
                </a:cubicBezTo>
                <a:cubicBezTo>
                  <a:pt x="8776" y="14020"/>
                  <a:pt x="8746" y="13967"/>
                  <a:pt x="8746" y="13901"/>
                </a:cubicBezTo>
                <a:cubicBezTo>
                  <a:pt x="8746" y="13835"/>
                  <a:pt x="8776" y="13782"/>
                  <a:pt x="8812" y="13782"/>
                </a:cubicBezTo>
                <a:close/>
                <a:moveTo>
                  <a:pt x="8415" y="13782"/>
                </a:moveTo>
                <a:cubicBezTo>
                  <a:pt x="8451" y="13782"/>
                  <a:pt x="8481" y="13835"/>
                  <a:pt x="8481" y="13901"/>
                </a:cubicBezTo>
                <a:cubicBezTo>
                  <a:pt x="8481" y="13967"/>
                  <a:pt x="8451" y="14020"/>
                  <a:pt x="8415" y="14020"/>
                </a:cubicBezTo>
                <a:cubicBezTo>
                  <a:pt x="8378" y="14020"/>
                  <a:pt x="8349" y="13967"/>
                  <a:pt x="8349" y="13901"/>
                </a:cubicBezTo>
                <a:cubicBezTo>
                  <a:pt x="8349" y="13835"/>
                  <a:pt x="8378" y="13782"/>
                  <a:pt x="8415" y="13782"/>
                </a:cubicBezTo>
                <a:close/>
                <a:moveTo>
                  <a:pt x="8017" y="13782"/>
                </a:moveTo>
                <a:cubicBezTo>
                  <a:pt x="8053" y="13782"/>
                  <a:pt x="8083" y="13835"/>
                  <a:pt x="8083" y="13901"/>
                </a:cubicBezTo>
                <a:cubicBezTo>
                  <a:pt x="8083" y="13967"/>
                  <a:pt x="8053" y="14020"/>
                  <a:pt x="8017" y="14020"/>
                </a:cubicBezTo>
                <a:cubicBezTo>
                  <a:pt x="7981" y="14020"/>
                  <a:pt x="7951" y="13967"/>
                  <a:pt x="7951" y="13901"/>
                </a:cubicBezTo>
                <a:cubicBezTo>
                  <a:pt x="7951" y="13835"/>
                  <a:pt x="7981" y="13782"/>
                  <a:pt x="8017" y="13782"/>
                </a:cubicBezTo>
                <a:close/>
                <a:moveTo>
                  <a:pt x="7620" y="13782"/>
                </a:moveTo>
                <a:cubicBezTo>
                  <a:pt x="7656" y="13782"/>
                  <a:pt x="7685" y="13835"/>
                  <a:pt x="7685" y="13901"/>
                </a:cubicBezTo>
                <a:cubicBezTo>
                  <a:pt x="7685" y="13967"/>
                  <a:pt x="7656" y="14020"/>
                  <a:pt x="7620" y="14020"/>
                </a:cubicBezTo>
                <a:cubicBezTo>
                  <a:pt x="7583" y="14020"/>
                  <a:pt x="7554" y="13967"/>
                  <a:pt x="7554" y="13901"/>
                </a:cubicBezTo>
                <a:cubicBezTo>
                  <a:pt x="7554" y="13835"/>
                  <a:pt x="7583" y="13782"/>
                  <a:pt x="7620" y="13782"/>
                </a:cubicBezTo>
                <a:close/>
                <a:moveTo>
                  <a:pt x="7222" y="13782"/>
                </a:moveTo>
                <a:cubicBezTo>
                  <a:pt x="7258" y="13782"/>
                  <a:pt x="7288" y="13835"/>
                  <a:pt x="7288" y="13901"/>
                </a:cubicBezTo>
                <a:cubicBezTo>
                  <a:pt x="7288" y="13967"/>
                  <a:pt x="7258" y="14020"/>
                  <a:pt x="7222" y="14020"/>
                </a:cubicBezTo>
                <a:cubicBezTo>
                  <a:pt x="7186" y="14020"/>
                  <a:pt x="7156" y="13967"/>
                  <a:pt x="7156" y="13901"/>
                </a:cubicBezTo>
                <a:cubicBezTo>
                  <a:pt x="7156" y="13835"/>
                  <a:pt x="7186" y="13782"/>
                  <a:pt x="7222" y="13782"/>
                </a:cubicBezTo>
                <a:close/>
                <a:moveTo>
                  <a:pt x="6824" y="13782"/>
                </a:moveTo>
                <a:cubicBezTo>
                  <a:pt x="6861" y="13782"/>
                  <a:pt x="6890" y="13835"/>
                  <a:pt x="6890" y="13901"/>
                </a:cubicBezTo>
                <a:cubicBezTo>
                  <a:pt x="6890" y="13967"/>
                  <a:pt x="6861" y="14020"/>
                  <a:pt x="6824" y="14020"/>
                </a:cubicBezTo>
                <a:cubicBezTo>
                  <a:pt x="6788" y="14020"/>
                  <a:pt x="6759" y="13967"/>
                  <a:pt x="6759" y="13901"/>
                </a:cubicBezTo>
                <a:cubicBezTo>
                  <a:pt x="6759" y="13835"/>
                  <a:pt x="6788" y="13782"/>
                  <a:pt x="6824" y="13782"/>
                </a:cubicBezTo>
                <a:close/>
                <a:moveTo>
                  <a:pt x="6427" y="13782"/>
                </a:moveTo>
                <a:cubicBezTo>
                  <a:pt x="6463" y="13782"/>
                  <a:pt x="6493" y="13835"/>
                  <a:pt x="6493" y="13901"/>
                </a:cubicBezTo>
                <a:cubicBezTo>
                  <a:pt x="6493" y="13967"/>
                  <a:pt x="6463" y="14020"/>
                  <a:pt x="6427" y="14020"/>
                </a:cubicBezTo>
                <a:cubicBezTo>
                  <a:pt x="6390" y="14020"/>
                  <a:pt x="6361" y="13967"/>
                  <a:pt x="6361" y="13901"/>
                </a:cubicBezTo>
                <a:cubicBezTo>
                  <a:pt x="6361" y="13835"/>
                  <a:pt x="6390" y="13782"/>
                  <a:pt x="6427" y="13782"/>
                </a:cubicBezTo>
                <a:close/>
                <a:moveTo>
                  <a:pt x="6029" y="13782"/>
                </a:moveTo>
                <a:cubicBezTo>
                  <a:pt x="6066" y="13782"/>
                  <a:pt x="6095" y="13835"/>
                  <a:pt x="6095" y="13901"/>
                </a:cubicBezTo>
                <a:cubicBezTo>
                  <a:pt x="6095" y="13967"/>
                  <a:pt x="6066" y="14020"/>
                  <a:pt x="6029" y="14020"/>
                </a:cubicBezTo>
                <a:cubicBezTo>
                  <a:pt x="5993" y="14020"/>
                  <a:pt x="5963" y="13967"/>
                  <a:pt x="5963" y="13901"/>
                </a:cubicBezTo>
                <a:cubicBezTo>
                  <a:pt x="5963" y="13835"/>
                  <a:pt x="5993" y="13782"/>
                  <a:pt x="6029" y="13782"/>
                </a:cubicBezTo>
                <a:close/>
                <a:moveTo>
                  <a:pt x="5632" y="13782"/>
                </a:moveTo>
                <a:cubicBezTo>
                  <a:pt x="5668" y="13782"/>
                  <a:pt x="5698" y="13835"/>
                  <a:pt x="5698" y="13901"/>
                </a:cubicBezTo>
                <a:cubicBezTo>
                  <a:pt x="5698" y="13967"/>
                  <a:pt x="5668" y="14020"/>
                  <a:pt x="5632" y="14020"/>
                </a:cubicBezTo>
                <a:cubicBezTo>
                  <a:pt x="5595" y="14020"/>
                  <a:pt x="5566" y="13967"/>
                  <a:pt x="5566" y="13901"/>
                </a:cubicBezTo>
                <a:cubicBezTo>
                  <a:pt x="5566" y="13835"/>
                  <a:pt x="5595" y="13782"/>
                  <a:pt x="5632" y="13782"/>
                </a:cubicBezTo>
                <a:close/>
                <a:moveTo>
                  <a:pt x="5234" y="13782"/>
                </a:moveTo>
                <a:cubicBezTo>
                  <a:pt x="5271" y="13782"/>
                  <a:pt x="5300" y="13835"/>
                  <a:pt x="5300" y="13901"/>
                </a:cubicBezTo>
                <a:cubicBezTo>
                  <a:pt x="5300" y="13967"/>
                  <a:pt x="5271" y="14020"/>
                  <a:pt x="5234" y="14020"/>
                </a:cubicBezTo>
                <a:cubicBezTo>
                  <a:pt x="5198" y="14020"/>
                  <a:pt x="5168" y="13967"/>
                  <a:pt x="5168" y="13901"/>
                </a:cubicBezTo>
                <a:cubicBezTo>
                  <a:pt x="5168" y="13835"/>
                  <a:pt x="5198" y="13782"/>
                  <a:pt x="5234" y="13782"/>
                </a:cubicBezTo>
                <a:close/>
                <a:moveTo>
                  <a:pt x="4837" y="13782"/>
                </a:moveTo>
                <a:cubicBezTo>
                  <a:pt x="4873" y="13782"/>
                  <a:pt x="4903" y="13835"/>
                  <a:pt x="4903" y="13901"/>
                </a:cubicBezTo>
                <a:cubicBezTo>
                  <a:pt x="4903" y="13967"/>
                  <a:pt x="4873" y="14020"/>
                  <a:pt x="4837" y="14020"/>
                </a:cubicBezTo>
                <a:cubicBezTo>
                  <a:pt x="4800" y="14020"/>
                  <a:pt x="4771" y="13967"/>
                  <a:pt x="4771" y="13901"/>
                </a:cubicBezTo>
                <a:cubicBezTo>
                  <a:pt x="4771" y="13835"/>
                  <a:pt x="4800" y="13782"/>
                  <a:pt x="4837" y="13782"/>
                </a:cubicBezTo>
                <a:close/>
                <a:moveTo>
                  <a:pt x="4439" y="13782"/>
                </a:moveTo>
                <a:cubicBezTo>
                  <a:pt x="4475" y="13782"/>
                  <a:pt x="4505" y="13835"/>
                  <a:pt x="4505" y="13901"/>
                </a:cubicBezTo>
                <a:cubicBezTo>
                  <a:pt x="4505" y="13967"/>
                  <a:pt x="4475" y="14020"/>
                  <a:pt x="4439" y="14020"/>
                </a:cubicBezTo>
                <a:cubicBezTo>
                  <a:pt x="4403" y="14020"/>
                  <a:pt x="4373" y="13967"/>
                  <a:pt x="4373" y="13901"/>
                </a:cubicBezTo>
                <a:cubicBezTo>
                  <a:pt x="4373" y="13835"/>
                  <a:pt x="4403" y="13782"/>
                  <a:pt x="4439" y="13782"/>
                </a:cubicBezTo>
                <a:close/>
                <a:moveTo>
                  <a:pt x="4042" y="13782"/>
                </a:moveTo>
                <a:cubicBezTo>
                  <a:pt x="4078" y="13782"/>
                  <a:pt x="4107" y="13835"/>
                  <a:pt x="4107" y="13901"/>
                </a:cubicBezTo>
                <a:cubicBezTo>
                  <a:pt x="4107" y="13967"/>
                  <a:pt x="4078" y="14020"/>
                  <a:pt x="4042" y="14020"/>
                </a:cubicBezTo>
                <a:cubicBezTo>
                  <a:pt x="4005" y="14020"/>
                  <a:pt x="3976" y="13967"/>
                  <a:pt x="3976" y="13901"/>
                </a:cubicBezTo>
                <a:cubicBezTo>
                  <a:pt x="3976" y="13835"/>
                  <a:pt x="4005" y="13782"/>
                  <a:pt x="4042" y="13782"/>
                </a:cubicBezTo>
                <a:close/>
                <a:moveTo>
                  <a:pt x="3644" y="13782"/>
                </a:moveTo>
                <a:cubicBezTo>
                  <a:pt x="3680" y="13782"/>
                  <a:pt x="3710" y="13835"/>
                  <a:pt x="3710" y="13901"/>
                </a:cubicBezTo>
                <a:cubicBezTo>
                  <a:pt x="3710" y="13967"/>
                  <a:pt x="3680" y="14020"/>
                  <a:pt x="3644" y="14020"/>
                </a:cubicBezTo>
                <a:cubicBezTo>
                  <a:pt x="3608" y="14020"/>
                  <a:pt x="3578" y="13967"/>
                  <a:pt x="3578" y="13901"/>
                </a:cubicBezTo>
                <a:cubicBezTo>
                  <a:pt x="3578" y="13835"/>
                  <a:pt x="3608" y="13782"/>
                  <a:pt x="3644" y="13782"/>
                </a:cubicBezTo>
                <a:close/>
                <a:moveTo>
                  <a:pt x="3246" y="13782"/>
                </a:moveTo>
                <a:cubicBezTo>
                  <a:pt x="3283" y="13782"/>
                  <a:pt x="3312" y="13835"/>
                  <a:pt x="3312" y="13901"/>
                </a:cubicBezTo>
                <a:cubicBezTo>
                  <a:pt x="3312" y="13967"/>
                  <a:pt x="3283" y="14020"/>
                  <a:pt x="3246" y="14020"/>
                </a:cubicBezTo>
                <a:cubicBezTo>
                  <a:pt x="3210" y="14020"/>
                  <a:pt x="3181" y="13967"/>
                  <a:pt x="3181" y="13901"/>
                </a:cubicBezTo>
                <a:cubicBezTo>
                  <a:pt x="3181" y="13835"/>
                  <a:pt x="3210" y="13782"/>
                  <a:pt x="3246" y="13782"/>
                </a:cubicBezTo>
                <a:close/>
                <a:moveTo>
                  <a:pt x="2849" y="13782"/>
                </a:moveTo>
                <a:cubicBezTo>
                  <a:pt x="2885" y="13782"/>
                  <a:pt x="2915" y="13835"/>
                  <a:pt x="2915" y="13901"/>
                </a:cubicBezTo>
                <a:cubicBezTo>
                  <a:pt x="2915" y="13967"/>
                  <a:pt x="2885" y="14020"/>
                  <a:pt x="2849" y="14020"/>
                </a:cubicBezTo>
                <a:cubicBezTo>
                  <a:pt x="2812" y="14020"/>
                  <a:pt x="2783" y="13967"/>
                  <a:pt x="2783" y="13901"/>
                </a:cubicBezTo>
                <a:cubicBezTo>
                  <a:pt x="2783" y="13835"/>
                  <a:pt x="2812" y="13782"/>
                  <a:pt x="2849" y="13782"/>
                </a:cubicBezTo>
                <a:close/>
                <a:moveTo>
                  <a:pt x="2451" y="13782"/>
                </a:moveTo>
                <a:cubicBezTo>
                  <a:pt x="2488" y="13782"/>
                  <a:pt x="2517" y="13835"/>
                  <a:pt x="2517" y="13901"/>
                </a:cubicBezTo>
                <a:cubicBezTo>
                  <a:pt x="2517" y="13967"/>
                  <a:pt x="2488" y="14020"/>
                  <a:pt x="2451" y="14020"/>
                </a:cubicBezTo>
                <a:cubicBezTo>
                  <a:pt x="2415" y="14020"/>
                  <a:pt x="2385" y="13967"/>
                  <a:pt x="2385" y="13901"/>
                </a:cubicBezTo>
                <a:cubicBezTo>
                  <a:pt x="2385" y="13835"/>
                  <a:pt x="2415" y="13782"/>
                  <a:pt x="2451" y="13782"/>
                </a:cubicBezTo>
                <a:close/>
                <a:moveTo>
                  <a:pt x="2054" y="13782"/>
                </a:moveTo>
                <a:cubicBezTo>
                  <a:pt x="2090" y="13782"/>
                  <a:pt x="2120" y="13835"/>
                  <a:pt x="2120" y="13901"/>
                </a:cubicBezTo>
                <a:cubicBezTo>
                  <a:pt x="2120" y="13967"/>
                  <a:pt x="2090" y="14020"/>
                  <a:pt x="2054" y="14020"/>
                </a:cubicBezTo>
                <a:cubicBezTo>
                  <a:pt x="2017" y="14020"/>
                  <a:pt x="1988" y="13967"/>
                  <a:pt x="1988" y="13901"/>
                </a:cubicBezTo>
                <a:cubicBezTo>
                  <a:pt x="1988" y="13835"/>
                  <a:pt x="2017" y="13782"/>
                  <a:pt x="2054" y="13782"/>
                </a:cubicBezTo>
                <a:close/>
                <a:moveTo>
                  <a:pt x="1656" y="13782"/>
                </a:moveTo>
                <a:cubicBezTo>
                  <a:pt x="1693" y="13782"/>
                  <a:pt x="1722" y="13835"/>
                  <a:pt x="1722" y="13901"/>
                </a:cubicBezTo>
                <a:cubicBezTo>
                  <a:pt x="1722" y="13967"/>
                  <a:pt x="1693" y="14020"/>
                  <a:pt x="1656" y="14020"/>
                </a:cubicBezTo>
                <a:cubicBezTo>
                  <a:pt x="1620" y="14020"/>
                  <a:pt x="1590" y="13967"/>
                  <a:pt x="1590" y="13901"/>
                </a:cubicBezTo>
                <a:cubicBezTo>
                  <a:pt x="1590" y="13835"/>
                  <a:pt x="1620" y="13782"/>
                  <a:pt x="1656" y="13782"/>
                </a:cubicBezTo>
                <a:close/>
                <a:moveTo>
                  <a:pt x="1259" y="13782"/>
                </a:moveTo>
                <a:cubicBezTo>
                  <a:pt x="1295" y="13782"/>
                  <a:pt x="1324" y="13835"/>
                  <a:pt x="1324" y="13901"/>
                </a:cubicBezTo>
                <a:cubicBezTo>
                  <a:pt x="1324" y="13967"/>
                  <a:pt x="1295" y="14020"/>
                  <a:pt x="1259" y="14020"/>
                </a:cubicBezTo>
                <a:cubicBezTo>
                  <a:pt x="1222" y="14020"/>
                  <a:pt x="1193" y="13967"/>
                  <a:pt x="1193" y="13901"/>
                </a:cubicBezTo>
                <a:cubicBezTo>
                  <a:pt x="1193" y="13835"/>
                  <a:pt x="1222" y="13782"/>
                  <a:pt x="1259" y="13782"/>
                </a:cubicBezTo>
                <a:close/>
                <a:moveTo>
                  <a:pt x="861" y="13782"/>
                </a:moveTo>
                <a:cubicBezTo>
                  <a:pt x="897" y="13782"/>
                  <a:pt x="927" y="13835"/>
                  <a:pt x="927" y="13901"/>
                </a:cubicBezTo>
                <a:cubicBezTo>
                  <a:pt x="927" y="13967"/>
                  <a:pt x="897" y="14020"/>
                  <a:pt x="861" y="14020"/>
                </a:cubicBezTo>
                <a:cubicBezTo>
                  <a:pt x="825" y="14020"/>
                  <a:pt x="795" y="13967"/>
                  <a:pt x="795" y="13901"/>
                </a:cubicBezTo>
                <a:cubicBezTo>
                  <a:pt x="795" y="13835"/>
                  <a:pt x="825" y="13782"/>
                  <a:pt x="861" y="13782"/>
                </a:cubicBezTo>
                <a:close/>
                <a:moveTo>
                  <a:pt x="463" y="13782"/>
                </a:moveTo>
                <a:cubicBezTo>
                  <a:pt x="500" y="13782"/>
                  <a:pt x="529" y="13835"/>
                  <a:pt x="529" y="13901"/>
                </a:cubicBezTo>
                <a:cubicBezTo>
                  <a:pt x="529" y="13967"/>
                  <a:pt x="500" y="14020"/>
                  <a:pt x="463" y="14020"/>
                </a:cubicBezTo>
                <a:cubicBezTo>
                  <a:pt x="427" y="14020"/>
                  <a:pt x="398" y="13967"/>
                  <a:pt x="398" y="13901"/>
                </a:cubicBezTo>
                <a:cubicBezTo>
                  <a:pt x="398" y="13835"/>
                  <a:pt x="427" y="13782"/>
                  <a:pt x="463" y="13782"/>
                </a:cubicBezTo>
                <a:close/>
                <a:moveTo>
                  <a:pt x="66" y="13782"/>
                </a:moveTo>
                <a:cubicBezTo>
                  <a:pt x="102" y="13782"/>
                  <a:pt x="132" y="13835"/>
                  <a:pt x="132" y="13901"/>
                </a:cubicBezTo>
                <a:cubicBezTo>
                  <a:pt x="132" y="13967"/>
                  <a:pt x="102" y="14020"/>
                  <a:pt x="66" y="14020"/>
                </a:cubicBezTo>
                <a:cubicBezTo>
                  <a:pt x="30" y="14020"/>
                  <a:pt x="0" y="13967"/>
                  <a:pt x="0" y="13901"/>
                </a:cubicBezTo>
                <a:cubicBezTo>
                  <a:pt x="0" y="13835"/>
                  <a:pt x="30" y="13782"/>
                  <a:pt x="66" y="13782"/>
                </a:cubicBezTo>
                <a:close/>
                <a:moveTo>
                  <a:pt x="21534" y="13093"/>
                </a:moveTo>
                <a:cubicBezTo>
                  <a:pt x="21570" y="13093"/>
                  <a:pt x="21600" y="13146"/>
                  <a:pt x="21600" y="13212"/>
                </a:cubicBezTo>
                <a:cubicBezTo>
                  <a:pt x="21600" y="13278"/>
                  <a:pt x="21570" y="13331"/>
                  <a:pt x="21534" y="13331"/>
                </a:cubicBezTo>
                <a:cubicBezTo>
                  <a:pt x="21498" y="13331"/>
                  <a:pt x="21468" y="13278"/>
                  <a:pt x="21468" y="13212"/>
                </a:cubicBezTo>
                <a:cubicBezTo>
                  <a:pt x="21468" y="13146"/>
                  <a:pt x="21498" y="13093"/>
                  <a:pt x="21534" y="13093"/>
                </a:cubicBezTo>
                <a:close/>
                <a:moveTo>
                  <a:pt x="21137" y="13093"/>
                </a:moveTo>
                <a:cubicBezTo>
                  <a:pt x="21173" y="13093"/>
                  <a:pt x="21202" y="13146"/>
                  <a:pt x="21202" y="13212"/>
                </a:cubicBezTo>
                <a:cubicBezTo>
                  <a:pt x="21202" y="13278"/>
                  <a:pt x="21173" y="13331"/>
                  <a:pt x="21137" y="13331"/>
                </a:cubicBezTo>
                <a:cubicBezTo>
                  <a:pt x="21100" y="13331"/>
                  <a:pt x="21071" y="13278"/>
                  <a:pt x="21071" y="13212"/>
                </a:cubicBezTo>
                <a:cubicBezTo>
                  <a:pt x="21071" y="13146"/>
                  <a:pt x="21100" y="13093"/>
                  <a:pt x="21137" y="13093"/>
                </a:cubicBezTo>
                <a:close/>
                <a:moveTo>
                  <a:pt x="20739" y="13093"/>
                </a:moveTo>
                <a:cubicBezTo>
                  <a:pt x="20775" y="13093"/>
                  <a:pt x="20805" y="13146"/>
                  <a:pt x="20805" y="13212"/>
                </a:cubicBezTo>
                <a:cubicBezTo>
                  <a:pt x="20805" y="13278"/>
                  <a:pt x="20775" y="13331"/>
                  <a:pt x="20739" y="13331"/>
                </a:cubicBezTo>
                <a:cubicBezTo>
                  <a:pt x="20703" y="13331"/>
                  <a:pt x="20673" y="13278"/>
                  <a:pt x="20673" y="13212"/>
                </a:cubicBezTo>
                <a:cubicBezTo>
                  <a:pt x="20673" y="13146"/>
                  <a:pt x="20703" y="13093"/>
                  <a:pt x="20739" y="13093"/>
                </a:cubicBezTo>
                <a:close/>
                <a:moveTo>
                  <a:pt x="20341" y="13093"/>
                </a:moveTo>
                <a:cubicBezTo>
                  <a:pt x="20378" y="13093"/>
                  <a:pt x="20407" y="13146"/>
                  <a:pt x="20407" y="13212"/>
                </a:cubicBezTo>
                <a:cubicBezTo>
                  <a:pt x="20407" y="13278"/>
                  <a:pt x="20378" y="13331"/>
                  <a:pt x="20341" y="13331"/>
                </a:cubicBezTo>
                <a:cubicBezTo>
                  <a:pt x="20305" y="13331"/>
                  <a:pt x="20276" y="13278"/>
                  <a:pt x="20276" y="13212"/>
                </a:cubicBezTo>
                <a:cubicBezTo>
                  <a:pt x="20276" y="13146"/>
                  <a:pt x="20305" y="13093"/>
                  <a:pt x="20341" y="13093"/>
                </a:cubicBezTo>
                <a:close/>
                <a:moveTo>
                  <a:pt x="19944" y="13093"/>
                </a:moveTo>
                <a:cubicBezTo>
                  <a:pt x="19980" y="13093"/>
                  <a:pt x="20010" y="13146"/>
                  <a:pt x="20010" y="13212"/>
                </a:cubicBezTo>
                <a:cubicBezTo>
                  <a:pt x="20010" y="13278"/>
                  <a:pt x="19980" y="13331"/>
                  <a:pt x="19944" y="13331"/>
                </a:cubicBezTo>
                <a:cubicBezTo>
                  <a:pt x="19907" y="13331"/>
                  <a:pt x="19878" y="13278"/>
                  <a:pt x="19878" y="13212"/>
                </a:cubicBezTo>
                <a:cubicBezTo>
                  <a:pt x="19878" y="13146"/>
                  <a:pt x="19907" y="13093"/>
                  <a:pt x="19944" y="13093"/>
                </a:cubicBezTo>
                <a:close/>
                <a:moveTo>
                  <a:pt x="19546" y="13093"/>
                </a:moveTo>
                <a:cubicBezTo>
                  <a:pt x="19583" y="13093"/>
                  <a:pt x="19612" y="13146"/>
                  <a:pt x="19612" y="13212"/>
                </a:cubicBezTo>
                <a:cubicBezTo>
                  <a:pt x="19612" y="13278"/>
                  <a:pt x="19583" y="13331"/>
                  <a:pt x="19546" y="13331"/>
                </a:cubicBezTo>
                <a:cubicBezTo>
                  <a:pt x="19510" y="13331"/>
                  <a:pt x="19480" y="13278"/>
                  <a:pt x="19480" y="13212"/>
                </a:cubicBezTo>
                <a:cubicBezTo>
                  <a:pt x="19480" y="13146"/>
                  <a:pt x="19510" y="13093"/>
                  <a:pt x="19546" y="13093"/>
                </a:cubicBezTo>
                <a:close/>
                <a:moveTo>
                  <a:pt x="19149" y="13093"/>
                </a:moveTo>
                <a:cubicBezTo>
                  <a:pt x="19185" y="13093"/>
                  <a:pt x="19215" y="13146"/>
                  <a:pt x="19215" y="13212"/>
                </a:cubicBezTo>
                <a:cubicBezTo>
                  <a:pt x="19215" y="13278"/>
                  <a:pt x="19185" y="13331"/>
                  <a:pt x="19149" y="13331"/>
                </a:cubicBezTo>
                <a:cubicBezTo>
                  <a:pt x="19112" y="13331"/>
                  <a:pt x="19083" y="13278"/>
                  <a:pt x="19083" y="13212"/>
                </a:cubicBezTo>
                <a:cubicBezTo>
                  <a:pt x="19083" y="13146"/>
                  <a:pt x="19112" y="13093"/>
                  <a:pt x="19149" y="13093"/>
                </a:cubicBezTo>
                <a:close/>
                <a:moveTo>
                  <a:pt x="18751" y="13093"/>
                </a:moveTo>
                <a:cubicBezTo>
                  <a:pt x="18788" y="13093"/>
                  <a:pt x="18817" y="13146"/>
                  <a:pt x="18817" y="13212"/>
                </a:cubicBezTo>
                <a:cubicBezTo>
                  <a:pt x="18817" y="13278"/>
                  <a:pt x="18788" y="13331"/>
                  <a:pt x="18751" y="13331"/>
                </a:cubicBezTo>
                <a:cubicBezTo>
                  <a:pt x="18715" y="13331"/>
                  <a:pt x="18685" y="13278"/>
                  <a:pt x="18685" y="13212"/>
                </a:cubicBezTo>
                <a:cubicBezTo>
                  <a:pt x="18685" y="13146"/>
                  <a:pt x="18715" y="13093"/>
                  <a:pt x="18751" y="13093"/>
                </a:cubicBezTo>
                <a:close/>
                <a:moveTo>
                  <a:pt x="18354" y="13093"/>
                </a:moveTo>
                <a:cubicBezTo>
                  <a:pt x="18390" y="13093"/>
                  <a:pt x="18420" y="13146"/>
                  <a:pt x="18420" y="13212"/>
                </a:cubicBezTo>
                <a:cubicBezTo>
                  <a:pt x="18420" y="13278"/>
                  <a:pt x="18390" y="13331"/>
                  <a:pt x="18354" y="13331"/>
                </a:cubicBezTo>
                <a:cubicBezTo>
                  <a:pt x="18317" y="13331"/>
                  <a:pt x="18288" y="13278"/>
                  <a:pt x="18288" y="13212"/>
                </a:cubicBezTo>
                <a:cubicBezTo>
                  <a:pt x="18288" y="13146"/>
                  <a:pt x="18317" y="13093"/>
                  <a:pt x="18354" y="13093"/>
                </a:cubicBezTo>
                <a:close/>
                <a:moveTo>
                  <a:pt x="17956" y="13093"/>
                </a:moveTo>
                <a:cubicBezTo>
                  <a:pt x="17992" y="13093"/>
                  <a:pt x="18022" y="13146"/>
                  <a:pt x="18022" y="13212"/>
                </a:cubicBezTo>
                <a:cubicBezTo>
                  <a:pt x="18022" y="13278"/>
                  <a:pt x="17992" y="13331"/>
                  <a:pt x="17956" y="13331"/>
                </a:cubicBezTo>
                <a:cubicBezTo>
                  <a:pt x="17920" y="13331"/>
                  <a:pt x="17890" y="13278"/>
                  <a:pt x="17890" y="13212"/>
                </a:cubicBezTo>
                <a:cubicBezTo>
                  <a:pt x="17890" y="13146"/>
                  <a:pt x="17920" y="13093"/>
                  <a:pt x="17956" y="13093"/>
                </a:cubicBezTo>
                <a:close/>
                <a:moveTo>
                  <a:pt x="17559" y="13093"/>
                </a:moveTo>
                <a:cubicBezTo>
                  <a:pt x="17595" y="13093"/>
                  <a:pt x="17624" y="13146"/>
                  <a:pt x="17624" y="13212"/>
                </a:cubicBezTo>
                <a:cubicBezTo>
                  <a:pt x="17624" y="13278"/>
                  <a:pt x="17595" y="13331"/>
                  <a:pt x="17559" y="13331"/>
                </a:cubicBezTo>
                <a:cubicBezTo>
                  <a:pt x="17522" y="13331"/>
                  <a:pt x="17493" y="13278"/>
                  <a:pt x="17493" y="13212"/>
                </a:cubicBezTo>
                <a:cubicBezTo>
                  <a:pt x="17493" y="13146"/>
                  <a:pt x="17522" y="13093"/>
                  <a:pt x="17559" y="13093"/>
                </a:cubicBezTo>
                <a:close/>
                <a:moveTo>
                  <a:pt x="17161" y="13093"/>
                </a:moveTo>
                <a:cubicBezTo>
                  <a:pt x="17197" y="13093"/>
                  <a:pt x="17227" y="13146"/>
                  <a:pt x="17227" y="13212"/>
                </a:cubicBezTo>
                <a:cubicBezTo>
                  <a:pt x="17227" y="13278"/>
                  <a:pt x="17197" y="13331"/>
                  <a:pt x="17161" y="13331"/>
                </a:cubicBezTo>
                <a:cubicBezTo>
                  <a:pt x="17125" y="13331"/>
                  <a:pt x="17095" y="13278"/>
                  <a:pt x="17095" y="13212"/>
                </a:cubicBezTo>
                <a:cubicBezTo>
                  <a:pt x="17095" y="13146"/>
                  <a:pt x="17125" y="13093"/>
                  <a:pt x="17161" y="13093"/>
                </a:cubicBezTo>
                <a:close/>
                <a:moveTo>
                  <a:pt x="16763" y="13093"/>
                </a:moveTo>
                <a:cubicBezTo>
                  <a:pt x="16800" y="13093"/>
                  <a:pt x="16829" y="13146"/>
                  <a:pt x="16829" y="13212"/>
                </a:cubicBezTo>
                <a:cubicBezTo>
                  <a:pt x="16829" y="13278"/>
                  <a:pt x="16800" y="13331"/>
                  <a:pt x="16763" y="13331"/>
                </a:cubicBezTo>
                <a:cubicBezTo>
                  <a:pt x="16727" y="13331"/>
                  <a:pt x="16697" y="13278"/>
                  <a:pt x="16697" y="13212"/>
                </a:cubicBezTo>
                <a:cubicBezTo>
                  <a:pt x="16697" y="13146"/>
                  <a:pt x="16727" y="13093"/>
                  <a:pt x="16763" y="13093"/>
                </a:cubicBezTo>
                <a:close/>
                <a:moveTo>
                  <a:pt x="16366" y="13093"/>
                </a:moveTo>
                <a:cubicBezTo>
                  <a:pt x="16402" y="13093"/>
                  <a:pt x="16432" y="13146"/>
                  <a:pt x="16432" y="13212"/>
                </a:cubicBezTo>
                <a:cubicBezTo>
                  <a:pt x="16432" y="13278"/>
                  <a:pt x="16402" y="13331"/>
                  <a:pt x="16366" y="13331"/>
                </a:cubicBezTo>
                <a:cubicBezTo>
                  <a:pt x="16329" y="13331"/>
                  <a:pt x="16300" y="13278"/>
                  <a:pt x="16300" y="13212"/>
                </a:cubicBezTo>
                <a:cubicBezTo>
                  <a:pt x="16300" y="13146"/>
                  <a:pt x="16329" y="13093"/>
                  <a:pt x="16366" y="13093"/>
                </a:cubicBezTo>
                <a:close/>
                <a:moveTo>
                  <a:pt x="15968" y="13093"/>
                </a:moveTo>
                <a:cubicBezTo>
                  <a:pt x="16005" y="13093"/>
                  <a:pt x="16034" y="13146"/>
                  <a:pt x="16034" y="13212"/>
                </a:cubicBezTo>
                <a:cubicBezTo>
                  <a:pt x="16034" y="13278"/>
                  <a:pt x="16005" y="13331"/>
                  <a:pt x="15968" y="13331"/>
                </a:cubicBezTo>
                <a:cubicBezTo>
                  <a:pt x="15932" y="13331"/>
                  <a:pt x="15902" y="13278"/>
                  <a:pt x="15902" y="13212"/>
                </a:cubicBezTo>
                <a:cubicBezTo>
                  <a:pt x="15902" y="13146"/>
                  <a:pt x="15932" y="13093"/>
                  <a:pt x="15968" y="13093"/>
                </a:cubicBezTo>
                <a:close/>
                <a:moveTo>
                  <a:pt x="15571" y="13093"/>
                </a:moveTo>
                <a:cubicBezTo>
                  <a:pt x="15607" y="13093"/>
                  <a:pt x="15637" y="13146"/>
                  <a:pt x="15637" y="13212"/>
                </a:cubicBezTo>
                <a:cubicBezTo>
                  <a:pt x="15637" y="13278"/>
                  <a:pt x="15607" y="13331"/>
                  <a:pt x="15571" y="13331"/>
                </a:cubicBezTo>
                <a:cubicBezTo>
                  <a:pt x="15534" y="13331"/>
                  <a:pt x="15505" y="13278"/>
                  <a:pt x="15505" y="13212"/>
                </a:cubicBezTo>
                <a:cubicBezTo>
                  <a:pt x="15505" y="13146"/>
                  <a:pt x="15534" y="13093"/>
                  <a:pt x="15571" y="13093"/>
                </a:cubicBezTo>
                <a:close/>
                <a:moveTo>
                  <a:pt x="15173" y="13093"/>
                </a:moveTo>
                <a:cubicBezTo>
                  <a:pt x="15210" y="13093"/>
                  <a:pt x="15239" y="13146"/>
                  <a:pt x="15239" y="13212"/>
                </a:cubicBezTo>
                <a:cubicBezTo>
                  <a:pt x="15239" y="13278"/>
                  <a:pt x="15210" y="13331"/>
                  <a:pt x="15173" y="13331"/>
                </a:cubicBezTo>
                <a:cubicBezTo>
                  <a:pt x="15137" y="13331"/>
                  <a:pt x="15107" y="13278"/>
                  <a:pt x="15107" y="13212"/>
                </a:cubicBezTo>
                <a:cubicBezTo>
                  <a:pt x="15107" y="13146"/>
                  <a:pt x="15137" y="13093"/>
                  <a:pt x="15173" y="13093"/>
                </a:cubicBezTo>
                <a:close/>
                <a:moveTo>
                  <a:pt x="14776" y="13093"/>
                </a:moveTo>
                <a:cubicBezTo>
                  <a:pt x="14812" y="13093"/>
                  <a:pt x="14841" y="13146"/>
                  <a:pt x="14841" y="13212"/>
                </a:cubicBezTo>
                <a:cubicBezTo>
                  <a:pt x="14841" y="13278"/>
                  <a:pt x="14812" y="13331"/>
                  <a:pt x="14776" y="13331"/>
                </a:cubicBezTo>
                <a:cubicBezTo>
                  <a:pt x="14739" y="13331"/>
                  <a:pt x="14710" y="13278"/>
                  <a:pt x="14710" y="13212"/>
                </a:cubicBezTo>
                <a:cubicBezTo>
                  <a:pt x="14710" y="13146"/>
                  <a:pt x="14739" y="13093"/>
                  <a:pt x="14776" y="13093"/>
                </a:cubicBezTo>
                <a:close/>
                <a:moveTo>
                  <a:pt x="14378" y="13093"/>
                </a:moveTo>
                <a:cubicBezTo>
                  <a:pt x="14414" y="13093"/>
                  <a:pt x="14444" y="13146"/>
                  <a:pt x="14444" y="13212"/>
                </a:cubicBezTo>
                <a:cubicBezTo>
                  <a:pt x="14444" y="13278"/>
                  <a:pt x="14414" y="13331"/>
                  <a:pt x="14378" y="13331"/>
                </a:cubicBezTo>
                <a:cubicBezTo>
                  <a:pt x="14342" y="13331"/>
                  <a:pt x="14312" y="13278"/>
                  <a:pt x="14312" y="13212"/>
                </a:cubicBezTo>
                <a:cubicBezTo>
                  <a:pt x="14312" y="13146"/>
                  <a:pt x="14342" y="13093"/>
                  <a:pt x="14378" y="13093"/>
                </a:cubicBezTo>
                <a:close/>
                <a:moveTo>
                  <a:pt x="13980" y="13093"/>
                </a:moveTo>
                <a:cubicBezTo>
                  <a:pt x="14017" y="13093"/>
                  <a:pt x="14046" y="13146"/>
                  <a:pt x="14046" y="13212"/>
                </a:cubicBezTo>
                <a:cubicBezTo>
                  <a:pt x="14046" y="13278"/>
                  <a:pt x="14017" y="13331"/>
                  <a:pt x="13980" y="13331"/>
                </a:cubicBezTo>
                <a:cubicBezTo>
                  <a:pt x="13944" y="13331"/>
                  <a:pt x="13915" y="13278"/>
                  <a:pt x="13915" y="13212"/>
                </a:cubicBezTo>
                <a:cubicBezTo>
                  <a:pt x="13915" y="13146"/>
                  <a:pt x="13944" y="13093"/>
                  <a:pt x="13980" y="13093"/>
                </a:cubicBezTo>
                <a:close/>
                <a:moveTo>
                  <a:pt x="13583" y="13093"/>
                </a:moveTo>
                <a:cubicBezTo>
                  <a:pt x="13619" y="13093"/>
                  <a:pt x="13649" y="13146"/>
                  <a:pt x="13649" y="13212"/>
                </a:cubicBezTo>
                <a:cubicBezTo>
                  <a:pt x="13649" y="13278"/>
                  <a:pt x="13619" y="13331"/>
                  <a:pt x="13583" y="13331"/>
                </a:cubicBezTo>
                <a:cubicBezTo>
                  <a:pt x="13547" y="13331"/>
                  <a:pt x="13517" y="13278"/>
                  <a:pt x="13517" y="13212"/>
                </a:cubicBezTo>
                <a:cubicBezTo>
                  <a:pt x="13517" y="13146"/>
                  <a:pt x="13547" y="13093"/>
                  <a:pt x="13583" y="13093"/>
                </a:cubicBezTo>
                <a:close/>
                <a:moveTo>
                  <a:pt x="13185" y="13093"/>
                </a:moveTo>
                <a:cubicBezTo>
                  <a:pt x="13222" y="13093"/>
                  <a:pt x="13251" y="13146"/>
                  <a:pt x="13251" y="13212"/>
                </a:cubicBezTo>
                <a:cubicBezTo>
                  <a:pt x="13251" y="13278"/>
                  <a:pt x="13222" y="13331"/>
                  <a:pt x="13185" y="13331"/>
                </a:cubicBezTo>
                <a:cubicBezTo>
                  <a:pt x="13149" y="13331"/>
                  <a:pt x="13119" y="13278"/>
                  <a:pt x="13119" y="13212"/>
                </a:cubicBezTo>
                <a:cubicBezTo>
                  <a:pt x="13119" y="13146"/>
                  <a:pt x="13149" y="13093"/>
                  <a:pt x="13185" y="13093"/>
                </a:cubicBezTo>
                <a:close/>
                <a:moveTo>
                  <a:pt x="12788" y="13093"/>
                </a:moveTo>
                <a:cubicBezTo>
                  <a:pt x="12824" y="13093"/>
                  <a:pt x="12854" y="13146"/>
                  <a:pt x="12854" y="13212"/>
                </a:cubicBezTo>
                <a:cubicBezTo>
                  <a:pt x="12854" y="13278"/>
                  <a:pt x="12824" y="13331"/>
                  <a:pt x="12788" y="13331"/>
                </a:cubicBezTo>
                <a:cubicBezTo>
                  <a:pt x="12751" y="13331"/>
                  <a:pt x="12722" y="13278"/>
                  <a:pt x="12722" y="13212"/>
                </a:cubicBezTo>
                <a:cubicBezTo>
                  <a:pt x="12722" y="13146"/>
                  <a:pt x="12751" y="13093"/>
                  <a:pt x="12788" y="13093"/>
                </a:cubicBezTo>
                <a:close/>
                <a:moveTo>
                  <a:pt x="12390" y="13093"/>
                </a:moveTo>
                <a:cubicBezTo>
                  <a:pt x="12427" y="13093"/>
                  <a:pt x="12456" y="13146"/>
                  <a:pt x="12456" y="13212"/>
                </a:cubicBezTo>
                <a:cubicBezTo>
                  <a:pt x="12456" y="13278"/>
                  <a:pt x="12427" y="13331"/>
                  <a:pt x="12390" y="13331"/>
                </a:cubicBezTo>
                <a:cubicBezTo>
                  <a:pt x="12354" y="13331"/>
                  <a:pt x="12324" y="13278"/>
                  <a:pt x="12324" y="13212"/>
                </a:cubicBezTo>
                <a:cubicBezTo>
                  <a:pt x="12324" y="13146"/>
                  <a:pt x="12354" y="13093"/>
                  <a:pt x="12390" y="13093"/>
                </a:cubicBezTo>
                <a:close/>
                <a:moveTo>
                  <a:pt x="11993" y="13093"/>
                </a:moveTo>
                <a:cubicBezTo>
                  <a:pt x="12029" y="13093"/>
                  <a:pt x="12059" y="13146"/>
                  <a:pt x="12059" y="13212"/>
                </a:cubicBezTo>
                <a:cubicBezTo>
                  <a:pt x="12059" y="13278"/>
                  <a:pt x="12029" y="13331"/>
                  <a:pt x="11993" y="13331"/>
                </a:cubicBezTo>
                <a:cubicBezTo>
                  <a:pt x="11956" y="13331"/>
                  <a:pt x="11927" y="13278"/>
                  <a:pt x="11927" y="13212"/>
                </a:cubicBezTo>
                <a:cubicBezTo>
                  <a:pt x="11927" y="13146"/>
                  <a:pt x="11956" y="13093"/>
                  <a:pt x="11993" y="13093"/>
                </a:cubicBezTo>
                <a:close/>
                <a:moveTo>
                  <a:pt x="11595" y="13093"/>
                </a:moveTo>
                <a:cubicBezTo>
                  <a:pt x="11631" y="13093"/>
                  <a:pt x="11661" y="13146"/>
                  <a:pt x="11661" y="13212"/>
                </a:cubicBezTo>
                <a:cubicBezTo>
                  <a:pt x="11661" y="13278"/>
                  <a:pt x="11631" y="13331"/>
                  <a:pt x="11595" y="13331"/>
                </a:cubicBezTo>
                <a:cubicBezTo>
                  <a:pt x="11559" y="13331"/>
                  <a:pt x="11529" y="13278"/>
                  <a:pt x="11529" y="13212"/>
                </a:cubicBezTo>
                <a:cubicBezTo>
                  <a:pt x="11529" y="13146"/>
                  <a:pt x="11559" y="13093"/>
                  <a:pt x="11595" y="13093"/>
                </a:cubicBezTo>
                <a:close/>
                <a:moveTo>
                  <a:pt x="11198" y="13093"/>
                </a:moveTo>
                <a:cubicBezTo>
                  <a:pt x="11234" y="13093"/>
                  <a:pt x="11263" y="13146"/>
                  <a:pt x="11263" y="13212"/>
                </a:cubicBezTo>
                <a:cubicBezTo>
                  <a:pt x="11263" y="13278"/>
                  <a:pt x="11234" y="13331"/>
                  <a:pt x="11198" y="13331"/>
                </a:cubicBezTo>
                <a:cubicBezTo>
                  <a:pt x="11161" y="13331"/>
                  <a:pt x="11132" y="13278"/>
                  <a:pt x="11132" y="13212"/>
                </a:cubicBezTo>
                <a:cubicBezTo>
                  <a:pt x="11132" y="13146"/>
                  <a:pt x="11161" y="13093"/>
                  <a:pt x="11198" y="13093"/>
                </a:cubicBezTo>
                <a:close/>
                <a:moveTo>
                  <a:pt x="10800" y="13093"/>
                </a:moveTo>
                <a:cubicBezTo>
                  <a:pt x="10836" y="13093"/>
                  <a:pt x="10866" y="13146"/>
                  <a:pt x="10866" y="13212"/>
                </a:cubicBezTo>
                <a:cubicBezTo>
                  <a:pt x="10866" y="13278"/>
                  <a:pt x="10836" y="13331"/>
                  <a:pt x="10800" y="13331"/>
                </a:cubicBezTo>
                <a:cubicBezTo>
                  <a:pt x="10764" y="13331"/>
                  <a:pt x="10734" y="13278"/>
                  <a:pt x="10734" y="13212"/>
                </a:cubicBezTo>
                <a:cubicBezTo>
                  <a:pt x="10734" y="13146"/>
                  <a:pt x="10764" y="13093"/>
                  <a:pt x="10800" y="13093"/>
                </a:cubicBezTo>
                <a:close/>
                <a:moveTo>
                  <a:pt x="10402" y="13093"/>
                </a:moveTo>
                <a:cubicBezTo>
                  <a:pt x="10439" y="13093"/>
                  <a:pt x="10468" y="13146"/>
                  <a:pt x="10468" y="13212"/>
                </a:cubicBezTo>
                <a:cubicBezTo>
                  <a:pt x="10468" y="13278"/>
                  <a:pt x="10439" y="13331"/>
                  <a:pt x="10402" y="13331"/>
                </a:cubicBezTo>
                <a:cubicBezTo>
                  <a:pt x="10366" y="13331"/>
                  <a:pt x="10337" y="13278"/>
                  <a:pt x="10337" y="13212"/>
                </a:cubicBezTo>
                <a:cubicBezTo>
                  <a:pt x="10337" y="13146"/>
                  <a:pt x="10366" y="13093"/>
                  <a:pt x="10402" y="13093"/>
                </a:cubicBezTo>
                <a:close/>
                <a:moveTo>
                  <a:pt x="10005" y="13093"/>
                </a:moveTo>
                <a:cubicBezTo>
                  <a:pt x="10041" y="13093"/>
                  <a:pt x="10071" y="13146"/>
                  <a:pt x="10071" y="13212"/>
                </a:cubicBezTo>
                <a:cubicBezTo>
                  <a:pt x="10071" y="13278"/>
                  <a:pt x="10041" y="13331"/>
                  <a:pt x="10005" y="13331"/>
                </a:cubicBezTo>
                <a:cubicBezTo>
                  <a:pt x="9968" y="13331"/>
                  <a:pt x="9939" y="13278"/>
                  <a:pt x="9939" y="13212"/>
                </a:cubicBezTo>
                <a:cubicBezTo>
                  <a:pt x="9939" y="13146"/>
                  <a:pt x="9968" y="13093"/>
                  <a:pt x="10005" y="13093"/>
                </a:cubicBezTo>
                <a:close/>
                <a:moveTo>
                  <a:pt x="9607" y="13093"/>
                </a:moveTo>
                <a:cubicBezTo>
                  <a:pt x="9644" y="13093"/>
                  <a:pt x="9673" y="13146"/>
                  <a:pt x="9673" y="13212"/>
                </a:cubicBezTo>
                <a:cubicBezTo>
                  <a:pt x="9673" y="13278"/>
                  <a:pt x="9644" y="13331"/>
                  <a:pt x="9607" y="13331"/>
                </a:cubicBezTo>
                <a:cubicBezTo>
                  <a:pt x="9571" y="13331"/>
                  <a:pt x="9541" y="13278"/>
                  <a:pt x="9541" y="13212"/>
                </a:cubicBezTo>
                <a:cubicBezTo>
                  <a:pt x="9541" y="13146"/>
                  <a:pt x="9571" y="13093"/>
                  <a:pt x="9607" y="13093"/>
                </a:cubicBezTo>
                <a:close/>
                <a:moveTo>
                  <a:pt x="9210" y="13093"/>
                </a:moveTo>
                <a:cubicBezTo>
                  <a:pt x="9246" y="13093"/>
                  <a:pt x="9276" y="13146"/>
                  <a:pt x="9276" y="13212"/>
                </a:cubicBezTo>
                <a:cubicBezTo>
                  <a:pt x="9276" y="13278"/>
                  <a:pt x="9246" y="13331"/>
                  <a:pt x="9210" y="13331"/>
                </a:cubicBezTo>
                <a:cubicBezTo>
                  <a:pt x="9173" y="13331"/>
                  <a:pt x="9144" y="13278"/>
                  <a:pt x="9144" y="13212"/>
                </a:cubicBezTo>
                <a:cubicBezTo>
                  <a:pt x="9144" y="13146"/>
                  <a:pt x="9173" y="13093"/>
                  <a:pt x="9210" y="13093"/>
                </a:cubicBezTo>
                <a:close/>
                <a:moveTo>
                  <a:pt x="8812" y="13093"/>
                </a:moveTo>
                <a:cubicBezTo>
                  <a:pt x="8849" y="13093"/>
                  <a:pt x="8878" y="13146"/>
                  <a:pt x="8878" y="13212"/>
                </a:cubicBezTo>
                <a:cubicBezTo>
                  <a:pt x="8878" y="13278"/>
                  <a:pt x="8849" y="13331"/>
                  <a:pt x="8812" y="13331"/>
                </a:cubicBezTo>
                <a:cubicBezTo>
                  <a:pt x="8776" y="13331"/>
                  <a:pt x="8746" y="13278"/>
                  <a:pt x="8746" y="13212"/>
                </a:cubicBezTo>
                <a:cubicBezTo>
                  <a:pt x="8746" y="13146"/>
                  <a:pt x="8776" y="13093"/>
                  <a:pt x="8812" y="13093"/>
                </a:cubicBezTo>
                <a:close/>
                <a:moveTo>
                  <a:pt x="8415" y="13093"/>
                </a:moveTo>
                <a:cubicBezTo>
                  <a:pt x="8451" y="13093"/>
                  <a:pt x="8481" y="13146"/>
                  <a:pt x="8481" y="13212"/>
                </a:cubicBezTo>
                <a:cubicBezTo>
                  <a:pt x="8481" y="13278"/>
                  <a:pt x="8451" y="13331"/>
                  <a:pt x="8415" y="13331"/>
                </a:cubicBezTo>
                <a:cubicBezTo>
                  <a:pt x="8378" y="13331"/>
                  <a:pt x="8349" y="13278"/>
                  <a:pt x="8349" y="13212"/>
                </a:cubicBezTo>
                <a:cubicBezTo>
                  <a:pt x="8349" y="13146"/>
                  <a:pt x="8378" y="13093"/>
                  <a:pt x="8415" y="13093"/>
                </a:cubicBezTo>
                <a:close/>
                <a:moveTo>
                  <a:pt x="8017" y="13093"/>
                </a:moveTo>
                <a:cubicBezTo>
                  <a:pt x="8053" y="13093"/>
                  <a:pt x="8083" y="13146"/>
                  <a:pt x="8083" y="13212"/>
                </a:cubicBezTo>
                <a:cubicBezTo>
                  <a:pt x="8083" y="13278"/>
                  <a:pt x="8053" y="13331"/>
                  <a:pt x="8017" y="13331"/>
                </a:cubicBezTo>
                <a:cubicBezTo>
                  <a:pt x="7981" y="13331"/>
                  <a:pt x="7951" y="13278"/>
                  <a:pt x="7951" y="13212"/>
                </a:cubicBezTo>
                <a:cubicBezTo>
                  <a:pt x="7951" y="13146"/>
                  <a:pt x="7981" y="13093"/>
                  <a:pt x="8017" y="13093"/>
                </a:cubicBezTo>
                <a:close/>
                <a:moveTo>
                  <a:pt x="7620" y="13093"/>
                </a:moveTo>
                <a:cubicBezTo>
                  <a:pt x="7656" y="13093"/>
                  <a:pt x="7685" y="13146"/>
                  <a:pt x="7685" y="13212"/>
                </a:cubicBezTo>
                <a:cubicBezTo>
                  <a:pt x="7685" y="13278"/>
                  <a:pt x="7656" y="13331"/>
                  <a:pt x="7620" y="13331"/>
                </a:cubicBezTo>
                <a:cubicBezTo>
                  <a:pt x="7583" y="13331"/>
                  <a:pt x="7554" y="13278"/>
                  <a:pt x="7554" y="13212"/>
                </a:cubicBezTo>
                <a:cubicBezTo>
                  <a:pt x="7554" y="13146"/>
                  <a:pt x="7583" y="13093"/>
                  <a:pt x="7620" y="13093"/>
                </a:cubicBezTo>
                <a:close/>
                <a:moveTo>
                  <a:pt x="7222" y="13093"/>
                </a:moveTo>
                <a:cubicBezTo>
                  <a:pt x="7258" y="13093"/>
                  <a:pt x="7288" y="13146"/>
                  <a:pt x="7288" y="13212"/>
                </a:cubicBezTo>
                <a:cubicBezTo>
                  <a:pt x="7288" y="13278"/>
                  <a:pt x="7258" y="13331"/>
                  <a:pt x="7222" y="13331"/>
                </a:cubicBezTo>
                <a:cubicBezTo>
                  <a:pt x="7186" y="13331"/>
                  <a:pt x="7156" y="13278"/>
                  <a:pt x="7156" y="13212"/>
                </a:cubicBezTo>
                <a:cubicBezTo>
                  <a:pt x="7156" y="13146"/>
                  <a:pt x="7186" y="13093"/>
                  <a:pt x="7222" y="13093"/>
                </a:cubicBezTo>
                <a:close/>
                <a:moveTo>
                  <a:pt x="6824" y="13093"/>
                </a:moveTo>
                <a:cubicBezTo>
                  <a:pt x="6861" y="13093"/>
                  <a:pt x="6890" y="13146"/>
                  <a:pt x="6890" y="13212"/>
                </a:cubicBezTo>
                <a:cubicBezTo>
                  <a:pt x="6890" y="13278"/>
                  <a:pt x="6861" y="13331"/>
                  <a:pt x="6824" y="13331"/>
                </a:cubicBezTo>
                <a:cubicBezTo>
                  <a:pt x="6788" y="13331"/>
                  <a:pt x="6759" y="13278"/>
                  <a:pt x="6759" y="13212"/>
                </a:cubicBezTo>
                <a:cubicBezTo>
                  <a:pt x="6759" y="13146"/>
                  <a:pt x="6788" y="13093"/>
                  <a:pt x="6824" y="13093"/>
                </a:cubicBezTo>
                <a:close/>
                <a:moveTo>
                  <a:pt x="6427" y="13093"/>
                </a:moveTo>
                <a:cubicBezTo>
                  <a:pt x="6463" y="13093"/>
                  <a:pt x="6493" y="13146"/>
                  <a:pt x="6493" y="13212"/>
                </a:cubicBezTo>
                <a:cubicBezTo>
                  <a:pt x="6493" y="13278"/>
                  <a:pt x="6463" y="13331"/>
                  <a:pt x="6427" y="13331"/>
                </a:cubicBezTo>
                <a:cubicBezTo>
                  <a:pt x="6390" y="13331"/>
                  <a:pt x="6361" y="13278"/>
                  <a:pt x="6361" y="13212"/>
                </a:cubicBezTo>
                <a:cubicBezTo>
                  <a:pt x="6361" y="13146"/>
                  <a:pt x="6390" y="13093"/>
                  <a:pt x="6427" y="13093"/>
                </a:cubicBezTo>
                <a:close/>
                <a:moveTo>
                  <a:pt x="6029" y="13093"/>
                </a:moveTo>
                <a:cubicBezTo>
                  <a:pt x="6066" y="13093"/>
                  <a:pt x="6095" y="13146"/>
                  <a:pt x="6095" y="13212"/>
                </a:cubicBezTo>
                <a:cubicBezTo>
                  <a:pt x="6095" y="13278"/>
                  <a:pt x="6066" y="13331"/>
                  <a:pt x="6029" y="13331"/>
                </a:cubicBezTo>
                <a:cubicBezTo>
                  <a:pt x="5993" y="13331"/>
                  <a:pt x="5963" y="13278"/>
                  <a:pt x="5963" y="13212"/>
                </a:cubicBezTo>
                <a:cubicBezTo>
                  <a:pt x="5963" y="13146"/>
                  <a:pt x="5993" y="13093"/>
                  <a:pt x="6029" y="13093"/>
                </a:cubicBezTo>
                <a:close/>
                <a:moveTo>
                  <a:pt x="5632" y="13093"/>
                </a:moveTo>
                <a:cubicBezTo>
                  <a:pt x="5668" y="13093"/>
                  <a:pt x="5698" y="13146"/>
                  <a:pt x="5698" y="13212"/>
                </a:cubicBezTo>
                <a:cubicBezTo>
                  <a:pt x="5698" y="13278"/>
                  <a:pt x="5668" y="13331"/>
                  <a:pt x="5632" y="13331"/>
                </a:cubicBezTo>
                <a:cubicBezTo>
                  <a:pt x="5595" y="13331"/>
                  <a:pt x="5566" y="13278"/>
                  <a:pt x="5566" y="13212"/>
                </a:cubicBezTo>
                <a:cubicBezTo>
                  <a:pt x="5566" y="13146"/>
                  <a:pt x="5595" y="13093"/>
                  <a:pt x="5632" y="13093"/>
                </a:cubicBezTo>
                <a:close/>
                <a:moveTo>
                  <a:pt x="5234" y="13093"/>
                </a:moveTo>
                <a:cubicBezTo>
                  <a:pt x="5271" y="13093"/>
                  <a:pt x="5300" y="13146"/>
                  <a:pt x="5300" y="13212"/>
                </a:cubicBezTo>
                <a:cubicBezTo>
                  <a:pt x="5300" y="13278"/>
                  <a:pt x="5271" y="13331"/>
                  <a:pt x="5234" y="13331"/>
                </a:cubicBezTo>
                <a:cubicBezTo>
                  <a:pt x="5198" y="13331"/>
                  <a:pt x="5168" y="13278"/>
                  <a:pt x="5168" y="13212"/>
                </a:cubicBezTo>
                <a:cubicBezTo>
                  <a:pt x="5168" y="13146"/>
                  <a:pt x="5198" y="13093"/>
                  <a:pt x="5234" y="13093"/>
                </a:cubicBezTo>
                <a:close/>
                <a:moveTo>
                  <a:pt x="4837" y="13093"/>
                </a:moveTo>
                <a:cubicBezTo>
                  <a:pt x="4873" y="13093"/>
                  <a:pt x="4903" y="13146"/>
                  <a:pt x="4903" y="13212"/>
                </a:cubicBezTo>
                <a:cubicBezTo>
                  <a:pt x="4903" y="13278"/>
                  <a:pt x="4873" y="13331"/>
                  <a:pt x="4837" y="13331"/>
                </a:cubicBezTo>
                <a:cubicBezTo>
                  <a:pt x="4800" y="13331"/>
                  <a:pt x="4771" y="13278"/>
                  <a:pt x="4771" y="13212"/>
                </a:cubicBezTo>
                <a:cubicBezTo>
                  <a:pt x="4771" y="13146"/>
                  <a:pt x="4800" y="13093"/>
                  <a:pt x="4837" y="13093"/>
                </a:cubicBezTo>
                <a:close/>
                <a:moveTo>
                  <a:pt x="4439" y="13093"/>
                </a:moveTo>
                <a:cubicBezTo>
                  <a:pt x="4475" y="13093"/>
                  <a:pt x="4505" y="13146"/>
                  <a:pt x="4505" y="13212"/>
                </a:cubicBezTo>
                <a:cubicBezTo>
                  <a:pt x="4505" y="13278"/>
                  <a:pt x="4475" y="13331"/>
                  <a:pt x="4439" y="13331"/>
                </a:cubicBezTo>
                <a:cubicBezTo>
                  <a:pt x="4403" y="13331"/>
                  <a:pt x="4373" y="13278"/>
                  <a:pt x="4373" y="13212"/>
                </a:cubicBezTo>
                <a:cubicBezTo>
                  <a:pt x="4373" y="13146"/>
                  <a:pt x="4403" y="13093"/>
                  <a:pt x="4439" y="13093"/>
                </a:cubicBezTo>
                <a:close/>
                <a:moveTo>
                  <a:pt x="4042" y="13093"/>
                </a:moveTo>
                <a:cubicBezTo>
                  <a:pt x="4078" y="13093"/>
                  <a:pt x="4107" y="13146"/>
                  <a:pt x="4107" y="13212"/>
                </a:cubicBezTo>
                <a:cubicBezTo>
                  <a:pt x="4107" y="13278"/>
                  <a:pt x="4078" y="13331"/>
                  <a:pt x="4042" y="13331"/>
                </a:cubicBezTo>
                <a:cubicBezTo>
                  <a:pt x="4005" y="13331"/>
                  <a:pt x="3976" y="13278"/>
                  <a:pt x="3976" y="13212"/>
                </a:cubicBezTo>
                <a:cubicBezTo>
                  <a:pt x="3976" y="13146"/>
                  <a:pt x="4005" y="13093"/>
                  <a:pt x="4042" y="13093"/>
                </a:cubicBezTo>
                <a:close/>
                <a:moveTo>
                  <a:pt x="3644" y="13093"/>
                </a:moveTo>
                <a:cubicBezTo>
                  <a:pt x="3680" y="13093"/>
                  <a:pt x="3710" y="13146"/>
                  <a:pt x="3710" y="13212"/>
                </a:cubicBezTo>
                <a:cubicBezTo>
                  <a:pt x="3710" y="13278"/>
                  <a:pt x="3680" y="13331"/>
                  <a:pt x="3644" y="13331"/>
                </a:cubicBezTo>
                <a:cubicBezTo>
                  <a:pt x="3608" y="13331"/>
                  <a:pt x="3578" y="13278"/>
                  <a:pt x="3578" y="13212"/>
                </a:cubicBezTo>
                <a:cubicBezTo>
                  <a:pt x="3578" y="13146"/>
                  <a:pt x="3608" y="13093"/>
                  <a:pt x="3644" y="13093"/>
                </a:cubicBezTo>
                <a:close/>
                <a:moveTo>
                  <a:pt x="3246" y="13093"/>
                </a:moveTo>
                <a:cubicBezTo>
                  <a:pt x="3283" y="13093"/>
                  <a:pt x="3312" y="13146"/>
                  <a:pt x="3312" y="13212"/>
                </a:cubicBezTo>
                <a:cubicBezTo>
                  <a:pt x="3312" y="13278"/>
                  <a:pt x="3283" y="13331"/>
                  <a:pt x="3246" y="13331"/>
                </a:cubicBezTo>
                <a:cubicBezTo>
                  <a:pt x="3210" y="13331"/>
                  <a:pt x="3181" y="13278"/>
                  <a:pt x="3181" y="13212"/>
                </a:cubicBezTo>
                <a:cubicBezTo>
                  <a:pt x="3181" y="13146"/>
                  <a:pt x="3210" y="13093"/>
                  <a:pt x="3246" y="13093"/>
                </a:cubicBezTo>
                <a:close/>
                <a:moveTo>
                  <a:pt x="2849" y="13093"/>
                </a:moveTo>
                <a:cubicBezTo>
                  <a:pt x="2885" y="13093"/>
                  <a:pt x="2915" y="13146"/>
                  <a:pt x="2915" y="13212"/>
                </a:cubicBezTo>
                <a:cubicBezTo>
                  <a:pt x="2915" y="13278"/>
                  <a:pt x="2885" y="13331"/>
                  <a:pt x="2849" y="13331"/>
                </a:cubicBezTo>
                <a:cubicBezTo>
                  <a:pt x="2812" y="13331"/>
                  <a:pt x="2783" y="13278"/>
                  <a:pt x="2783" y="13212"/>
                </a:cubicBezTo>
                <a:cubicBezTo>
                  <a:pt x="2783" y="13146"/>
                  <a:pt x="2812" y="13093"/>
                  <a:pt x="2849" y="13093"/>
                </a:cubicBezTo>
                <a:close/>
                <a:moveTo>
                  <a:pt x="2451" y="13093"/>
                </a:moveTo>
                <a:cubicBezTo>
                  <a:pt x="2488" y="13093"/>
                  <a:pt x="2517" y="13146"/>
                  <a:pt x="2517" y="13212"/>
                </a:cubicBezTo>
                <a:cubicBezTo>
                  <a:pt x="2517" y="13278"/>
                  <a:pt x="2488" y="13331"/>
                  <a:pt x="2451" y="13331"/>
                </a:cubicBezTo>
                <a:cubicBezTo>
                  <a:pt x="2415" y="13331"/>
                  <a:pt x="2385" y="13278"/>
                  <a:pt x="2385" y="13212"/>
                </a:cubicBezTo>
                <a:cubicBezTo>
                  <a:pt x="2385" y="13146"/>
                  <a:pt x="2415" y="13093"/>
                  <a:pt x="2451" y="13093"/>
                </a:cubicBezTo>
                <a:close/>
                <a:moveTo>
                  <a:pt x="2054" y="13093"/>
                </a:moveTo>
                <a:cubicBezTo>
                  <a:pt x="2090" y="13093"/>
                  <a:pt x="2120" y="13146"/>
                  <a:pt x="2120" y="13212"/>
                </a:cubicBezTo>
                <a:cubicBezTo>
                  <a:pt x="2120" y="13278"/>
                  <a:pt x="2090" y="13331"/>
                  <a:pt x="2054" y="13331"/>
                </a:cubicBezTo>
                <a:cubicBezTo>
                  <a:pt x="2017" y="13331"/>
                  <a:pt x="1988" y="13278"/>
                  <a:pt x="1988" y="13212"/>
                </a:cubicBezTo>
                <a:cubicBezTo>
                  <a:pt x="1988" y="13146"/>
                  <a:pt x="2017" y="13093"/>
                  <a:pt x="2054" y="13093"/>
                </a:cubicBezTo>
                <a:close/>
                <a:moveTo>
                  <a:pt x="1656" y="13093"/>
                </a:moveTo>
                <a:cubicBezTo>
                  <a:pt x="1693" y="13093"/>
                  <a:pt x="1722" y="13146"/>
                  <a:pt x="1722" y="13212"/>
                </a:cubicBezTo>
                <a:cubicBezTo>
                  <a:pt x="1722" y="13278"/>
                  <a:pt x="1693" y="13331"/>
                  <a:pt x="1656" y="13331"/>
                </a:cubicBezTo>
                <a:cubicBezTo>
                  <a:pt x="1620" y="13331"/>
                  <a:pt x="1590" y="13278"/>
                  <a:pt x="1590" y="13212"/>
                </a:cubicBezTo>
                <a:cubicBezTo>
                  <a:pt x="1590" y="13146"/>
                  <a:pt x="1620" y="13093"/>
                  <a:pt x="1656" y="13093"/>
                </a:cubicBezTo>
                <a:close/>
                <a:moveTo>
                  <a:pt x="1259" y="13093"/>
                </a:moveTo>
                <a:cubicBezTo>
                  <a:pt x="1295" y="13093"/>
                  <a:pt x="1324" y="13146"/>
                  <a:pt x="1324" y="13212"/>
                </a:cubicBezTo>
                <a:cubicBezTo>
                  <a:pt x="1324" y="13278"/>
                  <a:pt x="1295" y="13331"/>
                  <a:pt x="1259" y="13331"/>
                </a:cubicBezTo>
                <a:cubicBezTo>
                  <a:pt x="1222" y="13331"/>
                  <a:pt x="1193" y="13278"/>
                  <a:pt x="1193" y="13212"/>
                </a:cubicBezTo>
                <a:cubicBezTo>
                  <a:pt x="1193" y="13146"/>
                  <a:pt x="1222" y="13093"/>
                  <a:pt x="1259" y="13093"/>
                </a:cubicBezTo>
                <a:close/>
                <a:moveTo>
                  <a:pt x="861" y="13093"/>
                </a:moveTo>
                <a:cubicBezTo>
                  <a:pt x="897" y="13093"/>
                  <a:pt x="927" y="13146"/>
                  <a:pt x="927" y="13212"/>
                </a:cubicBezTo>
                <a:cubicBezTo>
                  <a:pt x="927" y="13278"/>
                  <a:pt x="897" y="13331"/>
                  <a:pt x="861" y="13331"/>
                </a:cubicBezTo>
                <a:cubicBezTo>
                  <a:pt x="825" y="13331"/>
                  <a:pt x="795" y="13278"/>
                  <a:pt x="795" y="13212"/>
                </a:cubicBezTo>
                <a:cubicBezTo>
                  <a:pt x="795" y="13146"/>
                  <a:pt x="825" y="13093"/>
                  <a:pt x="861" y="13093"/>
                </a:cubicBezTo>
                <a:close/>
                <a:moveTo>
                  <a:pt x="463" y="13093"/>
                </a:moveTo>
                <a:cubicBezTo>
                  <a:pt x="500" y="13093"/>
                  <a:pt x="529" y="13146"/>
                  <a:pt x="529" y="13212"/>
                </a:cubicBezTo>
                <a:cubicBezTo>
                  <a:pt x="529" y="13278"/>
                  <a:pt x="500" y="13331"/>
                  <a:pt x="463" y="13331"/>
                </a:cubicBezTo>
                <a:cubicBezTo>
                  <a:pt x="427" y="13331"/>
                  <a:pt x="398" y="13278"/>
                  <a:pt x="398" y="13212"/>
                </a:cubicBezTo>
                <a:cubicBezTo>
                  <a:pt x="398" y="13146"/>
                  <a:pt x="427" y="13093"/>
                  <a:pt x="463" y="13093"/>
                </a:cubicBezTo>
                <a:close/>
                <a:moveTo>
                  <a:pt x="66" y="13093"/>
                </a:moveTo>
                <a:cubicBezTo>
                  <a:pt x="102" y="13093"/>
                  <a:pt x="132" y="13146"/>
                  <a:pt x="132" y="13212"/>
                </a:cubicBezTo>
                <a:cubicBezTo>
                  <a:pt x="132" y="13278"/>
                  <a:pt x="102" y="13331"/>
                  <a:pt x="66" y="13331"/>
                </a:cubicBezTo>
                <a:cubicBezTo>
                  <a:pt x="30" y="13331"/>
                  <a:pt x="0" y="13278"/>
                  <a:pt x="0" y="13212"/>
                </a:cubicBezTo>
                <a:cubicBezTo>
                  <a:pt x="0" y="13146"/>
                  <a:pt x="30" y="13093"/>
                  <a:pt x="66" y="13093"/>
                </a:cubicBezTo>
                <a:close/>
                <a:moveTo>
                  <a:pt x="21534" y="12404"/>
                </a:moveTo>
                <a:cubicBezTo>
                  <a:pt x="21570" y="12404"/>
                  <a:pt x="21600" y="12457"/>
                  <a:pt x="21600" y="12523"/>
                </a:cubicBezTo>
                <a:cubicBezTo>
                  <a:pt x="21600" y="12588"/>
                  <a:pt x="21570" y="12642"/>
                  <a:pt x="21534" y="12642"/>
                </a:cubicBezTo>
                <a:cubicBezTo>
                  <a:pt x="21498" y="12642"/>
                  <a:pt x="21468" y="12588"/>
                  <a:pt x="21468" y="12523"/>
                </a:cubicBezTo>
                <a:cubicBezTo>
                  <a:pt x="21468" y="12457"/>
                  <a:pt x="21498" y="12404"/>
                  <a:pt x="21534" y="12404"/>
                </a:cubicBezTo>
                <a:close/>
                <a:moveTo>
                  <a:pt x="21137" y="12404"/>
                </a:moveTo>
                <a:cubicBezTo>
                  <a:pt x="21173" y="12404"/>
                  <a:pt x="21202" y="12457"/>
                  <a:pt x="21202" y="12523"/>
                </a:cubicBezTo>
                <a:cubicBezTo>
                  <a:pt x="21202" y="12588"/>
                  <a:pt x="21173" y="12642"/>
                  <a:pt x="21137" y="12642"/>
                </a:cubicBezTo>
                <a:cubicBezTo>
                  <a:pt x="21100" y="12642"/>
                  <a:pt x="21071" y="12588"/>
                  <a:pt x="21071" y="12523"/>
                </a:cubicBezTo>
                <a:cubicBezTo>
                  <a:pt x="21071" y="12457"/>
                  <a:pt x="21100" y="12404"/>
                  <a:pt x="21137" y="12404"/>
                </a:cubicBezTo>
                <a:close/>
                <a:moveTo>
                  <a:pt x="20739" y="12404"/>
                </a:moveTo>
                <a:cubicBezTo>
                  <a:pt x="20775" y="12404"/>
                  <a:pt x="20805" y="12457"/>
                  <a:pt x="20805" y="12523"/>
                </a:cubicBezTo>
                <a:cubicBezTo>
                  <a:pt x="20805" y="12588"/>
                  <a:pt x="20775" y="12642"/>
                  <a:pt x="20739" y="12642"/>
                </a:cubicBezTo>
                <a:cubicBezTo>
                  <a:pt x="20703" y="12642"/>
                  <a:pt x="20673" y="12588"/>
                  <a:pt x="20673" y="12523"/>
                </a:cubicBezTo>
                <a:cubicBezTo>
                  <a:pt x="20673" y="12457"/>
                  <a:pt x="20703" y="12404"/>
                  <a:pt x="20739" y="12404"/>
                </a:cubicBezTo>
                <a:close/>
                <a:moveTo>
                  <a:pt x="20341" y="12404"/>
                </a:moveTo>
                <a:cubicBezTo>
                  <a:pt x="20378" y="12404"/>
                  <a:pt x="20407" y="12457"/>
                  <a:pt x="20407" y="12523"/>
                </a:cubicBezTo>
                <a:cubicBezTo>
                  <a:pt x="20407" y="12588"/>
                  <a:pt x="20378" y="12642"/>
                  <a:pt x="20341" y="12642"/>
                </a:cubicBezTo>
                <a:cubicBezTo>
                  <a:pt x="20305" y="12642"/>
                  <a:pt x="20276" y="12588"/>
                  <a:pt x="20276" y="12523"/>
                </a:cubicBezTo>
                <a:cubicBezTo>
                  <a:pt x="20276" y="12457"/>
                  <a:pt x="20305" y="12404"/>
                  <a:pt x="20341" y="12404"/>
                </a:cubicBezTo>
                <a:close/>
                <a:moveTo>
                  <a:pt x="19944" y="12404"/>
                </a:moveTo>
                <a:cubicBezTo>
                  <a:pt x="19980" y="12404"/>
                  <a:pt x="20010" y="12457"/>
                  <a:pt x="20010" y="12523"/>
                </a:cubicBezTo>
                <a:cubicBezTo>
                  <a:pt x="20010" y="12588"/>
                  <a:pt x="19980" y="12642"/>
                  <a:pt x="19944" y="12642"/>
                </a:cubicBezTo>
                <a:cubicBezTo>
                  <a:pt x="19907" y="12642"/>
                  <a:pt x="19878" y="12588"/>
                  <a:pt x="19878" y="12523"/>
                </a:cubicBezTo>
                <a:cubicBezTo>
                  <a:pt x="19878" y="12457"/>
                  <a:pt x="19907" y="12404"/>
                  <a:pt x="19944" y="12404"/>
                </a:cubicBezTo>
                <a:close/>
                <a:moveTo>
                  <a:pt x="19546" y="12404"/>
                </a:moveTo>
                <a:cubicBezTo>
                  <a:pt x="19583" y="12404"/>
                  <a:pt x="19612" y="12457"/>
                  <a:pt x="19612" y="12523"/>
                </a:cubicBezTo>
                <a:cubicBezTo>
                  <a:pt x="19612" y="12588"/>
                  <a:pt x="19583" y="12642"/>
                  <a:pt x="19546" y="12642"/>
                </a:cubicBezTo>
                <a:cubicBezTo>
                  <a:pt x="19510" y="12642"/>
                  <a:pt x="19480" y="12588"/>
                  <a:pt x="19480" y="12523"/>
                </a:cubicBezTo>
                <a:cubicBezTo>
                  <a:pt x="19480" y="12457"/>
                  <a:pt x="19510" y="12404"/>
                  <a:pt x="19546" y="12404"/>
                </a:cubicBezTo>
                <a:close/>
                <a:moveTo>
                  <a:pt x="19149" y="12404"/>
                </a:moveTo>
                <a:cubicBezTo>
                  <a:pt x="19185" y="12404"/>
                  <a:pt x="19215" y="12457"/>
                  <a:pt x="19215" y="12523"/>
                </a:cubicBezTo>
                <a:cubicBezTo>
                  <a:pt x="19215" y="12588"/>
                  <a:pt x="19185" y="12642"/>
                  <a:pt x="19149" y="12642"/>
                </a:cubicBezTo>
                <a:cubicBezTo>
                  <a:pt x="19112" y="12642"/>
                  <a:pt x="19083" y="12588"/>
                  <a:pt x="19083" y="12523"/>
                </a:cubicBezTo>
                <a:cubicBezTo>
                  <a:pt x="19083" y="12457"/>
                  <a:pt x="19112" y="12404"/>
                  <a:pt x="19149" y="12404"/>
                </a:cubicBezTo>
                <a:close/>
                <a:moveTo>
                  <a:pt x="18751" y="12404"/>
                </a:moveTo>
                <a:cubicBezTo>
                  <a:pt x="18788" y="12404"/>
                  <a:pt x="18817" y="12457"/>
                  <a:pt x="18817" y="12523"/>
                </a:cubicBezTo>
                <a:cubicBezTo>
                  <a:pt x="18817" y="12588"/>
                  <a:pt x="18788" y="12642"/>
                  <a:pt x="18751" y="12642"/>
                </a:cubicBezTo>
                <a:cubicBezTo>
                  <a:pt x="18715" y="12642"/>
                  <a:pt x="18685" y="12588"/>
                  <a:pt x="18685" y="12523"/>
                </a:cubicBezTo>
                <a:cubicBezTo>
                  <a:pt x="18685" y="12457"/>
                  <a:pt x="18715" y="12404"/>
                  <a:pt x="18751" y="12404"/>
                </a:cubicBezTo>
                <a:close/>
                <a:moveTo>
                  <a:pt x="18354" y="12404"/>
                </a:moveTo>
                <a:cubicBezTo>
                  <a:pt x="18390" y="12404"/>
                  <a:pt x="18420" y="12457"/>
                  <a:pt x="18420" y="12523"/>
                </a:cubicBezTo>
                <a:cubicBezTo>
                  <a:pt x="18420" y="12588"/>
                  <a:pt x="18390" y="12642"/>
                  <a:pt x="18354" y="12642"/>
                </a:cubicBezTo>
                <a:cubicBezTo>
                  <a:pt x="18317" y="12642"/>
                  <a:pt x="18288" y="12588"/>
                  <a:pt x="18288" y="12523"/>
                </a:cubicBezTo>
                <a:cubicBezTo>
                  <a:pt x="18288" y="12457"/>
                  <a:pt x="18317" y="12404"/>
                  <a:pt x="18354" y="12404"/>
                </a:cubicBezTo>
                <a:close/>
                <a:moveTo>
                  <a:pt x="17956" y="12404"/>
                </a:moveTo>
                <a:cubicBezTo>
                  <a:pt x="17992" y="12404"/>
                  <a:pt x="18022" y="12457"/>
                  <a:pt x="18022" y="12523"/>
                </a:cubicBezTo>
                <a:cubicBezTo>
                  <a:pt x="18022" y="12588"/>
                  <a:pt x="17992" y="12642"/>
                  <a:pt x="17956" y="12642"/>
                </a:cubicBezTo>
                <a:cubicBezTo>
                  <a:pt x="17920" y="12642"/>
                  <a:pt x="17890" y="12588"/>
                  <a:pt x="17890" y="12523"/>
                </a:cubicBezTo>
                <a:cubicBezTo>
                  <a:pt x="17890" y="12457"/>
                  <a:pt x="17920" y="12404"/>
                  <a:pt x="17956" y="12404"/>
                </a:cubicBezTo>
                <a:close/>
                <a:moveTo>
                  <a:pt x="17559" y="12404"/>
                </a:moveTo>
                <a:cubicBezTo>
                  <a:pt x="17595" y="12404"/>
                  <a:pt x="17624" y="12457"/>
                  <a:pt x="17624" y="12523"/>
                </a:cubicBezTo>
                <a:cubicBezTo>
                  <a:pt x="17624" y="12588"/>
                  <a:pt x="17595" y="12642"/>
                  <a:pt x="17559" y="12642"/>
                </a:cubicBezTo>
                <a:cubicBezTo>
                  <a:pt x="17522" y="12642"/>
                  <a:pt x="17493" y="12588"/>
                  <a:pt x="17493" y="12523"/>
                </a:cubicBezTo>
                <a:cubicBezTo>
                  <a:pt x="17493" y="12457"/>
                  <a:pt x="17522" y="12404"/>
                  <a:pt x="17559" y="12404"/>
                </a:cubicBezTo>
                <a:close/>
                <a:moveTo>
                  <a:pt x="17161" y="12404"/>
                </a:moveTo>
                <a:cubicBezTo>
                  <a:pt x="17197" y="12404"/>
                  <a:pt x="17227" y="12457"/>
                  <a:pt x="17227" y="12523"/>
                </a:cubicBezTo>
                <a:cubicBezTo>
                  <a:pt x="17227" y="12588"/>
                  <a:pt x="17197" y="12642"/>
                  <a:pt x="17161" y="12642"/>
                </a:cubicBezTo>
                <a:cubicBezTo>
                  <a:pt x="17125" y="12642"/>
                  <a:pt x="17095" y="12588"/>
                  <a:pt x="17095" y="12523"/>
                </a:cubicBezTo>
                <a:cubicBezTo>
                  <a:pt x="17095" y="12457"/>
                  <a:pt x="17125" y="12404"/>
                  <a:pt x="17161" y="12404"/>
                </a:cubicBezTo>
                <a:close/>
                <a:moveTo>
                  <a:pt x="16763" y="12404"/>
                </a:moveTo>
                <a:cubicBezTo>
                  <a:pt x="16800" y="12404"/>
                  <a:pt x="16829" y="12457"/>
                  <a:pt x="16829" y="12523"/>
                </a:cubicBezTo>
                <a:cubicBezTo>
                  <a:pt x="16829" y="12588"/>
                  <a:pt x="16800" y="12642"/>
                  <a:pt x="16763" y="12642"/>
                </a:cubicBezTo>
                <a:cubicBezTo>
                  <a:pt x="16727" y="12642"/>
                  <a:pt x="16697" y="12588"/>
                  <a:pt x="16697" y="12523"/>
                </a:cubicBezTo>
                <a:cubicBezTo>
                  <a:pt x="16697" y="12457"/>
                  <a:pt x="16727" y="12404"/>
                  <a:pt x="16763" y="12404"/>
                </a:cubicBezTo>
                <a:close/>
                <a:moveTo>
                  <a:pt x="16366" y="12404"/>
                </a:moveTo>
                <a:cubicBezTo>
                  <a:pt x="16402" y="12404"/>
                  <a:pt x="16432" y="12457"/>
                  <a:pt x="16432" y="12523"/>
                </a:cubicBezTo>
                <a:cubicBezTo>
                  <a:pt x="16432" y="12588"/>
                  <a:pt x="16402" y="12642"/>
                  <a:pt x="16366" y="12642"/>
                </a:cubicBezTo>
                <a:cubicBezTo>
                  <a:pt x="16329" y="12642"/>
                  <a:pt x="16300" y="12588"/>
                  <a:pt x="16300" y="12523"/>
                </a:cubicBezTo>
                <a:cubicBezTo>
                  <a:pt x="16300" y="12457"/>
                  <a:pt x="16329" y="12404"/>
                  <a:pt x="16366" y="12404"/>
                </a:cubicBezTo>
                <a:close/>
                <a:moveTo>
                  <a:pt x="15968" y="12404"/>
                </a:moveTo>
                <a:cubicBezTo>
                  <a:pt x="16005" y="12404"/>
                  <a:pt x="16034" y="12457"/>
                  <a:pt x="16034" y="12523"/>
                </a:cubicBezTo>
                <a:cubicBezTo>
                  <a:pt x="16034" y="12588"/>
                  <a:pt x="16005" y="12642"/>
                  <a:pt x="15968" y="12642"/>
                </a:cubicBezTo>
                <a:cubicBezTo>
                  <a:pt x="15932" y="12642"/>
                  <a:pt x="15902" y="12588"/>
                  <a:pt x="15902" y="12523"/>
                </a:cubicBezTo>
                <a:cubicBezTo>
                  <a:pt x="15902" y="12457"/>
                  <a:pt x="15932" y="12404"/>
                  <a:pt x="15968" y="12404"/>
                </a:cubicBezTo>
                <a:close/>
                <a:moveTo>
                  <a:pt x="15571" y="12404"/>
                </a:moveTo>
                <a:cubicBezTo>
                  <a:pt x="15607" y="12404"/>
                  <a:pt x="15637" y="12457"/>
                  <a:pt x="15637" y="12523"/>
                </a:cubicBezTo>
                <a:cubicBezTo>
                  <a:pt x="15637" y="12588"/>
                  <a:pt x="15607" y="12642"/>
                  <a:pt x="15571" y="12642"/>
                </a:cubicBezTo>
                <a:cubicBezTo>
                  <a:pt x="15534" y="12642"/>
                  <a:pt x="15505" y="12588"/>
                  <a:pt x="15505" y="12523"/>
                </a:cubicBezTo>
                <a:cubicBezTo>
                  <a:pt x="15505" y="12457"/>
                  <a:pt x="15534" y="12404"/>
                  <a:pt x="15571" y="12404"/>
                </a:cubicBezTo>
                <a:close/>
                <a:moveTo>
                  <a:pt x="15173" y="12404"/>
                </a:moveTo>
                <a:cubicBezTo>
                  <a:pt x="15210" y="12404"/>
                  <a:pt x="15239" y="12457"/>
                  <a:pt x="15239" y="12523"/>
                </a:cubicBezTo>
                <a:cubicBezTo>
                  <a:pt x="15239" y="12588"/>
                  <a:pt x="15210" y="12642"/>
                  <a:pt x="15173" y="12642"/>
                </a:cubicBezTo>
                <a:cubicBezTo>
                  <a:pt x="15137" y="12642"/>
                  <a:pt x="15107" y="12588"/>
                  <a:pt x="15107" y="12523"/>
                </a:cubicBezTo>
                <a:cubicBezTo>
                  <a:pt x="15107" y="12457"/>
                  <a:pt x="15137" y="12404"/>
                  <a:pt x="15173" y="12404"/>
                </a:cubicBezTo>
                <a:close/>
                <a:moveTo>
                  <a:pt x="14776" y="12404"/>
                </a:moveTo>
                <a:cubicBezTo>
                  <a:pt x="14812" y="12404"/>
                  <a:pt x="14841" y="12457"/>
                  <a:pt x="14841" y="12523"/>
                </a:cubicBezTo>
                <a:cubicBezTo>
                  <a:pt x="14841" y="12588"/>
                  <a:pt x="14812" y="12642"/>
                  <a:pt x="14776" y="12642"/>
                </a:cubicBezTo>
                <a:cubicBezTo>
                  <a:pt x="14739" y="12642"/>
                  <a:pt x="14710" y="12588"/>
                  <a:pt x="14710" y="12523"/>
                </a:cubicBezTo>
                <a:cubicBezTo>
                  <a:pt x="14710" y="12457"/>
                  <a:pt x="14739" y="12404"/>
                  <a:pt x="14776" y="12404"/>
                </a:cubicBezTo>
                <a:close/>
                <a:moveTo>
                  <a:pt x="14378" y="12404"/>
                </a:moveTo>
                <a:cubicBezTo>
                  <a:pt x="14414" y="12404"/>
                  <a:pt x="14444" y="12457"/>
                  <a:pt x="14444" y="12523"/>
                </a:cubicBezTo>
                <a:cubicBezTo>
                  <a:pt x="14444" y="12588"/>
                  <a:pt x="14414" y="12642"/>
                  <a:pt x="14378" y="12642"/>
                </a:cubicBezTo>
                <a:cubicBezTo>
                  <a:pt x="14342" y="12642"/>
                  <a:pt x="14312" y="12588"/>
                  <a:pt x="14312" y="12523"/>
                </a:cubicBezTo>
                <a:cubicBezTo>
                  <a:pt x="14312" y="12457"/>
                  <a:pt x="14342" y="12404"/>
                  <a:pt x="14378" y="12404"/>
                </a:cubicBezTo>
                <a:close/>
                <a:moveTo>
                  <a:pt x="13980" y="12404"/>
                </a:moveTo>
                <a:cubicBezTo>
                  <a:pt x="14017" y="12404"/>
                  <a:pt x="14046" y="12457"/>
                  <a:pt x="14046" y="12523"/>
                </a:cubicBezTo>
                <a:cubicBezTo>
                  <a:pt x="14046" y="12588"/>
                  <a:pt x="14017" y="12642"/>
                  <a:pt x="13980" y="12642"/>
                </a:cubicBezTo>
                <a:cubicBezTo>
                  <a:pt x="13944" y="12642"/>
                  <a:pt x="13915" y="12588"/>
                  <a:pt x="13915" y="12523"/>
                </a:cubicBezTo>
                <a:cubicBezTo>
                  <a:pt x="13915" y="12457"/>
                  <a:pt x="13944" y="12404"/>
                  <a:pt x="13980" y="12404"/>
                </a:cubicBezTo>
                <a:close/>
                <a:moveTo>
                  <a:pt x="13583" y="12404"/>
                </a:moveTo>
                <a:cubicBezTo>
                  <a:pt x="13619" y="12404"/>
                  <a:pt x="13649" y="12457"/>
                  <a:pt x="13649" y="12523"/>
                </a:cubicBezTo>
                <a:cubicBezTo>
                  <a:pt x="13649" y="12588"/>
                  <a:pt x="13619" y="12642"/>
                  <a:pt x="13583" y="12642"/>
                </a:cubicBezTo>
                <a:cubicBezTo>
                  <a:pt x="13547" y="12642"/>
                  <a:pt x="13517" y="12588"/>
                  <a:pt x="13517" y="12523"/>
                </a:cubicBezTo>
                <a:cubicBezTo>
                  <a:pt x="13517" y="12457"/>
                  <a:pt x="13547" y="12404"/>
                  <a:pt x="13583" y="12404"/>
                </a:cubicBezTo>
                <a:close/>
                <a:moveTo>
                  <a:pt x="13185" y="12404"/>
                </a:moveTo>
                <a:cubicBezTo>
                  <a:pt x="13222" y="12404"/>
                  <a:pt x="13251" y="12457"/>
                  <a:pt x="13251" y="12523"/>
                </a:cubicBezTo>
                <a:cubicBezTo>
                  <a:pt x="13251" y="12588"/>
                  <a:pt x="13222" y="12642"/>
                  <a:pt x="13185" y="12642"/>
                </a:cubicBezTo>
                <a:cubicBezTo>
                  <a:pt x="13149" y="12642"/>
                  <a:pt x="13119" y="12588"/>
                  <a:pt x="13119" y="12523"/>
                </a:cubicBezTo>
                <a:cubicBezTo>
                  <a:pt x="13119" y="12457"/>
                  <a:pt x="13149" y="12404"/>
                  <a:pt x="13185" y="12404"/>
                </a:cubicBezTo>
                <a:close/>
                <a:moveTo>
                  <a:pt x="12788" y="12404"/>
                </a:moveTo>
                <a:cubicBezTo>
                  <a:pt x="12824" y="12404"/>
                  <a:pt x="12854" y="12457"/>
                  <a:pt x="12854" y="12523"/>
                </a:cubicBezTo>
                <a:cubicBezTo>
                  <a:pt x="12854" y="12588"/>
                  <a:pt x="12824" y="12642"/>
                  <a:pt x="12788" y="12642"/>
                </a:cubicBezTo>
                <a:cubicBezTo>
                  <a:pt x="12751" y="12642"/>
                  <a:pt x="12722" y="12588"/>
                  <a:pt x="12722" y="12523"/>
                </a:cubicBezTo>
                <a:cubicBezTo>
                  <a:pt x="12722" y="12457"/>
                  <a:pt x="12751" y="12404"/>
                  <a:pt x="12788" y="12404"/>
                </a:cubicBezTo>
                <a:close/>
                <a:moveTo>
                  <a:pt x="12390" y="12404"/>
                </a:moveTo>
                <a:cubicBezTo>
                  <a:pt x="12427" y="12404"/>
                  <a:pt x="12456" y="12457"/>
                  <a:pt x="12456" y="12523"/>
                </a:cubicBezTo>
                <a:cubicBezTo>
                  <a:pt x="12456" y="12588"/>
                  <a:pt x="12427" y="12642"/>
                  <a:pt x="12390" y="12642"/>
                </a:cubicBezTo>
                <a:cubicBezTo>
                  <a:pt x="12354" y="12642"/>
                  <a:pt x="12324" y="12588"/>
                  <a:pt x="12324" y="12523"/>
                </a:cubicBezTo>
                <a:cubicBezTo>
                  <a:pt x="12324" y="12457"/>
                  <a:pt x="12354" y="12404"/>
                  <a:pt x="12390" y="12404"/>
                </a:cubicBezTo>
                <a:close/>
                <a:moveTo>
                  <a:pt x="11993" y="12404"/>
                </a:moveTo>
                <a:cubicBezTo>
                  <a:pt x="12029" y="12404"/>
                  <a:pt x="12059" y="12457"/>
                  <a:pt x="12059" y="12523"/>
                </a:cubicBezTo>
                <a:cubicBezTo>
                  <a:pt x="12059" y="12588"/>
                  <a:pt x="12029" y="12642"/>
                  <a:pt x="11993" y="12642"/>
                </a:cubicBezTo>
                <a:cubicBezTo>
                  <a:pt x="11956" y="12642"/>
                  <a:pt x="11927" y="12588"/>
                  <a:pt x="11927" y="12523"/>
                </a:cubicBezTo>
                <a:cubicBezTo>
                  <a:pt x="11927" y="12457"/>
                  <a:pt x="11956" y="12404"/>
                  <a:pt x="11993" y="12404"/>
                </a:cubicBezTo>
                <a:close/>
                <a:moveTo>
                  <a:pt x="11595" y="12404"/>
                </a:moveTo>
                <a:cubicBezTo>
                  <a:pt x="11631" y="12404"/>
                  <a:pt x="11661" y="12457"/>
                  <a:pt x="11661" y="12523"/>
                </a:cubicBezTo>
                <a:cubicBezTo>
                  <a:pt x="11661" y="12588"/>
                  <a:pt x="11631" y="12642"/>
                  <a:pt x="11595" y="12642"/>
                </a:cubicBezTo>
                <a:cubicBezTo>
                  <a:pt x="11559" y="12642"/>
                  <a:pt x="11529" y="12588"/>
                  <a:pt x="11529" y="12523"/>
                </a:cubicBezTo>
                <a:cubicBezTo>
                  <a:pt x="11529" y="12457"/>
                  <a:pt x="11559" y="12404"/>
                  <a:pt x="11595" y="12404"/>
                </a:cubicBezTo>
                <a:close/>
                <a:moveTo>
                  <a:pt x="11198" y="12404"/>
                </a:moveTo>
                <a:cubicBezTo>
                  <a:pt x="11234" y="12404"/>
                  <a:pt x="11263" y="12457"/>
                  <a:pt x="11263" y="12523"/>
                </a:cubicBezTo>
                <a:cubicBezTo>
                  <a:pt x="11263" y="12588"/>
                  <a:pt x="11234" y="12642"/>
                  <a:pt x="11198" y="12642"/>
                </a:cubicBezTo>
                <a:cubicBezTo>
                  <a:pt x="11161" y="12642"/>
                  <a:pt x="11132" y="12588"/>
                  <a:pt x="11132" y="12523"/>
                </a:cubicBezTo>
                <a:cubicBezTo>
                  <a:pt x="11132" y="12457"/>
                  <a:pt x="11161" y="12404"/>
                  <a:pt x="11198" y="12404"/>
                </a:cubicBezTo>
                <a:close/>
                <a:moveTo>
                  <a:pt x="10800" y="12404"/>
                </a:moveTo>
                <a:cubicBezTo>
                  <a:pt x="10836" y="12404"/>
                  <a:pt x="10866" y="12457"/>
                  <a:pt x="10866" y="12523"/>
                </a:cubicBezTo>
                <a:cubicBezTo>
                  <a:pt x="10866" y="12588"/>
                  <a:pt x="10836" y="12642"/>
                  <a:pt x="10800" y="12642"/>
                </a:cubicBezTo>
                <a:cubicBezTo>
                  <a:pt x="10764" y="12642"/>
                  <a:pt x="10734" y="12588"/>
                  <a:pt x="10734" y="12523"/>
                </a:cubicBezTo>
                <a:cubicBezTo>
                  <a:pt x="10734" y="12457"/>
                  <a:pt x="10764" y="12404"/>
                  <a:pt x="10800" y="12404"/>
                </a:cubicBezTo>
                <a:close/>
                <a:moveTo>
                  <a:pt x="10402" y="12404"/>
                </a:moveTo>
                <a:cubicBezTo>
                  <a:pt x="10439" y="12404"/>
                  <a:pt x="10468" y="12457"/>
                  <a:pt x="10468" y="12523"/>
                </a:cubicBezTo>
                <a:cubicBezTo>
                  <a:pt x="10468" y="12588"/>
                  <a:pt x="10439" y="12642"/>
                  <a:pt x="10402" y="12642"/>
                </a:cubicBezTo>
                <a:cubicBezTo>
                  <a:pt x="10366" y="12642"/>
                  <a:pt x="10337" y="12588"/>
                  <a:pt x="10337" y="12523"/>
                </a:cubicBezTo>
                <a:cubicBezTo>
                  <a:pt x="10337" y="12457"/>
                  <a:pt x="10366" y="12404"/>
                  <a:pt x="10402" y="12404"/>
                </a:cubicBezTo>
                <a:close/>
                <a:moveTo>
                  <a:pt x="10005" y="12404"/>
                </a:moveTo>
                <a:cubicBezTo>
                  <a:pt x="10041" y="12404"/>
                  <a:pt x="10071" y="12457"/>
                  <a:pt x="10071" y="12523"/>
                </a:cubicBezTo>
                <a:cubicBezTo>
                  <a:pt x="10071" y="12588"/>
                  <a:pt x="10041" y="12642"/>
                  <a:pt x="10005" y="12642"/>
                </a:cubicBezTo>
                <a:cubicBezTo>
                  <a:pt x="9968" y="12642"/>
                  <a:pt x="9939" y="12588"/>
                  <a:pt x="9939" y="12523"/>
                </a:cubicBezTo>
                <a:cubicBezTo>
                  <a:pt x="9939" y="12457"/>
                  <a:pt x="9968" y="12404"/>
                  <a:pt x="10005" y="12404"/>
                </a:cubicBezTo>
                <a:close/>
                <a:moveTo>
                  <a:pt x="9607" y="12404"/>
                </a:moveTo>
                <a:cubicBezTo>
                  <a:pt x="9644" y="12404"/>
                  <a:pt x="9673" y="12457"/>
                  <a:pt x="9673" y="12523"/>
                </a:cubicBezTo>
                <a:cubicBezTo>
                  <a:pt x="9673" y="12588"/>
                  <a:pt x="9644" y="12642"/>
                  <a:pt x="9607" y="12642"/>
                </a:cubicBezTo>
                <a:cubicBezTo>
                  <a:pt x="9571" y="12642"/>
                  <a:pt x="9541" y="12588"/>
                  <a:pt x="9541" y="12523"/>
                </a:cubicBezTo>
                <a:cubicBezTo>
                  <a:pt x="9541" y="12457"/>
                  <a:pt x="9571" y="12404"/>
                  <a:pt x="9607" y="12404"/>
                </a:cubicBezTo>
                <a:close/>
                <a:moveTo>
                  <a:pt x="9210" y="12404"/>
                </a:moveTo>
                <a:cubicBezTo>
                  <a:pt x="9246" y="12404"/>
                  <a:pt x="9276" y="12457"/>
                  <a:pt x="9276" y="12523"/>
                </a:cubicBezTo>
                <a:cubicBezTo>
                  <a:pt x="9276" y="12588"/>
                  <a:pt x="9246" y="12642"/>
                  <a:pt x="9210" y="12642"/>
                </a:cubicBezTo>
                <a:cubicBezTo>
                  <a:pt x="9173" y="12642"/>
                  <a:pt x="9144" y="12588"/>
                  <a:pt x="9144" y="12523"/>
                </a:cubicBezTo>
                <a:cubicBezTo>
                  <a:pt x="9144" y="12457"/>
                  <a:pt x="9173" y="12404"/>
                  <a:pt x="9210" y="12404"/>
                </a:cubicBezTo>
                <a:close/>
                <a:moveTo>
                  <a:pt x="8812" y="12404"/>
                </a:moveTo>
                <a:cubicBezTo>
                  <a:pt x="8849" y="12404"/>
                  <a:pt x="8878" y="12457"/>
                  <a:pt x="8878" y="12523"/>
                </a:cubicBezTo>
                <a:cubicBezTo>
                  <a:pt x="8878" y="12588"/>
                  <a:pt x="8849" y="12642"/>
                  <a:pt x="8812" y="12642"/>
                </a:cubicBezTo>
                <a:cubicBezTo>
                  <a:pt x="8776" y="12642"/>
                  <a:pt x="8746" y="12588"/>
                  <a:pt x="8746" y="12523"/>
                </a:cubicBezTo>
                <a:cubicBezTo>
                  <a:pt x="8746" y="12457"/>
                  <a:pt x="8776" y="12404"/>
                  <a:pt x="8812" y="12404"/>
                </a:cubicBezTo>
                <a:close/>
                <a:moveTo>
                  <a:pt x="8415" y="12404"/>
                </a:moveTo>
                <a:cubicBezTo>
                  <a:pt x="8451" y="12404"/>
                  <a:pt x="8481" y="12457"/>
                  <a:pt x="8481" y="12523"/>
                </a:cubicBezTo>
                <a:cubicBezTo>
                  <a:pt x="8481" y="12588"/>
                  <a:pt x="8451" y="12642"/>
                  <a:pt x="8415" y="12642"/>
                </a:cubicBezTo>
                <a:cubicBezTo>
                  <a:pt x="8378" y="12642"/>
                  <a:pt x="8349" y="12588"/>
                  <a:pt x="8349" y="12523"/>
                </a:cubicBezTo>
                <a:cubicBezTo>
                  <a:pt x="8349" y="12457"/>
                  <a:pt x="8378" y="12404"/>
                  <a:pt x="8415" y="12404"/>
                </a:cubicBezTo>
                <a:close/>
                <a:moveTo>
                  <a:pt x="8017" y="12404"/>
                </a:moveTo>
                <a:cubicBezTo>
                  <a:pt x="8053" y="12404"/>
                  <a:pt x="8083" y="12457"/>
                  <a:pt x="8083" y="12523"/>
                </a:cubicBezTo>
                <a:cubicBezTo>
                  <a:pt x="8083" y="12588"/>
                  <a:pt x="8053" y="12642"/>
                  <a:pt x="8017" y="12642"/>
                </a:cubicBezTo>
                <a:cubicBezTo>
                  <a:pt x="7981" y="12642"/>
                  <a:pt x="7951" y="12588"/>
                  <a:pt x="7951" y="12523"/>
                </a:cubicBezTo>
                <a:cubicBezTo>
                  <a:pt x="7951" y="12457"/>
                  <a:pt x="7981" y="12404"/>
                  <a:pt x="8017" y="12404"/>
                </a:cubicBezTo>
                <a:close/>
                <a:moveTo>
                  <a:pt x="7620" y="12404"/>
                </a:moveTo>
                <a:cubicBezTo>
                  <a:pt x="7656" y="12404"/>
                  <a:pt x="7685" y="12457"/>
                  <a:pt x="7685" y="12523"/>
                </a:cubicBezTo>
                <a:cubicBezTo>
                  <a:pt x="7685" y="12588"/>
                  <a:pt x="7656" y="12642"/>
                  <a:pt x="7620" y="12642"/>
                </a:cubicBezTo>
                <a:cubicBezTo>
                  <a:pt x="7583" y="12642"/>
                  <a:pt x="7554" y="12588"/>
                  <a:pt x="7554" y="12523"/>
                </a:cubicBezTo>
                <a:cubicBezTo>
                  <a:pt x="7554" y="12457"/>
                  <a:pt x="7583" y="12404"/>
                  <a:pt x="7620" y="12404"/>
                </a:cubicBezTo>
                <a:close/>
                <a:moveTo>
                  <a:pt x="7222" y="12404"/>
                </a:moveTo>
                <a:cubicBezTo>
                  <a:pt x="7258" y="12404"/>
                  <a:pt x="7288" y="12457"/>
                  <a:pt x="7288" y="12523"/>
                </a:cubicBezTo>
                <a:cubicBezTo>
                  <a:pt x="7288" y="12588"/>
                  <a:pt x="7258" y="12642"/>
                  <a:pt x="7222" y="12642"/>
                </a:cubicBezTo>
                <a:cubicBezTo>
                  <a:pt x="7186" y="12642"/>
                  <a:pt x="7156" y="12588"/>
                  <a:pt x="7156" y="12523"/>
                </a:cubicBezTo>
                <a:cubicBezTo>
                  <a:pt x="7156" y="12457"/>
                  <a:pt x="7186" y="12404"/>
                  <a:pt x="7222" y="12404"/>
                </a:cubicBezTo>
                <a:close/>
                <a:moveTo>
                  <a:pt x="6824" y="12404"/>
                </a:moveTo>
                <a:cubicBezTo>
                  <a:pt x="6861" y="12404"/>
                  <a:pt x="6890" y="12457"/>
                  <a:pt x="6890" y="12523"/>
                </a:cubicBezTo>
                <a:cubicBezTo>
                  <a:pt x="6890" y="12588"/>
                  <a:pt x="6861" y="12642"/>
                  <a:pt x="6824" y="12642"/>
                </a:cubicBezTo>
                <a:cubicBezTo>
                  <a:pt x="6788" y="12642"/>
                  <a:pt x="6759" y="12588"/>
                  <a:pt x="6759" y="12523"/>
                </a:cubicBezTo>
                <a:cubicBezTo>
                  <a:pt x="6759" y="12457"/>
                  <a:pt x="6788" y="12404"/>
                  <a:pt x="6824" y="12404"/>
                </a:cubicBezTo>
                <a:close/>
                <a:moveTo>
                  <a:pt x="6427" y="12404"/>
                </a:moveTo>
                <a:cubicBezTo>
                  <a:pt x="6463" y="12404"/>
                  <a:pt x="6493" y="12457"/>
                  <a:pt x="6493" y="12523"/>
                </a:cubicBezTo>
                <a:cubicBezTo>
                  <a:pt x="6493" y="12588"/>
                  <a:pt x="6463" y="12642"/>
                  <a:pt x="6427" y="12642"/>
                </a:cubicBezTo>
                <a:cubicBezTo>
                  <a:pt x="6390" y="12642"/>
                  <a:pt x="6361" y="12588"/>
                  <a:pt x="6361" y="12523"/>
                </a:cubicBezTo>
                <a:cubicBezTo>
                  <a:pt x="6361" y="12457"/>
                  <a:pt x="6390" y="12404"/>
                  <a:pt x="6427" y="12404"/>
                </a:cubicBezTo>
                <a:close/>
                <a:moveTo>
                  <a:pt x="6029" y="12404"/>
                </a:moveTo>
                <a:cubicBezTo>
                  <a:pt x="6066" y="12404"/>
                  <a:pt x="6095" y="12457"/>
                  <a:pt x="6095" y="12523"/>
                </a:cubicBezTo>
                <a:cubicBezTo>
                  <a:pt x="6095" y="12588"/>
                  <a:pt x="6066" y="12642"/>
                  <a:pt x="6029" y="12642"/>
                </a:cubicBezTo>
                <a:cubicBezTo>
                  <a:pt x="5993" y="12642"/>
                  <a:pt x="5963" y="12588"/>
                  <a:pt x="5963" y="12523"/>
                </a:cubicBezTo>
                <a:cubicBezTo>
                  <a:pt x="5963" y="12457"/>
                  <a:pt x="5993" y="12404"/>
                  <a:pt x="6029" y="12404"/>
                </a:cubicBezTo>
                <a:close/>
                <a:moveTo>
                  <a:pt x="5632" y="12404"/>
                </a:moveTo>
                <a:cubicBezTo>
                  <a:pt x="5668" y="12404"/>
                  <a:pt x="5698" y="12457"/>
                  <a:pt x="5698" y="12523"/>
                </a:cubicBezTo>
                <a:cubicBezTo>
                  <a:pt x="5698" y="12588"/>
                  <a:pt x="5668" y="12642"/>
                  <a:pt x="5632" y="12642"/>
                </a:cubicBezTo>
                <a:cubicBezTo>
                  <a:pt x="5595" y="12642"/>
                  <a:pt x="5566" y="12588"/>
                  <a:pt x="5566" y="12523"/>
                </a:cubicBezTo>
                <a:cubicBezTo>
                  <a:pt x="5566" y="12457"/>
                  <a:pt x="5595" y="12404"/>
                  <a:pt x="5632" y="12404"/>
                </a:cubicBezTo>
                <a:close/>
                <a:moveTo>
                  <a:pt x="5234" y="12404"/>
                </a:moveTo>
                <a:cubicBezTo>
                  <a:pt x="5271" y="12404"/>
                  <a:pt x="5300" y="12457"/>
                  <a:pt x="5300" y="12523"/>
                </a:cubicBezTo>
                <a:cubicBezTo>
                  <a:pt x="5300" y="12588"/>
                  <a:pt x="5271" y="12642"/>
                  <a:pt x="5234" y="12642"/>
                </a:cubicBezTo>
                <a:cubicBezTo>
                  <a:pt x="5198" y="12642"/>
                  <a:pt x="5168" y="12588"/>
                  <a:pt x="5168" y="12523"/>
                </a:cubicBezTo>
                <a:cubicBezTo>
                  <a:pt x="5168" y="12457"/>
                  <a:pt x="5198" y="12404"/>
                  <a:pt x="5234" y="12404"/>
                </a:cubicBezTo>
                <a:close/>
                <a:moveTo>
                  <a:pt x="4837" y="12404"/>
                </a:moveTo>
                <a:cubicBezTo>
                  <a:pt x="4873" y="12404"/>
                  <a:pt x="4903" y="12457"/>
                  <a:pt x="4903" y="12523"/>
                </a:cubicBezTo>
                <a:cubicBezTo>
                  <a:pt x="4903" y="12588"/>
                  <a:pt x="4873" y="12642"/>
                  <a:pt x="4837" y="12642"/>
                </a:cubicBezTo>
                <a:cubicBezTo>
                  <a:pt x="4800" y="12642"/>
                  <a:pt x="4771" y="12588"/>
                  <a:pt x="4771" y="12523"/>
                </a:cubicBezTo>
                <a:cubicBezTo>
                  <a:pt x="4771" y="12457"/>
                  <a:pt x="4800" y="12404"/>
                  <a:pt x="4837" y="12404"/>
                </a:cubicBezTo>
                <a:close/>
                <a:moveTo>
                  <a:pt x="4439" y="12404"/>
                </a:moveTo>
                <a:cubicBezTo>
                  <a:pt x="4475" y="12404"/>
                  <a:pt x="4505" y="12457"/>
                  <a:pt x="4505" y="12523"/>
                </a:cubicBezTo>
                <a:cubicBezTo>
                  <a:pt x="4505" y="12588"/>
                  <a:pt x="4475" y="12642"/>
                  <a:pt x="4439" y="12642"/>
                </a:cubicBezTo>
                <a:cubicBezTo>
                  <a:pt x="4403" y="12642"/>
                  <a:pt x="4373" y="12588"/>
                  <a:pt x="4373" y="12523"/>
                </a:cubicBezTo>
                <a:cubicBezTo>
                  <a:pt x="4373" y="12457"/>
                  <a:pt x="4403" y="12404"/>
                  <a:pt x="4439" y="12404"/>
                </a:cubicBezTo>
                <a:close/>
                <a:moveTo>
                  <a:pt x="4042" y="12404"/>
                </a:moveTo>
                <a:cubicBezTo>
                  <a:pt x="4078" y="12404"/>
                  <a:pt x="4107" y="12457"/>
                  <a:pt x="4107" y="12523"/>
                </a:cubicBezTo>
                <a:cubicBezTo>
                  <a:pt x="4107" y="12588"/>
                  <a:pt x="4078" y="12642"/>
                  <a:pt x="4042" y="12642"/>
                </a:cubicBezTo>
                <a:cubicBezTo>
                  <a:pt x="4005" y="12642"/>
                  <a:pt x="3976" y="12588"/>
                  <a:pt x="3976" y="12523"/>
                </a:cubicBezTo>
                <a:cubicBezTo>
                  <a:pt x="3976" y="12457"/>
                  <a:pt x="4005" y="12404"/>
                  <a:pt x="4042" y="12404"/>
                </a:cubicBezTo>
                <a:close/>
                <a:moveTo>
                  <a:pt x="3644" y="12404"/>
                </a:moveTo>
                <a:cubicBezTo>
                  <a:pt x="3680" y="12404"/>
                  <a:pt x="3710" y="12457"/>
                  <a:pt x="3710" y="12523"/>
                </a:cubicBezTo>
                <a:cubicBezTo>
                  <a:pt x="3710" y="12588"/>
                  <a:pt x="3680" y="12642"/>
                  <a:pt x="3644" y="12642"/>
                </a:cubicBezTo>
                <a:cubicBezTo>
                  <a:pt x="3608" y="12642"/>
                  <a:pt x="3578" y="12588"/>
                  <a:pt x="3578" y="12523"/>
                </a:cubicBezTo>
                <a:cubicBezTo>
                  <a:pt x="3578" y="12457"/>
                  <a:pt x="3608" y="12404"/>
                  <a:pt x="3644" y="12404"/>
                </a:cubicBezTo>
                <a:close/>
                <a:moveTo>
                  <a:pt x="3246" y="12404"/>
                </a:moveTo>
                <a:cubicBezTo>
                  <a:pt x="3283" y="12404"/>
                  <a:pt x="3312" y="12457"/>
                  <a:pt x="3312" y="12523"/>
                </a:cubicBezTo>
                <a:cubicBezTo>
                  <a:pt x="3312" y="12588"/>
                  <a:pt x="3283" y="12642"/>
                  <a:pt x="3246" y="12642"/>
                </a:cubicBezTo>
                <a:cubicBezTo>
                  <a:pt x="3210" y="12642"/>
                  <a:pt x="3181" y="12588"/>
                  <a:pt x="3181" y="12523"/>
                </a:cubicBezTo>
                <a:cubicBezTo>
                  <a:pt x="3181" y="12457"/>
                  <a:pt x="3210" y="12404"/>
                  <a:pt x="3246" y="12404"/>
                </a:cubicBezTo>
                <a:close/>
                <a:moveTo>
                  <a:pt x="2849" y="12404"/>
                </a:moveTo>
                <a:cubicBezTo>
                  <a:pt x="2885" y="12404"/>
                  <a:pt x="2915" y="12457"/>
                  <a:pt x="2915" y="12523"/>
                </a:cubicBezTo>
                <a:cubicBezTo>
                  <a:pt x="2915" y="12588"/>
                  <a:pt x="2885" y="12642"/>
                  <a:pt x="2849" y="12642"/>
                </a:cubicBezTo>
                <a:cubicBezTo>
                  <a:pt x="2812" y="12642"/>
                  <a:pt x="2783" y="12588"/>
                  <a:pt x="2783" y="12523"/>
                </a:cubicBezTo>
                <a:cubicBezTo>
                  <a:pt x="2783" y="12457"/>
                  <a:pt x="2812" y="12404"/>
                  <a:pt x="2849" y="12404"/>
                </a:cubicBezTo>
                <a:close/>
                <a:moveTo>
                  <a:pt x="2451" y="12404"/>
                </a:moveTo>
                <a:cubicBezTo>
                  <a:pt x="2488" y="12404"/>
                  <a:pt x="2517" y="12457"/>
                  <a:pt x="2517" y="12523"/>
                </a:cubicBezTo>
                <a:cubicBezTo>
                  <a:pt x="2517" y="12588"/>
                  <a:pt x="2488" y="12642"/>
                  <a:pt x="2451" y="12642"/>
                </a:cubicBezTo>
                <a:cubicBezTo>
                  <a:pt x="2415" y="12642"/>
                  <a:pt x="2385" y="12588"/>
                  <a:pt x="2385" y="12523"/>
                </a:cubicBezTo>
                <a:cubicBezTo>
                  <a:pt x="2385" y="12457"/>
                  <a:pt x="2415" y="12404"/>
                  <a:pt x="2451" y="12404"/>
                </a:cubicBezTo>
                <a:close/>
                <a:moveTo>
                  <a:pt x="2054" y="12404"/>
                </a:moveTo>
                <a:cubicBezTo>
                  <a:pt x="2090" y="12404"/>
                  <a:pt x="2120" y="12457"/>
                  <a:pt x="2120" y="12523"/>
                </a:cubicBezTo>
                <a:cubicBezTo>
                  <a:pt x="2120" y="12588"/>
                  <a:pt x="2090" y="12642"/>
                  <a:pt x="2054" y="12642"/>
                </a:cubicBezTo>
                <a:cubicBezTo>
                  <a:pt x="2017" y="12642"/>
                  <a:pt x="1988" y="12588"/>
                  <a:pt x="1988" y="12523"/>
                </a:cubicBezTo>
                <a:cubicBezTo>
                  <a:pt x="1988" y="12457"/>
                  <a:pt x="2017" y="12404"/>
                  <a:pt x="2054" y="12404"/>
                </a:cubicBezTo>
                <a:close/>
                <a:moveTo>
                  <a:pt x="1656" y="12404"/>
                </a:moveTo>
                <a:cubicBezTo>
                  <a:pt x="1693" y="12404"/>
                  <a:pt x="1722" y="12457"/>
                  <a:pt x="1722" y="12523"/>
                </a:cubicBezTo>
                <a:cubicBezTo>
                  <a:pt x="1722" y="12588"/>
                  <a:pt x="1693" y="12642"/>
                  <a:pt x="1656" y="12642"/>
                </a:cubicBezTo>
                <a:cubicBezTo>
                  <a:pt x="1620" y="12642"/>
                  <a:pt x="1590" y="12588"/>
                  <a:pt x="1590" y="12523"/>
                </a:cubicBezTo>
                <a:cubicBezTo>
                  <a:pt x="1590" y="12457"/>
                  <a:pt x="1620" y="12404"/>
                  <a:pt x="1656" y="12404"/>
                </a:cubicBezTo>
                <a:close/>
                <a:moveTo>
                  <a:pt x="1259" y="12404"/>
                </a:moveTo>
                <a:cubicBezTo>
                  <a:pt x="1295" y="12404"/>
                  <a:pt x="1324" y="12457"/>
                  <a:pt x="1324" y="12523"/>
                </a:cubicBezTo>
                <a:cubicBezTo>
                  <a:pt x="1324" y="12588"/>
                  <a:pt x="1295" y="12642"/>
                  <a:pt x="1259" y="12642"/>
                </a:cubicBezTo>
                <a:cubicBezTo>
                  <a:pt x="1222" y="12642"/>
                  <a:pt x="1193" y="12588"/>
                  <a:pt x="1193" y="12523"/>
                </a:cubicBezTo>
                <a:cubicBezTo>
                  <a:pt x="1193" y="12457"/>
                  <a:pt x="1222" y="12404"/>
                  <a:pt x="1259" y="12404"/>
                </a:cubicBezTo>
                <a:close/>
                <a:moveTo>
                  <a:pt x="861" y="12404"/>
                </a:moveTo>
                <a:cubicBezTo>
                  <a:pt x="897" y="12404"/>
                  <a:pt x="927" y="12457"/>
                  <a:pt x="927" y="12523"/>
                </a:cubicBezTo>
                <a:cubicBezTo>
                  <a:pt x="927" y="12588"/>
                  <a:pt x="897" y="12642"/>
                  <a:pt x="861" y="12642"/>
                </a:cubicBezTo>
                <a:cubicBezTo>
                  <a:pt x="825" y="12642"/>
                  <a:pt x="795" y="12588"/>
                  <a:pt x="795" y="12523"/>
                </a:cubicBezTo>
                <a:cubicBezTo>
                  <a:pt x="795" y="12457"/>
                  <a:pt x="825" y="12404"/>
                  <a:pt x="861" y="12404"/>
                </a:cubicBezTo>
                <a:close/>
                <a:moveTo>
                  <a:pt x="463" y="12404"/>
                </a:moveTo>
                <a:cubicBezTo>
                  <a:pt x="500" y="12404"/>
                  <a:pt x="529" y="12457"/>
                  <a:pt x="529" y="12523"/>
                </a:cubicBezTo>
                <a:cubicBezTo>
                  <a:pt x="529" y="12588"/>
                  <a:pt x="500" y="12642"/>
                  <a:pt x="463" y="12642"/>
                </a:cubicBezTo>
                <a:cubicBezTo>
                  <a:pt x="427" y="12642"/>
                  <a:pt x="398" y="12588"/>
                  <a:pt x="398" y="12523"/>
                </a:cubicBezTo>
                <a:cubicBezTo>
                  <a:pt x="398" y="12457"/>
                  <a:pt x="427" y="12404"/>
                  <a:pt x="463" y="12404"/>
                </a:cubicBezTo>
                <a:close/>
                <a:moveTo>
                  <a:pt x="66" y="12404"/>
                </a:moveTo>
                <a:cubicBezTo>
                  <a:pt x="102" y="12404"/>
                  <a:pt x="132" y="12457"/>
                  <a:pt x="132" y="12523"/>
                </a:cubicBezTo>
                <a:cubicBezTo>
                  <a:pt x="132" y="12588"/>
                  <a:pt x="102" y="12642"/>
                  <a:pt x="66" y="12642"/>
                </a:cubicBezTo>
                <a:cubicBezTo>
                  <a:pt x="30" y="12642"/>
                  <a:pt x="0" y="12588"/>
                  <a:pt x="0" y="12523"/>
                </a:cubicBezTo>
                <a:cubicBezTo>
                  <a:pt x="0" y="12457"/>
                  <a:pt x="30" y="12404"/>
                  <a:pt x="66" y="12404"/>
                </a:cubicBezTo>
                <a:close/>
                <a:moveTo>
                  <a:pt x="21534" y="11715"/>
                </a:moveTo>
                <a:cubicBezTo>
                  <a:pt x="21570" y="11715"/>
                  <a:pt x="21600" y="11768"/>
                  <a:pt x="21600" y="11834"/>
                </a:cubicBezTo>
                <a:cubicBezTo>
                  <a:pt x="21600" y="11899"/>
                  <a:pt x="21570" y="11953"/>
                  <a:pt x="21534" y="11953"/>
                </a:cubicBezTo>
                <a:cubicBezTo>
                  <a:pt x="21498" y="11953"/>
                  <a:pt x="21468" y="11899"/>
                  <a:pt x="21468" y="11834"/>
                </a:cubicBezTo>
                <a:cubicBezTo>
                  <a:pt x="21468" y="11768"/>
                  <a:pt x="21498" y="11715"/>
                  <a:pt x="21534" y="11715"/>
                </a:cubicBezTo>
                <a:close/>
                <a:moveTo>
                  <a:pt x="21137" y="11715"/>
                </a:moveTo>
                <a:cubicBezTo>
                  <a:pt x="21173" y="11715"/>
                  <a:pt x="21202" y="11768"/>
                  <a:pt x="21202" y="11834"/>
                </a:cubicBezTo>
                <a:cubicBezTo>
                  <a:pt x="21202" y="11899"/>
                  <a:pt x="21173" y="11953"/>
                  <a:pt x="21137" y="11953"/>
                </a:cubicBezTo>
                <a:cubicBezTo>
                  <a:pt x="21100" y="11953"/>
                  <a:pt x="21071" y="11899"/>
                  <a:pt x="21071" y="11834"/>
                </a:cubicBezTo>
                <a:cubicBezTo>
                  <a:pt x="21071" y="11768"/>
                  <a:pt x="21100" y="11715"/>
                  <a:pt x="21137" y="11715"/>
                </a:cubicBezTo>
                <a:close/>
                <a:moveTo>
                  <a:pt x="20739" y="11715"/>
                </a:moveTo>
                <a:cubicBezTo>
                  <a:pt x="20775" y="11715"/>
                  <a:pt x="20805" y="11768"/>
                  <a:pt x="20805" y="11834"/>
                </a:cubicBezTo>
                <a:cubicBezTo>
                  <a:pt x="20805" y="11899"/>
                  <a:pt x="20775" y="11953"/>
                  <a:pt x="20739" y="11953"/>
                </a:cubicBezTo>
                <a:cubicBezTo>
                  <a:pt x="20703" y="11953"/>
                  <a:pt x="20673" y="11899"/>
                  <a:pt x="20673" y="11834"/>
                </a:cubicBezTo>
                <a:cubicBezTo>
                  <a:pt x="20673" y="11768"/>
                  <a:pt x="20703" y="11715"/>
                  <a:pt x="20739" y="11715"/>
                </a:cubicBezTo>
                <a:close/>
                <a:moveTo>
                  <a:pt x="20341" y="11715"/>
                </a:moveTo>
                <a:cubicBezTo>
                  <a:pt x="20378" y="11715"/>
                  <a:pt x="20407" y="11768"/>
                  <a:pt x="20407" y="11834"/>
                </a:cubicBezTo>
                <a:cubicBezTo>
                  <a:pt x="20407" y="11899"/>
                  <a:pt x="20378" y="11953"/>
                  <a:pt x="20341" y="11953"/>
                </a:cubicBezTo>
                <a:cubicBezTo>
                  <a:pt x="20305" y="11953"/>
                  <a:pt x="20276" y="11899"/>
                  <a:pt x="20276" y="11834"/>
                </a:cubicBezTo>
                <a:cubicBezTo>
                  <a:pt x="20276" y="11768"/>
                  <a:pt x="20305" y="11715"/>
                  <a:pt x="20341" y="11715"/>
                </a:cubicBezTo>
                <a:close/>
                <a:moveTo>
                  <a:pt x="19944" y="11715"/>
                </a:moveTo>
                <a:cubicBezTo>
                  <a:pt x="19980" y="11715"/>
                  <a:pt x="20010" y="11768"/>
                  <a:pt x="20010" y="11834"/>
                </a:cubicBezTo>
                <a:cubicBezTo>
                  <a:pt x="20010" y="11899"/>
                  <a:pt x="19980" y="11953"/>
                  <a:pt x="19944" y="11953"/>
                </a:cubicBezTo>
                <a:cubicBezTo>
                  <a:pt x="19907" y="11953"/>
                  <a:pt x="19878" y="11899"/>
                  <a:pt x="19878" y="11834"/>
                </a:cubicBezTo>
                <a:cubicBezTo>
                  <a:pt x="19878" y="11768"/>
                  <a:pt x="19907" y="11715"/>
                  <a:pt x="19944" y="11715"/>
                </a:cubicBezTo>
                <a:close/>
                <a:moveTo>
                  <a:pt x="19546" y="11715"/>
                </a:moveTo>
                <a:cubicBezTo>
                  <a:pt x="19583" y="11715"/>
                  <a:pt x="19612" y="11768"/>
                  <a:pt x="19612" y="11834"/>
                </a:cubicBezTo>
                <a:cubicBezTo>
                  <a:pt x="19612" y="11899"/>
                  <a:pt x="19583" y="11953"/>
                  <a:pt x="19546" y="11953"/>
                </a:cubicBezTo>
                <a:cubicBezTo>
                  <a:pt x="19510" y="11953"/>
                  <a:pt x="19480" y="11899"/>
                  <a:pt x="19480" y="11834"/>
                </a:cubicBezTo>
                <a:cubicBezTo>
                  <a:pt x="19480" y="11768"/>
                  <a:pt x="19510" y="11715"/>
                  <a:pt x="19546" y="11715"/>
                </a:cubicBezTo>
                <a:close/>
                <a:moveTo>
                  <a:pt x="19149" y="11715"/>
                </a:moveTo>
                <a:cubicBezTo>
                  <a:pt x="19185" y="11715"/>
                  <a:pt x="19215" y="11768"/>
                  <a:pt x="19215" y="11834"/>
                </a:cubicBezTo>
                <a:cubicBezTo>
                  <a:pt x="19215" y="11899"/>
                  <a:pt x="19185" y="11953"/>
                  <a:pt x="19149" y="11953"/>
                </a:cubicBezTo>
                <a:cubicBezTo>
                  <a:pt x="19112" y="11953"/>
                  <a:pt x="19083" y="11899"/>
                  <a:pt x="19083" y="11834"/>
                </a:cubicBezTo>
                <a:cubicBezTo>
                  <a:pt x="19083" y="11768"/>
                  <a:pt x="19112" y="11715"/>
                  <a:pt x="19149" y="11715"/>
                </a:cubicBezTo>
                <a:close/>
                <a:moveTo>
                  <a:pt x="18751" y="11715"/>
                </a:moveTo>
                <a:cubicBezTo>
                  <a:pt x="18788" y="11715"/>
                  <a:pt x="18817" y="11768"/>
                  <a:pt x="18817" y="11834"/>
                </a:cubicBezTo>
                <a:cubicBezTo>
                  <a:pt x="18817" y="11899"/>
                  <a:pt x="18788" y="11953"/>
                  <a:pt x="18751" y="11953"/>
                </a:cubicBezTo>
                <a:cubicBezTo>
                  <a:pt x="18715" y="11953"/>
                  <a:pt x="18685" y="11899"/>
                  <a:pt x="18685" y="11834"/>
                </a:cubicBezTo>
                <a:cubicBezTo>
                  <a:pt x="18685" y="11768"/>
                  <a:pt x="18715" y="11715"/>
                  <a:pt x="18751" y="11715"/>
                </a:cubicBezTo>
                <a:close/>
                <a:moveTo>
                  <a:pt x="18354" y="11715"/>
                </a:moveTo>
                <a:cubicBezTo>
                  <a:pt x="18390" y="11715"/>
                  <a:pt x="18420" y="11768"/>
                  <a:pt x="18420" y="11834"/>
                </a:cubicBezTo>
                <a:cubicBezTo>
                  <a:pt x="18420" y="11899"/>
                  <a:pt x="18390" y="11953"/>
                  <a:pt x="18354" y="11953"/>
                </a:cubicBezTo>
                <a:cubicBezTo>
                  <a:pt x="18317" y="11953"/>
                  <a:pt x="18288" y="11899"/>
                  <a:pt x="18288" y="11834"/>
                </a:cubicBezTo>
                <a:cubicBezTo>
                  <a:pt x="18288" y="11768"/>
                  <a:pt x="18317" y="11715"/>
                  <a:pt x="18354" y="11715"/>
                </a:cubicBezTo>
                <a:close/>
                <a:moveTo>
                  <a:pt x="17956" y="11715"/>
                </a:moveTo>
                <a:cubicBezTo>
                  <a:pt x="17992" y="11715"/>
                  <a:pt x="18022" y="11768"/>
                  <a:pt x="18022" y="11834"/>
                </a:cubicBezTo>
                <a:cubicBezTo>
                  <a:pt x="18022" y="11899"/>
                  <a:pt x="17992" y="11953"/>
                  <a:pt x="17956" y="11953"/>
                </a:cubicBezTo>
                <a:cubicBezTo>
                  <a:pt x="17920" y="11953"/>
                  <a:pt x="17890" y="11899"/>
                  <a:pt x="17890" y="11834"/>
                </a:cubicBezTo>
                <a:cubicBezTo>
                  <a:pt x="17890" y="11768"/>
                  <a:pt x="17920" y="11715"/>
                  <a:pt x="17956" y="11715"/>
                </a:cubicBezTo>
                <a:close/>
                <a:moveTo>
                  <a:pt x="17559" y="11715"/>
                </a:moveTo>
                <a:cubicBezTo>
                  <a:pt x="17595" y="11715"/>
                  <a:pt x="17624" y="11768"/>
                  <a:pt x="17624" y="11834"/>
                </a:cubicBezTo>
                <a:cubicBezTo>
                  <a:pt x="17624" y="11899"/>
                  <a:pt x="17595" y="11953"/>
                  <a:pt x="17559" y="11953"/>
                </a:cubicBezTo>
                <a:cubicBezTo>
                  <a:pt x="17522" y="11953"/>
                  <a:pt x="17493" y="11899"/>
                  <a:pt x="17493" y="11834"/>
                </a:cubicBezTo>
                <a:cubicBezTo>
                  <a:pt x="17493" y="11768"/>
                  <a:pt x="17522" y="11715"/>
                  <a:pt x="17559" y="11715"/>
                </a:cubicBezTo>
                <a:close/>
                <a:moveTo>
                  <a:pt x="17161" y="11715"/>
                </a:moveTo>
                <a:cubicBezTo>
                  <a:pt x="17197" y="11715"/>
                  <a:pt x="17227" y="11768"/>
                  <a:pt x="17227" y="11834"/>
                </a:cubicBezTo>
                <a:cubicBezTo>
                  <a:pt x="17227" y="11899"/>
                  <a:pt x="17197" y="11953"/>
                  <a:pt x="17161" y="11953"/>
                </a:cubicBezTo>
                <a:cubicBezTo>
                  <a:pt x="17125" y="11953"/>
                  <a:pt x="17095" y="11899"/>
                  <a:pt x="17095" y="11834"/>
                </a:cubicBezTo>
                <a:cubicBezTo>
                  <a:pt x="17095" y="11768"/>
                  <a:pt x="17125" y="11715"/>
                  <a:pt x="17161" y="11715"/>
                </a:cubicBezTo>
                <a:close/>
                <a:moveTo>
                  <a:pt x="16763" y="11715"/>
                </a:moveTo>
                <a:cubicBezTo>
                  <a:pt x="16800" y="11715"/>
                  <a:pt x="16829" y="11768"/>
                  <a:pt x="16829" y="11834"/>
                </a:cubicBezTo>
                <a:cubicBezTo>
                  <a:pt x="16829" y="11899"/>
                  <a:pt x="16800" y="11953"/>
                  <a:pt x="16763" y="11953"/>
                </a:cubicBezTo>
                <a:cubicBezTo>
                  <a:pt x="16727" y="11953"/>
                  <a:pt x="16697" y="11899"/>
                  <a:pt x="16697" y="11834"/>
                </a:cubicBezTo>
                <a:cubicBezTo>
                  <a:pt x="16697" y="11768"/>
                  <a:pt x="16727" y="11715"/>
                  <a:pt x="16763" y="11715"/>
                </a:cubicBezTo>
                <a:close/>
                <a:moveTo>
                  <a:pt x="16366" y="11715"/>
                </a:moveTo>
                <a:cubicBezTo>
                  <a:pt x="16402" y="11715"/>
                  <a:pt x="16432" y="11768"/>
                  <a:pt x="16432" y="11834"/>
                </a:cubicBezTo>
                <a:cubicBezTo>
                  <a:pt x="16432" y="11899"/>
                  <a:pt x="16402" y="11953"/>
                  <a:pt x="16366" y="11953"/>
                </a:cubicBezTo>
                <a:cubicBezTo>
                  <a:pt x="16329" y="11953"/>
                  <a:pt x="16300" y="11899"/>
                  <a:pt x="16300" y="11834"/>
                </a:cubicBezTo>
                <a:cubicBezTo>
                  <a:pt x="16300" y="11768"/>
                  <a:pt x="16329" y="11715"/>
                  <a:pt x="16366" y="11715"/>
                </a:cubicBezTo>
                <a:close/>
                <a:moveTo>
                  <a:pt x="15968" y="11715"/>
                </a:moveTo>
                <a:cubicBezTo>
                  <a:pt x="16005" y="11715"/>
                  <a:pt x="16034" y="11768"/>
                  <a:pt x="16034" y="11834"/>
                </a:cubicBezTo>
                <a:cubicBezTo>
                  <a:pt x="16034" y="11899"/>
                  <a:pt x="16005" y="11953"/>
                  <a:pt x="15968" y="11953"/>
                </a:cubicBezTo>
                <a:cubicBezTo>
                  <a:pt x="15932" y="11953"/>
                  <a:pt x="15902" y="11899"/>
                  <a:pt x="15902" y="11834"/>
                </a:cubicBezTo>
                <a:cubicBezTo>
                  <a:pt x="15902" y="11768"/>
                  <a:pt x="15932" y="11715"/>
                  <a:pt x="15968" y="11715"/>
                </a:cubicBezTo>
                <a:close/>
                <a:moveTo>
                  <a:pt x="15571" y="11715"/>
                </a:moveTo>
                <a:cubicBezTo>
                  <a:pt x="15607" y="11715"/>
                  <a:pt x="15637" y="11768"/>
                  <a:pt x="15637" y="11834"/>
                </a:cubicBezTo>
                <a:cubicBezTo>
                  <a:pt x="15637" y="11899"/>
                  <a:pt x="15607" y="11953"/>
                  <a:pt x="15571" y="11953"/>
                </a:cubicBezTo>
                <a:cubicBezTo>
                  <a:pt x="15534" y="11953"/>
                  <a:pt x="15505" y="11899"/>
                  <a:pt x="15505" y="11834"/>
                </a:cubicBezTo>
                <a:cubicBezTo>
                  <a:pt x="15505" y="11768"/>
                  <a:pt x="15534" y="11715"/>
                  <a:pt x="15571" y="11715"/>
                </a:cubicBezTo>
                <a:close/>
                <a:moveTo>
                  <a:pt x="15173" y="11715"/>
                </a:moveTo>
                <a:cubicBezTo>
                  <a:pt x="15210" y="11715"/>
                  <a:pt x="15239" y="11768"/>
                  <a:pt x="15239" y="11834"/>
                </a:cubicBezTo>
                <a:cubicBezTo>
                  <a:pt x="15239" y="11899"/>
                  <a:pt x="15210" y="11953"/>
                  <a:pt x="15173" y="11953"/>
                </a:cubicBezTo>
                <a:cubicBezTo>
                  <a:pt x="15137" y="11953"/>
                  <a:pt x="15107" y="11899"/>
                  <a:pt x="15107" y="11834"/>
                </a:cubicBezTo>
                <a:cubicBezTo>
                  <a:pt x="15107" y="11768"/>
                  <a:pt x="15137" y="11715"/>
                  <a:pt x="15173" y="11715"/>
                </a:cubicBezTo>
                <a:close/>
                <a:moveTo>
                  <a:pt x="14776" y="11715"/>
                </a:moveTo>
                <a:cubicBezTo>
                  <a:pt x="14812" y="11715"/>
                  <a:pt x="14841" y="11768"/>
                  <a:pt x="14841" y="11834"/>
                </a:cubicBezTo>
                <a:cubicBezTo>
                  <a:pt x="14841" y="11899"/>
                  <a:pt x="14812" y="11953"/>
                  <a:pt x="14776" y="11953"/>
                </a:cubicBezTo>
                <a:cubicBezTo>
                  <a:pt x="14739" y="11953"/>
                  <a:pt x="14710" y="11899"/>
                  <a:pt x="14710" y="11834"/>
                </a:cubicBezTo>
                <a:cubicBezTo>
                  <a:pt x="14710" y="11768"/>
                  <a:pt x="14739" y="11715"/>
                  <a:pt x="14776" y="11715"/>
                </a:cubicBezTo>
                <a:close/>
                <a:moveTo>
                  <a:pt x="14378" y="11715"/>
                </a:moveTo>
                <a:cubicBezTo>
                  <a:pt x="14414" y="11715"/>
                  <a:pt x="14444" y="11768"/>
                  <a:pt x="14444" y="11834"/>
                </a:cubicBezTo>
                <a:cubicBezTo>
                  <a:pt x="14444" y="11899"/>
                  <a:pt x="14414" y="11953"/>
                  <a:pt x="14378" y="11953"/>
                </a:cubicBezTo>
                <a:cubicBezTo>
                  <a:pt x="14342" y="11953"/>
                  <a:pt x="14312" y="11899"/>
                  <a:pt x="14312" y="11834"/>
                </a:cubicBezTo>
                <a:cubicBezTo>
                  <a:pt x="14312" y="11768"/>
                  <a:pt x="14342" y="11715"/>
                  <a:pt x="14378" y="11715"/>
                </a:cubicBezTo>
                <a:close/>
                <a:moveTo>
                  <a:pt x="13980" y="11715"/>
                </a:moveTo>
                <a:cubicBezTo>
                  <a:pt x="14017" y="11715"/>
                  <a:pt x="14046" y="11768"/>
                  <a:pt x="14046" y="11834"/>
                </a:cubicBezTo>
                <a:cubicBezTo>
                  <a:pt x="14046" y="11899"/>
                  <a:pt x="14017" y="11953"/>
                  <a:pt x="13980" y="11953"/>
                </a:cubicBezTo>
                <a:cubicBezTo>
                  <a:pt x="13944" y="11953"/>
                  <a:pt x="13915" y="11899"/>
                  <a:pt x="13915" y="11834"/>
                </a:cubicBezTo>
                <a:cubicBezTo>
                  <a:pt x="13915" y="11768"/>
                  <a:pt x="13944" y="11715"/>
                  <a:pt x="13980" y="11715"/>
                </a:cubicBezTo>
                <a:close/>
                <a:moveTo>
                  <a:pt x="13583" y="11715"/>
                </a:moveTo>
                <a:cubicBezTo>
                  <a:pt x="13619" y="11715"/>
                  <a:pt x="13649" y="11768"/>
                  <a:pt x="13649" y="11834"/>
                </a:cubicBezTo>
                <a:cubicBezTo>
                  <a:pt x="13649" y="11899"/>
                  <a:pt x="13619" y="11953"/>
                  <a:pt x="13583" y="11953"/>
                </a:cubicBezTo>
                <a:cubicBezTo>
                  <a:pt x="13547" y="11953"/>
                  <a:pt x="13517" y="11899"/>
                  <a:pt x="13517" y="11834"/>
                </a:cubicBezTo>
                <a:cubicBezTo>
                  <a:pt x="13517" y="11768"/>
                  <a:pt x="13547" y="11715"/>
                  <a:pt x="13583" y="11715"/>
                </a:cubicBezTo>
                <a:close/>
                <a:moveTo>
                  <a:pt x="13185" y="11715"/>
                </a:moveTo>
                <a:cubicBezTo>
                  <a:pt x="13222" y="11715"/>
                  <a:pt x="13251" y="11768"/>
                  <a:pt x="13251" y="11834"/>
                </a:cubicBezTo>
                <a:cubicBezTo>
                  <a:pt x="13251" y="11899"/>
                  <a:pt x="13222" y="11953"/>
                  <a:pt x="13185" y="11953"/>
                </a:cubicBezTo>
                <a:cubicBezTo>
                  <a:pt x="13149" y="11953"/>
                  <a:pt x="13119" y="11899"/>
                  <a:pt x="13119" y="11834"/>
                </a:cubicBezTo>
                <a:cubicBezTo>
                  <a:pt x="13119" y="11768"/>
                  <a:pt x="13149" y="11715"/>
                  <a:pt x="13185" y="11715"/>
                </a:cubicBezTo>
                <a:close/>
                <a:moveTo>
                  <a:pt x="12788" y="11715"/>
                </a:moveTo>
                <a:cubicBezTo>
                  <a:pt x="12824" y="11715"/>
                  <a:pt x="12854" y="11768"/>
                  <a:pt x="12854" y="11834"/>
                </a:cubicBezTo>
                <a:cubicBezTo>
                  <a:pt x="12854" y="11899"/>
                  <a:pt x="12824" y="11953"/>
                  <a:pt x="12788" y="11953"/>
                </a:cubicBezTo>
                <a:cubicBezTo>
                  <a:pt x="12751" y="11953"/>
                  <a:pt x="12722" y="11899"/>
                  <a:pt x="12722" y="11834"/>
                </a:cubicBezTo>
                <a:cubicBezTo>
                  <a:pt x="12722" y="11768"/>
                  <a:pt x="12751" y="11715"/>
                  <a:pt x="12788" y="11715"/>
                </a:cubicBezTo>
                <a:close/>
                <a:moveTo>
                  <a:pt x="12390" y="11715"/>
                </a:moveTo>
                <a:cubicBezTo>
                  <a:pt x="12427" y="11715"/>
                  <a:pt x="12456" y="11768"/>
                  <a:pt x="12456" y="11834"/>
                </a:cubicBezTo>
                <a:cubicBezTo>
                  <a:pt x="12456" y="11899"/>
                  <a:pt x="12427" y="11953"/>
                  <a:pt x="12390" y="11953"/>
                </a:cubicBezTo>
                <a:cubicBezTo>
                  <a:pt x="12354" y="11953"/>
                  <a:pt x="12324" y="11899"/>
                  <a:pt x="12324" y="11834"/>
                </a:cubicBezTo>
                <a:cubicBezTo>
                  <a:pt x="12324" y="11768"/>
                  <a:pt x="12354" y="11715"/>
                  <a:pt x="12390" y="11715"/>
                </a:cubicBezTo>
                <a:close/>
                <a:moveTo>
                  <a:pt x="11993" y="11715"/>
                </a:moveTo>
                <a:cubicBezTo>
                  <a:pt x="12029" y="11715"/>
                  <a:pt x="12059" y="11768"/>
                  <a:pt x="12059" y="11834"/>
                </a:cubicBezTo>
                <a:cubicBezTo>
                  <a:pt x="12059" y="11899"/>
                  <a:pt x="12029" y="11953"/>
                  <a:pt x="11993" y="11953"/>
                </a:cubicBezTo>
                <a:cubicBezTo>
                  <a:pt x="11956" y="11953"/>
                  <a:pt x="11927" y="11899"/>
                  <a:pt x="11927" y="11834"/>
                </a:cubicBezTo>
                <a:cubicBezTo>
                  <a:pt x="11927" y="11768"/>
                  <a:pt x="11956" y="11715"/>
                  <a:pt x="11993" y="11715"/>
                </a:cubicBezTo>
                <a:close/>
                <a:moveTo>
                  <a:pt x="11595" y="11715"/>
                </a:moveTo>
                <a:cubicBezTo>
                  <a:pt x="11631" y="11715"/>
                  <a:pt x="11661" y="11768"/>
                  <a:pt x="11661" y="11834"/>
                </a:cubicBezTo>
                <a:cubicBezTo>
                  <a:pt x="11661" y="11899"/>
                  <a:pt x="11631" y="11953"/>
                  <a:pt x="11595" y="11953"/>
                </a:cubicBezTo>
                <a:cubicBezTo>
                  <a:pt x="11559" y="11953"/>
                  <a:pt x="11529" y="11899"/>
                  <a:pt x="11529" y="11834"/>
                </a:cubicBezTo>
                <a:cubicBezTo>
                  <a:pt x="11529" y="11768"/>
                  <a:pt x="11559" y="11715"/>
                  <a:pt x="11595" y="11715"/>
                </a:cubicBezTo>
                <a:close/>
                <a:moveTo>
                  <a:pt x="11198" y="11715"/>
                </a:moveTo>
                <a:cubicBezTo>
                  <a:pt x="11234" y="11715"/>
                  <a:pt x="11263" y="11768"/>
                  <a:pt x="11263" y="11834"/>
                </a:cubicBezTo>
                <a:cubicBezTo>
                  <a:pt x="11263" y="11899"/>
                  <a:pt x="11234" y="11953"/>
                  <a:pt x="11198" y="11953"/>
                </a:cubicBezTo>
                <a:cubicBezTo>
                  <a:pt x="11161" y="11953"/>
                  <a:pt x="11132" y="11899"/>
                  <a:pt x="11132" y="11834"/>
                </a:cubicBezTo>
                <a:cubicBezTo>
                  <a:pt x="11132" y="11768"/>
                  <a:pt x="11161" y="11715"/>
                  <a:pt x="11198" y="11715"/>
                </a:cubicBezTo>
                <a:close/>
                <a:moveTo>
                  <a:pt x="10800" y="11715"/>
                </a:moveTo>
                <a:cubicBezTo>
                  <a:pt x="10836" y="11715"/>
                  <a:pt x="10866" y="11768"/>
                  <a:pt x="10866" y="11834"/>
                </a:cubicBezTo>
                <a:cubicBezTo>
                  <a:pt x="10866" y="11899"/>
                  <a:pt x="10836" y="11953"/>
                  <a:pt x="10800" y="11953"/>
                </a:cubicBezTo>
                <a:cubicBezTo>
                  <a:pt x="10764" y="11953"/>
                  <a:pt x="10734" y="11899"/>
                  <a:pt x="10734" y="11834"/>
                </a:cubicBezTo>
                <a:cubicBezTo>
                  <a:pt x="10734" y="11768"/>
                  <a:pt x="10764" y="11715"/>
                  <a:pt x="10800" y="11715"/>
                </a:cubicBezTo>
                <a:close/>
                <a:moveTo>
                  <a:pt x="10402" y="11715"/>
                </a:moveTo>
                <a:cubicBezTo>
                  <a:pt x="10439" y="11715"/>
                  <a:pt x="10468" y="11768"/>
                  <a:pt x="10468" y="11834"/>
                </a:cubicBezTo>
                <a:cubicBezTo>
                  <a:pt x="10468" y="11899"/>
                  <a:pt x="10439" y="11953"/>
                  <a:pt x="10402" y="11953"/>
                </a:cubicBezTo>
                <a:cubicBezTo>
                  <a:pt x="10366" y="11953"/>
                  <a:pt x="10337" y="11899"/>
                  <a:pt x="10337" y="11834"/>
                </a:cubicBezTo>
                <a:cubicBezTo>
                  <a:pt x="10337" y="11768"/>
                  <a:pt x="10366" y="11715"/>
                  <a:pt x="10402" y="11715"/>
                </a:cubicBezTo>
                <a:close/>
                <a:moveTo>
                  <a:pt x="10005" y="11715"/>
                </a:moveTo>
                <a:cubicBezTo>
                  <a:pt x="10041" y="11715"/>
                  <a:pt x="10071" y="11768"/>
                  <a:pt x="10071" y="11834"/>
                </a:cubicBezTo>
                <a:cubicBezTo>
                  <a:pt x="10071" y="11899"/>
                  <a:pt x="10041" y="11953"/>
                  <a:pt x="10005" y="11953"/>
                </a:cubicBezTo>
                <a:cubicBezTo>
                  <a:pt x="9968" y="11953"/>
                  <a:pt x="9939" y="11899"/>
                  <a:pt x="9939" y="11834"/>
                </a:cubicBezTo>
                <a:cubicBezTo>
                  <a:pt x="9939" y="11768"/>
                  <a:pt x="9968" y="11715"/>
                  <a:pt x="10005" y="11715"/>
                </a:cubicBezTo>
                <a:close/>
                <a:moveTo>
                  <a:pt x="9607" y="11715"/>
                </a:moveTo>
                <a:cubicBezTo>
                  <a:pt x="9644" y="11715"/>
                  <a:pt x="9673" y="11768"/>
                  <a:pt x="9673" y="11834"/>
                </a:cubicBezTo>
                <a:cubicBezTo>
                  <a:pt x="9673" y="11899"/>
                  <a:pt x="9644" y="11953"/>
                  <a:pt x="9607" y="11953"/>
                </a:cubicBezTo>
                <a:cubicBezTo>
                  <a:pt x="9571" y="11953"/>
                  <a:pt x="9541" y="11899"/>
                  <a:pt x="9541" y="11834"/>
                </a:cubicBezTo>
                <a:cubicBezTo>
                  <a:pt x="9541" y="11768"/>
                  <a:pt x="9571" y="11715"/>
                  <a:pt x="9607" y="11715"/>
                </a:cubicBezTo>
                <a:close/>
                <a:moveTo>
                  <a:pt x="9210" y="11715"/>
                </a:moveTo>
                <a:cubicBezTo>
                  <a:pt x="9246" y="11715"/>
                  <a:pt x="9276" y="11768"/>
                  <a:pt x="9276" y="11834"/>
                </a:cubicBezTo>
                <a:cubicBezTo>
                  <a:pt x="9276" y="11899"/>
                  <a:pt x="9246" y="11953"/>
                  <a:pt x="9210" y="11953"/>
                </a:cubicBezTo>
                <a:cubicBezTo>
                  <a:pt x="9173" y="11953"/>
                  <a:pt x="9144" y="11899"/>
                  <a:pt x="9144" y="11834"/>
                </a:cubicBezTo>
                <a:cubicBezTo>
                  <a:pt x="9144" y="11768"/>
                  <a:pt x="9173" y="11715"/>
                  <a:pt x="9210" y="11715"/>
                </a:cubicBezTo>
                <a:close/>
                <a:moveTo>
                  <a:pt x="8812" y="11715"/>
                </a:moveTo>
                <a:cubicBezTo>
                  <a:pt x="8849" y="11715"/>
                  <a:pt x="8878" y="11768"/>
                  <a:pt x="8878" y="11834"/>
                </a:cubicBezTo>
                <a:cubicBezTo>
                  <a:pt x="8878" y="11899"/>
                  <a:pt x="8849" y="11953"/>
                  <a:pt x="8812" y="11953"/>
                </a:cubicBezTo>
                <a:cubicBezTo>
                  <a:pt x="8776" y="11953"/>
                  <a:pt x="8746" y="11899"/>
                  <a:pt x="8746" y="11834"/>
                </a:cubicBezTo>
                <a:cubicBezTo>
                  <a:pt x="8746" y="11768"/>
                  <a:pt x="8776" y="11715"/>
                  <a:pt x="8812" y="11715"/>
                </a:cubicBezTo>
                <a:close/>
                <a:moveTo>
                  <a:pt x="8415" y="11715"/>
                </a:moveTo>
                <a:cubicBezTo>
                  <a:pt x="8451" y="11715"/>
                  <a:pt x="8481" y="11768"/>
                  <a:pt x="8481" y="11834"/>
                </a:cubicBezTo>
                <a:cubicBezTo>
                  <a:pt x="8481" y="11899"/>
                  <a:pt x="8451" y="11953"/>
                  <a:pt x="8415" y="11953"/>
                </a:cubicBezTo>
                <a:cubicBezTo>
                  <a:pt x="8378" y="11953"/>
                  <a:pt x="8349" y="11899"/>
                  <a:pt x="8349" y="11834"/>
                </a:cubicBezTo>
                <a:cubicBezTo>
                  <a:pt x="8349" y="11768"/>
                  <a:pt x="8378" y="11715"/>
                  <a:pt x="8415" y="11715"/>
                </a:cubicBezTo>
                <a:close/>
                <a:moveTo>
                  <a:pt x="8017" y="11715"/>
                </a:moveTo>
                <a:cubicBezTo>
                  <a:pt x="8053" y="11715"/>
                  <a:pt x="8083" y="11768"/>
                  <a:pt x="8083" y="11834"/>
                </a:cubicBezTo>
                <a:cubicBezTo>
                  <a:pt x="8083" y="11899"/>
                  <a:pt x="8053" y="11953"/>
                  <a:pt x="8017" y="11953"/>
                </a:cubicBezTo>
                <a:cubicBezTo>
                  <a:pt x="7981" y="11953"/>
                  <a:pt x="7951" y="11899"/>
                  <a:pt x="7951" y="11834"/>
                </a:cubicBezTo>
                <a:cubicBezTo>
                  <a:pt x="7951" y="11768"/>
                  <a:pt x="7981" y="11715"/>
                  <a:pt x="8017" y="11715"/>
                </a:cubicBezTo>
                <a:close/>
                <a:moveTo>
                  <a:pt x="7620" y="11715"/>
                </a:moveTo>
                <a:cubicBezTo>
                  <a:pt x="7656" y="11715"/>
                  <a:pt x="7685" y="11768"/>
                  <a:pt x="7685" y="11834"/>
                </a:cubicBezTo>
                <a:cubicBezTo>
                  <a:pt x="7685" y="11899"/>
                  <a:pt x="7656" y="11953"/>
                  <a:pt x="7620" y="11953"/>
                </a:cubicBezTo>
                <a:cubicBezTo>
                  <a:pt x="7583" y="11953"/>
                  <a:pt x="7554" y="11899"/>
                  <a:pt x="7554" y="11834"/>
                </a:cubicBezTo>
                <a:cubicBezTo>
                  <a:pt x="7554" y="11768"/>
                  <a:pt x="7583" y="11715"/>
                  <a:pt x="7620" y="11715"/>
                </a:cubicBezTo>
                <a:close/>
                <a:moveTo>
                  <a:pt x="7222" y="11715"/>
                </a:moveTo>
                <a:cubicBezTo>
                  <a:pt x="7258" y="11715"/>
                  <a:pt x="7288" y="11768"/>
                  <a:pt x="7288" y="11834"/>
                </a:cubicBezTo>
                <a:cubicBezTo>
                  <a:pt x="7288" y="11899"/>
                  <a:pt x="7258" y="11953"/>
                  <a:pt x="7222" y="11953"/>
                </a:cubicBezTo>
                <a:cubicBezTo>
                  <a:pt x="7186" y="11953"/>
                  <a:pt x="7156" y="11899"/>
                  <a:pt x="7156" y="11834"/>
                </a:cubicBezTo>
                <a:cubicBezTo>
                  <a:pt x="7156" y="11768"/>
                  <a:pt x="7186" y="11715"/>
                  <a:pt x="7222" y="11715"/>
                </a:cubicBezTo>
                <a:close/>
                <a:moveTo>
                  <a:pt x="6824" y="11715"/>
                </a:moveTo>
                <a:cubicBezTo>
                  <a:pt x="6861" y="11715"/>
                  <a:pt x="6890" y="11768"/>
                  <a:pt x="6890" y="11834"/>
                </a:cubicBezTo>
                <a:cubicBezTo>
                  <a:pt x="6890" y="11899"/>
                  <a:pt x="6861" y="11953"/>
                  <a:pt x="6824" y="11953"/>
                </a:cubicBezTo>
                <a:cubicBezTo>
                  <a:pt x="6788" y="11953"/>
                  <a:pt x="6759" y="11899"/>
                  <a:pt x="6759" y="11834"/>
                </a:cubicBezTo>
                <a:cubicBezTo>
                  <a:pt x="6759" y="11768"/>
                  <a:pt x="6788" y="11715"/>
                  <a:pt x="6824" y="11715"/>
                </a:cubicBezTo>
                <a:close/>
                <a:moveTo>
                  <a:pt x="6427" y="11715"/>
                </a:moveTo>
                <a:cubicBezTo>
                  <a:pt x="6463" y="11715"/>
                  <a:pt x="6493" y="11768"/>
                  <a:pt x="6493" y="11834"/>
                </a:cubicBezTo>
                <a:cubicBezTo>
                  <a:pt x="6493" y="11899"/>
                  <a:pt x="6463" y="11953"/>
                  <a:pt x="6427" y="11953"/>
                </a:cubicBezTo>
                <a:cubicBezTo>
                  <a:pt x="6390" y="11953"/>
                  <a:pt x="6361" y="11899"/>
                  <a:pt x="6361" y="11834"/>
                </a:cubicBezTo>
                <a:cubicBezTo>
                  <a:pt x="6361" y="11768"/>
                  <a:pt x="6390" y="11715"/>
                  <a:pt x="6427" y="11715"/>
                </a:cubicBezTo>
                <a:close/>
                <a:moveTo>
                  <a:pt x="6029" y="11715"/>
                </a:moveTo>
                <a:cubicBezTo>
                  <a:pt x="6066" y="11715"/>
                  <a:pt x="6095" y="11768"/>
                  <a:pt x="6095" y="11834"/>
                </a:cubicBezTo>
                <a:cubicBezTo>
                  <a:pt x="6095" y="11899"/>
                  <a:pt x="6066" y="11953"/>
                  <a:pt x="6029" y="11953"/>
                </a:cubicBezTo>
                <a:cubicBezTo>
                  <a:pt x="5993" y="11953"/>
                  <a:pt x="5963" y="11899"/>
                  <a:pt x="5963" y="11834"/>
                </a:cubicBezTo>
                <a:cubicBezTo>
                  <a:pt x="5963" y="11768"/>
                  <a:pt x="5993" y="11715"/>
                  <a:pt x="6029" y="11715"/>
                </a:cubicBezTo>
                <a:close/>
                <a:moveTo>
                  <a:pt x="5632" y="11715"/>
                </a:moveTo>
                <a:cubicBezTo>
                  <a:pt x="5668" y="11715"/>
                  <a:pt x="5698" y="11768"/>
                  <a:pt x="5698" y="11834"/>
                </a:cubicBezTo>
                <a:cubicBezTo>
                  <a:pt x="5698" y="11899"/>
                  <a:pt x="5668" y="11953"/>
                  <a:pt x="5632" y="11953"/>
                </a:cubicBezTo>
                <a:cubicBezTo>
                  <a:pt x="5595" y="11953"/>
                  <a:pt x="5566" y="11899"/>
                  <a:pt x="5566" y="11834"/>
                </a:cubicBezTo>
                <a:cubicBezTo>
                  <a:pt x="5566" y="11768"/>
                  <a:pt x="5595" y="11715"/>
                  <a:pt x="5632" y="11715"/>
                </a:cubicBezTo>
                <a:close/>
                <a:moveTo>
                  <a:pt x="5234" y="11715"/>
                </a:moveTo>
                <a:cubicBezTo>
                  <a:pt x="5271" y="11715"/>
                  <a:pt x="5300" y="11768"/>
                  <a:pt x="5300" y="11834"/>
                </a:cubicBezTo>
                <a:cubicBezTo>
                  <a:pt x="5300" y="11899"/>
                  <a:pt x="5271" y="11953"/>
                  <a:pt x="5234" y="11953"/>
                </a:cubicBezTo>
                <a:cubicBezTo>
                  <a:pt x="5198" y="11953"/>
                  <a:pt x="5168" y="11899"/>
                  <a:pt x="5168" y="11834"/>
                </a:cubicBezTo>
                <a:cubicBezTo>
                  <a:pt x="5168" y="11768"/>
                  <a:pt x="5198" y="11715"/>
                  <a:pt x="5234" y="11715"/>
                </a:cubicBezTo>
                <a:close/>
                <a:moveTo>
                  <a:pt x="4837" y="11715"/>
                </a:moveTo>
                <a:cubicBezTo>
                  <a:pt x="4873" y="11715"/>
                  <a:pt x="4903" y="11768"/>
                  <a:pt x="4903" y="11834"/>
                </a:cubicBezTo>
                <a:cubicBezTo>
                  <a:pt x="4903" y="11899"/>
                  <a:pt x="4873" y="11953"/>
                  <a:pt x="4837" y="11953"/>
                </a:cubicBezTo>
                <a:cubicBezTo>
                  <a:pt x="4800" y="11953"/>
                  <a:pt x="4771" y="11899"/>
                  <a:pt x="4771" y="11834"/>
                </a:cubicBezTo>
                <a:cubicBezTo>
                  <a:pt x="4771" y="11768"/>
                  <a:pt x="4800" y="11715"/>
                  <a:pt x="4837" y="11715"/>
                </a:cubicBezTo>
                <a:close/>
                <a:moveTo>
                  <a:pt x="4439" y="11715"/>
                </a:moveTo>
                <a:cubicBezTo>
                  <a:pt x="4475" y="11715"/>
                  <a:pt x="4505" y="11768"/>
                  <a:pt x="4505" y="11834"/>
                </a:cubicBezTo>
                <a:cubicBezTo>
                  <a:pt x="4505" y="11899"/>
                  <a:pt x="4475" y="11953"/>
                  <a:pt x="4439" y="11953"/>
                </a:cubicBezTo>
                <a:cubicBezTo>
                  <a:pt x="4403" y="11953"/>
                  <a:pt x="4373" y="11899"/>
                  <a:pt x="4373" y="11834"/>
                </a:cubicBezTo>
                <a:cubicBezTo>
                  <a:pt x="4373" y="11768"/>
                  <a:pt x="4403" y="11715"/>
                  <a:pt x="4439" y="11715"/>
                </a:cubicBezTo>
                <a:close/>
                <a:moveTo>
                  <a:pt x="4042" y="11715"/>
                </a:moveTo>
                <a:cubicBezTo>
                  <a:pt x="4078" y="11715"/>
                  <a:pt x="4107" y="11768"/>
                  <a:pt x="4107" y="11834"/>
                </a:cubicBezTo>
                <a:cubicBezTo>
                  <a:pt x="4107" y="11899"/>
                  <a:pt x="4078" y="11953"/>
                  <a:pt x="4042" y="11953"/>
                </a:cubicBezTo>
                <a:cubicBezTo>
                  <a:pt x="4005" y="11953"/>
                  <a:pt x="3976" y="11899"/>
                  <a:pt x="3976" y="11834"/>
                </a:cubicBezTo>
                <a:cubicBezTo>
                  <a:pt x="3976" y="11768"/>
                  <a:pt x="4005" y="11715"/>
                  <a:pt x="4042" y="11715"/>
                </a:cubicBezTo>
                <a:close/>
                <a:moveTo>
                  <a:pt x="3644" y="11715"/>
                </a:moveTo>
                <a:cubicBezTo>
                  <a:pt x="3680" y="11715"/>
                  <a:pt x="3710" y="11768"/>
                  <a:pt x="3710" y="11834"/>
                </a:cubicBezTo>
                <a:cubicBezTo>
                  <a:pt x="3710" y="11899"/>
                  <a:pt x="3680" y="11953"/>
                  <a:pt x="3644" y="11953"/>
                </a:cubicBezTo>
                <a:cubicBezTo>
                  <a:pt x="3608" y="11953"/>
                  <a:pt x="3578" y="11899"/>
                  <a:pt x="3578" y="11834"/>
                </a:cubicBezTo>
                <a:cubicBezTo>
                  <a:pt x="3578" y="11768"/>
                  <a:pt x="3608" y="11715"/>
                  <a:pt x="3644" y="11715"/>
                </a:cubicBezTo>
                <a:close/>
                <a:moveTo>
                  <a:pt x="3246" y="11715"/>
                </a:moveTo>
                <a:cubicBezTo>
                  <a:pt x="3283" y="11715"/>
                  <a:pt x="3312" y="11768"/>
                  <a:pt x="3312" y="11834"/>
                </a:cubicBezTo>
                <a:cubicBezTo>
                  <a:pt x="3312" y="11899"/>
                  <a:pt x="3283" y="11953"/>
                  <a:pt x="3246" y="11953"/>
                </a:cubicBezTo>
                <a:cubicBezTo>
                  <a:pt x="3210" y="11953"/>
                  <a:pt x="3181" y="11899"/>
                  <a:pt x="3181" y="11834"/>
                </a:cubicBezTo>
                <a:cubicBezTo>
                  <a:pt x="3181" y="11768"/>
                  <a:pt x="3210" y="11715"/>
                  <a:pt x="3246" y="11715"/>
                </a:cubicBezTo>
                <a:close/>
                <a:moveTo>
                  <a:pt x="2849" y="11715"/>
                </a:moveTo>
                <a:cubicBezTo>
                  <a:pt x="2885" y="11715"/>
                  <a:pt x="2915" y="11768"/>
                  <a:pt x="2915" y="11834"/>
                </a:cubicBezTo>
                <a:cubicBezTo>
                  <a:pt x="2915" y="11899"/>
                  <a:pt x="2885" y="11953"/>
                  <a:pt x="2849" y="11953"/>
                </a:cubicBezTo>
                <a:cubicBezTo>
                  <a:pt x="2812" y="11953"/>
                  <a:pt x="2783" y="11899"/>
                  <a:pt x="2783" y="11834"/>
                </a:cubicBezTo>
                <a:cubicBezTo>
                  <a:pt x="2783" y="11768"/>
                  <a:pt x="2812" y="11715"/>
                  <a:pt x="2849" y="11715"/>
                </a:cubicBezTo>
                <a:close/>
                <a:moveTo>
                  <a:pt x="2451" y="11715"/>
                </a:moveTo>
                <a:cubicBezTo>
                  <a:pt x="2488" y="11715"/>
                  <a:pt x="2517" y="11768"/>
                  <a:pt x="2517" y="11834"/>
                </a:cubicBezTo>
                <a:cubicBezTo>
                  <a:pt x="2517" y="11899"/>
                  <a:pt x="2488" y="11953"/>
                  <a:pt x="2451" y="11953"/>
                </a:cubicBezTo>
                <a:cubicBezTo>
                  <a:pt x="2415" y="11953"/>
                  <a:pt x="2385" y="11899"/>
                  <a:pt x="2385" y="11834"/>
                </a:cubicBezTo>
                <a:cubicBezTo>
                  <a:pt x="2385" y="11768"/>
                  <a:pt x="2415" y="11715"/>
                  <a:pt x="2451" y="11715"/>
                </a:cubicBezTo>
                <a:close/>
                <a:moveTo>
                  <a:pt x="2054" y="11715"/>
                </a:moveTo>
                <a:cubicBezTo>
                  <a:pt x="2090" y="11715"/>
                  <a:pt x="2120" y="11768"/>
                  <a:pt x="2120" y="11834"/>
                </a:cubicBezTo>
                <a:cubicBezTo>
                  <a:pt x="2120" y="11899"/>
                  <a:pt x="2090" y="11953"/>
                  <a:pt x="2054" y="11953"/>
                </a:cubicBezTo>
                <a:cubicBezTo>
                  <a:pt x="2017" y="11953"/>
                  <a:pt x="1988" y="11899"/>
                  <a:pt x="1988" y="11834"/>
                </a:cubicBezTo>
                <a:cubicBezTo>
                  <a:pt x="1988" y="11768"/>
                  <a:pt x="2017" y="11715"/>
                  <a:pt x="2054" y="11715"/>
                </a:cubicBezTo>
                <a:close/>
                <a:moveTo>
                  <a:pt x="1656" y="11715"/>
                </a:moveTo>
                <a:cubicBezTo>
                  <a:pt x="1693" y="11715"/>
                  <a:pt x="1722" y="11768"/>
                  <a:pt x="1722" y="11834"/>
                </a:cubicBezTo>
                <a:cubicBezTo>
                  <a:pt x="1722" y="11899"/>
                  <a:pt x="1693" y="11953"/>
                  <a:pt x="1656" y="11953"/>
                </a:cubicBezTo>
                <a:cubicBezTo>
                  <a:pt x="1620" y="11953"/>
                  <a:pt x="1590" y="11899"/>
                  <a:pt x="1590" y="11834"/>
                </a:cubicBezTo>
                <a:cubicBezTo>
                  <a:pt x="1590" y="11768"/>
                  <a:pt x="1620" y="11715"/>
                  <a:pt x="1656" y="11715"/>
                </a:cubicBezTo>
                <a:close/>
                <a:moveTo>
                  <a:pt x="1259" y="11715"/>
                </a:moveTo>
                <a:cubicBezTo>
                  <a:pt x="1295" y="11715"/>
                  <a:pt x="1324" y="11768"/>
                  <a:pt x="1324" y="11834"/>
                </a:cubicBezTo>
                <a:cubicBezTo>
                  <a:pt x="1324" y="11899"/>
                  <a:pt x="1295" y="11953"/>
                  <a:pt x="1259" y="11953"/>
                </a:cubicBezTo>
                <a:cubicBezTo>
                  <a:pt x="1222" y="11953"/>
                  <a:pt x="1193" y="11899"/>
                  <a:pt x="1193" y="11834"/>
                </a:cubicBezTo>
                <a:cubicBezTo>
                  <a:pt x="1193" y="11768"/>
                  <a:pt x="1222" y="11715"/>
                  <a:pt x="1259" y="11715"/>
                </a:cubicBezTo>
                <a:close/>
                <a:moveTo>
                  <a:pt x="861" y="11715"/>
                </a:moveTo>
                <a:cubicBezTo>
                  <a:pt x="897" y="11715"/>
                  <a:pt x="927" y="11768"/>
                  <a:pt x="927" y="11834"/>
                </a:cubicBezTo>
                <a:cubicBezTo>
                  <a:pt x="927" y="11899"/>
                  <a:pt x="897" y="11953"/>
                  <a:pt x="861" y="11953"/>
                </a:cubicBezTo>
                <a:cubicBezTo>
                  <a:pt x="825" y="11953"/>
                  <a:pt x="795" y="11899"/>
                  <a:pt x="795" y="11834"/>
                </a:cubicBezTo>
                <a:cubicBezTo>
                  <a:pt x="795" y="11768"/>
                  <a:pt x="825" y="11715"/>
                  <a:pt x="861" y="11715"/>
                </a:cubicBezTo>
                <a:close/>
                <a:moveTo>
                  <a:pt x="463" y="11715"/>
                </a:moveTo>
                <a:cubicBezTo>
                  <a:pt x="500" y="11715"/>
                  <a:pt x="529" y="11768"/>
                  <a:pt x="529" y="11834"/>
                </a:cubicBezTo>
                <a:cubicBezTo>
                  <a:pt x="529" y="11899"/>
                  <a:pt x="500" y="11953"/>
                  <a:pt x="463" y="11953"/>
                </a:cubicBezTo>
                <a:cubicBezTo>
                  <a:pt x="427" y="11953"/>
                  <a:pt x="398" y="11899"/>
                  <a:pt x="398" y="11834"/>
                </a:cubicBezTo>
                <a:cubicBezTo>
                  <a:pt x="398" y="11768"/>
                  <a:pt x="427" y="11715"/>
                  <a:pt x="463" y="11715"/>
                </a:cubicBezTo>
                <a:close/>
                <a:moveTo>
                  <a:pt x="66" y="11715"/>
                </a:moveTo>
                <a:cubicBezTo>
                  <a:pt x="102" y="11715"/>
                  <a:pt x="132" y="11768"/>
                  <a:pt x="132" y="11834"/>
                </a:cubicBezTo>
                <a:cubicBezTo>
                  <a:pt x="132" y="11899"/>
                  <a:pt x="102" y="11953"/>
                  <a:pt x="66" y="11953"/>
                </a:cubicBezTo>
                <a:cubicBezTo>
                  <a:pt x="30" y="11953"/>
                  <a:pt x="0" y="11899"/>
                  <a:pt x="0" y="11834"/>
                </a:cubicBezTo>
                <a:cubicBezTo>
                  <a:pt x="0" y="11768"/>
                  <a:pt x="30" y="11715"/>
                  <a:pt x="66" y="11715"/>
                </a:cubicBezTo>
                <a:close/>
                <a:moveTo>
                  <a:pt x="21534" y="11025"/>
                </a:moveTo>
                <a:cubicBezTo>
                  <a:pt x="21570" y="11025"/>
                  <a:pt x="21600" y="11079"/>
                  <a:pt x="21600" y="11145"/>
                </a:cubicBezTo>
                <a:cubicBezTo>
                  <a:pt x="21600" y="11210"/>
                  <a:pt x="21570" y="11264"/>
                  <a:pt x="21534" y="11264"/>
                </a:cubicBezTo>
                <a:cubicBezTo>
                  <a:pt x="21498" y="11264"/>
                  <a:pt x="21468" y="11210"/>
                  <a:pt x="21468" y="11145"/>
                </a:cubicBezTo>
                <a:cubicBezTo>
                  <a:pt x="21468" y="11079"/>
                  <a:pt x="21498" y="11025"/>
                  <a:pt x="21534" y="11025"/>
                </a:cubicBezTo>
                <a:close/>
                <a:moveTo>
                  <a:pt x="21137" y="11025"/>
                </a:moveTo>
                <a:cubicBezTo>
                  <a:pt x="21173" y="11025"/>
                  <a:pt x="21202" y="11079"/>
                  <a:pt x="21202" y="11145"/>
                </a:cubicBezTo>
                <a:cubicBezTo>
                  <a:pt x="21202" y="11210"/>
                  <a:pt x="21173" y="11264"/>
                  <a:pt x="21137" y="11264"/>
                </a:cubicBezTo>
                <a:cubicBezTo>
                  <a:pt x="21100" y="11264"/>
                  <a:pt x="21071" y="11210"/>
                  <a:pt x="21071" y="11145"/>
                </a:cubicBezTo>
                <a:cubicBezTo>
                  <a:pt x="21071" y="11079"/>
                  <a:pt x="21100" y="11025"/>
                  <a:pt x="21137" y="11025"/>
                </a:cubicBezTo>
                <a:close/>
                <a:moveTo>
                  <a:pt x="20739" y="11025"/>
                </a:moveTo>
                <a:cubicBezTo>
                  <a:pt x="20775" y="11025"/>
                  <a:pt x="20805" y="11079"/>
                  <a:pt x="20805" y="11145"/>
                </a:cubicBezTo>
                <a:cubicBezTo>
                  <a:pt x="20805" y="11210"/>
                  <a:pt x="20775" y="11264"/>
                  <a:pt x="20739" y="11264"/>
                </a:cubicBezTo>
                <a:cubicBezTo>
                  <a:pt x="20703" y="11264"/>
                  <a:pt x="20673" y="11210"/>
                  <a:pt x="20673" y="11145"/>
                </a:cubicBezTo>
                <a:cubicBezTo>
                  <a:pt x="20673" y="11079"/>
                  <a:pt x="20703" y="11025"/>
                  <a:pt x="20739" y="11025"/>
                </a:cubicBezTo>
                <a:close/>
                <a:moveTo>
                  <a:pt x="20341" y="11025"/>
                </a:moveTo>
                <a:cubicBezTo>
                  <a:pt x="20378" y="11025"/>
                  <a:pt x="20407" y="11079"/>
                  <a:pt x="20407" y="11145"/>
                </a:cubicBezTo>
                <a:cubicBezTo>
                  <a:pt x="20407" y="11210"/>
                  <a:pt x="20378" y="11264"/>
                  <a:pt x="20341" y="11264"/>
                </a:cubicBezTo>
                <a:cubicBezTo>
                  <a:pt x="20305" y="11264"/>
                  <a:pt x="20276" y="11210"/>
                  <a:pt x="20276" y="11145"/>
                </a:cubicBezTo>
                <a:cubicBezTo>
                  <a:pt x="20276" y="11079"/>
                  <a:pt x="20305" y="11025"/>
                  <a:pt x="20341" y="11025"/>
                </a:cubicBezTo>
                <a:close/>
                <a:moveTo>
                  <a:pt x="19944" y="11025"/>
                </a:moveTo>
                <a:cubicBezTo>
                  <a:pt x="19980" y="11025"/>
                  <a:pt x="20010" y="11079"/>
                  <a:pt x="20010" y="11145"/>
                </a:cubicBezTo>
                <a:cubicBezTo>
                  <a:pt x="20010" y="11210"/>
                  <a:pt x="19980" y="11264"/>
                  <a:pt x="19944" y="11264"/>
                </a:cubicBezTo>
                <a:cubicBezTo>
                  <a:pt x="19907" y="11264"/>
                  <a:pt x="19878" y="11210"/>
                  <a:pt x="19878" y="11145"/>
                </a:cubicBezTo>
                <a:cubicBezTo>
                  <a:pt x="19878" y="11079"/>
                  <a:pt x="19907" y="11025"/>
                  <a:pt x="19944" y="11025"/>
                </a:cubicBezTo>
                <a:close/>
                <a:moveTo>
                  <a:pt x="19546" y="11025"/>
                </a:moveTo>
                <a:cubicBezTo>
                  <a:pt x="19583" y="11025"/>
                  <a:pt x="19612" y="11079"/>
                  <a:pt x="19612" y="11145"/>
                </a:cubicBezTo>
                <a:cubicBezTo>
                  <a:pt x="19612" y="11210"/>
                  <a:pt x="19583" y="11264"/>
                  <a:pt x="19546" y="11264"/>
                </a:cubicBezTo>
                <a:cubicBezTo>
                  <a:pt x="19510" y="11264"/>
                  <a:pt x="19480" y="11210"/>
                  <a:pt x="19480" y="11145"/>
                </a:cubicBezTo>
                <a:cubicBezTo>
                  <a:pt x="19480" y="11079"/>
                  <a:pt x="19510" y="11025"/>
                  <a:pt x="19546" y="11025"/>
                </a:cubicBezTo>
                <a:close/>
                <a:moveTo>
                  <a:pt x="19149" y="11025"/>
                </a:moveTo>
                <a:cubicBezTo>
                  <a:pt x="19185" y="11025"/>
                  <a:pt x="19215" y="11079"/>
                  <a:pt x="19215" y="11145"/>
                </a:cubicBezTo>
                <a:cubicBezTo>
                  <a:pt x="19215" y="11210"/>
                  <a:pt x="19185" y="11264"/>
                  <a:pt x="19149" y="11264"/>
                </a:cubicBezTo>
                <a:cubicBezTo>
                  <a:pt x="19112" y="11264"/>
                  <a:pt x="19083" y="11210"/>
                  <a:pt x="19083" y="11145"/>
                </a:cubicBezTo>
                <a:cubicBezTo>
                  <a:pt x="19083" y="11079"/>
                  <a:pt x="19112" y="11025"/>
                  <a:pt x="19149" y="11025"/>
                </a:cubicBezTo>
                <a:close/>
                <a:moveTo>
                  <a:pt x="18751" y="11025"/>
                </a:moveTo>
                <a:cubicBezTo>
                  <a:pt x="18788" y="11025"/>
                  <a:pt x="18817" y="11079"/>
                  <a:pt x="18817" y="11145"/>
                </a:cubicBezTo>
                <a:cubicBezTo>
                  <a:pt x="18817" y="11210"/>
                  <a:pt x="18788" y="11264"/>
                  <a:pt x="18751" y="11264"/>
                </a:cubicBezTo>
                <a:cubicBezTo>
                  <a:pt x="18715" y="11264"/>
                  <a:pt x="18685" y="11210"/>
                  <a:pt x="18685" y="11145"/>
                </a:cubicBezTo>
                <a:cubicBezTo>
                  <a:pt x="18685" y="11079"/>
                  <a:pt x="18715" y="11025"/>
                  <a:pt x="18751" y="11025"/>
                </a:cubicBezTo>
                <a:close/>
                <a:moveTo>
                  <a:pt x="18354" y="11025"/>
                </a:moveTo>
                <a:cubicBezTo>
                  <a:pt x="18390" y="11025"/>
                  <a:pt x="18420" y="11079"/>
                  <a:pt x="18420" y="11145"/>
                </a:cubicBezTo>
                <a:cubicBezTo>
                  <a:pt x="18420" y="11210"/>
                  <a:pt x="18390" y="11264"/>
                  <a:pt x="18354" y="11264"/>
                </a:cubicBezTo>
                <a:cubicBezTo>
                  <a:pt x="18317" y="11264"/>
                  <a:pt x="18288" y="11210"/>
                  <a:pt x="18288" y="11145"/>
                </a:cubicBezTo>
                <a:cubicBezTo>
                  <a:pt x="18288" y="11079"/>
                  <a:pt x="18317" y="11025"/>
                  <a:pt x="18354" y="11025"/>
                </a:cubicBezTo>
                <a:close/>
                <a:moveTo>
                  <a:pt x="17956" y="11025"/>
                </a:moveTo>
                <a:cubicBezTo>
                  <a:pt x="17992" y="11025"/>
                  <a:pt x="18022" y="11079"/>
                  <a:pt x="18022" y="11145"/>
                </a:cubicBezTo>
                <a:cubicBezTo>
                  <a:pt x="18022" y="11210"/>
                  <a:pt x="17992" y="11264"/>
                  <a:pt x="17956" y="11264"/>
                </a:cubicBezTo>
                <a:cubicBezTo>
                  <a:pt x="17920" y="11264"/>
                  <a:pt x="17890" y="11210"/>
                  <a:pt x="17890" y="11145"/>
                </a:cubicBezTo>
                <a:cubicBezTo>
                  <a:pt x="17890" y="11079"/>
                  <a:pt x="17920" y="11025"/>
                  <a:pt x="17956" y="11025"/>
                </a:cubicBezTo>
                <a:close/>
                <a:moveTo>
                  <a:pt x="17559" y="11025"/>
                </a:moveTo>
                <a:cubicBezTo>
                  <a:pt x="17595" y="11025"/>
                  <a:pt x="17624" y="11079"/>
                  <a:pt x="17624" y="11145"/>
                </a:cubicBezTo>
                <a:cubicBezTo>
                  <a:pt x="17624" y="11210"/>
                  <a:pt x="17595" y="11264"/>
                  <a:pt x="17559" y="11264"/>
                </a:cubicBezTo>
                <a:cubicBezTo>
                  <a:pt x="17522" y="11264"/>
                  <a:pt x="17493" y="11210"/>
                  <a:pt x="17493" y="11145"/>
                </a:cubicBezTo>
                <a:cubicBezTo>
                  <a:pt x="17493" y="11079"/>
                  <a:pt x="17522" y="11025"/>
                  <a:pt x="17559" y="11025"/>
                </a:cubicBezTo>
                <a:close/>
                <a:moveTo>
                  <a:pt x="17161" y="11025"/>
                </a:moveTo>
                <a:cubicBezTo>
                  <a:pt x="17197" y="11025"/>
                  <a:pt x="17227" y="11079"/>
                  <a:pt x="17227" y="11145"/>
                </a:cubicBezTo>
                <a:cubicBezTo>
                  <a:pt x="17227" y="11210"/>
                  <a:pt x="17197" y="11264"/>
                  <a:pt x="17161" y="11264"/>
                </a:cubicBezTo>
                <a:cubicBezTo>
                  <a:pt x="17125" y="11264"/>
                  <a:pt x="17095" y="11210"/>
                  <a:pt x="17095" y="11145"/>
                </a:cubicBezTo>
                <a:cubicBezTo>
                  <a:pt x="17095" y="11079"/>
                  <a:pt x="17125" y="11025"/>
                  <a:pt x="17161" y="11025"/>
                </a:cubicBezTo>
                <a:close/>
                <a:moveTo>
                  <a:pt x="16763" y="11025"/>
                </a:moveTo>
                <a:cubicBezTo>
                  <a:pt x="16800" y="11025"/>
                  <a:pt x="16829" y="11079"/>
                  <a:pt x="16829" y="11145"/>
                </a:cubicBezTo>
                <a:cubicBezTo>
                  <a:pt x="16829" y="11210"/>
                  <a:pt x="16800" y="11264"/>
                  <a:pt x="16763" y="11264"/>
                </a:cubicBezTo>
                <a:cubicBezTo>
                  <a:pt x="16727" y="11264"/>
                  <a:pt x="16697" y="11210"/>
                  <a:pt x="16697" y="11145"/>
                </a:cubicBezTo>
                <a:cubicBezTo>
                  <a:pt x="16697" y="11079"/>
                  <a:pt x="16727" y="11025"/>
                  <a:pt x="16763" y="11025"/>
                </a:cubicBezTo>
                <a:close/>
                <a:moveTo>
                  <a:pt x="16366" y="11025"/>
                </a:moveTo>
                <a:cubicBezTo>
                  <a:pt x="16402" y="11025"/>
                  <a:pt x="16432" y="11079"/>
                  <a:pt x="16432" y="11145"/>
                </a:cubicBezTo>
                <a:cubicBezTo>
                  <a:pt x="16432" y="11210"/>
                  <a:pt x="16402" y="11264"/>
                  <a:pt x="16366" y="11264"/>
                </a:cubicBezTo>
                <a:cubicBezTo>
                  <a:pt x="16329" y="11264"/>
                  <a:pt x="16300" y="11210"/>
                  <a:pt x="16300" y="11145"/>
                </a:cubicBezTo>
                <a:cubicBezTo>
                  <a:pt x="16300" y="11079"/>
                  <a:pt x="16329" y="11025"/>
                  <a:pt x="16366" y="11025"/>
                </a:cubicBezTo>
                <a:close/>
                <a:moveTo>
                  <a:pt x="15968" y="11025"/>
                </a:moveTo>
                <a:cubicBezTo>
                  <a:pt x="16005" y="11025"/>
                  <a:pt x="16034" y="11079"/>
                  <a:pt x="16034" y="11145"/>
                </a:cubicBezTo>
                <a:cubicBezTo>
                  <a:pt x="16034" y="11210"/>
                  <a:pt x="16005" y="11264"/>
                  <a:pt x="15968" y="11264"/>
                </a:cubicBezTo>
                <a:cubicBezTo>
                  <a:pt x="15932" y="11264"/>
                  <a:pt x="15902" y="11210"/>
                  <a:pt x="15902" y="11145"/>
                </a:cubicBezTo>
                <a:cubicBezTo>
                  <a:pt x="15902" y="11079"/>
                  <a:pt x="15932" y="11025"/>
                  <a:pt x="15968" y="11025"/>
                </a:cubicBezTo>
                <a:close/>
                <a:moveTo>
                  <a:pt x="15571" y="11025"/>
                </a:moveTo>
                <a:cubicBezTo>
                  <a:pt x="15607" y="11025"/>
                  <a:pt x="15637" y="11079"/>
                  <a:pt x="15637" y="11145"/>
                </a:cubicBezTo>
                <a:cubicBezTo>
                  <a:pt x="15637" y="11210"/>
                  <a:pt x="15607" y="11264"/>
                  <a:pt x="15571" y="11264"/>
                </a:cubicBezTo>
                <a:cubicBezTo>
                  <a:pt x="15534" y="11264"/>
                  <a:pt x="15505" y="11210"/>
                  <a:pt x="15505" y="11145"/>
                </a:cubicBezTo>
                <a:cubicBezTo>
                  <a:pt x="15505" y="11079"/>
                  <a:pt x="15534" y="11025"/>
                  <a:pt x="15571" y="11025"/>
                </a:cubicBezTo>
                <a:close/>
                <a:moveTo>
                  <a:pt x="15173" y="11025"/>
                </a:moveTo>
                <a:cubicBezTo>
                  <a:pt x="15210" y="11025"/>
                  <a:pt x="15239" y="11079"/>
                  <a:pt x="15239" y="11145"/>
                </a:cubicBezTo>
                <a:cubicBezTo>
                  <a:pt x="15239" y="11210"/>
                  <a:pt x="15210" y="11264"/>
                  <a:pt x="15173" y="11264"/>
                </a:cubicBezTo>
                <a:cubicBezTo>
                  <a:pt x="15137" y="11264"/>
                  <a:pt x="15107" y="11210"/>
                  <a:pt x="15107" y="11145"/>
                </a:cubicBezTo>
                <a:cubicBezTo>
                  <a:pt x="15107" y="11079"/>
                  <a:pt x="15137" y="11025"/>
                  <a:pt x="15173" y="11025"/>
                </a:cubicBezTo>
                <a:close/>
                <a:moveTo>
                  <a:pt x="14776" y="11025"/>
                </a:moveTo>
                <a:cubicBezTo>
                  <a:pt x="14812" y="11025"/>
                  <a:pt x="14841" y="11079"/>
                  <a:pt x="14841" y="11145"/>
                </a:cubicBezTo>
                <a:cubicBezTo>
                  <a:pt x="14841" y="11210"/>
                  <a:pt x="14812" y="11264"/>
                  <a:pt x="14776" y="11264"/>
                </a:cubicBezTo>
                <a:cubicBezTo>
                  <a:pt x="14739" y="11264"/>
                  <a:pt x="14710" y="11210"/>
                  <a:pt x="14710" y="11145"/>
                </a:cubicBezTo>
                <a:cubicBezTo>
                  <a:pt x="14710" y="11079"/>
                  <a:pt x="14739" y="11025"/>
                  <a:pt x="14776" y="11025"/>
                </a:cubicBezTo>
                <a:close/>
                <a:moveTo>
                  <a:pt x="14378" y="11025"/>
                </a:moveTo>
                <a:cubicBezTo>
                  <a:pt x="14414" y="11025"/>
                  <a:pt x="14444" y="11079"/>
                  <a:pt x="14444" y="11145"/>
                </a:cubicBezTo>
                <a:cubicBezTo>
                  <a:pt x="14444" y="11210"/>
                  <a:pt x="14414" y="11264"/>
                  <a:pt x="14378" y="11264"/>
                </a:cubicBezTo>
                <a:cubicBezTo>
                  <a:pt x="14342" y="11264"/>
                  <a:pt x="14312" y="11210"/>
                  <a:pt x="14312" y="11145"/>
                </a:cubicBezTo>
                <a:cubicBezTo>
                  <a:pt x="14312" y="11079"/>
                  <a:pt x="14342" y="11025"/>
                  <a:pt x="14378" y="11025"/>
                </a:cubicBezTo>
                <a:close/>
                <a:moveTo>
                  <a:pt x="13980" y="11025"/>
                </a:moveTo>
                <a:cubicBezTo>
                  <a:pt x="14017" y="11025"/>
                  <a:pt x="14046" y="11079"/>
                  <a:pt x="14046" y="11145"/>
                </a:cubicBezTo>
                <a:cubicBezTo>
                  <a:pt x="14046" y="11210"/>
                  <a:pt x="14017" y="11264"/>
                  <a:pt x="13980" y="11264"/>
                </a:cubicBezTo>
                <a:cubicBezTo>
                  <a:pt x="13944" y="11264"/>
                  <a:pt x="13915" y="11210"/>
                  <a:pt x="13915" y="11145"/>
                </a:cubicBezTo>
                <a:cubicBezTo>
                  <a:pt x="13915" y="11079"/>
                  <a:pt x="13944" y="11025"/>
                  <a:pt x="13980" y="11025"/>
                </a:cubicBezTo>
                <a:close/>
                <a:moveTo>
                  <a:pt x="13583" y="11025"/>
                </a:moveTo>
                <a:cubicBezTo>
                  <a:pt x="13619" y="11025"/>
                  <a:pt x="13649" y="11079"/>
                  <a:pt x="13649" y="11145"/>
                </a:cubicBezTo>
                <a:cubicBezTo>
                  <a:pt x="13649" y="11210"/>
                  <a:pt x="13619" y="11264"/>
                  <a:pt x="13583" y="11264"/>
                </a:cubicBezTo>
                <a:cubicBezTo>
                  <a:pt x="13547" y="11264"/>
                  <a:pt x="13517" y="11210"/>
                  <a:pt x="13517" y="11145"/>
                </a:cubicBezTo>
                <a:cubicBezTo>
                  <a:pt x="13517" y="11079"/>
                  <a:pt x="13547" y="11025"/>
                  <a:pt x="13583" y="11025"/>
                </a:cubicBezTo>
                <a:close/>
                <a:moveTo>
                  <a:pt x="13185" y="11025"/>
                </a:moveTo>
                <a:cubicBezTo>
                  <a:pt x="13222" y="11025"/>
                  <a:pt x="13251" y="11079"/>
                  <a:pt x="13251" y="11145"/>
                </a:cubicBezTo>
                <a:cubicBezTo>
                  <a:pt x="13251" y="11210"/>
                  <a:pt x="13222" y="11264"/>
                  <a:pt x="13185" y="11264"/>
                </a:cubicBezTo>
                <a:cubicBezTo>
                  <a:pt x="13149" y="11264"/>
                  <a:pt x="13119" y="11210"/>
                  <a:pt x="13119" y="11145"/>
                </a:cubicBezTo>
                <a:cubicBezTo>
                  <a:pt x="13119" y="11079"/>
                  <a:pt x="13149" y="11025"/>
                  <a:pt x="13185" y="11025"/>
                </a:cubicBezTo>
                <a:close/>
                <a:moveTo>
                  <a:pt x="12788" y="11025"/>
                </a:moveTo>
                <a:cubicBezTo>
                  <a:pt x="12824" y="11025"/>
                  <a:pt x="12854" y="11079"/>
                  <a:pt x="12854" y="11145"/>
                </a:cubicBezTo>
                <a:cubicBezTo>
                  <a:pt x="12854" y="11210"/>
                  <a:pt x="12824" y="11264"/>
                  <a:pt x="12788" y="11264"/>
                </a:cubicBezTo>
                <a:cubicBezTo>
                  <a:pt x="12751" y="11264"/>
                  <a:pt x="12722" y="11210"/>
                  <a:pt x="12722" y="11145"/>
                </a:cubicBezTo>
                <a:cubicBezTo>
                  <a:pt x="12722" y="11079"/>
                  <a:pt x="12751" y="11025"/>
                  <a:pt x="12788" y="11025"/>
                </a:cubicBezTo>
                <a:close/>
                <a:moveTo>
                  <a:pt x="12390" y="11025"/>
                </a:moveTo>
                <a:cubicBezTo>
                  <a:pt x="12427" y="11025"/>
                  <a:pt x="12456" y="11079"/>
                  <a:pt x="12456" y="11145"/>
                </a:cubicBezTo>
                <a:cubicBezTo>
                  <a:pt x="12456" y="11210"/>
                  <a:pt x="12427" y="11264"/>
                  <a:pt x="12390" y="11264"/>
                </a:cubicBezTo>
                <a:cubicBezTo>
                  <a:pt x="12354" y="11264"/>
                  <a:pt x="12324" y="11210"/>
                  <a:pt x="12324" y="11145"/>
                </a:cubicBezTo>
                <a:cubicBezTo>
                  <a:pt x="12324" y="11079"/>
                  <a:pt x="12354" y="11025"/>
                  <a:pt x="12390" y="11025"/>
                </a:cubicBezTo>
                <a:close/>
                <a:moveTo>
                  <a:pt x="11993" y="11025"/>
                </a:moveTo>
                <a:cubicBezTo>
                  <a:pt x="12029" y="11025"/>
                  <a:pt x="12059" y="11079"/>
                  <a:pt x="12059" y="11145"/>
                </a:cubicBezTo>
                <a:cubicBezTo>
                  <a:pt x="12059" y="11210"/>
                  <a:pt x="12029" y="11264"/>
                  <a:pt x="11993" y="11264"/>
                </a:cubicBezTo>
                <a:cubicBezTo>
                  <a:pt x="11956" y="11264"/>
                  <a:pt x="11927" y="11210"/>
                  <a:pt x="11927" y="11145"/>
                </a:cubicBezTo>
                <a:cubicBezTo>
                  <a:pt x="11927" y="11079"/>
                  <a:pt x="11956" y="11025"/>
                  <a:pt x="11993" y="11025"/>
                </a:cubicBezTo>
                <a:close/>
                <a:moveTo>
                  <a:pt x="11595" y="11025"/>
                </a:moveTo>
                <a:cubicBezTo>
                  <a:pt x="11631" y="11025"/>
                  <a:pt x="11661" y="11079"/>
                  <a:pt x="11661" y="11145"/>
                </a:cubicBezTo>
                <a:cubicBezTo>
                  <a:pt x="11661" y="11210"/>
                  <a:pt x="11631" y="11264"/>
                  <a:pt x="11595" y="11264"/>
                </a:cubicBezTo>
                <a:cubicBezTo>
                  <a:pt x="11559" y="11264"/>
                  <a:pt x="11529" y="11210"/>
                  <a:pt x="11529" y="11145"/>
                </a:cubicBezTo>
                <a:cubicBezTo>
                  <a:pt x="11529" y="11079"/>
                  <a:pt x="11559" y="11025"/>
                  <a:pt x="11595" y="11025"/>
                </a:cubicBezTo>
                <a:close/>
                <a:moveTo>
                  <a:pt x="11198" y="11025"/>
                </a:moveTo>
                <a:cubicBezTo>
                  <a:pt x="11234" y="11025"/>
                  <a:pt x="11263" y="11079"/>
                  <a:pt x="11263" y="11145"/>
                </a:cubicBezTo>
                <a:cubicBezTo>
                  <a:pt x="11263" y="11210"/>
                  <a:pt x="11234" y="11264"/>
                  <a:pt x="11198" y="11264"/>
                </a:cubicBezTo>
                <a:cubicBezTo>
                  <a:pt x="11161" y="11264"/>
                  <a:pt x="11132" y="11210"/>
                  <a:pt x="11132" y="11145"/>
                </a:cubicBezTo>
                <a:cubicBezTo>
                  <a:pt x="11132" y="11079"/>
                  <a:pt x="11161" y="11025"/>
                  <a:pt x="11198" y="11025"/>
                </a:cubicBezTo>
                <a:close/>
                <a:moveTo>
                  <a:pt x="10800" y="11025"/>
                </a:moveTo>
                <a:cubicBezTo>
                  <a:pt x="10836" y="11025"/>
                  <a:pt x="10866" y="11079"/>
                  <a:pt x="10866" y="11145"/>
                </a:cubicBezTo>
                <a:cubicBezTo>
                  <a:pt x="10866" y="11210"/>
                  <a:pt x="10836" y="11264"/>
                  <a:pt x="10800" y="11264"/>
                </a:cubicBezTo>
                <a:cubicBezTo>
                  <a:pt x="10764" y="11264"/>
                  <a:pt x="10734" y="11210"/>
                  <a:pt x="10734" y="11145"/>
                </a:cubicBezTo>
                <a:cubicBezTo>
                  <a:pt x="10734" y="11079"/>
                  <a:pt x="10764" y="11025"/>
                  <a:pt x="10800" y="11025"/>
                </a:cubicBezTo>
                <a:close/>
                <a:moveTo>
                  <a:pt x="10402" y="11025"/>
                </a:moveTo>
                <a:cubicBezTo>
                  <a:pt x="10439" y="11025"/>
                  <a:pt x="10468" y="11079"/>
                  <a:pt x="10468" y="11145"/>
                </a:cubicBezTo>
                <a:cubicBezTo>
                  <a:pt x="10468" y="11210"/>
                  <a:pt x="10439" y="11264"/>
                  <a:pt x="10402" y="11264"/>
                </a:cubicBezTo>
                <a:cubicBezTo>
                  <a:pt x="10366" y="11264"/>
                  <a:pt x="10337" y="11210"/>
                  <a:pt x="10337" y="11145"/>
                </a:cubicBezTo>
                <a:cubicBezTo>
                  <a:pt x="10337" y="11079"/>
                  <a:pt x="10366" y="11025"/>
                  <a:pt x="10402" y="11025"/>
                </a:cubicBezTo>
                <a:close/>
                <a:moveTo>
                  <a:pt x="10005" y="11025"/>
                </a:moveTo>
                <a:cubicBezTo>
                  <a:pt x="10041" y="11025"/>
                  <a:pt x="10071" y="11079"/>
                  <a:pt x="10071" y="11145"/>
                </a:cubicBezTo>
                <a:cubicBezTo>
                  <a:pt x="10071" y="11210"/>
                  <a:pt x="10041" y="11264"/>
                  <a:pt x="10005" y="11264"/>
                </a:cubicBezTo>
                <a:cubicBezTo>
                  <a:pt x="9968" y="11264"/>
                  <a:pt x="9939" y="11210"/>
                  <a:pt x="9939" y="11145"/>
                </a:cubicBezTo>
                <a:cubicBezTo>
                  <a:pt x="9939" y="11079"/>
                  <a:pt x="9968" y="11025"/>
                  <a:pt x="10005" y="11025"/>
                </a:cubicBezTo>
                <a:close/>
                <a:moveTo>
                  <a:pt x="9607" y="11025"/>
                </a:moveTo>
                <a:cubicBezTo>
                  <a:pt x="9644" y="11025"/>
                  <a:pt x="9673" y="11079"/>
                  <a:pt x="9673" y="11145"/>
                </a:cubicBezTo>
                <a:cubicBezTo>
                  <a:pt x="9673" y="11210"/>
                  <a:pt x="9644" y="11264"/>
                  <a:pt x="9607" y="11264"/>
                </a:cubicBezTo>
                <a:cubicBezTo>
                  <a:pt x="9571" y="11264"/>
                  <a:pt x="9541" y="11210"/>
                  <a:pt x="9541" y="11145"/>
                </a:cubicBezTo>
                <a:cubicBezTo>
                  <a:pt x="9541" y="11079"/>
                  <a:pt x="9571" y="11025"/>
                  <a:pt x="9607" y="11025"/>
                </a:cubicBezTo>
                <a:close/>
                <a:moveTo>
                  <a:pt x="9210" y="11025"/>
                </a:moveTo>
                <a:cubicBezTo>
                  <a:pt x="9246" y="11025"/>
                  <a:pt x="9276" y="11079"/>
                  <a:pt x="9276" y="11145"/>
                </a:cubicBezTo>
                <a:cubicBezTo>
                  <a:pt x="9276" y="11210"/>
                  <a:pt x="9246" y="11264"/>
                  <a:pt x="9210" y="11264"/>
                </a:cubicBezTo>
                <a:cubicBezTo>
                  <a:pt x="9173" y="11264"/>
                  <a:pt x="9144" y="11210"/>
                  <a:pt x="9144" y="11145"/>
                </a:cubicBezTo>
                <a:cubicBezTo>
                  <a:pt x="9144" y="11079"/>
                  <a:pt x="9173" y="11025"/>
                  <a:pt x="9210" y="11025"/>
                </a:cubicBezTo>
                <a:close/>
                <a:moveTo>
                  <a:pt x="8812" y="11025"/>
                </a:moveTo>
                <a:cubicBezTo>
                  <a:pt x="8849" y="11025"/>
                  <a:pt x="8878" y="11079"/>
                  <a:pt x="8878" y="11145"/>
                </a:cubicBezTo>
                <a:cubicBezTo>
                  <a:pt x="8878" y="11210"/>
                  <a:pt x="8849" y="11264"/>
                  <a:pt x="8812" y="11264"/>
                </a:cubicBezTo>
                <a:cubicBezTo>
                  <a:pt x="8776" y="11264"/>
                  <a:pt x="8746" y="11210"/>
                  <a:pt x="8746" y="11145"/>
                </a:cubicBezTo>
                <a:cubicBezTo>
                  <a:pt x="8746" y="11079"/>
                  <a:pt x="8776" y="11025"/>
                  <a:pt x="8812" y="11025"/>
                </a:cubicBezTo>
                <a:close/>
                <a:moveTo>
                  <a:pt x="8415" y="11025"/>
                </a:moveTo>
                <a:cubicBezTo>
                  <a:pt x="8451" y="11025"/>
                  <a:pt x="8481" y="11079"/>
                  <a:pt x="8481" y="11145"/>
                </a:cubicBezTo>
                <a:cubicBezTo>
                  <a:pt x="8481" y="11210"/>
                  <a:pt x="8451" y="11264"/>
                  <a:pt x="8415" y="11264"/>
                </a:cubicBezTo>
                <a:cubicBezTo>
                  <a:pt x="8378" y="11264"/>
                  <a:pt x="8349" y="11210"/>
                  <a:pt x="8349" y="11145"/>
                </a:cubicBezTo>
                <a:cubicBezTo>
                  <a:pt x="8349" y="11079"/>
                  <a:pt x="8378" y="11025"/>
                  <a:pt x="8415" y="11025"/>
                </a:cubicBezTo>
                <a:close/>
                <a:moveTo>
                  <a:pt x="8017" y="11025"/>
                </a:moveTo>
                <a:cubicBezTo>
                  <a:pt x="8053" y="11025"/>
                  <a:pt x="8083" y="11079"/>
                  <a:pt x="8083" y="11145"/>
                </a:cubicBezTo>
                <a:cubicBezTo>
                  <a:pt x="8083" y="11210"/>
                  <a:pt x="8053" y="11264"/>
                  <a:pt x="8017" y="11264"/>
                </a:cubicBezTo>
                <a:cubicBezTo>
                  <a:pt x="7981" y="11264"/>
                  <a:pt x="7951" y="11210"/>
                  <a:pt x="7951" y="11145"/>
                </a:cubicBezTo>
                <a:cubicBezTo>
                  <a:pt x="7951" y="11079"/>
                  <a:pt x="7981" y="11025"/>
                  <a:pt x="8017" y="11025"/>
                </a:cubicBezTo>
                <a:close/>
                <a:moveTo>
                  <a:pt x="7620" y="11025"/>
                </a:moveTo>
                <a:cubicBezTo>
                  <a:pt x="7656" y="11025"/>
                  <a:pt x="7685" y="11079"/>
                  <a:pt x="7685" y="11145"/>
                </a:cubicBezTo>
                <a:cubicBezTo>
                  <a:pt x="7685" y="11210"/>
                  <a:pt x="7656" y="11264"/>
                  <a:pt x="7620" y="11264"/>
                </a:cubicBezTo>
                <a:cubicBezTo>
                  <a:pt x="7583" y="11264"/>
                  <a:pt x="7554" y="11210"/>
                  <a:pt x="7554" y="11145"/>
                </a:cubicBezTo>
                <a:cubicBezTo>
                  <a:pt x="7554" y="11079"/>
                  <a:pt x="7583" y="11025"/>
                  <a:pt x="7620" y="11025"/>
                </a:cubicBezTo>
                <a:close/>
                <a:moveTo>
                  <a:pt x="7222" y="11025"/>
                </a:moveTo>
                <a:cubicBezTo>
                  <a:pt x="7258" y="11025"/>
                  <a:pt x="7288" y="11079"/>
                  <a:pt x="7288" y="11145"/>
                </a:cubicBezTo>
                <a:cubicBezTo>
                  <a:pt x="7288" y="11210"/>
                  <a:pt x="7258" y="11264"/>
                  <a:pt x="7222" y="11264"/>
                </a:cubicBezTo>
                <a:cubicBezTo>
                  <a:pt x="7186" y="11264"/>
                  <a:pt x="7156" y="11210"/>
                  <a:pt x="7156" y="11145"/>
                </a:cubicBezTo>
                <a:cubicBezTo>
                  <a:pt x="7156" y="11079"/>
                  <a:pt x="7186" y="11025"/>
                  <a:pt x="7222" y="11025"/>
                </a:cubicBezTo>
                <a:close/>
                <a:moveTo>
                  <a:pt x="6824" y="11025"/>
                </a:moveTo>
                <a:cubicBezTo>
                  <a:pt x="6861" y="11025"/>
                  <a:pt x="6890" y="11079"/>
                  <a:pt x="6890" y="11145"/>
                </a:cubicBezTo>
                <a:cubicBezTo>
                  <a:pt x="6890" y="11210"/>
                  <a:pt x="6861" y="11264"/>
                  <a:pt x="6824" y="11264"/>
                </a:cubicBezTo>
                <a:cubicBezTo>
                  <a:pt x="6788" y="11264"/>
                  <a:pt x="6759" y="11210"/>
                  <a:pt x="6759" y="11145"/>
                </a:cubicBezTo>
                <a:cubicBezTo>
                  <a:pt x="6759" y="11079"/>
                  <a:pt x="6788" y="11025"/>
                  <a:pt x="6824" y="11025"/>
                </a:cubicBezTo>
                <a:close/>
                <a:moveTo>
                  <a:pt x="6427" y="11025"/>
                </a:moveTo>
                <a:cubicBezTo>
                  <a:pt x="6463" y="11025"/>
                  <a:pt x="6493" y="11079"/>
                  <a:pt x="6493" y="11145"/>
                </a:cubicBezTo>
                <a:cubicBezTo>
                  <a:pt x="6493" y="11210"/>
                  <a:pt x="6463" y="11264"/>
                  <a:pt x="6427" y="11264"/>
                </a:cubicBezTo>
                <a:cubicBezTo>
                  <a:pt x="6390" y="11264"/>
                  <a:pt x="6361" y="11210"/>
                  <a:pt x="6361" y="11145"/>
                </a:cubicBezTo>
                <a:cubicBezTo>
                  <a:pt x="6361" y="11079"/>
                  <a:pt x="6390" y="11025"/>
                  <a:pt x="6427" y="11025"/>
                </a:cubicBezTo>
                <a:close/>
                <a:moveTo>
                  <a:pt x="6029" y="11025"/>
                </a:moveTo>
                <a:cubicBezTo>
                  <a:pt x="6066" y="11025"/>
                  <a:pt x="6095" y="11079"/>
                  <a:pt x="6095" y="11145"/>
                </a:cubicBezTo>
                <a:cubicBezTo>
                  <a:pt x="6095" y="11210"/>
                  <a:pt x="6066" y="11264"/>
                  <a:pt x="6029" y="11264"/>
                </a:cubicBezTo>
                <a:cubicBezTo>
                  <a:pt x="5993" y="11264"/>
                  <a:pt x="5963" y="11210"/>
                  <a:pt x="5963" y="11145"/>
                </a:cubicBezTo>
                <a:cubicBezTo>
                  <a:pt x="5963" y="11079"/>
                  <a:pt x="5993" y="11025"/>
                  <a:pt x="6029" y="11025"/>
                </a:cubicBezTo>
                <a:close/>
                <a:moveTo>
                  <a:pt x="5632" y="11025"/>
                </a:moveTo>
                <a:cubicBezTo>
                  <a:pt x="5668" y="11025"/>
                  <a:pt x="5698" y="11079"/>
                  <a:pt x="5698" y="11145"/>
                </a:cubicBezTo>
                <a:cubicBezTo>
                  <a:pt x="5698" y="11210"/>
                  <a:pt x="5668" y="11264"/>
                  <a:pt x="5632" y="11264"/>
                </a:cubicBezTo>
                <a:cubicBezTo>
                  <a:pt x="5595" y="11264"/>
                  <a:pt x="5566" y="11210"/>
                  <a:pt x="5566" y="11145"/>
                </a:cubicBezTo>
                <a:cubicBezTo>
                  <a:pt x="5566" y="11079"/>
                  <a:pt x="5595" y="11025"/>
                  <a:pt x="5632" y="11025"/>
                </a:cubicBezTo>
                <a:close/>
                <a:moveTo>
                  <a:pt x="5234" y="11025"/>
                </a:moveTo>
                <a:cubicBezTo>
                  <a:pt x="5271" y="11025"/>
                  <a:pt x="5300" y="11079"/>
                  <a:pt x="5300" y="11145"/>
                </a:cubicBezTo>
                <a:cubicBezTo>
                  <a:pt x="5300" y="11210"/>
                  <a:pt x="5271" y="11264"/>
                  <a:pt x="5234" y="11264"/>
                </a:cubicBezTo>
                <a:cubicBezTo>
                  <a:pt x="5198" y="11264"/>
                  <a:pt x="5168" y="11210"/>
                  <a:pt x="5168" y="11145"/>
                </a:cubicBezTo>
                <a:cubicBezTo>
                  <a:pt x="5168" y="11079"/>
                  <a:pt x="5198" y="11025"/>
                  <a:pt x="5234" y="11025"/>
                </a:cubicBezTo>
                <a:close/>
                <a:moveTo>
                  <a:pt x="4837" y="11025"/>
                </a:moveTo>
                <a:cubicBezTo>
                  <a:pt x="4873" y="11025"/>
                  <a:pt x="4903" y="11079"/>
                  <a:pt x="4903" y="11145"/>
                </a:cubicBezTo>
                <a:cubicBezTo>
                  <a:pt x="4903" y="11210"/>
                  <a:pt x="4873" y="11264"/>
                  <a:pt x="4837" y="11264"/>
                </a:cubicBezTo>
                <a:cubicBezTo>
                  <a:pt x="4800" y="11264"/>
                  <a:pt x="4771" y="11210"/>
                  <a:pt x="4771" y="11145"/>
                </a:cubicBezTo>
                <a:cubicBezTo>
                  <a:pt x="4771" y="11079"/>
                  <a:pt x="4800" y="11025"/>
                  <a:pt x="4837" y="11025"/>
                </a:cubicBezTo>
                <a:close/>
                <a:moveTo>
                  <a:pt x="4439" y="11025"/>
                </a:moveTo>
                <a:cubicBezTo>
                  <a:pt x="4475" y="11025"/>
                  <a:pt x="4505" y="11079"/>
                  <a:pt x="4505" y="11145"/>
                </a:cubicBezTo>
                <a:cubicBezTo>
                  <a:pt x="4505" y="11210"/>
                  <a:pt x="4475" y="11264"/>
                  <a:pt x="4439" y="11264"/>
                </a:cubicBezTo>
                <a:cubicBezTo>
                  <a:pt x="4403" y="11264"/>
                  <a:pt x="4373" y="11210"/>
                  <a:pt x="4373" y="11145"/>
                </a:cubicBezTo>
                <a:cubicBezTo>
                  <a:pt x="4373" y="11079"/>
                  <a:pt x="4403" y="11025"/>
                  <a:pt x="4439" y="11025"/>
                </a:cubicBezTo>
                <a:close/>
                <a:moveTo>
                  <a:pt x="4042" y="11025"/>
                </a:moveTo>
                <a:cubicBezTo>
                  <a:pt x="4078" y="11025"/>
                  <a:pt x="4107" y="11079"/>
                  <a:pt x="4107" y="11145"/>
                </a:cubicBezTo>
                <a:cubicBezTo>
                  <a:pt x="4107" y="11210"/>
                  <a:pt x="4078" y="11264"/>
                  <a:pt x="4042" y="11264"/>
                </a:cubicBezTo>
                <a:cubicBezTo>
                  <a:pt x="4005" y="11264"/>
                  <a:pt x="3976" y="11210"/>
                  <a:pt x="3976" y="11145"/>
                </a:cubicBezTo>
                <a:cubicBezTo>
                  <a:pt x="3976" y="11079"/>
                  <a:pt x="4005" y="11025"/>
                  <a:pt x="4042" y="11025"/>
                </a:cubicBezTo>
                <a:close/>
                <a:moveTo>
                  <a:pt x="3644" y="11025"/>
                </a:moveTo>
                <a:cubicBezTo>
                  <a:pt x="3680" y="11025"/>
                  <a:pt x="3710" y="11079"/>
                  <a:pt x="3710" y="11145"/>
                </a:cubicBezTo>
                <a:cubicBezTo>
                  <a:pt x="3710" y="11210"/>
                  <a:pt x="3680" y="11264"/>
                  <a:pt x="3644" y="11264"/>
                </a:cubicBezTo>
                <a:cubicBezTo>
                  <a:pt x="3608" y="11264"/>
                  <a:pt x="3578" y="11210"/>
                  <a:pt x="3578" y="11145"/>
                </a:cubicBezTo>
                <a:cubicBezTo>
                  <a:pt x="3578" y="11079"/>
                  <a:pt x="3608" y="11025"/>
                  <a:pt x="3644" y="11025"/>
                </a:cubicBezTo>
                <a:close/>
                <a:moveTo>
                  <a:pt x="3246" y="11025"/>
                </a:moveTo>
                <a:cubicBezTo>
                  <a:pt x="3283" y="11025"/>
                  <a:pt x="3312" y="11079"/>
                  <a:pt x="3312" y="11145"/>
                </a:cubicBezTo>
                <a:cubicBezTo>
                  <a:pt x="3312" y="11210"/>
                  <a:pt x="3283" y="11264"/>
                  <a:pt x="3246" y="11264"/>
                </a:cubicBezTo>
                <a:cubicBezTo>
                  <a:pt x="3210" y="11264"/>
                  <a:pt x="3181" y="11210"/>
                  <a:pt x="3181" y="11145"/>
                </a:cubicBezTo>
                <a:cubicBezTo>
                  <a:pt x="3181" y="11079"/>
                  <a:pt x="3210" y="11025"/>
                  <a:pt x="3246" y="11025"/>
                </a:cubicBezTo>
                <a:close/>
                <a:moveTo>
                  <a:pt x="2849" y="11025"/>
                </a:moveTo>
                <a:cubicBezTo>
                  <a:pt x="2885" y="11025"/>
                  <a:pt x="2915" y="11079"/>
                  <a:pt x="2915" y="11145"/>
                </a:cubicBezTo>
                <a:cubicBezTo>
                  <a:pt x="2915" y="11210"/>
                  <a:pt x="2885" y="11264"/>
                  <a:pt x="2849" y="11264"/>
                </a:cubicBezTo>
                <a:cubicBezTo>
                  <a:pt x="2812" y="11264"/>
                  <a:pt x="2783" y="11210"/>
                  <a:pt x="2783" y="11145"/>
                </a:cubicBezTo>
                <a:cubicBezTo>
                  <a:pt x="2783" y="11079"/>
                  <a:pt x="2812" y="11025"/>
                  <a:pt x="2849" y="11025"/>
                </a:cubicBezTo>
                <a:close/>
                <a:moveTo>
                  <a:pt x="2451" y="11025"/>
                </a:moveTo>
                <a:cubicBezTo>
                  <a:pt x="2488" y="11025"/>
                  <a:pt x="2517" y="11079"/>
                  <a:pt x="2517" y="11145"/>
                </a:cubicBezTo>
                <a:cubicBezTo>
                  <a:pt x="2517" y="11210"/>
                  <a:pt x="2488" y="11264"/>
                  <a:pt x="2451" y="11264"/>
                </a:cubicBezTo>
                <a:cubicBezTo>
                  <a:pt x="2415" y="11264"/>
                  <a:pt x="2385" y="11210"/>
                  <a:pt x="2385" y="11145"/>
                </a:cubicBezTo>
                <a:cubicBezTo>
                  <a:pt x="2385" y="11079"/>
                  <a:pt x="2415" y="11025"/>
                  <a:pt x="2451" y="11025"/>
                </a:cubicBezTo>
                <a:close/>
                <a:moveTo>
                  <a:pt x="2054" y="11025"/>
                </a:moveTo>
                <a:cubicBezTo>
                  <a:pt x="2090" y="11025"/>
                  <a:pt x="2120" y="11079"/>
                  <a:pt x="2120" y="11145"/>
                </a:cubicBezTo>
                <a:cubicBezTo>
                  <a:pt x="2120" y="11210"/>
                  <a:pt x="2090" y="11264"/>
                  <a:pt x="2054" y="11264"/>
                </a:cubicBezTo>
                <a:cubicBezTo>
                  <a:pt x="2017" y="11264"/>
                  <a:pt x="1988" y="11210"/>
                  <a:pt x="1988" y="11145"/>
                </a:cubicBezTo>
                <a:cubicBezTo>
                  <a:pt x="1988" y="11079"/>
                  <a:pt x="2017" y="11025"/>
                  <a:pt x="2054" y="11025"/>
                </a:cubicBezTo>
                <a:close/>
                <a:moveTo>
                  <a:pt x="1656" y="11025"/>
                </a:moveTo>
                <a:cubicBezTo>
                  <a:pt x="1693" y="11025"/>
                  <a:pt x="1722" y="11079"/>
                  <a:pt x="1722" y="11145"/>
                </a:cubicBezTo>
                <a:cubicBezTo>
                  <a:pt x="1722" y="11210"/>
                  <a:pt x="1693" y="11264"/>
                  <a:pt x="1656" y="11264"/>
                </a:cubicBezTo>
                <a:cubicBezTo>
                  <a:pt x="1620" y="11264"/>
                  <a:pt x="1590" y="11210"/>
                  <a:pt x="1590" y="11145"/>
                </a:cubicBezTo>
                <a:cubicBezTo>
                  <a:pt x="1590" y="11079"/>
                  <a:pt x="1620" y="11025"/>
                  <a:pt x="1656" y="11025"/>
                </a:cubicBezTo>
                <a:close/>
                <a:moveTo>
                  <a:pt x="1259" y="11025"/>
                </a:moveTo>
                <a:cubicBezTo>
                  <a:pt x="1295" y="11025"/>
                  <a:pt x="1324" y="11079"/>
                  <a:pt x="1324" y="11145"/>
                </a:cubicBezTo>
                <a:cubicBezTo>
                  <a:pt x="1324" y="11210"/>
                  <a:pt x="1295" y="11264"/>
                  <a:pt x="1259" y="11264"/>
                </a:cubicBezTo>
                <a:cubicBezTo>
                  <a:pt x="1222" y="11264"/>
                  <a:pt x="1193" y="11210"/>
                  <a:pt x="1193" y="11145"/>
                </a:cubicBezTo>
                <a:cubicBezTo>
                  <a:pt x="1193" y="11079"/>
                  <a:pt x="1222" y="11025"/>
                  <a:pt x="1259" y="11025"/>
                </a:cubicBezTo>
                <a:close/>
                <a:moveTo>
                  <a:pt x="861" y="11025"/>
                </a:moveTo>
                <a:cubicBezTo>
                  <a:pt x="897" y="11025"/>
                  <a:pt x="927" y="11079"/>
                  <a:pt x="927" y="11145"/>
                </a:cubicBezTo>
                <a:cubicBezTo>
                  <a:pt x="927" y="11210"/>
                  <a:pt x="897" y="11264"/>
                  <a:pt x="861" y="11264"/>
                </a:cubicBezTo>
                <a:cubicBezTo>
                  <a:pt x="825" y="11264"/>
                  <a:pt x="795" y="11210"/>
                  <a:pt x="795" y="11145"/>
                </a:cubicBezTo>
                <a:cubicBezTo>
                  <a:pt x="795" y="11079"/>
                  <a:pt x="825" y="11025"/>
                  <a:pt x="861" y="11025"/>
                </a:cubicBezTo>
                <a:close/>
                <a:moveTo>
                  <a:pt x="463" y="11025"/>
                </a:moveTo>
                <a:cubicBezTo>
                  <a:pt x="500" y="11025"/>
                  <a:pt x="529" y="11079"/>
                  <a:pt x="529" y="11145"/>
                </a:cubicBezTo>
                <a:cubicBezTo>
                  <a:pt x="529" y="11210"/>
                  <a:pt x="500" y="11264"/>
                  <a:pt x="463" y="11264"/>
                </a:cubicBezTo>
                <a:cubicBezTo>
                  <a:pt x="427" y="11264"/>
                  <a:pt x="398" y="11210"/>
                  <a:pt x="398" y="11145"/>
                </a:cubicBezTo>
                <a:cubicBezTo>
                  <a:pt x="398" y="11079"/>
                  <a:pt x="427" y="11025"/>
                  <a:pt x="463" y="11025"/>
                </a:cubicBezTo>
                <a:close/>
                <a:moveTo>
                  <a:pt x="66" y="11025"/>
                </a:moveTo>
                <a:cubicBezTo>
                  <a:pt x="102" y="11025"/>
                  <a:pt x="132" y="11079"/>
                  <a:pt x="132" y="11145"/>
                </a:cubicBezTo>
                <a:cubicBezTo>
                  <a:pt x="132" y="11210"/>
                  <a:pt x="102" y="11264"/>
                  <a:pt x="66" y="11264"/>
                </a:cubicBezTo>
                <a:cubicBezTo>
                  <a:pt x="30" y="11264"/>
                  <a:pt x="0" y="11210"/>
                  <a:pt x="0" y="11145"/>
                </a:cubicBezTo>
                <a:cubicBezTo>
                  <a:pt x="0" y="11079"/>
                  <a:pt x="30" y="11025"/>
                  <a:pt x="66" y="11025"/>
                </a:cubicBezTo>
                <a:close/>
                <a:moveTo>
                  <a:pt x="20739" y="10337"/>
                </a:moveTo>
                <a:cubicBezTo>
                  <a:pt x="20775" y="10337"/>
                  <a:pt x="20805" y="10390"/>
                  <a:pt x="20805" y="10455"/>
                </a:cubicBezTo>
                <a:cubicBezTo>
                  <a:pt x="20805" y="10521"/>
                  <a:pt x="20775" y="10575"/>
                  <a:pt x="20739" y="10575"/>
                </a:cubicBezTo>
                <a:cubicBezTo>
                  <a:pt x="20703" y="10575"/>
                  <a:pt x="20673" y="10521"/>
                  <a:pt x="20673" y="10455"/>
                </a:cubicBezTo>
                <a:cubicBezTo>
                  <a:pt x="20673" y="10390"/>
                  <a:pt x="20703" y="10337"/>
                  <a:pt x="20739" y="10337"/>
                </a:cubicBezTo>
                <a:close/>
                <a:moveTo>
                  <a:pt x="20341" y="10337"/>
                </a:moveTo>
                <a:cubicBezTo>
                  <a:pt x="20378" y="10337"/>
                  <a:pt x="20407" y="10390"/>
                  <a:pt x="20407" y="10455"/>
                </a:cubicBezTo>
                <a:cubicBezTo>
                  <a:pt x="20407" y="10521"/>
                  <a:pt x="20378" y="10575"/>
                  <a:pt x="20341" y="10575"/>
                </a:cubicBezTo>
                <a:cubicBezTo>
                  <a:pt x="20305" y="10575"/>
                  <a:pt x="20276" y="10521"/>
                  <a:pt x="20276" y="10455"/>
                </a:cubicBezTo>
                <a:cubicBezTo>
                  <a:pt x="20276" y="10390"/>
                  <a:pt x="20305" y="10337"/>
                  <a:pt x="20341" y="10337"/>
                </a:cubicBezTo>
                <a:close/>
                <a:moveTo>
                  <a:pt x="19944" y="10337"/>
                </a:moveTo>
                <a:cubicBezTo>
                  <a:pt x="19980" y="10337"/>
                  <a:pt x="20010" y="10390"/>
                  <a:pt x="20010" y="10455"/>
                </a:cubicBezTo>
                <a:cubicBezTo>
                  <a:pt x="20010" y="10521"/>
                  <a:pt x="19980" y="10575"/>
                  <a:pt x="19944" y="10575"/>
                </a:cubicBezTo>
                <a:cubicBezTo>
                  <a:pt x="19907" y="10575"/>
                  <a:pt x="19878" y="10521"/>
                  <a:pt x="19878" y="10455"/>
                </a:cubicBezTo>
                <a:cubicBezTo>
                  <a:pt x="19878" y="10390"/>
                  <a:pt x="19907" y="10337"/>
                  <a:pt x="19944" y="10337"/>
                </a:cubicBezTo>
                <a:close/>
                <a:moveTo>
                  <a:pt x="19546" y="10337"/>
                </a:moveTo>
                <a:cubicBezTo>
                  <a:pt x="19583" y="10337"/>
                  <a:pt x="19612" y="10390"/>
                  <a:pt x="19612" y="10455"/>
                </a:cubicBezTo>
                <a:cubicBezTo>
                  <a:pt x="19612" y="10521"/>
                  <a:pt x="19583" y="10575"/>
                  <a:pt x="19546" y="10575"/>
                </a:cubicBezTo>
                <a:cubicBezTo>
                  <a:pt x="19510" y="10575"/>
                  <a:pt x="19480" y="10521"/>
                  <a:pt x="19480" y="10455"/>
                </a:cubicBezTo>
                <a:cubicBezTo>
                  <a:pt x="19480" y="10390"/>
                  <a:pt x="19510" y="10337"/>
                  <a:pt x="19546" y="10337"/>
                </a:cubicBezTo>
                <a:close/>
                <a:moveTo>
                  <a:pt x="19149" y="10337"/>
                </a:moveTo>
                <a:cubicBezTo>
                  <a:pt x="19185" y="10337"/>
                  <a:pt x="19215" y="10390"/>
                  <a:pt x="19215" y="10455"/>
                </a:cubicBezTo>
                <a:cubicBezTo>
                  <a:pt x="19215" y="10521"/>
                  <a:pt x="19185" y="10575"/>
                  <a:pt x="19149" y="10575"/>
                </a:cubicBezTo>
                <a:cubicBezTo>
                  <a:pt x="19112" y="10575"/>
                  <a:pt x="19083" y="10521"/>
                  <a:pt x="19083" y="10455"/>
                </a:cubicBezTo>
                <a:cubicBezTo>
                  <a:pt x="19083" y="10390"/>
                  <a:pt x="19112" y="10337"/>
                  <a:pt x="19149" y="10337"/>
                </a:cubicBezTo>
                <a:close/>
                <a:moveTo>
                  <a:pt x="18751" y="10337"/>
                </a:moveTo>
                <a:cubicBezTo>
                  <a:pt x="18788" y="10337"/>
                  <a:pt x="18817" y="10390"/>
                  <a:pt x="18817" y="10455"/>
                </a:cubicBezTo>
                <a:cubicBezTo>
                  <a:pt x="18817" y="10521"/>
                  <a:pt x="18788" y="10575"/>
                  <a:pt x="18751" y="10575"/>
                </a:cubicBezTo>
                <a:cubicBezTo>
                  <a:pt x="18715" y="10575"/>
                  <a:pt x="18685" y="10521"/>
                  <a:pt x="18685" y="10455"/>
                </a:cubicBezTo>
                <a:cubicBezTo>
                  <a:pt x="18685" y="10390"/>
                  <a:pt x="18715" y="10337"/>
                  <a:pt x="18751" y="10337"/>
                </a:cubicBezTo>
                <a:close/>
                <a:moveTo>
                  <a:pt x="18354" y="10337"/>
                </a:moveTo>
                <a:cubicBezTo>
                  <a:pt x="18390" y="10337"/>
                  <a:pt x="18420" y="10390"/>
                  <a:pt x="18420" y="10455"/>
                </a:cubicBezTo>
                <a:cubicBezTo>
                  <a:pt x="18420" y="10521"/>
                  <a:pt x="18390" y="10575"/>
                  <a:pt x="18354" y="10575"/>
                </a:cubicBezTo>
                <a:cubicBezTo>
                  <a:pt x="18317" y="10575"/>
                  <a:pt x="18288" y="10521"/>
                  <a:pt x="18288" y="10455"/>
                </a:cubicBezTo>
                <a:cubicBezTo>
                  <a:pt x="18288" y="10390"/>
                  <a:pt x="18317" y="10337"/>
                  <a:pt x="18354" y="10337"/>
                </a:cubicBezTo>
                <a:close/>
                <a:moveTo>
                  <a:pt x="17956" y="10337"/>
                </a:moveTo>
                <a:cubicBezTo>
                  <a:pt x="17992" y="10337"/>
                  <a:pt x="18022" y="10390"/>
                  <a:pt x="18022" y="10455"/>
                </a:cubicBezTo>
                <a:cubicBezTo>
                  <a:pt x="18022" y="10521"/>
                  <a:pt x="17992" y="10575"/>
                  <a:pt x="17956" y="10575"/>
                </a:cubicBezTo>
                <a:cubicBezTo>
                  <a:pt x="17920" y="10575"/>
                  <a:pt x="17890" y="10521"/>
                  <a:pt x="17890" y="10455"/>
                </a:cubicBezTo>
                <a:cubicBezTo>
                  <a:pt x="17890" y="10390"/>
                  <a:pt x="17920" y="10337"/>
                  <a:pt x="17956" y="10337"/>
                </a:cubicBezTo>
                <a:close/>
                <a:moveTo>
                  <a:pt x="17559" y="10337"/>
                </a:moveTo>
                <a:cubicBezTo>
                  <a:pt x="17595" y="10337"/>
                  <a:pt x="17624" y="10390"/>
                  <a:pt x="17624" y="10455"/>
                </a:cubicBezTo>
                <a:cubicBezTo>
                  <a:pt x="17624" y="10521"/>
                  <a:pt x="17595" y="10575"/>
                  <a:pt x="17559" y="10575"/>
                </a:cubicBezTo>
                <a:cubicBezTo>
                  <a:pt x="17522" y="10575"/>
                  <a:pt x="17493" y="10521"/>
                  <a:pt x="17493" y="10455"/>
                </a:cubicBezTo>
                <a:cubicBezTo>
                  <a:pt x="17493" y="10390"/>
                  <a:pt x="17522" y="10337"/>
                  <a:pt x="17559" y="10337"/>
                </a:cubicBezTo>
                <a:close/>
                <a:moveTo>
                  <a:pt x="17161" y="10337"/>
                </a:moveTo>
                <a:cubicBezTo>
                  <a:pt x="17197" y="10337"/>
                  <a:pt x="17227" y="10390"/>
                  <a:pt x="17227" y="10455"/>
                </a:cubicBezTo>
                <a:cubicBezTo>
                  <a:pt x="17227" y="10521"/>
                  <a:pt x="17197" y="10575"/>
                  <a:pt x="17161" y="10575"/>
                </a:cubicBezTo>
                <a:cubicBezTo>
                  <a:pt x="17125" y="10575"/>
                  <a:pt x="17095" y="10521"/>
                  <a:pt x="17095" y="10455"/>
                </a:cubicBezTo>
                <a:cubicBezTo>
                  <a:pt x="17095" y="10390"/>
                  <a:pt x="17125" y="10337"/>
                  <a:pt x="17161" y="10337"/>
                </a:cubicBezTo>
                <a:close/>
                <a:moveTo>
                  <a:pt x="16763" y="10337"/>
                </a:moveTo>
                <a:cubicBezTo>
                  <a:pt x="16800" y="10337"/>
                  <a:pt x="16829" y="10390"/>
                  <a:pt x="16829" y="10455"/>
                </a:cubicBezTo>
                <a:cubicBezTo>
                  <a:pt x="16829" y="10521"/>
                  <a:pt x="16800" y="10575"/>
                  <a:pt x="16763" y="10575"/>
                </a:cubicBezTo>
                <a:cubicBezTo>
                  <a:pt x="16727" y="10575"/>
                  <a:pt x="16697" y="10521"/>
                  <a:pt x="16697" y="10455"/>
                </a:cubicBezTo>
                <a:cubicBezTo>
                  <a:pt x="16697" y="10390"/>
                  <a:pt x="16727" y="10337"/>
                  <a:pt x="16763" y="10337"/>
                </a:cubicBezTo>
                <a:close/>
                <a:moveTo>
                  <a:pt x="16366" y="10337"/>
                </a:moveTo>
                <a:cubicBezTo>
                  <a:pt x="16402" y="10337"/>
                  <a:pt x="16432" y="10390"/>
                  <a:pt x="16432" y="10455"/>
                </a:cubicBezTo>
                <a:cubicBezTo>
                  <a:pt x="16432" y="10521"/>
                  <a:pt x="16402" y="10575"/>
                  <a:pt x="16366" y="10575"/>
                </a:cubicBezTo>
                <a:cubicBezTo>
                  <a:pt x="16329" y="10575"/>
                  <a:pt x="16300" y="10521"/>
                  <a:pt x="16300" y="10455"/>
                </a:cubicBezTo>
                <a:cubicBezTo>
                  <a:pt x="16300" y="10390"/>
                  <a:pt x="16329" y="10337"/>
                  <a:pt x="16366" y="10337"/>
                </a:cubicBezTo>
                <a:close/>
                <a:moveTo>
                  <a:pt x="15968" y="10337"/>
                </a:moveTo>
                <a:cubicBezTo>
                  <a:pt x="16005" y="10337"/>
                  <a:pt x="16034" y="10390"/>
                  <a:pt x="16034" y="10455"/>
                </a:cubicBezTo>
                <a:cubicBezTo>
                  <a:pt x="16034" y="10521"/>
                  <a:pt x="16005" y="10575"/>
                  <a:pt x="15968" y="10575"/>
                </a:cubicBezTo>
                <a:cubicBezTo>
                  <a:pt x="15932" y="10575"/>
                  <a:pt x="15902" y="10521"/>
                  <a:pt x="15902" y="10455"/>
                </a:cubicBezTo>
                <a:cubicBezTo>
                  <a:pt x="15902" y="10390"/>
                  <a:pt x="15932" y="10337"/>
                  <a:pt x="15968" y="10337"/>
                </a:cubicBezTo>
                <a:close/>
                <a:moveTo>
                  <a:pt x="15571" y="10337"/>
                </a:moveTo>
                <a:cubicBezTo>
                  <a:pt x="15607" y="10337"/>
                  <a:pt x="15637" y="10390"/>
                  <a:pt x="15637" y="10455"/>
                </a:cubicBezTo>
                <a:cubicBezTo>
                  <a:pt x="15637" y="10521"/>
                  <a:pt x="15607" y="10575"/>
                  <a:pt x="15571" y="10575"/>
                </a:cubicBezTo>
                <a:cubicBezTo>
                  <a:pt x="15534" y="10575"/>
                  <a:pt x="15505" y="10521"/>
                  <a:pt x="15505" y="10455"/>
                </a:cubicBezTo>
                <a:cubicBezTo>
                  <a:pt x="15505" y="10390"/>
                  <a:pt x="15534" y="10337"/>
                  <a:pt x="15571" y="10337"/>
                </a:cubicBezTo>
                <a:close/>
                <a:moveTo>
                  <a:pt x="15173" y="10337"/>
                </a:moveTo>
                <a:cubicBezTo>
                  <a:pt x="15210" y="10337"/>
                  <a:pt x="15239" y="10390"/>
                  <a:pt x="15239" y="10455"/>
                </a:cubicBezTo>
                <a:cubicBezTo>
                  <a:pt x="15239" y="10521"/>
                  <a:pt x="15210" y="10575"/>
                  <a:pt x="15173" y="10575"/>
                </a:cubicBezTo>
                <a:cubicBezTo>
                  <a:pt x="15137" y="10575"/>
                  <a:pt x="15107" y="10521"/>
                  <a:pt x="15107" y="10455"/>
                </a:cubicBezTo>
                <a:cubicBezTo>
                  <a:pt x="15107" y="10390"/>
                  <a:pt x="15137" y="10337"/>
                  <a:pt x="15173" y="10337"/>
                </a:cubicBezTo>
                <a:close/>
                <a:moveTo>
                  <a:pt x="14776" y="10337"/>
                </a:moveTo>
                <a:cubicBezTo>
                  <a:pt x="14812" y="10337"/>
                  <a:pt x="14841" y="10390"/>
                  <a:pt x="14841" y="10455"/>
                </a:cubicBezTo>
                <a:cubicBezTo>
                  <a:pt x="14841" y="10521"/>
                  <a:pt x="14812" y="10575"/>
                  <a:pt x="14776" y="10575"/>
                </a:cubicBezTo>
                <a:cubicBezTo>
                  <a:pt x="14739" y="10575"/>
                  <a:pt x="14710" y="10521"/>
                  <a:pt x="14710" y="10455"/>
                </a:cubicBezTo>
                <a:cubicBezTo>
                  <a:pt x="14710" y="10390"/>
                  <a:pt x="14739" y="10337"/>
                  <a:pt x="14776" y="10337"/>
                </a:cubicBezTo>
                <a:close/>
                <a:moveTo>
                  <a:pt x="14378" y="10337"/>
                </a:moveTo>
                <a:cubicBezTo>
                  <a:pt x="14414" y="10337"/>
                  <a:pt x="14444" y="10390"/>
                  <a:pt x="14444" y="10455"/>
                </a:cubicBezTo>
                <a:cubicBezTo>
                  <a:pt x="14444" y="10521"/>
                  <a:pt x="14414" y="10575"/>
                  <a:pt x="14378" y="10575"/>
                </a:cubicBezTo>
                <a:cubicBezTo>
                  <a:pt x="14342" y="10575"/>
                  <a:pt x="14312" y="10521"/>
                  <a:pt x="14312" y="10455"/>
                </a:cubicBezTo>
                <a:cubicBezTo>
                  <a:pt x="14312" y="10390"/>
                  <a:pt x="14342" y="10337"/>
                  <a:pt x="14378" y="10337"/>
                </a:cubicBezTo>
                <a:close/>
                <a:moveTo>
                  <a:pt x="13980" y="10337"/>
                </a:moveTo>
                <a:cubicBezTo>
                  <a:pt x="14017" y="10337"/>
                  <a:pt x="14046" y="10390"/>
                  <a:pt x="14046" y="10455"/>
                </a:cubicBezTo>
                <a:cubicBezTo>
                  <a:pt x="14046" y="10521"/>
                  <a:pt x="14017" y="10575"/>
                  <a:pt x="13980" y="10575"/>
                </a:cubicBezTo>
                <a:cubicBezTo>
                  <a:pt x="13944" y="10575"/>
                  <a:pt x="13915" y="10521"/>
                  <a:pt x="13915" y="10455"/>
                </a:cubicBezTo>
                <a:cubicBezTo>
                  <a:pt x="13915" y="10390"/>
                  <a:pt x="13944" y="10337"/>
                  <a:pt x="13980" y="10337"/>
                </a:cubicBezTo>
                <a:close/>
                <a:moveTo>
                  <a:pt x="13583" y="10337"/>
                </a:moveTo>
                <a:cubicBezTo>
                  <a:pt x="13619" y="10337"/>
                  <a:pt x="13649" y="10390"/>
                  <a:pt x="13649" y="10455"/>
                </a:cubicBezTo>
                <a:cubicBezTo>
                  <a:pt x="13649" y="10521"/>
                  <a:pt x="13619" y="10575"/>
                  <a:pt x="13583" y="10575"/>
                </a:cubicBezTo>
                <a:cubicBezTo>
                  <a:pt x="13547" y="10575"/>
                  <a:pt x="13517" y="10521"/>
                  <a:pt x="13517" y="10455"/>
                </a:cubicBezTo>
                <a:cubicBezTo>
                  <a:pt x="13517" y="10390"/>
                  <a:pt x="13547" y="10337"/>
                  <a:pt x="13583" y="10337"/>
                </a:cubicBezTo>
                <a:close/>
                <a:moveTo>
                  <a:pt x="13185" y="10337"/>
                </a:moveTo>
                <a:cubicBezTo>
                  <a:pt x="13222" y="10337"/>
                  <a:pt x="13251" y="10390"/>
                  <a:pt x="13251" y="10455"/>
                </a:cubicBezTo>
                <a:cubicBezTo>
                  <a:pt x="13251" y="10521"/>
                  <a:pt x="13222" y="10575"/>
                  <a:pt x="13185" y="10575"/>
                </a:cubicBezTo>
                <a:cubicBezTo>
                  <a:pt x="13149" y="10575"/>
                  <a:pt x="13119" y="10521"/>
                  <a:pt x="13119" y="10455"/>
                </a:cubicBezTo>
                <a:cubicBezTo>
                  <a:pt x="13119" y="10390"/>
                  <a:pt x="13149" y="10337"/>
                  <a:pt x="13185" y="10337"/>
                </a:cubicBezTo>
                <a:close/>
                <a:moveTo>
                  <a:pt x="12788" y="10337"/>
                </a:moveTo>
                <a:cubicBezTo>
                  <a:pt x="12824" y="10337"/>
                  <a:pt x="12854" y="10390"/>
                  <a:pt x="12854" y="10455"/>
                </a:cubicBezTo>
                <a:cubicBezTo>
                  <a:pt x="12854" y="10521"/>
                  <a:pt x="12824" y="10575"/>
                  <a:pt x="12788" y="10575"/>
                </a:cubicBezTo>
                <a:cubicBezTo>
                  <a:pt x="12751" y="10575"/>
                  <a:pt x="12722" y="10521"/>
                  <a:pt x="12722" y="10455"/>
                </a:cubicBezTo>
                <a:cubicBezTo>
                  <a:pt x="12722" y="10390"/>
                  <a:pt x="12751" y="10337"/>
                  <a:pt x="12788" y="10337"/>
                </a:cubicBezTo>
                <a:close/>
                <a:moveTo>
                  <a:pt x="12390" y="10337"/>
                </a:moveTo>
                <a:cubicBezTo>
                  <a:pt x="12427" y="10337"/>
                  <a:pt x="12456" y="10390"/>
                  <a:pt x="12456" y="10455"/>
                </a:cubicBezTo>
                <a:cubicBezTo>
                  <a:pt x="12456" y="10521"/>
                  <a:pt x="12427" y="10575"/>
                  <a:pt x="12390" y="10575"/>
                </a:cubicBezTo>
                <a:cubicBezTo>
                  <a:pt x="12354" y="10575"/>
                  <a:pt x="12324" y="10521"/>
                  <a:pt x="12324" y="10455"/>
                </a:cubicBezTo>
                <a:cubicBezTo>
                  <a:pt x="12324" y="10390"/>
                  <a:pt x="12354" y="10337"/>
                  <a:pt x="12390" y="10337"/>
                </a:cubicBezTo>
                <a:close/>
                <a:moveTo>
                  <a:pt x="11993" y="10337"/>
                </a:moveTo>
                <a:cubicBezTo>
                  <a:pt x="12029" y="10337"/>
                  <a:pt x="12059" y="10390"/>
                  <a:pt x="12059" y="10455"/>
                </a:cubicBezTo>
                <a:cubicBezTo>
                  <a:pt x="12059" y="10521"/>
                  <a:pt x="12029" y="10575"/>
                  <a:pt x="11993" y="10575"/>
                </a:cubicBezTo>
                <a:cubicBezTo>
                  <a:pt x="11956" y="10575"/>
                  <a:pt x="11927" y="10521"/>
                  <a:pt x="11927" y="10455"/>
                </a:cubicBezTo>
                <a:cubicBezTo>
                  <a:pt x="11927" y="10390"/>
                  <a:pt x="11956" y="10337"/>
                  <a:pt x="11993" y="10337"/>
                </a:cubicBezTo>
                <a:close/>
                <a:moveTo>
                  <a:pt x="11595" y="10337"/>
                </a:moveTo>
                <a:cubicBezTo>
                  <a:pt x="11631" y="10337"/>
                  <a:pt x="11661" y="10390"/>
                  <a:pt x="11661" y="10455"/>
                </a:cubicBezTo>
                <a:cubicBezTo>
                  <a:pt x="11661" y="10521"/>
                  <a:pt x="11631" y="10575"/>
                  <a:pt x="11595" y="10575"/>
                </a:cubicBezTo>
                <a:cubicBezTo>
                  <a:pt x="11559" y="10575"/>
                  <a:pt x="11529" y="10521"/>
                  <a:pt x="11529" y="10455"/>
                </a:cubicBezTo>
                <a:cubicBezTo>
                  <a:pt x="11529" y="10390"/>
                  <a:pt x="11559" y="10337"/>
                  <a:pt x="11595" y="10337"/>
                </a:cubicBezTo>
                <a:close/>
                <a:moveTo>
                  <a:pt x="11198" y="10337"/>
                </a:moveTo>
                <a:cubicBezTo>
                  <a:pt x="11234" y="10337"/>
                  <a:pt x="11263" y="10390"/>
                  <a:pt x="11263" y="10455"/>
                </a:cubicBezTo>
                <a:cubicBezTo>
                  <a:pt x="11263" y="10521"/>
                  <a:pt x="11234" y="10575"/>
                  <a:pt x="11198" y="10575"/>
                </a:cubicBezTo>
                <a:cubicBezTo>
                  <a:pt x="11161" y="10575"/>
                  <a:pt x="11132" y="10521"/>
                  <a:pt x="11132" y="10455"/>
                </a:cubicBezTo>
                <a:cubicBezTo>
                  <a:pt x="11132" y="10390"/>
                  <a:pt x="11161" y="10337"/>
                  <a:pt x="11198" y="10337"/>
                </a:cubicBezTo>
                <a:close/>
                <a:moveTo>
                  <a:pt x="10800" y="10337"/>
                </a:moveTo>
                <a:cubicBezTo>
                  <a:pt x="10836" y="10337"/>
                  <a:pt x="10866" y="10390"/>
                  <a:pt x="10866" y="10455"/>
                </a:cubicBezTo>
                <a:cubicBezTo>
                  <a:pt x="10866" y="10521"/>
                  <a:pt x="10836" y="10575"/>
                  <a:pt x="10800" y="10575"/>
                </a:cubicBezTo>
                <a:cubicBezTo>
                  <a:pt x="10764" y="10575"/>
                  <a:pt x="10734" y="10521"/>
                  <a:pt x="10734" y="10455"/>
                </a:cubicBezTo>
                <a:cubicBezTo>
                  <a:pt x="10734" y="10390"/>
                  <a:pt x="10764" y="10337"/>
                  <a:pt x="10800" y="10337"/>
                </a:cubicBezTo>
                <a:close/>
                <a:moveTo>
                  <a:pt x="10402" y="10337"/>
                </a:moveTo>
                <a:cubicBezTo>
                  <a:pt x="10439" y="10337"/>
                  <a:pt x="10468" y="10390"/>
                  <a:pt x="10468" y="10455"/>
                </a:cubicBezTo>
                <a:cubicBezTo>
                  <a:pt x="10468" y="10521"/>
                  <a:pt x="10439" y="10575"/>
                  <a:pt x="10402" y="10575"/>
                </a:cubicBezTo>
                <a:cubicBezTo>
                  <a:pt x="10366" y="10575"/>
                  <a:pt x="10337" y="10521"/>
                  <a:pt x="10337" y="10455"/>
                </a:cubicBezTo>
                <a:cubicBezTo>
                  <a:pt x="10337" y="10390"/>
                  <a:pt x="10366" y="10337"/>
                  <a:pt x="10402" y="10337"/>
                </a:cubicBezTo>
                <a:close/>
                <a:moveTo>
                  <a:pt x="10005" y="10337"/>
                </a:moveTo>
                <a:cubicBezTo>
                  <a:pt x="10041" y="10337"/>
                  <a:pt x="10071" y="10390"/>
                  <a:pt x="10071" y="10455"/>
                </a:cubicBezTo>
                <a:cubicBezTo>
                  <a:pt x="10071" y="10521"/>
                  <a:pt x="10041" y="10575"/>
                  <a:pt x="10005" y="10575"/>
                </a:cubicBezTo>
                <a:cubicBezTo>
                  <a:pt x="9968" y="10575"/>
                  <a:pt x="9939" y="10521"/>
                  <a:pt x="9939" y="10455"/>
                </a:cubicBezTo>
                <a:cubicBezTo>
                  <a:pt x="9939" y="10390"/>
                  <a:pt x="9968" y="10337"/>
                  <a:pt x="10005" y="10337"/>
                </a:cubicBezTo>
                <a:close/>
                <a:moveTo>
                  <a:pt x="9607" y="10337"/>
                </a:moveTo>
                <a:cubicBezTo>
                  <a:pt x="9644" y="10337"/>
                  <a:pt x="9673" y="10390"/>
                  <a:pt x="9673" y="10455"/>
                </a:cubicBezTo>
                <a:cubicBezTo>
                  <a:pt x="9673" y="10521"/>
                  <a:pt x="9644" y="10575"/>
                  <a:pt x="9607" y="10575"/>
                </a:cubicBezTo>
                <a:cubicBezTo>
                  <a:pt x="9571" y="10575"/>
                  <a:pt x="9541" y="10521"/>
                  <a:pt x="9541" y="10455"/>
                </a:cubicBezTo>
                <a:cubicBezTo>
                  <a:pt x="9541" y="10390"/>
                  <a:pt x="9571" y="10337"/>
                  <a:pt x="9607" y="10337"/>
                </a:cubicBezTo>
                <a:close/>
                <a:moveTo>
                  <a:pt x="9210" y="10337"/>
                </a:moveTo>
                <a:cubicBezTo>
                  <a:pt x="9246" y="10337"/>
                  <a:pt x="9276" y="10390"/>
                  <a:pt x="9276" y="10455"/>
                </a:cubicBezTo>
                <a:cubicBezTo>
                  <a:pt x="9276" y="10521"/>
                  <a:pt x="9246" y="10575"/>
                  <a:pt x="9210" y="10575"/>
                </a:cubicBezTo>
                <a:cubicBezTo>
                  <a:pt x="9173" y="10575"/>
                  <a:pt x="9144" y="10521"/>
                  <a:pt x="9144" y="10455"/>
                </a:cubicBezTo>
                <a:cubicBezTo>
                  <a:pt x="9144" y="10390"/>
                  <a:pt x="9173" y="10337"/>
                  <a:pt x="9210" y="10337"/>
                </a:cubicBezTo>
                <a:close/>
                <a:moveTo>
                  <a:pt x="8812" y="10337"/>
                </a:moveTo>
                <a:cubicBezTo>
                  <a:pt x="8849" y="10337"/>
                  <a:pt x="8878" y="10390"/>
                  <a:pt x="8878" y="10455"/>
                </a:cubicBezTo>
                <a:cubicBezTo>
                  <a:pt x="8878" y="10521"/>
                  <a:pt x="8849" y="10575"/>
                  <a:pt x="8812" y="10575"/>
                </a:cubicBezTo>
                <a:cubicBezTo>
                  <a:pt x="8776" y="10575"/>
                  <a:pt x="8746" y="10521"/>
                  <a:pt x="8746" y="10455"/>
                </a:cubicBezTo>
                <a:cubicBezTo>
                  <a:pt x="8746" y="10390"/>
                  <a:pt x="8776" y="10337"/>
                  <a:pt x="8812" y="10337"/>
                </a:cubicBezTo>
                <a:close/>
                <a:moveTo>
                  <a:pt x="8415" y="10337"/>
                </a:moveTo>
                <a:cubicBezTo>
                  <a:pt x="8451" y="10337"/>
                  <a:pt x="8481" y="10390"/>
                  <a:pt x="8481" y="10455"/>
                </a:cubicBezTo>
                <a:cubicBezTo>
                  <a:pt x="8481" y="10521"/>
                  <a:pt x="8451" y="10575"/>
                  <a:pt x="8415" y="10575"/>
                </a:cubicBezTo>
                <a:cubicBezTo>
                  <a:pt x="8378" y="10575"/>
                  <a:pt x="8349" y="10521"/>
                  <a:pt x="8349" y="10455"/>
                </a:cubicBezTo>
                <a:cubicBezTo>
                  <a:pt x="8349" y="10390"/>
                  <a:pt x="8378" y="10337"/>
                  <a:pt x="8415" y="10337"/>
                </a:cubicBezTo>
                <a:close/>
                <a:moveTo>
                  <a:pt x="8017" y="10337"/>
                </a:moveTo>
                <a:cubicBezTo>
                  <a:pt x="8053" y="10337"/>
                  <a:pt x="8083" y="10390"/>
                  <a:pt x="8083" y="10455"/>
                </a:cubicBezTo>
                <a:cubicBezTo>
                  <a:pt x="8083" y="10521"/>
                  <a:pt x="8053" y="10575"/>
                  <a:pt x="8017" y="10575"/>
                </a:cubicBezTo>
                <a:cubicBezTo>
                  <a:pt x="7981" y="10575"/>
                  <a:pt x="7951" y="10521"/>
                  <a:pt x="7951" y="10455"/>
                </a:cubicBezTo>
                <a:cubicBezTo>
                  <a:pt x="7951" y="10390"/>
                  <a:pt x="7981" y="10337"/>
                  <a:pt x="8017" y="10337"/>
                </a:cubicBezTo>
                <a:close/>
                <a:moveTo>
                  <a:pt x="7620" y="10337"/>
                </a:moveTo>
                <a:cubicBezTo>
                  <a:pt x="7656" y="10337"/>
                  <a:pt x="7685" y="10390"/>
                  <a:pt x="7685" y="10455"/>
                </a:cubicBezTo>
                <a:cubicBezTo>
                  <a:pt x="7685" y="10521"/>
                  <a:pt x="7656" y="10575"/>
                  <a:pt x="7620" y="10575"/>
                </a:cubicBezTo>
                <a:cubicBezTo>
                  <a:pt x="7583" y="10575"/>
                  <a:pt x="7554" y="10521"/>
                  <a:pt x="7554" y="10455"/>
                </a:cubicBezTo>
                <a:cubicBezTo>
                  <a:pt x="7554" y="10390"/>
                  <a:pt x="7583" y="10337"/>
                  <a:pt x="7620" y="10337"/>
                </a:cubicBezTo>
                <a:close/>
                <a:moveTo>
                  <a:pt x="7222" y="10337"/>
                </a:moveTo>
                <a:cubicBezTo>
                  <a:pt x="7258" y="10337"/>
                  <a:pt x="7288" y="10390"/>
                  <a:pt x="7288" y="10455"/>
                </a:cubicBezTo>
                <a:cubicBezTo>
                  <a:pt x="7288" y="10521"/>
                  <a:pt x="7258" y="10575"/>
                  <a:pt x="7222" y="10575"/>
                </a:cubicBezTo>
                <a:cubicBezTo>
                  <a:pt x="7186" y="10575"/>
                  <a:pt x="7156" y="10521"/>
                  <a:pt x="7156" y="10455"/>
                </a:cubicBezTo>
                <a:cubicBezTo>
                  <a:pt x="7156" y="10390"/>
                  <a:pt x="7186" y="10337"/>
                  <a:pt x="7222" y="10337"/>
                </a:cubicBezTo>
                <a:close/>
                <a:moveTo>
                  <a:pt x="6824" y="10337"/>
                </a:moveTo>
                <a:cubicBezTo>
                  <a:pt x="6861" y="10337"/>
                  <a:pt x="6890" y="10390"/>
                  <a:pt x="6890" y="10455"/>
                </a:cubicBezTo>
                <a:cubicBezTo>
                  <a:pt x="6890" y="10521"/>
                  <a:pt x="6861" y="10575"/>
                  <a:pt x="6824" y="10575"/>
                </a:cubicBezTo>
                <a:cubicBezTo>
                  <a:pt x="6788" y="10575"/>
                  <a:pt x="6759" y="10521"/>
                  <a:pt x="6759" y="10455"/>
                </a:cubicBezTo>
                <a:cubicBezTo>
                  <a:pt x="6759" y="10390"/>
                  <a:pt x="6788" y="10337"/>
                  <a:pt x="6824" y="10337"/>
                </a:cubicBezTo>
                <a:close/>
                <a:moveTo>
                  <a:pt x="6427" y="10337"/>
                </a:moveTo>
                <a:cubicBezTo>
                  <a:pt x="6463" y="10337"/>
                  <a:pt x="6493" y="10390"/>
                  <a:pt x="6493" y="10455"/>
                </a:cubicBezTo>
                <a:cubicBezTo>
                  <a:pt x="6493" y="10521"/>
                  <a:pt x="6463" y="10575"/>
                  <a:pt x="6427" y="10575"/>
                </a:cubicBezTo>
                <a:cubicBezTo>
                  <a:pt x="6390" y="10575"/>
                  <a:pt x="6361" y="10521"/>
                  <a:pt x="6361" y="10455"/>
                </a:cubicBezTo>
                <a:cubicBezTo>
                  <a:pt x="6361" y="10390"/>
                  <a:pt x="6390" y="10337"/>
                  <a:pt x="6427" y="10337"/>
                </a:cubicBezTo>
                <a:close/>
                <a:moveTo>
                  <a:pt x="6029" y="10337"/>
                </a:moveTo>
                <a:cubicBezTo>
                  <a:pt x="6066" y="10337"/>
                  <a:pt x="6095" y="10390"/>
                  <a:pt x="6095" y="10455"/>
                </a:cubicBezTo>
                <a:cubicBezTo>
                  <a:pt x="6095" y="10521"/>
                  <a:pt x="6066" y="10575"/>
                  <a:pt x="6029" y="10575"/>
                </a:cubicBezTo>
                <a:cubicBezTo>
                  <a:pt x="5993" y="10575"/>
                  <a:pt x="5963" y="10521"/>
                  <a:pt x="5963" y="10455"/>
                </a:cubicBezTo>
                <a:cubicBezTo>
                  <a:pt x="5963" y="10390"/>
                  <a:pt x="5993" y="10337"/>
                  <a:pt x="6029" y="10337"/>
                </a:cubicBezTo>
                <a:close/>
                <a:moveTo>
                  <a:pt x="5632" y="10337"/>
                </a:moveTo>
                <a:cubicBezTo>
                  <a:pt x="5668" y="10337"/>
                  <a:pt x="5698" y="10390"/>
                  <a:pt x="5698" y="10455"/>
                </a:cubicBezTo>
                <a:cubicBezTo>
                  <a:pt x="5698" y="10521"/>
                  <a:pt x="5668" y="10575"/>
                  <a:pt x="5632" y="10575"/>
                </a:cubicBezTo>
                <a:cubicBezTo>
                  <a:pt x="5595" y="10575"/>
                  <a:pt x="5566" y="10521"/>
                  <a:pt x="5566" y="10455"/>
                </a:cubicBezTo>
                <a:cubicBezTo>
                  <a:pt x="5566" y="10390"/>
                  <a:pt x="5595" y="10337"/>
                  <a:pt x="5632" y="10337"/>
                </a:cubicBezTo>
                <a:close/>
                <a:moveTo>
                  <a:pt x="5234" y="10337"/>
                </a:moveTo>
                <a:cubicBezTo>
                  <a:pt x="5271" y="10337"/>
                  <a:pt x="5300" y="10390"/>
                  <a:pt x="5300" y="10455"/>
                </a:cubicBezTo>
                <a:cubicBezTo>
                  <a:pt x="5300" y="10521"/>
                  <a:pt x="5271" y="10575"/>
                  <a:pt x="5234" y="10575"/>
                </a:cubicBezTo>
                <a:cubicBezTo>
                  <a:pt x="5198" y="10575"/>
                  <a:pt x="5168" y="10521"/>
                  <a:pt x="5168" y="10455"/>
                </a:cubicBezTo>
                <a:cubicBezTo>
                  <a:pt x="5168" y="10390"/>
                  <a:pt x="5198" y="10337"/>
                  <a:pt x="5234" y="10337"/>
                </a:cubicBezTo>
                <a:close/>
                <a:moveTo>
                  <a:pt x="4837" y="10337"/>
                </a:moveTo>
                <a:cubicBezTo>
                  <a:pt x="4873" y="10337"/>
                  <a:pt x="4903" y="10390"/>
                  <a:pt x="4903" y="10455"/>
                </a:cubicBezTo>
                <a:cubicBezTo>
                  <a:pt x="4903" y="10521"/>
                  <a:pt x="4873" y="10575"/>
                  <a:pt x="4837" y="10575"/>
                </a:cubicBezTo>
                <a:cubicBezTo>
                  <a:pt x="4800" y="10575"/>
                  <a:pt x="4771" y="10521"/>
                  <a:pt x="4771" y="10455"/>
                </a:cubicBezTo>
                <a:cubicBezTo>
                  <a:pt x="4771" y="10390"/>
                  <a:pt x="4800" y="10337"/>
                  <a:pt x="4837" y="10337"/>
                </a:cubicBezTo>
                <a:close/>
                <a:moveTo>
                  <a:pt x="4439" y="10337"/>
                </a:moveTo>
                <a:cubicBezTo>
                  <a:pt x="4475" y="10337"/>
                  <a:pt x="4505" y="10390"/>
                  <a:pt x="4505" y="10455"/>
                </a:cubicBezTo>
                <a:cubicBezTo>
                  <a:pt x="4505" y="10521"/>
                  <a:pt x="4475" y="10575"/>
                  <a:pt x="4439" y="10575"/>
                </a:cubicBezTo>
                <a:cubicBezTo>
                  <a:pt x="4403" y="10575"/>
                  <a:pt x="4373" y="10521"/>
                  <a:pt x="4373" y="10455"/>
                </a:cubicBezTo>
                <a:cubicBezTo>
                  <a:pt x="4373" y="10390"/>
                  <a:pt x="4403" y="10337"/>
                  <a:pt x="4439" y="10337"/>
                </a:cubicBezTo>
                <a:close/>
                <a:moveTo>
                  <a:pt x="4042" y="10337"/>
                </a:moveTo>
                <a:cubicBezTo>
                  <a:pt x="4078" y="10337"/>
                  <a:pt x="4107" y="10390"/>
                  <a:pt x="4107" y="10455"/>
                </a:cubicBezTo>
                <a:cubicBezTo>
                  <a:pt x="4107" y="10521"/>
                  <a:pt x="4078" y="10575"/>
                  <a:pt x="4042" y="10575"/>
                </a:cubicBezTo>
                <a:cubicBezTo>
                  <a:pt x="4005" y="10575"/>
                  <a:pt x="3976" y="10521"/>
                  <a:pt x="3976" y="10455"/>
                </a:cubicBezTo>
                <a:cubicBezTo>
                  <a:pt x="3976" y="10390"/>
                  <a:pt x="4005" y="10337"/>
                  <a:pt x="4042" y="10337"/>
                </a:cubicBezTo>
                <a:close/>
                <a:moveTo>
                  <a:pt x="3644" y="10337"/>
                </a:moveTo>
                <a:cubicBezTo>
                  <a:pt x="3680" y="10337"/>
                  <a:pt x="3710" y="10390"/>
                  <a:pt x="3710" y="10455"/>
                </a:cubicBezTo>
                <a:cubicBezTo>
                  <a:pt x="3710" y="10521"/>
                  <a:pt x="3680" y="10575"/>
                  <a:pt x="3644" y="10575"/>
                </a:cubicBezTo>
                <a:cubicBezTo>
                  <a:pt x="3608" y="10575"/>
                  <a:pt x="3578" y="10521"/>
                  <a:pt x="3578" y="10455"/>
                </a:cubicBezTo>
                <a:cubicBezTo>
                  <a:pt x="3578" y="10390"/>
                  <a:pt x="3608" y="10337"/>
                  <a:pt x="3644" y="10337"/>
                </a:cubicBezTo>
                <a:close/>
                <a:moveTo>
                  <a:pt x="3246" y="10337"/>
                </a:moveTo>
                <a:cubicBezTo>
                  <a:pt x="3283" y="10337"/>
                  <a:pt x="3312" y="10390"/>
                  <a:pt x="3312" y="10455"/>
                </a:cubicBezTo>
                <a:cubicBezTo>
                  <a:pt x="3312" y="10521"/>
                  <a:pt x="3283" y="10575"/>
                  <a:pt x="3246" y="10575"/>
                </a:cubicBezTo>
                <a:cubicBezTo>
                  <a:pt x="3210" y="10575"/>
                  <a:pt x="3181" y="10521"/>
                  <a:pt x="3181" y="10455"/>
                </a:cubicBezTo>
                <a:cubicBezTo>
                  <a:pt x="3181" y="10390"/>
                  <a:pt x="3210" y="10337"/>
                  <a:pt x="3246" y="10337"/>
                </a:cubicBezTo>
                <a:close/>
                <a:moveTo>
                  <a:pt x="2849" y="10337"/>
                </a:moveTo>
                <a:cubicBezTo>
                  <a:pt x="2885" y="10337"/>
                  <a:pt x="2915" y="10390"/>
                  <a:pt x="2915" y="10455"/>
                </a:cubicBezTo>
                <a:cubicBezTo>
                  <a:pt x="2915" y="10521"/>
                  <a:pt x="2885" y="10575"/>
                  <a:pt x="2849" y="10575"/>
                </a:cubicBezTo>
                <a:cubicBezTo>
                  <a:pt x="2812" y="10575"/>
                  <a:pt x="2783" y="10521"/>
                  <a:pt x="2783" y="10455"/>
                </a:cubicBezTo>
                <a:cubicBezTo>
                  <a:pt x="2783" y="10390"/>
                  <a:pt x="2812" y="10337"/>
                  <a:pt x="2849" y="10337"/>
                </a:cubicBezTo>
                <a:close/>
                <a:moveTo>
                  <a:pt x="2451" y="10336"/>
                </a:moveTo>
                <a:cubicBezTo>
                  <a:pt x="2488" y="10336"/>
                  <a:pt x="2517" y="10390"/>
                  <a:pt x="2517" y="10455"/>
                </a:cubicBezTo>
                <a:cubicBezTo>
                  <a:pt x="2517" y="10521"/>
                  <a:pt x="2488" y="10575"/>
                  <a:pt x="2451" y="10575"/>
                </a:cubicBezTo>
                <a:cubicBezTo>
                  <a:pt x="2415" y="10575"/>
                  <a:pt x="2385" y="10521"/>
                  <a:pt x="2385" y="10455"/>
                </a:cubicBezTo>
                <a:cubicBezTo>
                  <a:pt x="2385" y="10390"/>
                  <a:pt x="2415" y="10336"/>
                  <a:pt x="2451" y="10336"/>
                </a:cubicBezTo>
                <a:close/>
                <a:moveTo>
                  <a:pt x="2054" y="10336"/>
                </a:moveTo>
                <a:cubicBezTo>
                  <a:pt x="2090" y="10336"/>
                  <a:pt x="2120" y="10390"/>
                  <a:pt x="2120" y="10455"/>
                </a:cubicBezTo>
                <a:cubicBezTo>
                  <a:pt x="2120" y="10521"/>
                  <a:pt x="2090" y="10575"/>
                  <a:pt x="2054" y="10575"/>
                </a:cubicBezTo>
                <a:cubicBezTo>
                  <a:pt x="2017" y="10575"/>
                  <a:pt x="1988" y="10521"/>
                  <a:pt x="1988" y="10455"/>
                </a:cubicBezTo>
                <a:cubicBezTo>
                  <a:pt x="1988" y="10390"/>
                  <a:pt x="2017" y="10336"/>
                  <a:pt x="2054" y="10336"/>
                </a:cubicBezTo>
                <a:close/>
                <a:moveTo>
                  <a:pt x="1656" y="10336"/>
                </a:moveTo>
                <a:cubicBezTo>
                  <a:pt x="1693" y="10336"/>
                  <a:pt x="1722" y="10390"/>
                  <a:pt x="1722" y="10455"/>
                </a:cubicBezTo>
                <a:cubicBezTo>
                  <a:pt x="1722" y="10521"/>
                  <a:pt x="1693" y="10575"/>
                  <a:pt x="1656" y="10575"/>
                </a:cubicBezTo>
                <a:cubicBezTo>
                  <a:pt x="1620" y="10575"/>
                  <a:pt x="1590" y="10521"/>
                  <a:pt x="1590" y="10455"/>
                </a:cubicBezTo>
                <a:cubicBezTo>
                  <a:pt x="1590" y="10390"/>
                  <a:pt x="1620" y="10336"/>
                  <a:pt x="1656" y="10336"/>
                </a:cubicBezTo>
                <a:close/>
                <a:moveTo>
                  <a:pt x="1259" y="10336"/>
                </a:moveTo>
                <a:cubicBezTo>
                  <a:pt x="1295" y="10336"/>
                  <a:pt x="1324" y="10390"/>
                  <a:pt x="1324" y="10455"/>
                </a:cubicBezTo>
                <a:cubicBezTo>
                  <a:pt x="1324" y="10521"/>
                  <a:pt x="1295" y="10575"/>
                  <a:pt x="1259" y="10575"/>
                </a:cubicBezTo>
                <a:cubicBezTo>
                  <a:pt x="1222" y="10575"/>
                  <a:pt x="1193" y="10521"/>
                  <a:pt x="1193" y="10455"/>
                </a:cubicBezTo>
                <a:cubicBezTo>
                  <a:pt x="1193" y="10390"/>
                  <a:pt x="1222" y="10336"/>
                  <a:pt x="1259" y="10336"/>
                </a:cubicBezTo>
                <a:close/>
                <a:moveTo>
                  <a:pt x="861" y="10336"/>
                </a:moveTo>
                <a:cubicBezTo>
                  <a:pt x="897" y="10336"/>
                  <a:pt x="927" y="10390"/>
                  <a:pt x="927" y="10455"/>
                </a:cubicBezTo>
                <a:cubicBezTo>
                  <a:pt x="927" y="10521"/>
                  <a:pt x="897" y="10575"/>
                  <a:pt x="861" y="10575"/>
                </a:cubicBezTo>
                <a:cubicBezTo>
                  <a:pt x="825" y="10575"/>
                  <a:pt x="795" y="10521"/>
                  <a:pt x="795" y="10455"/>
                </a:cubicBezTo>
                <a:cubicBezTo>
                  <a:pt x="795" y="10390"/>
                  <a:pt x="825" y="10336"/>
                  <a:pt x="861" y="10336"/>
                </a:cubicBezTo>
                <a:close/>
                <a:moveTo>
                  <a:pt x="463" y="10336"/>
                </a:moveTo>
                <a:cubicBezTo>
                  <a:pt x="500" y="10336"/>
                  <a:pt x="529" y="10390"/>
                  <a:pt x="529" y="10455"/>
                </a:cubicBezTo>
                <a:cubicBezTo>
                  <a:pt x="529" y="10521"/>
                  <a:pt x="500" y="10575"/>
                  <a:pt x="463" y="10575"/>
                </a:cubicBezTo>
                <a:cubicBezTo>
                  <a:pt x="427" y="10575"/>
                  <a:pt x="398" y="10521"/>
                  <a:pt x="398" y="10455"/>
                </a:cubicBezTo>
                <a:cubicBezTo>
                  <a:pt x="398" y="10390"/>
                  <a:pt x="427" y="10336"/>
                  <a:pt x="463" y="10336"/>
                </a:cubicBezTo>
                <a:close/>
                <a:moveTo>
                  <a:pt x="66" y="10336"/>
                </a:moveTo>
                <a:cubicBezTo>
                  <a:pt x="102" y="10336"/>
                  <a:pt x="132" y="10390"/>
                  <a:pt x="132" y="10455"/>
                </a:cubicBezTo>
                <a:cubicBezTo>
                  <a:pt x="132" y="10521"/>
                  <a:pt x="102" y="10575"/>
                  <a:pt x="66" y="10575"/>
                </a:cubicBezTo>
                <a:cubicBezTo>
                  <a:pt x="30" y="10575"/>
                  <a:pt x="0" y="10521"/>
                  <a:pt x="0" y="10455"/>
                </a:cubicBezTo>
                <a:cubicBezTo>
                  <a:pt x="0" y="10390"/>
                  <a:pt x="30" y="10336"/>
                  <a:pt x="66" y="10336"/>
                </a:cubicBezTo>
                <a:close/>
                <a:moveTo>
                  <a:pt x="21137" y="10336"/>
                </a:moveTo>
                <a:cubicBezTo>
                  <a:pt x="21173" y="10336"/>
                  <a:pt x="21202" y="10390"/>
                  <a:pt x="21202" y="10455"/>
                </a:cubicBezTo>
                <a:cubicBezTo>
                  <a:pt x="21202" y="10521"/>
                  <a:pt x="21173" y="10575"/>
                  <a:pt x="21137" y="10575"/>
                </a:cubicBezTo>
                <a:cubicBezTo>
                  <a:pt x="21100" y="10575"/>
                  <a:pt x="21071" y="10521"/>
                  <a:pt x="21071" y="10455"/>
                </a:cubicBezTo>
                <a:cubicBezTo>
                  <a:pt x="21071" y="10390"/>
                  <a:pt x="21100" y="10336"/>
                  <a:pt x="21137" y="10336"/>
                </a:cubicBezTo>
                <a:close/>
                <a:moveTo>
                  <a:pt x="21534" y="10336"/>
                </a:moveTo>
                <a:cubicBezTo>
                  <a:pt x="21570" y="10336"/>
                  <a:pt x="21600" y="10390"/>
                  <a:pt x="21600" y="10455"/>
                </a:cubicBezTo>
                <a:cubicBezTo>
                  <a:pt x="21600" y="10521"/>
                  <a:pt x="21570" y="10575"/>
                  <a:pt x="21534" y="10575"/>
                </a:cubicBezTo>
                <a:cubicBezTo>
                  <a:pt x="21498" y="10575"/>
                  <a:pt x="21468" y="10521"/>
                  <a:pt x="21468" y="10455"/>
                </a:cubicBezTo>
                <a:cubicBezTo>
                  <a:pt x="21468" y="10390"/>
                  <a:pt x="21498" y="10336"/>
                  <a:pt x="21534" y="10336"/>
                </a:cubicBezTo>
                <a:close/>
                <a:moveTo>
                  <a:pt x="20739" y="9648"/>
                </a:moveTo>
                <a:cubicBezTo>
                  <a:pt x="20775" y="9648"/>
                  <a:pt x="20805" y="9701"/>
                  <a:pt x="20805" y="9767"/>
                </a:cubicBezTo>
                <a:cubicBezTo>
                  <a:pt x="20805" y="9833"/>
                  <a:pt x="20775" y="9887"/>
                  <a:pt x="20739" y="9887"/>
                </a:cubicBezTo>
                <a:cubicBezTo>
                  <a:pt x="20703" y="9887"/>
                  <a:pt x="20673" y="9833"/>
                  <a:pt x="20673" y="9767"/>
                </a:cubicBezTo>
                <a:cubicBezTo>
                  <a:pt x="20673" y="9701"/>
                  <a:pt x="20703" y="9648"/>
                  <a:pt x="20739" y="9648"/>
                </a:cubicBezTo>
                <a:close/>
                <a:moveTo>
                  <a:pt x="20341" y="9648"/>
                </a:moveTo>
                <a:cubicBezTo>
                  <a:pt x="20378" y="9648"/>
                  <a:pt x="20407" y="9701"/>
                  <a:pt x="20407" y="9767"/>
                </a:cubicBezTo>
                <a:cubicBezTo>
                  <a:pt x="20407" y="9833"/>
                  <a:pt x="20378" y="9887"/>
                  <a:pt x="20341" y="9887"/>
                </a:cubicBezTo>
                <a:cubicBezTo>
                  <a:pt x="20305" y="9887"/>
                  <a:pt x="20276" y="9833"/>
                  <a:pt x="20276" y="9767"/>
                </a:cubicBezTo>
                <a:cubicBezTo>
                  <a:pt x="20276" y="9701"/>
                  <a:pt x="20305" y="9648"/>
                  <a:pt x="20341" y="9648"/>
                </a:cubicBezTo>
                <a:close/>
                <a:moveTo>
                  <a:pt x="19944" y="9648"/>
                </a:moveTo>
                <a:cubicBezTo>
                  <a:pt x="19980" y="9648"/>
                  <a:pt x="20010" y="9701"/>
                  <a:pt x="20010" y="9767"/>
                </a:cubicBezTo>
                <a:cubicBezTo>
                  <a:pt x="20010" y="9833"/>
                  <a:pt x="19980" y="9887"/>
                  <a:pt x="19944" y="9887"/>
                </a:cubicBezTo>
                <a:cubicBezTo>
                  <a:pt x="19907" y="9887"/>
                  <a:pt x="19878" y="9833"/>
                  <a:pt x="19878" y="9767"/>
                </a:cubicBezTo>
                <a:cubicBezTo>
                  <a:pt x="19878" y="9701"/>
                  <a:pt x="19907" y="9648"/>
                  <a:pt x="19944" y="9648"/>
                </a:cubicBezTo>
                <a:close/>
                <a:moveTo>
                  <a:pt x="19546" y="9648"/>
                </a:moveTo>
                <a:cubicBezTo>
                  <a:pt x="19583" y="9648"/>
                  <a:pt x="19612" y="9701"/>
                  <a:pt x="19612" y="9767"/>
                </a:cubicBezTo>
                <a:cubicBezTo>
                  <a:pt x="19612" y="9833"/>
                  <a:pt x="19583" y="9887"/>
                  <a:pt x="19546" y="9887"/>
                </a:cubicBezTo>
                <a:cubicBezTo>
                  <a:pt x="19510" y="9887"/>
                  <a:pt x="19480" y="9833"/>
                  <a:pt x="19480" y="9767"/>
                </a:cubicBezTo>
                <a:cubicBezTo>
                  <a:pt x="19480" y="9701"/>
                  <a:pt x="19510" y="9648"/>
                  <a:pt x="19546" y="9648"/>
                </a:cubicBezTo>
                <a:close/>
                <a:moveTo>
                  <a:pt x="19149" y="9648"/>
                </a:moveTo>
                <a:cubicBezTo>
                  <a:pt x="19185" y="9648"/>
                  <a:pt x="19215" y="9701"/>
                  <a:pt x="19215" y="9767"/>
                </a:cubicBezTo>
                <a:cubicBezTo>
                  <a:pt x="19215" y="9833"/>
                  <a:pt x="19185" y="9887"/>
                  <a:pt x="19149" y="9887"/>
                </a:cubicBezTo>
                <a:cubicBezTo>
                  <a:pt x="19112" y="9887"/>
                  <a:pt x="19083" y="9833"/>
                  <a:pt x="19083" y="9767"/>
                </a:cubicBezTo>
                <a:cubicBezTo>
                  <a:pt x="19083" y="9701"/>
                  <a:pt x="19112" y="9648"/>
                  <a:pt x="19149" y="9648"/>
                </a:cubicBezTo>
                <a:close/>
                <a:moveTo>
                  <a:pt x="18751" y="9648"/>
                </a:moveTo>
                <a:cubicBezTo>
                  <a:pt x="18788" y="9648"/>
                  <a:pt x="18817" y="9701"/>
                  <a:pt x="18817" y="9767"/>
                </a:cubicBezTo>
                <a:cubicBezTo>
                  <a:pt x="18817" y="9833"/>
                  <a:pt x="18788" y="9886"/>
                  <a:pt x="18751" y="9886"/>
                </a:cubicBezTo>
                <a:cubicBezTo>
                  <a:pt x="18715" y="9886"/>
                  <a:pt x="18685" y="9833"/>
                  <a:pt x="18685" y="9767"/>
                </a:cubicBezTo>
                <a:cubicBezTo>
                  <a:pt x="18685" y="9701"/>
                  <a:pt x="18715" y="9648"/>
                  <a:pt x="18751" y="9648"/>
                </a:cubicBezTo>
                <a:close/>
                <a:moveTo>
                  <a:pt x="18354" y="9648"/>
                </a:moveTo>
                <a:cubicBezTo>
                  <a:pt x="18390" y="9648"/>
                  <a:pt x="18420" y="9701"/>
                  <a:pt x="18420" y="9767"/>
                </a:cubicBezTo>
                <a:cubicBezTo>
                  <a:pt x="18420" y="9833"/>
                  <a:pt x="18390" y="9886"/>
                  <a:pt x="18354" y="9886"/>
                </a:cubicBezTo>
                <a:cubicBezTo>
                  <a:pt x="18317" y="9886"/>
                  <a:pt x="18288" y="9833"/>
                  <a:pt x="18288" y="9767"/>
                </a:cubicBezTo>
                <a:cubicBezTo>
                  <a:pt x="18288" y="9701"/>
                  <a:pt x="18317" y="9648"/>
                  <a:pt x="18354" y="9648"/>
                </a:cubicBezTo>
                <a:close/>
                <a:moveTo>
                  <a:pt x="17956" y="9648"/>
                </a:moveTo>
                <a:cubicBezTo>
                  <a:pt x="17992" y="9648"/>
                  <a:pt x="18022" y="9701"/>
                  <a:pt x="18022" y="9767"/>
                </a:cubicBezTo>
                <a:cubicBezTo>
                  <a:pt x="18022" y="9833"/>
                  <a:pt x="17992" y="9886"/>
                  <a:pt x="17956" y="9886"/>
                </a:cubicBezTo>
                <a:cubicBezTo>
                  <a:pt x="17920" y="9886"/>
                  <a:pt x="17890" y="9833"/>
                  <a:pt x="17890" y="9767"/>
                </a:cubicBezTo>
                <a:cubicBezTo>
                  <a:pt x="17890" y="9701"/>
                  <a:pt x="17920" y="9648"/>
                  <a:pt x="17956" y="9648"/>
                </a:cubicBezTo>
                <a:close/>
                <a:moveTo>
                  <a:pt x="17559" y="9648"/>
                </a:moveTo>
                <a:cubicBezTo>
                  <a:pt x="17595" y="9648"/>
                  <a:pt x="17624" y="9701"/>
                  <a:pt x="17624" y="9767"/>
                </a:cubicBezTo>
                <a:cubicBezTo>
                  <a:pt x="17624" y="9833"/>
                  <a:pt x="17595" y="9886"/>
                  <a:pt x="17559" y="9886"/>
                </a:cubicBezTo>
                <a:cubicBezTo>
                  <a:pt x="17522" y="9886"/>
                  <a:pt x="17493" y="9833"/>
                  <a:pt x="17493" y="9767"/>
                </a:cubicBezTo>
                <a:cubicBezTo>
                  <a:pt x="17493" y="9701"/>
                  <a:pt x="17522" y="9648"/>
                  <a:pt x="17559" y="9648"/>
                </a:cubicBezTo>
                <a:close/>
                <a:moveTo>
                  <a:pt x="17161" y="9648"/>
                </a:moveTo>
                <a:cubicBezTo>
                  <a:pt x="17197" y="9648"/>
                  <a:pt x="17227" y="9701"/>
                  <a:pt x="17227" y="9767"/>
                </a:cubicBezTo>
                <a:cubicBezTo>
                  <a:pt x="17227" y="9833"/>
                  <a:pt x="17197" y="9886"/>
                  <a:pt x="17161" y="9886"/>
                </a:cubicBezTo>
                <a:cubicBezTo>
                  <a:pt x="17125" y="9886"/>
                  <a:pt x="17095" y="9833"/>
                  <a:pt x="17095" y="9767"/>
                </a:cubicBezTo>
                <a:cubicBezTo>
                  <a:pt x="17095" y="9701"/>
                  <a:pt x="17125" y="9648"/>
                  <a:pt x="17161" y="9648"/>
                </a:cubicBezTo>
                <a:close/>
                <a:moveTo>
                  <a:pt x="16763" y="9648"/>
                </a:moveTo>
                <a:cubicBezTo>
                  <a:pt x="16800" y="9648"/>
                  <a:pt x="16829" y="9701"/>
                  <a:pt x="16829" y="9767"/>
                </a:cubicBezTo>
                <a:cubicBezTo>
                  <a:pt x="16829" y="9833"/>
                  <a:pt x="16800" y="9886"/>
                  <a:pt x="16763" y="9886"/>
                </a:cubicBezTo>
                <a:cubicBezTo>
                  <a:pt x="16727" y="9886"/>
                  <a:pt x="16697" y="9833"/>
                  <a:pt x="16697" y="9767"/>
                </a:cubicBezTo>
                <a:cubicBezTo>
                  <a:pt x="16697" y="9701"/>
                  <a:pt x="16727" y="9648"/>
                  <a:pt x="16763" y="9648"/>
                </a:cubicBezTo>
                <a:close/>
                <a:moveTo>
                  <a:pt x="16366" y="9648"/>
                </a:moveTo>
                <a:cubicBezTo>
                  <a:pt x="16402" y="9648"/>
                  <a:pt x="16432" y="9701"/>
                  <a:pt x="16432" y="9767"/>
                </a:cubicBezTo>
                <a:cubicBezTo>
                  <a:pt x="16432" y="9833"/>
                  <a:pt x="16402" y="9886"/>
                  <a:pt x="16366" y="9886"/>
                </a:cubicBezTo>
                <a:cubicBezTo>
                  <a:pt x="16329" y="9886"/>
                  <a:pt x="16300" y="9833"/>
                  <a:pt x="16300" y="9767"/>
                </a:cubicBezTo>
                <a:cubicBezTo>
                  <a:pt x="16300" y="9701"/>
                  <a:pt x="16329" y="9648"/>
                  <a:pt x="16366" y="9648"/>
                </a:cubicBezTo>
                <a:close/>
                <a:moveTo>
                  <a:pt x="15968" y="9648"/>
                </a:moveTo>
                <a:cubicBezTo>
                  <a:pt x="16005" y="9648"/>
                  <a:pt x="16034" y="9701"/>
                  <a:pt x="16034" y="9767"/>
                </a:cubicBezTo>
                <a:cubicBezTo>
                  <a:pt x="16034" y="9833"/>
                  <a:pt x="16005" y="9886"/>
                  <a:pt x="15968" y="9886"/>
                </a:cubicBezTo>
                <a:cubicBezTo>
                  <a:pt x="15932" y="9886"/>
                  <a:pt x="15902" y="9833"/>
                  <a:pt x="15902" y="9767"/>
                </a:cubicBezTo>
                <a:cubicBezTo>
                  <a:pt x="15902" y="9701"/>
                  <a:pt x="15932" y="9648"/>
                  <a:pt x="15968" y="9648"/>
                </a:cubicBezTo>
                <a:close/>
                <a:moveTo>
                  <a:pt x="15571" y="9648"/>
                </a:moveTo>
                <a:cubicBezTo>
                  <a:pt x="15607" y="9648"/>
                  <a:pt x="15637" y="9701"/>
                  <a:pt x="15637" y="9767"/>
                </a:cubicBezTo>
                <a:cubicBezTo>
                  <a:pt x="15637" y="9833"/>
                  <a:pt x="15607" y="9886"/>
                  <a:pt x="15571" y="9886"/>
                </a:cubicBezTo>
                <a:cubicBezTo>
                  <a:pt x="15534" y="9886"/>
                  <a:pt x="15505" y="9833"/>
                  <a:pt x="15505" y="9767"/>
                </a:cubicBezTo>
                <a:cubicBezTo>
                  <a:pt x="15505" y="9701"/>
                  <a:pt x="15534" y="9648"/>
                  <a:pt x="15571" y="9648"/>
                </a:cubicBezTo>
                <a:close/>
                <a:moveTo>
                  <a:pt x="15173" y="9648"/>
                </a:moveTo>
                <a:cubicBezTo>
                  <a:pt x="15210" y="9648"/>
                  <a:pt x="15239" y="9701"/>
                  <a:pt x="15239" y="9767"/>
                </a:cubicBezTo>
                <a:cubicBezTo>
                  <a:pt x="15239" y="9833"/>
                  <a:pt x="15210" y="9886"/>
                  <a:pt x="15173" y="9886"/>
                </a:cubicBezTo>
                <a:cubicBezTo>
                  <a:pt x="15137" y="9886"/>
                  <a:pt x="15107" y="9833"/>
                  <a:pt x="15107" y="9767"/>
                </a:cubicBezTo>
                <a:cubicBezTo>
                  <a:pt x="15107" y="9701"/>
                  <a:pt x="15137" y="9648"/>
                  <a:pt x="15173" y="9648"/>
                </a:cubicBezTo>
                <a:close/>
                <a:moveTo>
                  <a:pt x="14776" y="9648"/>
                </a:moveTo>
                <a:cubicBezTo>
                  <a:pt x="14812" y="9648"/>
                  <a:pt x="14841" y="9701"/>
                  <a:pt x="14841" y="9767"/>
                </a:cubicBezTo>
                <a:cubicBezTo>
                  <a:pt x="14841" y="9833"/>
                  <a:pt x="14812" y="9886"/>
                  <a:pt x="14776" y="9886"/>
                </a:cubicBezTo>
                <a:cubicBezTo>
                  <a:pt x="14739" y="9886"/>
                  <a:pt x="14710" y="9833"/>
                  <a:pt x="14710" y="9767"/>
                </a:cubicBezTo>
                <a:cubicBezTo>
                  <a:pt x="14710" y="9701"/>
                  <a:pt x="14739" y="9648"/>
                  <a:pt x="14776" y="9648"/>
                </a:cubicBezTo>
                <a:close/>
                <a:moveTo>
                  <a:pt x="14378" y="9648"/>
                </a:moveTo>
                <a:cubicBezTo>
                  <a:pt x="14414" y="9648"/>
                  <a:pt x="14444" y="9701"/>
                  <a:pt x="14444" y="9767"/>
                </a:cubicBezTo>
                <a:cubicBezTo>
                  <a:pt x="14444" y="9833"/>
                  <a:pt x="14414" y="9886"/>
                  <a:pt x="14378" y="9886"/>
                </a:cubicBezTo>
                <a:cubicBezTo>
                  <a:pt x="14342" y="9886"/>
                  <a:pt x="14312" y="9833"/>
                  <a:pt x="14312" y="9767"/>
                </a:cubicBezTo>
                <a:cubicBezTo>
                  <a:pt x="14312" y="9701"/>
                  <a:pt x="14342" y="9648"/>
                  <a:pt x="14378" y="9648"/>
                </a:cubicBezTo>
                <a:close/>
                <a:moveTo>
                  <a:pt x="13980" y="9648"/>
                </a:moveTo>
                <a:cubicBezTo>
                  <a:pt x="14017" y="9648"/>
                  <a:pt x="14046" y="9701"/>
                  <a:pt x="14046" y="9767"/>
                </a:cubicBezTo>
                <a:cubicBezTo>
                  <a:pt x="14046" y="9833"/>
                  <a:pt x="14017" y="9886"/>
                  <a:pt x="13980" y="9886"/>
                </a:cubicBezTo>
                <a:cubicBezTo>
                  <a:pt x="13944" y="9886"/>
                  <a:pt x="13915" y="9833"/>
                  <a:pt x="13915" y="9767"/>
                </a:cubicBezTo>
                <a:cubicBezTo>
                  <a:pt x="13915" y="9701"/>
                  <a:pt x="13944" y="9648"/>
                  <a:pt x="13980" y="9648"/>
                </a:cubicBezTo>
                <a:close/>
                <a:moveTo>
                  <a:pt x="13583" y="9648"/>
                </a:moveTo>
                <a:cubicBezTo>
                  <a:pt x="13619" y="9648"/>
                  <a:pt x="13649" y="9701"/>
                  <a:pt x="13649" y="9767"/>
                </a:cubicBezTo>
                <a:cubicBezTo>
                  <a:pt x="13649" y="9833"/>
                  <a:pt x="13619" y="9886"/>
                  <a:pt x="13583" y="9886"/>
                </a:cubicBezTo>
                <a:cubicBezTo>
                  <a:pt x="13547" y="9886"/>
                  <a:pt x="13517" y="9833"/>
                  <a:pt x="13517" y="9767"/>
                </a:cubicBezTo>
                <a:cubicBezTo>
                  <a:pt x="13517" y="9701"/>
                  <a:pt x="13547" y="9648"/>
                  <a:pt x="13583" y="9648"/>
                </a:cubicBezTo>
                <a:close/>
                <a:moveTo>
                  <a:pt x="13185" y="9648"/>
                </a:moveTo>
                <a:cubicBezTo>
                  <a:pt x="13222" y="9648"/>
                  <a:pt x="13251" y="9701"/>
                  <a:pt x="13251" y="9767"/>
                </a:cubicBezTo>
                <a:cubicBezTo>
                  <a:pt x="13251" y="9833"/>
                  <a:pt x="13222" y="9886"/>
                  <a:pt x="13185" y="9886"/>
                </a:cubicBezTo>
                <a:cubicBezTo>
                  <a:pt x="13149" y="9886"/>
                  <a:pt x="13119" y="9833"/>
                  <a:pt x="13119" y="9767"/>
                </a:cubicBezTo>
                <a:cubicBezTo>
                  <a:pt x="13119" y="9701"/>
                  <a:pt x="13149" y="9648"/>
                  <a:pt x="13185" y="9648"/>
                </a:cubicBezTo>
                <a:close/>
                <a:moveTo>
                  <a:pt x="12788" y="9648"/>
                </a:moveTo>
                <a:cubicBezTo>
                  <a:pt x="12824" y="9648"/>
                  <a:pt x="12854" y="9701"/>
                  <a:pt x="12854" y="9767"/>
                </a:cubicBezTo>
                <a:cubicBezTo>
                  <a:pt x="12854" y="9833"/>
                  <a:pt x="12824" y="9886"/>
                  <a:pt x="12788" y="9886"/>
                </a:cubicBezTo>
                <a:cubicBezTo>
                  <a:pt x="12751" y="9886"/>
                  <a:pt x="12722" y="9833"/>
                  <a:pt x="12722" y="9767"/>
                </a:cubicBezTo>
                <a:cubicBezTo>
                  <a:pt x="12722" y="9701"/>
                  <a:pt x="12751" y="9648"/>
                  <a:pt x="12788" y="9648"/>
                </a:cubicBezTo>
                <a:close/>
                <a:moveTo>
                  <a:pt x="12390" y="9648"/>
                </a:moveTo>
                <a:cubicBezTo>
                  <a:pt x="12427" y="9648"/>
                  <a:pt x="12456" y="9701"/>
                  <a:pt x="12456" y="9767"/>
                </a:cubicBezTo>
                <a:cubicBezTo>
                  <a:pt x="12456" y="9833"/>
                  <a:pt x="12427" y="9886"/>
                  <a:pt x="12390" y="9886"/>
                </a:cubicBezTo>
                <a:cubicBezTo>
                  <a:pt x="12354" y="9886"/>
                  <a:pt x="12324" y="9833"/>
                  <a:pt x="12324" y="9767"/>
                </a:cubicBezTo>
                <a:cubicBezTo>
                  <a:pt x="12324" y="9701"/>
                  <a:pt x="12354" y="9648"/>
                  <a:pt x="12390" y="9648"/>
                </a:cubicBezTo>
                <a:close/>
                <a:moveTo>
                  <a:pt x="11993" y="9648"/>
                </a:moveTo>
                <a:cubicBezTo>
                  <a:pt x="12029" y="9648"/>
                  <a:pt x="12059" y="9701"/>
                  <a:pt x="12059" y="9767"/>
                </a:cubicBezTo>
                <a:cubicBezTo>
                  <a:pt x="12059" y="9833"/>
                  <a:pt x="12029" y="9886"/>
                  <a:pt x="11993" y="9886"/>
                </a:cubicBezTo>
                <a:cubicBezTo>
                  <a:pt x="11956" y="9886"/>
                  <a:pt x="11927" y="9833"/>
                  <a:pt x="11927" y="9767"/>
                </a:cubicBezTo>
                <a:cubicBezTo>
                  <a:pt x="11927" y="9701"/>
                  <a:pt x="11956" y="9648"/>
                  <a:pt x="11993" y="9648"/>
                </a:cubicBezTo>
                <a:close/>
                <a:moveTo>
                  <a:pt x="11595" y="9648"/>
                </a:moveTo>
                <a:cubicBezTo>
                  <a:pt x="11631" y="9648"/>
                  <a:pt x="11661" y="9701"/>
                  <a:pt x="11661" y="9767"/>
                </a:cubicBezTo>
                <a:cubicBezTo>
                  <a:pt x="11661" y="9833"/>
                  <a:pt x="11631" y="9886"/>
                  <a:pt x="11595" y="9886"/>
                </a:cubicBezTo>
                <a:cubicBezTo>
                  <a:pt x="11559" y="9886"/>
                  <a:pt x="11529" y="9833"/>
                  <a:pt x="11529" y="9767"/>
                </a:cubicBezTo>
                <a:cubicBezTo>
                  <a:pt x="11529" y="9701"/>
                  <a:pt x="11559" y="9648"/>
                  <a:pt x="11595" y="9648"/>
                </a:cubicBezTo>
                <a:close/>
                <a:moveTo>
                  <a:pt x="11198" y="9648"/>
                </a:moveTo>
                <a:cubicBezTo>
                  <a:pt x="11234" y="9648"/>
                  <a:pt x="11263" y="9701"/>
                  <a:pt x="11263" y="9767"/>
                </a:cubicBezTo>
                <a:cubicBezTo>
                  <a:pt x="11263" y="9833"/>
                  <a:pt x="11234" y="9886"/>
                  <a:pt x="11198" y="9886"/>
                </a:cubicBezTo>
                <a:cubicBezTo>
                  <a:pt x="11161" y="9886"/>
                  <a:pt x="11132" y="9833"/>
                  <a:pt x="11132" y="9767"/>
                </a:cubicBezTo>
                <a:cubicBezTo>
                  <a:pt x="11132" y="9701"/>
                  <a:pt x="11161" y="9648"/>
                  <a:pt x="11198" y="9648"/>
                </a:cubicBezTo>
                <a:close/>
                <a:moveTo>
                  <a:pt x="10800" y="9648"/>
                </a:moveTo>
                <a:cubicBezTo>
                  <a:pt x="10836" y="9648"/>
                  <a:pt x="10866" y="9701"/>
                  <a:pt x="10866" y="9767"/>
                </a:cubicBezTo>
                <a:cubicBezTo>
                  <a:pt x="10866" y="9833"/>
                  <a:pt x="10836" y="9886"/>
                  <a:pt x="10800" y="9886"/>
                </a:cubicBezTo>
                <a:cubicBezTo>
                  <a:pt x="10764" y="9886"/>
                  <a:pt x="10734" y="9833"/>
                  <a:pt x="10734" y="9767"/>
                </a:cubicBezTo>
                <a:cubicBezTo>
                  <a:pt x="10734" y="9701"/>
                  <a:pt x="10764" y="9648"/>
                  <a:pt x="10800" y="9648"/>
                </a:cubicBezTo>
                <a:close/>
                <a:moveTo>
                  <a:pt x="10402" y="9648"/>
                </a:moveTo>
                <a:cubicBezTo>
                  <a:pt x="10439" y="9648"/>
                  <a:pt x="10468" y="9701"/>
                  <a:pt x="10468" y="9767"/>
                </a:cubicBezTo>
                <a:cubicBezTo>
                  <a:pt x="10468" y="9833"/>
                  <a:pt x="10439" y="9886"/>
                  <a:pt x="10402" y="9886"/>
                </a:cubicBezTo>
                <a:cubicBezTo>
                  <a:pt x="10366" y="9886"/>
                  <a:pt x="10337" y="9833"/>
                  <a:pt x="10337" y="9767"/>
                </a:cubicBezTo>
                <a:cubicBezTo>
                  <a:pt x="10337" y="9701"/>
                  <a:pt x="10366" y="9648"/>
                  <a:pt x="10402" y="9648"/>
                </a:cubicBezTo>
                <a:close/>
                <a:moveTo>
                  <a:pt x="10005" y="9648"/>
                </a:moveTo>
                <a:cubicBezTo>
                  <a:pt x="10041" y="9648"/>
                  <a:pt x="10071" y="9701"/>
                  <a:pt x="10071" y="9767"/>
                </a:cubicBezTo>
                <a:cubicBezTo>
                  <a:pt x="10071" y="9833"/>
                  <a:pt x="10041" y="9886"/>
                  <a:pt x="10005" y="9886"/>
                </a:cubicBezTo>
                <a:cubicBezTo>
                  <a:pt x="9968" y="9886"/>
                  <a:pt x="9939" y="9833"/>
                  <a:pt x="9939" y="9767"/>
                </a:cubicBezTo>
                <a:cubicBezTo>
                  <a:pt x="9939" y="9701"/>
                  <a:pt x="9968" y="9648"/>
                  <a:pt x="10005" y="9648"/>
                </a:cubicBezTo>
                <a:close/>
                <a:moveTo>
                  <a:pt x="9607" y="9648"/>
                </a:moveTo>
                <a:cubicBezTo>
                  <a:pt x="9644" y="9648"/>
                  <a:pt x="9673" y="9701"/>
                  <a:pt x="9673" y="9767"/>
                </a:cubicBezTo>
                <a:cubicBezTo>
                  <a:pt x="9673" y="9833"/>
                  <a:pt x="9644" y="9886"/>
                  <a:pt x="9607" y="9886"/>
                </a:cubicBezTo>
                <a:cubicBezTo>
                  <a:pt x="9571" y="9886"/>
                  <a:pt x="9541" y="9833"/>
                  <a:pt x="9541" y="9767"/>
                </a:cubicBezTo>
                <a:cubicBezTo>
                  <a:pt x="9541" y="9701"/>
                  <a:pt x="9571" y="9648"/>
                  <a:pt x="9607" y="9648"/>
                </a:cubicBezTo>
                <a:close/>
                <a:moveTo>
                  <a:pt x="9210" y="9648"/>
                </a:moveTo>
                <a:cubicBezTo>
                  <a:pt x="9246" y="9648"/>
                  <a:pt x="9276" y="9701"/>
                  <a:pt x="9276" y="9767"/>
                </a:cubicBezTo>
                <a:cubicBezTo>
                  <a:pt x="9276" y="9833"/>
                  <a:pt x="9246" y="9886"/>
                  <a:pt x="9210" y="9886"/>
                </a:cubicBezTo>
                <a:cubicBezTo>
                  <a:pt x="9173" y="9886"/>
                  <a:pt x="9144" y="9833"/>
                  <a:pt x="9144" y="9767"/>
                </a:cubicBezTo>
                <a:cubicBezTo>
                  <a:pt x="9144" y="9701"/>
                  <a:pt x="9173" y="9648"/>
                  <a:pt x="9210" y="9648"/>
                </a:cubicBezTo>
                <a:close/>
                <a:moveTo>
                  <a:pt x="8812" y="9648"/>
                </a:moveTo>
                <a:cubicBezTo>
                  <a:pt x="8849" y="9648"/>
                  <a:pt x="8878" y="9701"/>
                  <a:pt x="8878" y="9767"/>
                </a:cubicBezTo>
                <a:cubicBezTo>
                  <a:pt x="8878" y="9833"/>
                  <a:pt x="8849" y="9886"/>
                  <a:pt x="8812" y="9886"/>
                </a:cubicBezTo>
                <a:cubicBezTo>
                  <a:pt x="8776" y="9886"/>
                  <a:pt x="8746" y="9833"/>
                  <a:pt x="8746" y="9767"/>
                </a:cubicBezTo>
                <a:cubicBezTo>
                  <a:pt x="8746" y="9701"/>
                  <a:pt x="8776" y="9648"/>
                  <a:pt x="8812" y="9648"/>
                </a:cubicBezTo>
                <a:close/>
                <a:moveTo>
                  <a:pt x="8415" y="9648"/>
                </a:moveTo>
                <a:cubicBezTo>
                  <a:pt x="8451" y="9648"/>
                  <a:pt x="8481" y="9701"/>
                  <a:pt x="8481" y="9767"/>
                </a:cubicBezTo>
                <a:cubicBezTo>
                  <a:pt x="8481" y="9833"/>
                  <a:pt x="8451" y="9886"/>
                  <a:pt x="8415" y="9886"/>
                </a:cubicBezTo>
                <a:cubicBezTo>
                  <a:pt x="8378" y="9886"/>
                  <a:pt x="8349" y="9833"/>
                  <a:pt x="8349" y="9767"/>
                </a:cubicBezTo>
                <a:cubicBezTo>
                  <a:pt x="8349" y="9701"/>
                  <a:pt x="8378" y="9648"/>
                  <a:pt x="8415" y="9648"/>
                </a:cubicBezTo>
                <a:close/>
                <a:moveTo>
                  <a:pt x="8017" y="9648"/>
                </a:moveTo>
                <a:cubicBezTo>
                  <a:pt x="8053" y="9648"/>
                  <a:pt x="8083" y="9701"/>
                  <a:pt x="8083" y="9767"/>
                </a:cubicBezTo>
                <a:cubicBezTo>
                  <a:pt x="8083" y="9833"/>
                  <a:pt x="8053" y="9886"/>
                  <a:pt x="8017" y="9886"/>
                </a:cubicBezTo>
                <a:cubicBezTo>
                  <a:pt x="7981" y="9886"/>
                  <a:pt x="7951" y="9833"/>
                  <a:pt x="7951" y="9767"/>
                </a:cubicBezTo>
                <a:cubicBezTo>
                  <a:pt x="7951" y="9701"/>
                  <a:pt x="7981" y="9648"/>
                  <a:pt x="8017" y="9648"/>
                </a:cubicBezTo>
                <a:close/>
                <a:moveTo>
                  <a:pt x="7620" y="9648"/>
                </a:moveTo>
                <a:cubicBezTo>
                  <a:pt x="7656" y="9648"/>
                  <a:pt x="7685" y="9701"/>
                  <a:pt x="7685" y="9767"/>
                </a:cubicBezTo>
                <a:cubicBezTo>
                  <a:pt x="7685" y="9833"/>
                  <a:pt x="7656" y="9886"/>
                  <a:pt x="7620" y="9886"/>
                </a:cubicBezTo>
                <a:cubicBezTo>
                  <a:pt x="7583" y="9886"/>
                  <a:pt x="7554" y="9833"/>
                  <a:pt x="7554" y="9767"/>
                </a:cubicBezTo>
                <a:cubicBezTo>
                  <a:pt x="7554" y="9701"/>
                  <a:pt x="7583" y="9648"/>
                  <a:pt x="7620" y="9648"/>
                </a:cubicBezTo>
                <a:close/>
                <a:moveTo>
                  <a:pt x="7222" y="9648"/>
                </a:moveTo>
                <a:cubicBezTo>
                  <a:pt x="7258" y="9648"/>
                  <a:pt x="7288" y="9701"/>
                  <a:pt x="7288" y="9767"/>
                </a:cubicBezTo>
                <a:cubicBezTo>
                  <a:pt x="7288" y="9833"/>
                  <a:pt x="7258" y="9886"/>
                  <a:pt x="7222" y="9886"/>
                </a:cubicBezTo>
                <a:cubicBezTo>
                  <a:pt x="7186" y="9886"/>
                  <a:pt x="7156" y="9833"/>
                  <a:pt x="7156" y="9767"/>
                </a:cubicBezTo>
                <a:cubicBezTo>
                  <a:pt x="7156" y="9701"/>
                  <a:pt x="7186" y="9648"/>
                  <a:pt x="7222" y="9648"/>
                </a:cubicBezTo>
                <a:close/>
                <a:moveTo>
                  <a:pt x="6824" y="9648"/>
                </a:moveTo>
                <a:cubicBezTo>
                  <a:pt x="6861" y="9648"/>
                  <a:pt x="6890" y="9701"/>
                  <a:pt x="6890" y="9767"/>
                </a:cubicBezTo>
                <a:cubicBezTo>
                  <a:pt x="6890" y="9832"/>
                  <a:pt x="6861" y="9886"/>
                  <a:pt x="6824" y="9886"/>
                </a:cubicBezTo>
                <a:cubicBezTo>
                  <a:pt x="6788" y="9886"/>
                  <a:pt x="6759" y="9832"/>
                  <a:pt x="6759" y="9767"/>
                </a:cubicBezTo>
                <a:cubicBezTo>
                  <a:pt x="6759" y="9701"/>
                  <a:pt x="6788" y="9648"/>
                  <a:pt x="6824" y="9648"/>
                </a:cubicBezTo>
                <a:close/>
                <a:moveTo>
                  <a:pt x="6427" y="9648"/>
                </a:moveTo>
                <a:cubicBezTo>
                  <a:pt x="6463" y="9648"/>
                  <a:pt x="6493" y="9701"/>
                  <a:pt x="6493" y="9767"/>
                </a:cubicBezTo>
                <a:cubicBezTo>
                  <a:pt x="6493" y="9832"/>
                  <a:pt x="6463" y="9886"/>
                  <a:pt x="6427" y="9886"/>
                </a:cubicBezTo>
                <a:cubicBezTo>
                  <a:pt x="6390" y="9886"/>
                  <a:pt x="6361" y="9832"/>
                  <a:pt x="6361" y="9767"/>
                </a:cubicBezTo>
                <a:cubicBezTo>
                  <a:pt x="6361" y="9701"/>
                  <a:pt x="6390" y="9648"/>
                  <a:pt x="6427" y="9648"/>
                </a:cubicBezTo>
                <a:close/>
                <a:moveTo>
                  <a:pt x="6029" y="9648"/>
                </a:moveTo>
                <a:cubicBezTo>
                  <a:pt x="6066" y="9648"/>
                  <a:pt x="6095" y="9701"/>
                  <a:pt x="6095" y="9767"/>
                </a:cubicBezTo>
                <a:cubicBezTo>
                  <a:pt x="6095" y="9832"/>
                  <a:pt x="6066" y="9886"/>
                  <a:pt x="6029" y="9886"/>
                </a:cubicBezTo>
                <a:cubicBezTo>
                  <a:pt x="5993" y="9886"/>
                  <a:pt x="5963" y="9832"/>
                  <a:pt x="5963" y="9767"/>
                </a:cubicBezTo>
                <a:cubicBezTo>
                  <a:pt x="5963" y="9701"/>
                  <a:pt x="5993" y="9648"/>
                  <a:pt x="6029" y="9648"/>
                </a:cubicBezTo>
                <a:close/>
                <a:moveTo>
                  <a:pt x="5632" y="9648"/>
                </a:moveTo>
                <a:cubicBezTo>
                  <a:pt x="5668" y="9648"/>
                  <a:pt x="5698" y="9701"/>
                  <a:pt x="5698" y="9767"/>
                </a:cubicBezTo>
                <a:cubicBezTo>
                  <a:pt x="5698" y="9832"/>
                  <a:pt x="5668" y="9886"/>
                  <a:pt x="5632" y="9886"/>
                </a:cubicBezTo>
                <a:cubicBezTo>
                  <a:pt x="5595" y="9886"/>
                  <a:pt x="5566" y="9832"/>
                  <a:pt x="5566" y="9767"/>
                </a:cubicBezTo>
                <a:cubicBezTo>
                  <a:pt x="5566" y="9701"/>
                  <a:pt x="5595" y="9648"/>
                  <a:pt x="5632" y="9648"/>
                </a:cubicBezTo>
                <a:close/>
                <a:moveTo>
                  <a:pt x="5234" y="9648"/>
                </a:moveTo>
                <a:cubicBezTo>
                  <a:pt x="5271" y="9648"/>
                  <a:pt x="5300" y="9701"/>
                  <a:pt x="5300" y="9767"/>
                </a:cubicBezTo>
                <a:cubicBezTo>
                  <a:pt x="5300" y="9832"/>
                  <a:pt x="5271" y="9886"/>
                  <a:pt x="5234" y="9886"/>
                </a:cubicBezTo>
                <a:cubicBezTo>
                  <a:pt x="5198" y="9886"/>
                  <a:pt x="5168" y="9832"/>
                  <a:pt x="5168" y="9767"/>
                </a:cubicBezTo>
                <a:cubicBezTo>
                  <a:pt x="5168" y="9701"/>
                  <a:pt x="5198" y="9648"/>
                  <a:pt x="5234" y="9648"/>
                </a:cubicBezTo>
                <a:close/>
                <a:moveTo>
                  <a:pt x="4837" y="9647"/>
                </a:moveTo>
                <a:cubicBezTo>
                  <a:pt x="4873" y="9647"/>
                  <a:pt x="4903" y="9701"/>
                  <a:pt x="4903" y="9767"/>
                </a:cubicBezTo>
                <a:cubicBezTo>
                  <a:pt x="4903" y="9832"/>
                  <a:pt x="4873" y="9886"/>
                  <a:pt x="4837" y="9886"/>
                </a:cubicBezTo>
                <a:cubicBezTo>
                  <a:pt x="4800" y="9886"/>
                  <a:pt x="4771" y="9832"/>
                  <a:pt x="4771" y="9767"/>
                </a:cubicBezTo>
                <a:cubicBezTo>
                  <a:pt x="4771" y="9701"/>
                  <a:pt x="4800" y="9647"/>
                  <a:pt x="4837" y="9647"/>
                </a:cubicBezTo>
                <a:close/>
                <a:moveTo>
                  <a:pt x="4439" y="9647"/>
                </a:moveTo>
                <a:cubicBezTo>
                  <a:pt x="4475" y="9647"/>
                  <a:pt x="4505" y="9701"/>
                  <a:pt x="4505" y="9767"/>
                </a:cubicBezTo>
                <a:cubicBezTo>
                  <a:pt x="4505" y="9832"/>
                  <a:pt x="4475" y="9886"/>
                  <a:pt x="4439" y="9886"/>
                </a:cubicBezTo>
                <a:cubicBezTo>
                  <a:pt x="4403" y="9886"/>
                  <a:pt x="4373" y="9832"/>
                  <a:pt x="4373" y="9767"/>
                </a:cubicBezTo>
                <a:cubicBezTo>
                  <a:pt x="4373" y="9701"/>
                  <a:pt x="4403" y="9647"/>
                  <a:pt x="4439" y="9647"/>
                </a:cubicBezTo>
                <a:close/>
                <a:moveTo>
                  <a:pt x="4042" y="9647"/>
                </a:moveTo>
                <a:cubicBezTo>
                  <a:pt x="4078" y="9647"/>
                  <a:pt x="4107" y="9701"/>
                  <a:pt x="4107" y="9767"/>
                </a:cubicBezTo>
                <a:cubicBezTo>
                  <a:pt x="4107" y="9832"/>
                  <a:pt x="4078" y="9886"/>
                  <a:pt x="4042" y="9886"/>
                </a:cubicBezTo>
                <a:cubicBezTo>
                  <a:pt x="4005" y="9886"/>
                  <a:pt x="3976" y="9832"/>
                  <a:pt x="3976" y="9767"/>
                </a:cubicBezTo>
                <a:cubicBezTo>
                  <a:pt x="3976" y="9701"/>
                  <a:pt x="4005" y="9647"/>
                  <a:pt x="4042" y="9647"/>
                </a:cubicBezTo>
                <a:close/>
                <a:moveTo>
                  <a:pt x="3644" y="9647"/>
                </a:moveTo>
                <a:cubicBezTo>
                  <a:pt x="3680" y="9647"/>
                  <a:pt x="3710" y="9701"/>
                  <a:pt x="3710" y="9767"/>
                </a:cubicBezTo>
                <a:cubicBezTo>
                  <a:pt x="3710" y="9832"/>
                  <a:pt x="3680" y="9886"/>
                  <a:pt x="3644" y="9886"/>
                </a:cubicBezTo>
                <a:cubicBezTo>
                  <a:pt x="3608" y="9886"/>
                  <a:pt x="3578" y="9832"/>
                  <a:pt x="3578" y="9767"/>
                </a:cubicBezTo>
                <a:cubicBezTo>
                  <a:pt x="3578" y="9701"/>
                  <a:pt x="3608" y="9647"/>
                  <a:pt x="3644" y="9647"/>
                </a:cubicBezTo>
                <a:close/>
                <a:moveTo>
                  <a:pt x="3246" y="9647"/>
                </a:moveTo>
                <a:cubicBezTo>
                  <a:pt x="3283" y="9647"/>
                  <a:pt x="3312" y="9701"/>
                  <a:pt x="3312" y="9767"/>
                </a:cubicBezTo>
                <a:cubicBezTo>
                  <a:pt x="3312" y="9832"/>
                  <a:pt x="3283" y="9886"/>
                  <a:pt x="3246" y="9886"/>
                </a:cubicBezTo>
                <a:cubicBezTo>
                  <a:pt x="3210" y="9886"/>
                  <a:pt x="3181" y="9832"/>
                  <a:pt x="3181" y="9767"/>
                </a:cubicBezTo>
                <a:cubicBezTo>
                  <a:pt x="3181" y="9701"/>
                  <a:pt x="3210" y="9647"/>
                  <a:pt x="3246" y="9647"/>
                </a:cubicBezTo>
                <a:close/>
                <a:moveTo>
                  <a:pt x="2849" y="9647"/>
                </a:moveTo>
                <a:cubicBezTo>
                  <a:pt x="2885" y="9647"/>
                  <a:pt x="2915" y="9701"/>
                  <a:pt x="2915" y="9767"/>
                </a:cubicBezTo>
                <a:cubicBezTo>
                  <a:pt x="2915" y="9832"/>
                  <a:pt x="2885" y="9886"/>
                  <a:pt x="2849" y="9886"/>
                </a:cubicBezTo>
                <a:cubicBezTo>
                  <a:pt x="2812" y="9886"/>
                  <a:pt x="2783" y="9832"/>
                  <a:pt x="2783" y="9767"/>
                </a:cubicBezTo>
                <a:cubicBezTo>
                  <a:pt x="2783" y="9701"/>
                  <a:pt x="2812" y="9647"/>
                  <a:pt x="2849" y="9647"/>
                </a:cubicBezTo>
                <a:close/>
                <a:moveTo>
                  <a:pt x="2451" y="9647"/>
                </a:moveTo>
                <a:cubicBezTo>
                  <a:pt x="2488" y="9647"/>
                  <a:pt x="2517" y="9701"/>
                  <a:pt x="2517" y="9766"/>
                </a:cubicBezTo>
                <a:cubicBezTo>
                  <a:pt x="2517" y="9832"/>
                  <a:pt x="2488" y="9886"/>
                  <a:pt x="2451" y="9886"/>
                </a:cubicBezTo>
                <a:cubicBezTo>
                  <a:pt x="2415" y="9886"/>
                  <a:pt x="2385" y="9832"/>
                  <a:pt x="2385" y="9766"/>
                </a:cubicBezTo>
                <a:cubicBezTo>
                  <a:pt x="2385" y="9701"/>
                  <a:pt x="2415" y="9647"/>
                  <a:pt x="2451" y="9647"/>
                </a:cubicBezTo>
                <a:close/>
                <a:moveTo>
                  <a:pt x="2054" y="9647"/>
                </a:moveTo>
                <a:cubicBezTo>
                  <a:pt x="2090" y="9647"/>
                  <a:pt x="2120" y="9701"/>
                  <a:pt x="2120" y="9766"/>
                </a:cubicBezTo>
                <a:cubicBezTo>
                  <a:pt x="2120" y="9832"/>
                  <a:pt x="2090" y="9886"/>
                  <a:pt x="2054" y="9886"/>
                </a:cubicBezTo>
                <a:cubicBezTo>
                  <a:pt x="2017" y="9886"/>
                  <a:pt x="1988" y="9832"/>
                  <a:pt x="1988" y="9766"/>
                </a:cubicBezTo>
                <a:cubicBezTo>
                  <a:pt x="1988" y="9701"/>
                  <a:pt x="2017" y="9647"/>
                  <a:pt x="2054" y="9647"/>
                </a:cubicBezTo>
                <a:close/>
                <a:moveTo>
                  <a:pt x="1656" y="9647"/>
                </a:moveTo>
                <a:cubicBezTo>
                  <a:pt x="1693" y="9647"/>
                  <a:pt x="1722" y="9701"/>
                  <a:pt x="1722" y="9766"/>
                </a:cubicBezTo>
                <a:cubicBezTo>
                  <a:pt x="1722" y="9832"/>
                  <a:pt x="1693" y="9886"/>
                  <a:pt x="1656" y="9886"/>
                </a:cubicBezTo>
                <a:cubicBezTo>
                  <a:pt x="1620" y="9886"/>
                  <a:pt x="1590" y="9832"/>
                  <a:pt x="1590" y="9766"/>
                </a:cubicBezTo>
                <a:cubicBezTo>
                  <a:pt x="1590" y="9701"/>
                  <a:pt x="1620" y="9647"/>
                  <a:pt x="1656" y="9647"/>
                </a:cubicBezTo>
                <a:close/>
                <a:moveTo>
                  <a:pt x="1259" y="9647"/>
                </a:moveTo>
                <a:cubicBezTo>
                  <a:pt x="1295" y="9647"/>
                  <a:pt x="1324" y="9701"/>
                  <a:pt x="1324" y="9766"/>
                </a:cubicBezTo>
                <a:cubicBezTo>
                  <a:pt x="1324" y="9832"/>
                  <a:pt x="1295" y="9886"/>
                  <a:pt x="1259" y="9886"/>
                </a:cubicBezTo>
                <a:cubicBezTo>
                  <a:pt x="1222" y="9886"/>
                  <a:pt x="1193" y="9832"/>
                  <a:pt x="1193" y="9766"/>
                </a:cubicBezTo>
                <a:cubicBezTo>
                  <a:pt x="1193" y="9701"/>
                  <a:pt x="1222" y="9647"/>
                  <a:pt x="1259" y="9647"/>
                </a:cubicBezTo>
                <a:close/>
                <a:moveTo>
                  <a:pt x="861" y="9647"/>
                </a:moveTo>
                <a:cubicBezTo>
                  <a:pt x="897" y="9647"/>
                  <a:pt x="927" y="9701"/>
                  <a:pt x="927" y="9766"/>
                </a:cubicBezTo>
                <a:cubicBezTo>
                  <a:pt x="927" y="9832"/>
                  <a:pt x="897" y="9886"/>
                  <a:pt x="861" y="9886"/>
                </a:cubicBezTo>
                <a:cubicBezTo>
                  <a:pt x="825" y="9886"/>
                  <a:pt x="795" y="9832"/>
                  <a:pt x="795" y="9766"/>
                </a:cubicBezTo>
                <a:cubicBezTo>
                  <a:pt x="795" y="9701"/>
                  <a:pt x="825" y="9647"/>
                  <a:pt x="861" y="9647"/>
                </a:cubicBezTo>
                <a:close/>
                <a:moveTo>
                  <a:pt x="463" y="9647"/>
                </a:moveTo>
                <a:cubicBezTo>
                  <a:pt x="500" y="9647"/>
                  <a:pt x="529" y="9701"/>
                  <a:pt x="529" y="9766"/>
                </a:cubicBezTo>
                <a:cubicBezTo>
                  <a:pt x="529" y="9832"/>
                  <a:pt x="500" y="9886"/>
                  <a:pt x="463" y="9886"/>
                </a:cubicBezTo>
                <a:cubicBezTo>
                  <a:pt x="427" y="9886"/>
                  <a:pt x="398" y="9832"/>
                  <a:pt x="398" y="9766"/>
                </a:cubicBezTo>
                <a:cubicBezTo>
                  <a:pt x="398" y="9701"/>
                  <a:pt x="427" y="9647"/>
                  <a:pt x="463" y="9647"/>
                </a:cubicBezTo>
                <a:close/>
                <a:moveTo>
                  <a:pt x="66" y="9647"/>
                </a:moveTo>
                <a:cubicBezTo>
                  <a:pt x="102" y="9647"/>
                  <a:pt x="132" y="9701"/>
                  <a:pt x="132" y="9766"/>
                </a:cubicBezTo>
                <a:cubicBezTo>
                  <a:pt x="132" y="9832"/>
                  <a:pt x="102" y="9885"/>
                  <a:pt x="66" y="9885"/>
                </a:cubicBezTo>
                <a:cubicBezTo>
                  <a:pt x="30" y="9885"/>
                  <a:pt x="0" y="9832"/>
                  <a:pt x="0" y="9766"/>
                </a:cubicBezTo>
                <a:cubicBezTo>
                  <a:pt x="0" y="9701"/>
                  <a:pt x="30" y="9647"/>
                  <a:pt x="66" y="9647"/>
                </a:cubicBezTo>
                <a:close/>
                <a:moveTo>
                  <a:pt x="21137" y="9647"/>
                </a:moveTo>
                <a:cubicBezTo>
                  <a:pt x="21173" y="9647"/>
                  <a:pt x="21202" y="9701"/>
                  <a:pt x="21202" y="9766"/>
                </a:cubicBezTo>
                <a:cubicBezTo>
                  <a:pt x="21202" y="9832"/>
                  <a:pt x="21173" y="9885"/>
                  <a:pt x="21137" y="9885"/>
                </a:cubicBezTo>
                <a:cubicBezTo>
                  <a:pt x="21100" y="9885"/>
                  <a:pt x="21071" y="9832"/>
                  <a:pt x="21071" y="9766"/>
                </a:cubicBezTo>
                <a:cubicBezTo>
                  <a:pt x="21071" y="9701"/>
                  <a:pt x="21100" y="9647"/>
                  <a:pt x="21137" y="9647"/>
                </a:cubicBezTo>
                <a:close/>
                <a:moveTo>
                  <a:pt x="21534" y="9647"/>
                </a:moveTo>
                <a:cubicBezTo>
                  <a:pt x="21570" y="9647"/>
                  <a:pt x="21600" y="9701"/>
                  <a:pt x="21600" y="9766"/>
                </a:cubicBezTo>
                <a:cubicBezTo>
                  <a:pt x="21600" y="9832"/>
                  <a:pt x="21570" y="9885"/>
                  <a:pt x="21534" y="9885"/>
                </a:cubicBezTo>
                <a:cubicBezTo>
                  <a:pt x="21498" y="9885"/>
                  <a:pt x="21468" y="9832"/>
                  <a:pt x="21468" y="9766"/>
                </a:cubicBezTo>
                <a:cubicBezTo>
                  <a:pt x="21468" y="9701"/>
                  <a:pt x="21498" y="9647"/>
                  <a:pt x="21534" y="9647"/>
                </a:cubicBezTo>
                <a:close/>
                <a:moveTo>
                  <a:pt x="20739" y="8959"/>
                </a:moveTo>
                <a:cubicBezTo>
                  <a:pt x="20775" y="8959"/>
                  <a:pt x="20805" y="9012"/>
                  <a:pt x="20805" y="9078"/>
                </a:cubicBezTo>
                <a:cubicBezTo>
                  <a:pt x="20805" y="9144"/>
                  <a:pt x="20775" y="9197"/>
                  <a:pt x="20739" y="9197"/>
                </a:cubicBezTo>
                <a:cubicBezTo>
                  <a:pt x="20703" y="9197"/>
                  <a:pt x="20673" y="9144"/>
                  <a:pt x="20673" y="9078"/>
                </a:cubicBezTo>
                <a:cubicBezTo>
                  <a:pt x="20673" y="9012"/>
                  <a:pt x="20703" y="8959"/>
                  <a:pt x="20739" y="8959"/>
                </a:cubicBezTo>
                <a:close/>
                <a:moveTo>
                  <a:pt x="20341" y="8959"/>
                </a:moveTo>
                <a:cubicBezTo>
                  <a:pt x="20378" y="8959"/>
                  <a:pt x="20407" y="9012"/>
                  <a:pt x="20407" y="9078"/>
                </a:cubicBezTo>
                <a:cubicBezTo>
                  <a:pt x="20407" y="9144"/>
                  <a:pt x="20378" y="9197"/>
                  <a:pt x="20341" y="9197"/>
                </a:cubicBezTo>
                <a:cubicBezTo>
                  <a:pt x="20305" y="9197"/>
                  <a:pt x="20276" y="9144"/>
                  <a:pt x="20276" y="9078"/>
                </a:cubicBezTo>
                <a:cubicBezTo>
                  <a:pt x="20276" y="9012"/>
                  <a:pt x="20305" y="8959"/>
                  <a:pt x="20341" y="8959"/>
                </a:cubicBezTo>
                <a:close/>
                <a:moveTo>
                  <a:pt x="19944" y="8959"/>
                </a:moveTo>
                <a:cubicBezTo>
                  <a:pt x="19980" y="8959"/>
                  <a:pt x="20010" y="9012"/>
                  <a:pt x="20010" y="9078"/>
                </a:cubicBezTo>
                <a:cubicBezTo>
                  <a:pt x="20010" y="9144"/>
                  <a:pt x="19980" y="9197"/>
                  <a:pt x="19944" y="9197"/>
                </a:cubicBezTo>
                <a:cubicBezTo>
                  <a:pt x="19907" y="9197"/>
                  <a:pt x="19878" y="9144"/>
                  <a:pt x="19878" y="9078"/>
                </a:cubicBezTo>
                <a:cubicBezTo>
                  <a:pt x="19878" y="9012"/>
                  <a:pt x="19907" y="8959"/>
                  <a:pt x="19944" y="8959"/>
                </a:cubicBezTo>
                <a:close/>
                <a:moveTo>
                  <a:pt x="19546" y="8959"/>
                </a:moveTo>
                <a:cubicBezTo>
                  <a:pt x="19583" y="8959"/>
                  <a:pt x="19612" y="9012"/>
                  <a:pt x="19612" y="9078"/>
                </a:cubicBezTo>
                <a:cubicBezTo>
                  <a:pt x="19612" y="9144"/>
                  <a:pt x="19583" y="9197"/>
                  <a:pt x="19546" y="9197"/>
                </a:cubicBezTo>
                <a:cubicBezTo>
                  <a:pt x="19510" y="9197"/>
                  <a:pt x="19480" y="9144"/>
                  <a:pt x="19480" y="9078"/>
                </a:cubicBezTo>
                <a:cubicBezTo>
                  <a:pt x="19480" y="9012"/>
                  <a:pt x="19510" y="8959"/>
                  <a:pt x="19546" y="8959"/>
                </a:cubicBezTo>
                <a:close/>
                <a:moveTo>
                  <a:pt x="19149" y="8959"/>
                </a:moveTo>
                <a:cubicBezTo>
                  <a:pt x="19185" y="8959"/>
                  <a:pt x="19215" y="9012"/>
                  <a:pt x="19215" y="9078"/>
                </a:cubicBezTo>
                <a:cubicBezTo>
                  <a:pt x="19215" y="9144"/>
                  <a:pt x="19185" y="9197"/>
                  <a:pt x="19149" y="9197"/>
                </a:cubicBezTo>
                <a:cubicBezTo>
                  <a:pt x="19112" y="9197"/>
                  <a:pt x="19083" y="9144"/>
                  <a:pt x="19083" y="9078"/>
                </a:cubicBezTo>
                <a:cubicBezTo>
                  <a:pt x="19083" y="9012"/>
                  <a:pt x="19112" y="8959"/>
                  <a:pt x="19149" y="8959"/>
                </a:cubicBezTo>
                <a:close/>
                <a:moveTo>
                  <a:pt x="18751" y="8959"/>
                </a:moveTo>
                <a:cubicBezTo>
                  <a:pt x="18788" y="8959"/>
                  <a:pt x="18817" y="9012"/>
                  <a:pt x="18817" y="9078"/>
                </a:cubicBezTo>
                <a:cubicBezTo>
                  <a:pt x="18817" y="9144"/>
                  <a:pt x="18788" y="9197"/>
                  <a:pt x="18751" y="9197"/>
                </a:cubicBezTo>
                <a:cubicBezTo>
                  <a:pt x="18715" y="9197"/>
                  <a:pt x="18685" y="9144"/>
                  <a:pt x="18685" y="9078"/>
                </a:cubicBezTo>
                <a:cubicBezTo>
                  <a:pt x="18685" y="9012"/>
                  <a:pt x="18715" y="8959"/>
                  <a:pt x="18751" y="8959"/>
                </a:cubicBezTo>
                <a:close/>
                <a:moveTo>
                  <a:pt x="18354" y="8959"/>
                </a:moveTo>
                <a:cubicBezTo>
                  <a:pt x="18390" y="8959"/>
                  <a:pt x="18420" y="9012"/>
                  <a:pt x="18420" y="9078"/>
                </a:cubicBezTo>
                <a:cubicBezTo>
                  <a:pt x="18420" y="9144"/>
                  <a:pt x="18390" y="9197"/>
                  <a:pt x="18354" y="9197"/>
                </a:cubicBezTo>
                <a:cubicBezTo>
                  <a:pt x="18317" y="9197"/>
                  <a:pt x="18288" y="9144"/>
                  <a:pt x="18288" y="9078"/>
                </a:cubicBezTo>
                <a:cubicBezTo>
                  <a:pt x="18288" y="9012"/>
                  <a:pt x="18317" y="8959"/>
                  <a:pt x="18354" y="8959"/>
                </a:cubicBezTo>
                <a:close/>
                <a:moveTo>
                  <a:pt x="17956" y="8959"/>
                </a:moveTo>
                <a:cubicBezTo>
                  <a:pt x="17992" y="8959"/>
                  <a:pt x="18022" y="9012"/>
                  <a:pt x="18022" y="9078"/>
                </a:cubicBezTo>
                <a:cubicBezTo>
                  <a:pt x="18022" y="9144"/>
                  <a:pt x="17992" y="9197"/>
                  <a:pt x="17956" y="9197"/>
                </a:cubicBezTo>
                <a:cubicBezTo>
                  <a:pt x="17920" y="9197"/>
                  <a:pt x="17890" y="9144"/>
                  <a:pt x="17890" y="9078"/>
                </a:cubicBezTo>
                <a:cubicBezTo>
                  <a:pt x="17890" y="9012"/>
                  <a:pt x="17920" y="8959"/>
                  <a:pt x="17956" y="8959"/>
                </a:cubicBezTo>
                <a:close/>
                <a:moveTo>
                  <a:pt x="17559" y="8959"/>
                </a:moveTo>
                <a:cubicBezTo>
                  <a:pt x="17595" y="8959"/>
                  <a:pt x="17624" y="9012"/>
                  <a:pt x="17624" y="9078"/>
                </a:cubicBezTo>
                <a:cubicBezTo>
                  <a:pt x="17624" y="9144"/>
                  <a:pt x="17595" y="9197"/>
                  <a:pt x="17559" y="9197"/>
                </a:cubicBezTo>
                <a:cubicBezTo>
                  <a:pt x="17522" y="9197"/>
                  <a:pt x="17493" y="9144"/>
                  <a:pt x="17493" y="9078"/>
                </a:cubicBezTo>
                <a:cubicBezTo>
                  <a:pt x="17493" y="9012"/>
                  <a:pt x="17522" y="8959"/>
                  <a:pt x="17559" y="8959"/>
                </a:cubicBezTo>
                <a:close/>
                <a:moveTo>
                  <a:pt x="17161" y="8959"/>
                </a:moveTo>
                <a:cubicBezTo>
                  <a:pt x="17197" y="8959"/>
                  <a:pt x="17227" y="9012"/>
                  <a:pt x="17227" y="9078"/>
                </a:cubicBezTo>
                <a:cubicBezTo>
                  <a:pt x="17227" y="9144"/>
                  <a:pt x="17197" y="9197"/>
                  <a:pt x="17161" y="9197"/>
                </a:cubicBezTo>
                <a:cubicBezTo>
                  <a:pt x="17125" y="9197"/>
                  <a:pt x="17095" y="9144"/>
                  <a:pt x="17095" y="9078"/>
                </a:cubicBezTo>
                <a:cubicBezTo>
                  <a:pt x="17095" y="9012"/>
                  <a:pt x="17125" y="8959"/>
                  <a:pt x="17161" y="8959"/>
                </a:cubicBezTo>
                <a:close/>
                <a:moveTo>
                  <a:pt x="16763" y="8959"/>
                </a:moveTo>
                <a:cubicBezTo>
                  <a:pt x="16800" y="8959"/>
                  <a:pt x="16829" y="9012"/>
                  <a:pt x="16829" y="9078"/>
                </a:cubicBezTo>
                <a:cubicBezTo>
                  <a:pt x="16829" y="9144"/>
                  <a:pt x="16800" y="9197"/>
                  <a:pt x="16763" y="9197"/>
                </a:cubicBezTo>
                <a:cubicBezTo>
                  <a:pt x="16727" y="9197"/>
                  <a:pt x="16697" y="9144"/>
                  <a:pt x="16697" y="9078"/>
                </a:cubicBezTo>
                <a:cubicBezTo>
                  <a:pt x="16697" y="9012"/>
                  <a:pt x="16727" y="8959"/>
                  <a:pt x="16763" y="8959"/>
                </a:cubicBezTo>
                <a:close/>
                <a:moveTo>
                  <a:pt x="16366" y="8959"/>
                </a:moveTo>
                <a:cubicBezTo>
                  <a:pt x="16402" y="8959"/>
                  <a:pt x="16432" y="9012"/>
                  <a:pt x="16432" y="9078"/>
                </a:cubicBezTo>
                <a:cubicBezTo>
                  <a:pt x="16432" y="9144"/>
                  <a:pt x="16402" y="9197"/>
                  <a:pt x="16366" y="9197"/>
                </a:cubicBezTo>
                <a:cubicBezTo>
                  <a:pt x="16329" y="9197"/>
                  <a:pt x="16300" y="9144"/>
                  <a:pt x="16300" y="9078"/>
                </a:cubicBezTo>
                <a:cubicBezTo>
                  <a:pt x="16300" y="9012"/>
                  <a:pt x="16329" y="8959"/>
                  <a:pt x="16366" y="8959"/>
                </a:cubicBezTo>
                <a:close/>
                <a:moveTo>
                  <a:pt x="15968" y="8959"/>
                </a:moveTo>
                <a:cubicBezTo>
                  <a:pt x="16005" y="8959"/>
                  <a:pt x="16034" y="9012"/>
                  <a:pt x="16034" y="9078"/>
                </a:cubicBezTo>
                <a:cubicBezTo>
                  <a:pt x="16034" y="9144"/>
                  <a:pt x="16005" y="9197"/>
                  <a:pt x="15968" y="9197"/>
                </a:cubicBezTo>
                <a:cubicBezTo>
                  <a:pt x="15932" y="9197"/>
                  <a:pt x="15902" y="9144"/>
                  <a:pt x="15902" y="9078"/>
                </a:cubicBezTo>
                <a:cubicBezTo>
                  <a:pt x="15902" y="9012"/>
                  <a:pt x="15932" y="8959"/>
                  <a:pt x="15968" y="8959"/>
                </a:cubicBezTo>
                <a:close/>
                <a:moveTo>
                  <a:pt x="15571" y="8959"/>
                </a:moveTo>
                <a:cubicBezTo>
                  <a:pt x="15607" y="8959"/>
                  <a:pt x="15637" y="9012"/>
                  <a:pt x="15637" y="9078"/>
                </a:cubicBezTo>
                <a:cubicBezTo>
                  <a:pt x="15637" y="9144"/>
                  <a:pt x="15607" y="9197"/>
                  <a:pt x="15571" y="9197"/>
                </a:cubicBezTo>
                <a:cubicBezTo>
                  <a:pt x="15534" y="9197"/>
                  <a:pt x="15505" y="9144"/>
                  <a:pt x="15505" y="9078"/>
                </a:cubicBezTo>
                <a:cubicBezTo>
                  <a:pt x="15505" y="9012"/>
                  <a:pt x="15534" y="8959"/>
                  <a:pt x="15571" y="8959"/>
                </a:cubicBezTo>
                <a:close/>
                <a:moveTo>
                  <a:pt x="15173" y="8959"/>
                </a:moveTo>
                <a:cubicBezTo>
                  <a:pt x="15210" y="8959"/>
                  <a:pt x="15239" y="9012"/>
                  <a:pt x="15239" y="9078"/>
                </a:cubicBezTo>
                <a:cubicBezTo>
                  <a:pt x="15239" y="9143"/>
                  <a:pt x="15210" y="9197"/>
                  <a:pt x="15173" y="9197"/>
                </a:cubicBezTo>
                <a:cubicBezTo>
                  <a:pt x="15137" y="9197"/>
                  <a:pt x="15107" y="9143"/>
                  <a:pt x="15107" y="9078"/>
                </a:cubicBezTo>
                <a:cubicBezTo>
                  <a:pt x="15107" y="9012"/>
                  <a:pt x="15137" y="8959"/>
                  <a:pt x="15173" y="8959"/>
                </a:cubicBezTo>
                <a:close/>
                <a:moveTo>
                  <a:pt x="14776" y="8959"/>
                </a:moveTo>
                <a:cubicBezTo>
                  <a:pt x="14812" y="8959"/>
                  <a:pt x="14841" y="9012"/>
                  <a:pt x="14841" y="9078"/>
                </a:cubicBezTo>
                <a:cubicBezTo>
                  <a:pt x="14841" y="9143"/>
                  <a:pt x="14812" y="9197"/>
                  <a:pt x="14776" y="9197"/>
                </a:cubicBezTo>
                <a:cubicBezTo>
                  <a:pt x="14739" y="9197"/>
                  <a:pt x="14710" y="9143"/>
                  <a:pt x="14710" y="9078"/>
                </a:cubicBezTo>
                <a:cubicBezTo>
                  <a:pt x="14710" y="9012"/>
                  <a:pt x="14739" y="8959"/>
                  <a:pt x="14776" y="8959"/>
                </a:cubicBezTo>
                <a:close/>
                <a:moveTo>
                  <a:pt x="14378" y="8959"/>
                </a:moveTo>
                <a:cubicBezTo>
                  <a:pt x="14414" y="8959"/>
                  <a:pt x="14444" y="9012"/>
                  <a:pt x="14444" y="9078"/>
                </a:cubicBezTo>
                <a:cubicBezTo>
                  <a:pt x="14444" y="9143"/>
                  <a:pt x="14414" y="9197"/>
                  <a:pt x="14378" y="9197"/>
                </a:cubicBezTo>
                <a:cubicBezTo>
                  <a:pt x="14342" y="9197"/>
                  <a:pt x="14312" y="9143"/>
                  <a:pt x="14312" y="9078"/>
                </a:cubicBezTo>
                <a:cubicBezTo>
                  <a:pt x="14312" y="9012"/>
                  <a:pt x="14342" y="8959"/>
                  <a:pt x="14378" y="8959"/>
                </a:cubicBezTo>
                <a:close/>
                <a:moveTo>
                  <a:pt x="13980" y="8959"/>
                </a:moveTo>
                <a:cubicBezTo>
                  <a:pt x="14017" y="8959"/>
                  <a:pt x="14046" y="9012"/>
                  <a:pt x="14046" y="9078"/>
                </a:cubicBezTo>
                <a:cubicBezTo>
                  <a:pt x="14046" y="9143"/>
                  <a:pt x="14017" y="9197"/>
                  <a:pt x="13980" y="9197"/>
                </a:cubicBezTo>
                <a:cubicBezTo>
                  <a:pt x="13944" y="9197"/>
                  <a:pt x="13915" y="9143"/>
                  <a:pt x="13915" y="9078"/>
                </a:cubicBezTo>
                <a:cubicBezTo>
                  <a:pt x="13915" y="9012"/>
                  <a:pt x="13944" y="8959"/>
                  <a:pt x="13980" y="8959"/>
                </a:cubicBezTo>
                <a:close/>
                <a:moveTo>
                  <a:pt x="13583" y="8959"/>
                </a:moveTo>
                <a:cubicBezTo>
                  <a:pt x="13619" y="8959"/>
                  <a:pt x="13649" y="9012"/>
                  <a:pt x="13649" y="9078"/>
                </a:cubicBezTo>
                <a:cubicBezTo>
                  <a:pt x="13649" y="9143"/>
                  <a:pt x="13619" y="9197"/>
                  <a:pt x="13583" y="9197"/>
                </a:cubicBezTo>
                <a:cubicBezTo>
                  <a:pt x="13547" y="9197"/>
                  <a:pt x="13517" y="9143"/>
                  <a:pt x="13517" y="9078"/>
                </a:cubicBezTo>
                <a:cubicBezTo>
                  <a:pt x="13517" y="9012"/>
                  <a:pt x="13547" y="8959"/>
                  <a:pt x="13583" y="8959"/>
                </a:cubicBezTo>
                <a:close/>
                <a:moveTo>
                  <a:pt x="13185" y="8959"/>
                </a:moveTo>
                <a:cubicBezTo>
                  <a:pt x="13222" y="8959"/>
                  <a:pt x="13251" y="9012"/>
                  <a:pt x="13251" y="9078"/>
                </a:cubicBezTo>
                <a:cubicBezTo>
                  <a:pt x="13251" y="9143"/>
                  <a:pt x="13222" y="9197"/>
                  <a:pt x="13185" y="9197"/>
                </a:cubicBezTo>
                <a:cubicBezTo>
                  <a:pt x="13149" y="9197"/>
                  <a:pt x="13119" y="9143"/>
                  <a:pt x="13119" y="9078"/>
                </a:cubicBezTo>
                <a:cubicBezTo>
                  <a:pt x="13119" y="9012"/>
                  <a:pt x="13149" y="8959"/>
                  <a:pt x="13185" y="8959"/>
                </a:cubicBezTo>
                <a:close/>
                <a:moveTo>
                  <a:pt x="12788" y="8959"/>
                </a:moveTo>
                <a:cubicBezTo>
                  <a:pt x="12824" y="8959"/>
                  <a:pt x="12854" y="9012"/>
                  <a:pt x="12854" y="9078"/>
                </a:cubicBezTo>
                <a:cubicBezTo>
                  <a:pt x="12854" y="9143"/>
                  <a:pt x="12824" y="9197"/>
                  <a:pt x="12788" y="9197"/>
                </a:cubicBezTo>
                <a:cubicBezTo>
                  <a:pt x="12751" y="9197"/>
                  <a:pt x="12722" y="9143"/>
                  <a:pt x="12722" y="9078"/>
                </a:cubicBezTo>
                <a:cubicBezTo>
                  <a:pt x="12722" y="9012"/>
                  <a:pt x="12751" y="8959"/>
                  <a:pt x="12788" y="8959"/>
                </a:cubicBezTo>
                <a:close/>
                <a:moveTo>
                  <a:pt x="12390" y="8959"/>
                </a:moveTo>
                <a:cubicBezTo>
                  <a:pt x="12427" y="8959"/>
                  <a:pt x="12456" y="9012"/>
                  <a:pt x="12456" y="9078"/>
                </a:cubicBezTo>
                <a:cubicBezTo>
                  <a:pt x="12456" y="9143"/>
                  <a:pt x="12427" y="9197"/>
                  <a:pt x="12390" y="9197"/>
                </a:cubicBezTo>
                <a:cubicBezTo>
                  <a:pt x="12354" y="9197"/>
                  <a:pt x="12324" y="9143"/>
                  <a:pt x="12324" y="9078"/>
                </a:cubicBezTo>
                <a:cubicBezTo>
                  <a:pt x="12324" y="9012"/>
                  <a:pt x="12354" y="8959"/>
                  <a:pt x="12390" y="8959"/>
                </a:cubicBezTo>
                <a:close/>
                <a:moveTo>
                  <a:pt x="11993" y="8959"/>
                </a:moveTo>
                <a:cubicBezTo>
                  <a:pt x="12029" y="8959"/>
                  <a:pt x="12059" y="9012"/>
                  <a:pt x="12059" y="9078"/>
                </a:cubicBezTo>
                <a:cubicBezTo>
                  <a:pt x="12059" y="9143"/>
                  <a:pt x="12029" y="9197"/>
                  <a:pt x="11993" y="9197"/>
                </a:cubicBezTo>
                <a:cubicBezTo>
                  <a:pt x="11956" y="9197"/>
                  <a:pt x="11927" y="9143"/>
                  <a:pt x="11927" y="9078"/>
                </a:cubicBezTo>
                <a:cubicBezTo>
                  <a:pt x="11927" y="9012"/>
                  <a:pt x="11956" y="8959"/>
                  <a:pt x="11993" y="8959"/>
                </a:cubicBezTo>
                <a:close/>
                <a:moveTo>
                  <a:pt x="11595" y="8959"/>
                </a:moveTo>
                <a:cubicBezTo>
                  <a:pt x="11631" y="8959"/>
                  <a:pt x="11661" y="9012"/>
                  <a:pt x="11661" y="9078"/>
                </a:cubicBezTo>
                <a:cubicBezTo>
                  <a:pt x="11661" y="9143"/>
                  <a:pt x="11631" y="9197"/>
                  <a:pt x="11595" y="9197"/>
                </a:cubicBezTo>
                <a:cubicBezTo>
                  <a:pt x="11559" y="9197"/>
                  <a:pt x="11529" y="9143"/>
                  <a:pt x="11529" y="9078"/>
                </a:cubicBezTo>
                <a:cubicBezTo>
                  <a:pt x="11529" y="9012"/>
                  <a:pt x="11559" y="8959"/>
                  <a:pt x="11595" y="8959"/>
                </a:cubicBezTo>
                <a:close/>
                <a:moveTo>
                  <a:pt x="11198" y="8959"/>
                </a:moveTo>
                <a:cubicBezTo>
                  <a:pt x="11234" y="8959"/>
                  <a:pt x="11263" y="9012"/>
                  <a:pt x="11263" y="9078"/>
                </a:cubicBezTo>
                <a:cubicBezTo>
                  <a:pt x="11263" y="9143"/>
                  <a:pt x="11234" y="9197"/>
                  <a:pt x="11198" y="9197"/>
                </a:cubicBezTo>
                <a:cubicBezTo>
                  <a:pt x="11161" y="9197"/>
                  <a:pt x="11132" y="9143"/>
                  <a:pt x="11132" y="9078"/>
                </a:cubicBezTo>
                <a:cubicBezTo>
                  <a:pt x="11132" y="9012"/>
                  <a:pt x="11161" y="8959"/>
                  <a:pt x="11198" y="8959"/>
                </a:cubicBezTo>
                <a:close/>
                <a:moveTo>
                  <a:pt x="10800" y="8959"/>
                </a:moveTo>
                <a:cubicBezTo>
                  <a:pt x="10836" y="8959"/>
                  <a:pt x="10866" y="9012"/>
                  <a:pt x="10866" y="9078"/>
                </a:cubicBezTo>
                <a:cubicBezTo>
                  <a:pt x="10866" y="9143"/>
                  <a:pt x="10836" y="9197"/>
                  <a:pt x="10800" y="9197"/>
                </a:cubicBezTo>
                <a:cubicBezTo>
                  <a:pt x="10764" y="9197"/>
                  <a:pt x="10734" y="9143"/>
                  <a:pt x="10734" y="9078"/>
                </a:cubicBezTo>
                <a:cubicBezTo>
                  <a:pt x="10734" y="9012"/>
                  <a:pt x="10764" y="8959"/>
                  <a:pt x="10800" y="8959"/>
                </a:cubicBezTo>
                <a:close/>
                <a:moveTo>
                  <a:pt x="10402" y="8959"/>
                </a:moveTo>
                <a:cubicBezTo>
                  <a:pt x="10439" y="8959"/>
                  <a:pt x="10468" y="9012"/>
                  <a:pt x="10468" y="9078"/>
                </a:cubicBezTo>
                <a:cubicBezTo>
                  <a:pt x="10468" y="9143"/>
                  <a:pt x="10439" y="9197"/>
                  <a:pt x="10402" y="9197"/>
                </a:cubicBezTo>
                <a:cubicBezTo>
                  <a:pt x="10366" y="9197"/>
                  <a:pt x="10337" y="9143"/>
                  <a:pt x="10337" y="9078"/>
                </a:cubicBezTo>
                <a:cubicBezTo>
                  <a:pt x="10337" y="9012"/>
                  <a:pt x="10366" y="8959"/>
                  <a:pt x="10402" y="8959"/>
                </a:cubicBezTo>
                <a:close/>
                <a:moveTo>
                  <a:pt x="10005" y="8959"/>
                </a:moveTo>
                <a:cubicBezTo>
                  <a:pt x="10041" y="8959"/>
                  <a:pt x="10071" y="9012"/>
                  <a:pt x="10071" y="9078"/>
                </a:cubicBezTo>
                <a:cubicBezTo>
                  <a:pt x="10071" y="9143"/>
                  <a:pt x="10041" y="9197"/>
                  <a:pt x="10005" y="9197"/>
                </a:cubicBezTo>
                <a:cubicBezTo>
                  <a:pt x="9968" y="9197"/>
                  <a:pt x="9939" y="9143"/>
                  <a:pt x="9939" y="9078"/>
                </a:cubicBezTo>
                <a:cubicBezTo>
                  <a:pt x="9939" y="9012"/>
                  <a:pt x="9968" y="8959"/>
                  <a:pt x="10005" y="8959"/>
                </a:cubicBezTo>
                <a:close/>
                <a:moveTo>
                  <a:pt x="9607" y="8958"/>
                </a:moveTo>
                <a:cubicBezTo>
                  <a:pt x="9644" y="8958"/>
                  <a:pt x="9673" y="9012"/>
                  <a:pt x="9673" y="9078"/>
                </a:cubicBezTo>
                <a:cubicBezTo>
                  <a:pt x="9673" y="9143"/>
                  <a:pt x="9644" y="9197"/>
                  <a:pt x="9607" y="9197"/>
                </a:cubicBezTo>
                <a:cubicBezTo>
                  <a:pt x="9571" y="9197"/>
                  <a:pt x="9541" y="9143"/>
                  <a:pt x="9541" y="9078"/>
                </a:cubicBezTo>
                <a:cubicBezTo>
                  <a:pt x="9541" y="9012"/>
                  <a:pt x="9571" y="8958"/>
                  <a:pt x="9607" y="8958"/>
                </a:cubicBezTo>
                <a:close/>
                <a:moveTo>
                  <a:pt x="9210" y="8958"/>
                </a:moveTo>
                <a:cubicBezTo>
                  <a:pt x="9246" y="8958"/>
                  <a:pt x="9276" y="9012"/>
                  <a:pt x="9276" y="9078"/>
                </a:cubicBezTo>
                <a:cubicBezTo>
                  <a:pt x="9276" y="9143"/>
                  <a:pt x="9246" y="9197"/>
                  <a:pt x="9210" y="9197"/>
                </a:cubicBezTo>
                <a:cubicBezTo>
                  <a:pt x="9173" y="9197"/>
                  <a:pt x="9144" y="9143"/>
                  <a:pt x="9144" y="9078"/>
                </a:cubicBezTo>
                <a:cubicBezTo>
                  <a:pt x="9144" y="9012"/>
                  <a:pt x="9173" y="8958"/>
                  <a:pt x="9210" y="8958"/>
                </a:cubicBezTo>
                <a:close/>
                <a:moveTo>
                  <a:pt x="8812" y="8958"/>
                </a:moveTo>
                <a:cubicBezTo>
                  <a:pt x="8849" y="8958"/>
                  <a:pt x="8878" y="9012"/>
                  <a:pt x="8878" y="9078"/>
                </a:cubicBezTo>
                <a:cubicBezTo>
                  <a:pt x="8878" y="9143"/>
                  <a:pt x="8849" y="9197"/>
                  <a:pt x="8812" y="9197"/>
                </a:cubicBezTo>
                <a:cubicBezTo>
                  <a:pt x="8776" y="9197"/>
                  <a:pt x="8746" y="9143"/>
                  <a:pt x="8746" y="9078"/>
                </a:cubicBezTo>
                <a:cubicBezTo>
                  <a:pt x="8746" y="9012"/>
                  <a:pt x="8776" y="8958"/>
                  <a:pt x="8812" y="8958"/>
                </a:cubicBezTo>
                <a:close/>
                <a:moveTo>
                  <a:pt x="8415" y="8958"/>
                </a:moveTo>
                <a:cubicBezTo>
                  <a:pt x="8451" y="8958"/>
                  <a:pt x="8481" y="9012"/>
                  <a:pt x="8481" y="9078"/>
                </a:cubicBezTo>
                <a:cubicBezTo>
                  <a:pt x="8481" y="9143"/>
                  <a:pt x="8451" y="9197"/>
                  <a:pt x="8415" y="9197"/>
                </a:cubicBezTo>
                <a:cubicBezTo>
                  <a:pt x="8378" y="9197"/>
                  <a:pt x="8349" y="9143"/>
                  <a:pt x="8349" y="9078"/>
                </a:cubicBezTo>
                <a:cubicBezTo>
                  <a:pt x="8349" y="9012"/>
                  <a:pt x="8378" y="8958"/>
                  <a:pt x="8415" y="8958"/>
                </a:cubicBezTo>
                <a:close/>
                <a:moveTo>
                  <a:pt x="8017" y="8958"/>
                </a:moveTo>
                <a:cubicBezTo>
                  <a:pt x="8053" y="8958"/>
                  <a:pt x="8083" y="9012"/>
                  <a:pt x="8083" y="9078"/>
                </a:cubicBezTo>
                <a:cubicBezTo>
                  <a:pt x="8083" y="9143"/>
                  <a:pt x="8053" y="9197"/>
                  <a:pt x="8017" y="9197"/>
                </a:cubicBezTo>
                <a:cubicBezTo>
                  <a:pt x="7981" y="9197"/>
                  <a:pt x="7951" y="9143"/>
                  <a:pt x="7951" y="9078"/>
                </a:cubicBezTo>
                <a:cubicBezTo>
                  <a:pt x="7951" y="9012"/>
                  <a:pt x="7981" y="8958"/>
                  <a:pt x="8017" y="8958"/>
                </a:cubicBezTo>
                <a:close/>
                <a:moveTo>
                  <a:pt x="7620" y="8958"/>
                </a:moveTo>
                <a:cubicBezTo>
                  <a:pt x="7656" y="8958"/>
                  <a:pt x="7685" y="9012"/>
                  <a:pt x="7685" y="9078"/>
                </a:cubicBezTo>
                <a:cubicBezTo>
                  <a:pt x="7685" y="9143"/>
                  <a:pt x="7656" y="9197"/>
                  <a:pt x="7620" y="9197"/>
                </a:cubicBezTo>
                <a:cubicBezTo>
                  <a:pt x="7583" y="9197"/>
                  <a:pt x="7554" y="9143"/>
                  <a:pt x="7554" y="9078"/>
                </a:cubicBezTo>
                <a:cubicBezTo>
                  <a:pt x="7554" y="9012"/>
                  <a:pt x="7583" y="8958"/>
                  <a:pt x="7620" y="8958"/>
                </a:cubicBezTo>
                <a:close/>
                <a:moveTo>
                  <a:pt x="7222" y="8958"/>
                </a:moveTo>
                <a:cubicBezTo>
                  <a:pt x="7258" y="8958"/>
                  <a:pt x="7288" y="9012"/>
                  <a:pt x="7288" y="9078"/>
                </a:cubicBezTo>
                <a:cubicBezTo>
                  <a:pt x="7288" y="9143"/>
                  <a:pt x="7258" y="9197"/>
                  <a:pt x="7222" y="9197"/>
                </a:cubicBezTo>
                <a:cubicBezTo>
                  <a:pt x="7186" y="9197"/>
                  <a:pt x="7156" y="9143"/>
                  <a:pt x="7156" y="9078"/>
                </a:cubicBezTo>
                <a:cubicBezTo>
                  <a:pt x="7156" y="9012"/>
                  <a:pt x="7186" y="8958"/>
                  <a:pt x="7222" y="8958"/>
                </a:cubicBezTo>
                <a:close/>
                <a:moveTo>
                  <a:pt x="6824" y="8958"/>
                </a:moveTo>
                <a:cubicBezTo>
                  <a:pt x="6861" y="8958"/>
                  <a:pt x="6890" y="9012"/>
                  <a:pt x="6890" y="9077"/>
                </a:cubicBezTo>
                <a:cubicBezTo>
                  <a:pt x="6890" y="9143"/>
                  <a:pt x="6861" y="9197"/>
                  <a:pt x="6824" y="9197"/>
                </a:cubicBezTo>
                <a:cubicBezTo>
                  <a:pt x="6788" y="9197"/>
                  <a:pt x="6759" y="9143"/>
                  <a:pt x="6759" y="9077"/>
                </a:cubicBezTo>
                <a:cubicBezTo>
                  <a:pt x="6759" y="9012"/>
                  <a:pt x="6788" y="8958"/>
                  <a:pt x="6824" y="8958"/>
                </a:cubicBezTo>
                <a:close/>
                <a:moveTo>
                  <a:pt x="6427" y="8958"/>
                </a:moveTo>
                <a:cubicBezTo>
                  <a:pt x="6463" y="8958"/>
                  <a:pt x="6493" y="9012"/>
                  <a:pt x="6493" y="9077"/>
                </a:cubicBezTo>
                <a:cubicBezTo>
                  <a:pt x="6493" y="9143"/>
                  <a:pt x="6463" y="9197"/>
                  <a:pt x="6427" y="9197"/>
                </a:cubicBezTo>
                <a:cubicBezTo>
                  <a:pt x="6390" y="9197"/>
                  <a:pt x="6361" y="9143"/>
                  <a:pt x="6361" y="9077"/>
                </a:cubicBezTo>
                <a:cubicBezTo>
                  <a:pt x="6361" y="9012"/>
                  <a:pt x="6390" y="8958"/>
                  <a:pt x="6427" y="8958"/>
                </a:cubicBezTo>
                <a:close/>
                <a:moveTo>
                  <a:pt x="6029" y="8958"/>
                </a:moveTo>
                <a:cubicBezTo>
                  <a:pt x="6066" y="8958"/>
                  <a:pt x="6095" y="9012"/>
                  <a:pt x="6095" y="9077"/>
                </a:cubicBezTo>
                <a:cubicBezTo>
                  <a:pt x="6095" y="9143"/>
                  <a:pt x="6066" y="9197"/>
                  <a:pt x="6029" y="9197"/>
                </a:cubicBezTo>
                <a:cubicBezTo>
                  <a:pt x="5993" y="9197"/>
                  <a:pt x="5963" y="9143"/>
                  <a:pt x="5963" y="9077"/>
                </a:cubicBezTo>
                <a:cubicBezTo>
                  <a:pt x="5963" y="9012"/>
                  <a:pt x="5993" y="8958"/>
                  <a:pt x="6029" y="8958"/>
                </a:cubicBezTo>
                <a:close/>
                <a:moveTo>
                  <a:pt x="5632" y="8958"/>
                </a:moveTo>
                <a:cubicBezTo>
                  <a:pt x="5668" y="8958"/>
                  <a:pt x="5698" y="9012"/>
                  <a:pt x="5698" y="9077"/>
                </a:cubicBezTo>
                <a:cubicBezTo>
                  <a:pt x="5698" y="9143"/>
                  <a:pt x="5668" y="9197"/>
                  <a:pt x="5632" y="9197"/>
                </a:cubicBezTo>
                <a:cubicBezTo>
                  <a:pt x="5595" y="9197"/>
                  <a:pt x="5566" y="9143"/>
                  <a:pt x="5566" y="9077"/>
                </a:cubicBezTo>
                <a:cubicBezTo>
                  <a:pt x="5566" y="9012"/>
                  <a:pt x="5595" y="8958"/>
                  <a:pt x="5632" y="8958"/>
                </a:cubicBezTo>
                <a:close/>
                <a:moveTo>
                  <a:pt x="5234" y="8958"/>
                </a:moveTo>
                <a:cubicBezTo>
                  <a:pt x="5271" y="8958"/>
                  <a:pt x="5300" y="9012"/>
                  <a:pt x="5300" y="9077"/>
                </a:cubicBezTo>
                <a:cubicBezTo>
                  <a:pt x="5300" y="9143"/>
                  <a:pt x="5271" y="9197"/>
                  <a:pt x="5234" y="9197"/>
                </a:cubicBezTo>
                <a:cubicBezTo>
                  <a:pt x="5198" y="9197"/>
                  <a:pt x="5168" y="9143"/>
                  <a:pt x="5168" y="9077"/>
                </a:cubicBezTo>
                <a:cubicBezTo>
                  <a:pt x="5168" y="9012"/>
                  <a:pt x="5198" y="8958"/>
                  <a:pt x="5234" y="8958"/>
                </a:cubicBezTo>
                <a:close/>
                <a:moveTo>
                  <a:pt x="4837" y="8958"/>
                </a:moveTo>
                <a:cubicBezTo>
                  <a:pt x="4873" y="8958"/>
                  <a:pt x="4903" y="9012"/>
                  <a:pt x="4903" y="9077"/>
                </a:cubicBezTo>
                <a:cubicBezTo>
                  <a:pt x="4903" y="9143"/>
                  <a:pt x="4873" y="9197"/>
                  <a:pt x="4837" y="9197"/>
                </a:cubicBezTo>
                <a:cubicBezTo>
                  <a:pt x="4800" y="9197"/>
                  <a:pt x="4771" y="9143"/>
                  <a:pt x="4771" y="9077"/>
                </a:cubicBezTo>
                <a:cubicBezTo>
                  <a:pt x="4771" y="9012"/>
                  <a:pt x="4800" y="8958"/>
                  <a:pt x="4837" y="8958"/>
                </a:cubicBezTo>
                <a:close/>
                <a:moveTo>
                  <a:pt x="4439" y="8958"/>
                </a:moveTo>
                <a:cubicBezTo>
                  <a:pt x="4475" y="8958"/>
                  <a:pt x="4505" y="9012"/>
                  <a:pt x="4505" y="9077"/>
                </a:cubicBezTo>
                <a:cubicBezTo>
                  <a:pt x="4505" y="9143"/>
                  <a:pt x="4475" y="9197"/>
                  <a:pt x="4439" y="9197"/>
                </a:cubicBezTo>
                <a:cubicBezTo>
                  <a:pt x="4403" y="9197"/>
                  <a:pt x="4373" y="9143"/>
                  <a:pt x="4373" y="9077"/>
                </a:cubicBezTo>
                <a:cubicBezTo>
                  <a:pt x="4373" y="9012"/>
                  <a:pt x="4403" y="8958"/>
                  <a:pt x="4439" y="8958"/>
                </a:cubicBezTo>
                <a:close/>
                <a:moveTo>
                  <a:pt x="4042" y="8958"/>
                </a:moveTo>
                <a:cubicBezTo>
                  <a:pt x="4078" y="8958"/>
                  <a:pt x="4107" y="9012"/>
                  <a:pt x="4107" y="9077"/>
                </a:cubicBezTo>
                <a:cubicBezTo>
                  <a:pt x="4107" y="9143"/>
                  <a:pt x="4078" y="9197"/>
                  <a:pt x="4042" y="9197"/>
                </a:cubicBezTo>
                <a:cubicBezTo>
                  <a:pt x="4005" y="9197"/>
                  <a:pt x="3976" y="9143"/>
                  <a:pt x="3976" y="9077"/>
                </a:cubicBezTo>
                <a:cubicBezTo>
                  <a:pt x="3976" y="9012"/>
                  <a:pt x="4005" y="8958"/>
                  <a:pt x="4042" y="8958"/>
                </a:cubicBezTo>
                <a:close/>
                <a:moveTo>
                  <a:pt x="3644" y="8958"/>
                </a:moveTo>
                <a:cubicBezTo>
                  <a:pt x="3680" y="8958"/>
                  <a:pt x="3710" y="9012"/>
                  <a:pt x="3710" y="9077"/>
                </a:cubicBezTo>
                <a:cubicBezTo>
                  <a:pt x="3710" y="9143"/>
                  <a:pt x="3680" y="9196"/>
                  <a:pt x="3644" y="9196"/>
                </a:cubicBezTo>
                <a:cubicBezTo>
                  <a:pt x="3608" y="9196"/>
                  <a:pt x="3578" y="9143"/>
                  <a:pt x="3578" y="9077"/>
                </a:cubicBezTo>
                <a:cubicBezTo>
                  <a:pt x="3578" y="9012"/>
                  <a:pt x="3608" y="8958"/>
                  <a:pt x="3644" y="8958"/>
                </a:cubicBezTo>
                <a:close/>
                <a:moveTo>
                  <a:pt x="3246" y="8958"/>
                </a:moveTo>
                <a:cubicBezTo>
                  <a:pt x="3283" y="8958"/>
                  <a:pt x="3312" y="9012"/>
                  <a:pt x="3312" y="9077"/>
                </a:cubicBezTo>
                <a:cubicBezTo>
                  <a:pt x="3312" y="9143"/>
                  <a:pt x="3283" y="9196"/>
                  <a:pt x="3246" y="9196"/>
                </a:cubicBezTo>
                <a:cubicBezTo>
                  <a:pt x="3210" y="9196"/>
                  <a:pt x="3181" y="9143"/>
                  <a:pt x="3181" y="9077"/>
                </a:cubicBezTo>
                <a:cubicBezTo>
                  <a:pt x="3181" y="9012"/>
                  <a:pt x="3210" y="8958"/>
                  <a:pt x="3246" y="8958"/>
                </a:cubicBezTo>
                <a:close/>
                <a:moveTo>
                  <a:pt x="2849" y="8958"/>
                </a:moveTo>
                <a:cubicBezTo>
                  <a:pt x="2885" y="8958"/>
                  <a:pt x="2915" y="9012"/>
                  <a:pt x="2915" y="9077"/>
                </a:cubicBezTo>
                <a:cubicBezTo>
                  <a:pt x="2915" y="9143"/>
                  <a:pt x="2885" y="9196"/>
                  <a:pt x="2849" y="9196"/>
                </a:cubicBezTo>
                <a:cubicBezTo>
                  <a:pt x="2812" y="9196"/>
                  <a:pt x="2783" y="9143"/>
                  <a:pt x="2783" y="9077"/>
                </a:cubicBezTo>
                <a:cubicBezTo>
                  <a:pt x="2783" y="9012"/>
                  <a:pt x="2812" y="8958"/>
                  <a:pt x="2849" y="8958"/>
                </a:cubicBezTo>
                <a:close/>
                <a:moveTo>
                  <a:pt x="2451" y="8958"/>
                </a:moveTo>
                <a:cubicBezTo>
                  <a:pt x="2488" y="8958"/>
                  <a:pt x="2517" y="9012"/>
                  <a:pt x="2517" y="9077"/>
                </a:cubicBezTo>
                <a:cubicBezTo>
                  <a:pt x="2517" y="9143"/>
                  <a:pt x="2488" y="9196"/>
                  <a:pt x="2451" y="9196"/>
                </a:cubicBezTo>
                <a:cubicBezTo>
                  <a:pt x="2415" y="9196"/>
                  <a:pt x="2385" y="9143"/>
                  <a:pt x="2385" y="9077"/>
                </a:cubicBezTo>
                <a:cubicBezTo>
                  <a:pt x="2385" y="9012"/>
                  <a:pt x="2415" y="8958"/>
                  <a:pt x="2451" y="8958"/>
                </a:cubicBezTo>
                <a:close/>
                <a:moveTo>
                  <a:pt x="2054" y="8958"/>
                </a:moveTo>
                <a:cubicBezTo>
                  <a:pt x="2090" y="8958"/>
                  <a:pt x="2120" y="9012"/>
                  <a:pt x="2120" y="9077"/>
                </a:cubicBezTo>
                <a:cubicBezTo>
                  <a:pt x="2120" y="9143"/>
                  <a:pt x="2090" y="9196"/>
                  <a:pt x="2054" y="9196"/>
                </a:cubicBezTo>
                <a:cubicBezTo>
                  <a:pt x="2017" y="9196"/>
                  <a:pt x="1988" y="9143"/>
                  <a:pt x="1988" y="9077"/>
                </a:cubicBezTo>
                <a:cubicBezTo>
                  <a:pt x="1988" y="9012"/>
                  <a:pt x="2017" y="8958"/>
                  <a:pt x="2054" y="8958"/>
                </a:cubicBezTo>
                <a:close/>
                <a:moveTo>
                  <a:pt x="1656" y="8958"/>
                </a:moveTo>
                <a:cubicBezTo>
                  <a:pt x="1693" y="8958"/>
                  <a:pt x="1722" y="9012"/>
                  <a:pt x="1722" y="9077"/>
                </a:cubicBezTo>
                <a:cubicBezTo>
                  <a:pt x="1722" y="9143"/>
                  <a:pt x="1693" y="9196"/>
                  <a:pt x="1656" y="9196"/>
                </a:cubicBezTo>
                <a:cubicBezTo>
                  <a:pt x="1620" y="9196"/>
                  <a:pt x="1590" y="9143"/>
                  <a:pt x="1590" y="9077"/>
                </a:cubicBezTo>
                <a:cubicBezTo>
                  <a:pt x="1590" y="9012"/>
                  <a:pt x="1620" y="8958"/>
                  <a:pt x="1656" y="8958"/>
                </a:cubicBezTo>
                <a:close/>
                <a:moveTo>
                  <a:pt x="1259" y="8958"/>
                </a:moveTo>
                <a:cubicBezTo>
                  <a:pt x="1295" y="8958"/>
                  <a:pt x="1324" y="9012"/>
                  <a:pt x="1324" y="9077"/>
                </a:cubicBezTo>
                <a:cubicBezTo>
                  <a:pt x="1324" y="9143"/>
                  <a:pt x="1295" y="9196"/>
                  <a:pt x="1259" y="9196"/>
                </a:cubicBezTo>
                <a:cubicBezTo>
                  <a:pt x="1222" y="9196"/>
                  <a:pt x="1193" y="9143"/>
                  <a:pt x="1193" y="9077"/>
                </a:cubicBezTo>
                <a:cubicBezTo>
                  <a:pt x="1193" y="9012"/>
                  <a:pt x="1222" y="8958"/>
                  <a:pt x="1259" y="8958"/>
                </a:cubicBezTo>
                <a:close/>
                <a:moveTo>
                  <a:pt x="861" y="8958"/>
                </a:moveTo>
                <a:cubicBezTo>
                  <a:pt x="897" y="8958"/>
                  <a:pt x="927" y="9012"/>
                  <a:pt x="927" y="9077"/>
                </a:cubicBezTo>
                <a:cubicBezTo>
                  <a:pt x="927" y="9143"/>
                  <a:pt x="897" y="9196"/>
                  <a:pt x="861" y="9196"/>
                </a:cubicBezTo>
                <a:cubicBezTo>
                  <a:pt x="825" y="9196"/>
                  <a:pt x="795" y="9143"/>
                  <a:pt x="795" y="9077"/>
                </a:cubicBezTo>
                <a:cubicBezTo>
                  <a:pt x="795" y="9012"/>
                  <a:pt x="825" y="8958"/>
                  <a:pt x="861" y="8958"/>
                </a:cubicBezTo>
                <a:close/>
                <a:moveTo>
                  <a:pt x="463" y="8958"/>
                </a:moveTo>
                <a:cubicBezTo>
                  <a:pt x="500" y="8958"/>
                  <a:pt x="529" y="9012"/>
                  <a:pt x="529" y="9077"/>
                </a:cubicBezTo>
                <a:cubicBezTo>
                  <a:pt x="529" y="9143"/>
                  <a:pt x="500" y="9196"/>
                  <a:pt x="463" y="9196"/>
                </a:cubicBezTo>
                <a:cubicBezTo>
                  <a:pt x="427" y="9196"/>
                  <a:pt x="398" y="9143"/>
                  <a:pt x="398" y="9077"/>
                </a:cubicBezTo>
                <a:cubicBezTo>
                  <a:pt x="398" y="9012"/>
                  <a:pt x="427" y="8958"/>
                  <a:pt x="463" y="8958"/>
                </a:cubicBezTo>
                <a:close/>
                <a:moveTo>
                  <a:pt x="66" y="8958"/>
                </a:moveTo>
                <a:cubicBezTo>
                  <a:pt x="102" y="8958"/>
                  <a:pt x="132" y="9012"/>
                  <a:pt x="132" y="9077"/>
                </a:cubicBezTo>
                <a:cubicBezTo>
                  <a:pt x="132" y="9143"/>
                  <a:pt x="102" y="9196"/>
                  <a:pt x="66" y="9196"/>
                </a:cubicBezTo>
                <a:cubicBezTo>
                  <a:pt x="30" y="9196"/>
                  <a:pt x="0" y="9143"/>
                  <a:pt x="0" y="9077"/>
                </a:cubicBezTo>
                <a:cubicBezTo>
                  <a:pt x="0" y="9012"/>
                  <a:pt x="30" y="8958"/>
                  <a:pt x="66" y="8958"/>
                </a:cubicBezTo>
                <a:close/>
                <a:moveTo>
                  <a:pt x="21137" y="8958"/>
                </a:moveTo>
                <a:cubicBezTo>
                  <a:pt x="21173" y="8958"/>
                  <a:pt x="21202" y="9012"/>
                  <a:pt x="21202" y="9077"/>
                </a:cubicBezTo>
                <a:cubicBezTo>
                  <a:pt x="21202" y="9143"/>
                  <a:pt x="21173" y="9196"/>
                  <a:pt x="21137" y="9196"/>
                </a:cubicBezTo>
                <a:cubicBezTo>
                  <a:pt x="21100" y="9196"/>
                  <a:pt x="21071" y="9143"/>
                  <a:pt x="21071" y="9077"/>
                </a:cubicBezTo>
                <a:cubicBezTo>
                  <a:pt x="21071" y="9012"/>
                  <a:pt x="21100" y="8958"/>
                  <a:pt x="21137" y="8958"/>
                </a:cubicBezTo>
                <a:close/>
                <a:moveTo>
                  <a:pt x="21534" y="8958"/>
                </a:moveTo>
                <a:cubicBezTo>
                  <a:pt x="21570" y="8958"/>
                  <a:pt x="21600" y="9012"/>
                  <a:pt x="21600" y="9077"/>
                </a:cubicBezTo>
                <a:cubicBezTo>
                  <a:pt x="21600" y="9143"/>
                  <a:pt x="21570" y="9196"/>
                  <a:pt x="21534" y="9196"/>
                </a:cubicBezTo>
                <a:cubicBezTo>
                  <a:pt x="21498" y="9196"/>
                  <a:pt x="21468" y="9143"/>
                  <a:pt x="21468" y="9077"/>
                </a:cubicBezTo>
                <a:cubicBezTo>
                  <a:pt x="21468" y="9012"/>
                  <a:pt x="21498" y="8958"/>
                  <a:pt x="21534" y="8958"/>
                </a:cubicBezTo>
                <a:close/>
                <a:moveTo>
                  <a:pt x="20739" y="8270"/>
                </a:moveTo>
                <a:cubicBezTo>
                  <a:pt x="20775" y="8270"/>
                  <a:pt x="20805" y="8323"/>
                  <a:pt x="20805" y="8389"/>
                </a:cubicBezTo>
                <a:cubicBezTo>
                  <a:pt x="20805" y="8455"/>
                  <a:pt x="20775" y="8508"/>
                  <a:pt x="20739" y="8508"/>
                </a:cubicBezTo>
                <a:cubicBezTo>
                  <a:pt x="20703" y="8508"/>
                  <a:pt x="20673" y="8455"/>
                  <a:pt x="20673" y="8389"/>
                </a:cubicBezTo>
                <a:cubicBezTo>
                  <a:pt x="20673" y="8323"/>
                  <a:pt x="20703" y="8270"/>
                  <a:pt x="20739" y="8270"/>
                </a:cubicBezTo>
                <a:close/>
                <a:moveTo>
                  <a:pt x="20341" y="8270"/>
                </a:moveTo>
                <a:cubicBezTo>
                  <a:pt x="20378" y="8270"/>
                  <a:pt x="20407" y="8323"/>
                  <a:pt x="20407" y="8389"/>
                </a:cubicBezTo>
                <a:cubicBezTo>
                  <a:pt x="20407" y="8455"/>
                  <a:pt x="20378" y="8508"/>
                  <a:pt x="20341" y="8508"/>
                </a:cubicBezTo>
                <a:cubicBezTo>
                  <a:pt x="20305" y="8508"/>
                  <a:pt x="20276" y="8455"/>
                  <a:pt x="20276" y="8389"/>
                </a:cubicBezTo>
                <a:cubicBezTo>
                  <a:pt x="20276" y="8323"/>
                  <a:pt x="20305" y="8270"/>
                  <a:pt x="20341" y="8270"/>
                </a:cubicBezTo>
                <a:close/>
                <a:moveTo>
                  <a:pt x="19944" y="8270"/>
                </a:moveTo>
                <a:cubicBezTo>
                  <a:pt x="19980" y="8270"/>
                  <a:pt x="20010" y="8323"/>
                  <a:pt x="20010" y="8389"/>
                </a:cubicBezTo>
                <a:cubicBezTo>
                  <a:pt x="20010" y="8455"/>
                  <a:pt x="19980" y="8508"/>
                  <a:pt x="19944" y="8508"/>
                </a:cubicBezTo>
                <a:cubicBezTo>
                  <a:pt x="19907" y="8508"/>
                  <a:pt x="19878" y="8455"/>
                  <a:pt x="19878" y="8389"/>
                </a:cubicBezTo>
                <a:cubicBezTo>
                  <a:pt x="19878" y="8323"/>
                  <a:pt x="19907" y="8270"/>
                  <a:pt x="19944" y="8270"/>
                </a:cubicBezTo>
                <a:close/>
                <a:moveTo>
                  <a:pt x="19546" y="8270"/>
                </a:moveTo>
                <a:cubicBezTo>
                  <a:pt x="19583" y="8270"/>
                  <a:pt x="19612" y="8323"/>
                  <a:pt x="19612" y="8389"/>
                </a:cubicBezTo>
                <a:cubicBezTo>
                  <a:pt x="19612" y="8455"/>
                  <a:pt x="19583" y="8508"/>
                  <a:pt x="19546" y="8508"/>
                </a:cubicBezTo>
                <a:cubicBezTo>
                  <a:pt x="19510" y="8508"/>
                  <a:pt x="19480" y="8455"/>
                  <a:pt x="19480" y="8389"/>
                </a:cubicBezTo>
                <a:cubicBezTo>
                  <a:pt x="19480" y="8323"/>
                  <a:pt x="19510" y="8270"/>
                  <a:pt x="19546" y="8270"/>
                </a:cubicBezTo>
                <a:close/>
                <a:moveTo>
                  <a:pt x="19149" y="8270"/>
                </a:moveTo>
                <a:cubicBezTo>
                  <a:pt x="19185" y="8270"/>
                  <a:pt x="19215" y="8323"/>
                  <a:pt x="19215" y="8389"/>
                </a:cubicBezTo>
                <a:cubicBezTo>
                  <a:pt x="19215" y="8455"/>
                  <a:pt x="19185" y="8508"/>
                  <a:pt x="19149" y="8508"/>
                </a:cubicBezTo>
                <a:cubicBezTo>
                  <a:pt x="19112" y="8508"/>
                  <a:pt x="19083" y="8455"/>
                  <a:pt x="19083" y="8389"/>
                </a:cubicBezTo>
                <a:cubicBezTo>
                  <a:pt x="19083" y="8323"/>
                  <a:pt x="19112" y="8270"/>
                  <a:pt x="19149" y="8270"/>
                </a:cubicBezTo>
                <a:close/>
                <a:moveTo>
                  <a:pt x="18751" y="8270"/>
                </a:moveTo>
                <a:cubicBezTo>
                  <a:pt x="18788" y="8270"/>
                  <a:pt x="18817" y="8323"/>
                  <a:pt x="18817" y="8389"/>
                </a:cubicBezTo>
                <a:cubicBezTo>
                  <a:pt x="18817" y="8455"/>
                  <a:pt x="18788" y="8508"/>
                  <a:pt x="18751" y="8508"/>
                </a:cubicBezTo>
                <a:cubicBezTo>
                  <a:pt x="18715" y="8508"/>
                  <a:pt x="18685" y="8455"/>
                  <a:pt x="18685" y="8389"/>
                </a:cubicBezTo>
                <a:cubicBezTo>
                  <a:pt x="18685" y="8323"/>
                  <a:pt x="18715" y="8270"/>
                  <a:pt x="18751" y="8270"/>
                </a:cubicBezTo>
                <a:close/>
                <a:moveTo>
                  <a:pt x="18354" y="8270"/>
                </a:moveTo>
                <a:cubicBezTo>
                  <a:pt x="18390" y="8270"/>
                  <a:pt x="18420" y="8323"/>
                  <a:pt x="18420" y="8389"/>
                </a:cubicBezTo>
                <a:cubicBezTo>
                  <a:pt x="18420" y="8455"/>
                  <a:pt x="18390" y="8508"/>
                  <a:pt x="18354" y="8508"/>
                </a:cubicBezTo>
                <a:cubicBezTo>
                  <a:pt x="18317" y="8508"/>
                  <a:pt x="18288" y="8455"/>
                  <a:pt x="18288" y="8389"/>
                </a:cubicBezTo>
                <a:cubicBezTo>
                  <a:pt x="18288" y="8323"/>
                  <a:pt x="18317" y="8270"/>
                  <a:pt x="18354" y="8270"/>
                </a:cubicBezTo>
                <a:close/>
                <a:moveTo>
                  <a:pt x="17956" y="8270"/>
                </a:moveTo>
                <a:cubicBezTo>
                  <a:pt x="17992" y="8270"/>
                  <a:pt x="18022" y="8323"/>
                  <a:pt x="18022" y="8389"/>
                </a:cubicBezTo>
                <a:cubicBezTo>
                  <a:pt x="18022" y="8455"/>
                  <a:pt x="17992" y="8508"/>
                  <a:pt x="17956" y="8508"/>
                </a:cubicBezTo>
                <a:cubicBezTo>
                  <a:pt x="17920" y="8508"/>
                  <a:pt x="17890" y="8455"/>
                  <a:pt x="17890" y="8389"/>
                </a:cubicBezTo>
                <a:cubicBezTo>
                  <a:pt x="17890" y="8323"/>
                  <a:pt x="17920" y="8270"/>
                  <a:pt x="17956" y="8270"/>
                </a:cubicBezTo>
                <a:close/>
                <a:moveTo>
                  <a:pt x="17559" y="8270"/>
                </a:moveTo>
                <a:cubicBezTo>
                  <a:pt x="17595" y="8270"/>
                  <a:pt x="17624" y="8323"/>
                  <a:pt x="17624" y="8389"/>
                </a:cubicBezTo>
                <a:cubicBezTo>
                  <a:pt x="17624" y="8455"/>
                  <a:pt x="17595" y="8508"/>
                  <a:pt x="17559" y="8508"/>
                </a:cubicBezTo>
                <a:cubicBezTo>
                  <a:pt x="17522" y="8508"/>
                  <a:pt x="17493" y="8455"/>
                  <a:pt x="17493" y="8389"/>
                </a:cubicBezTo>
                <a:cubicBezTo>
                  <a:pt x="17493" y="8323"/>
                  <a:pt x="17522" y="8270"/>
                  <a:pt x="17559" y="8270"/>
                </a:cubicBezTo>
                <a:close/>
                <a:moveTo>
                  <a:pt x="17161" y="8270"/>
                </a:moveTo>
                <a:cubicBezTo>
                  <a:pt x="17197" y="8270"/>
                  <a:pt x="17227" y="8323"/>
                  <a:pt x="17227" y="8389"/>
                </a:cubicBezTo>
                <a:cubicBezTo>
                  <a:pt x="17227" y="8455"/>
                  <a:pt x="17197" y="8508"/>
                  <a:pt x="17161" y="8508"/>
                </a:cubicBezTo>
                <a:cubicBezTo>
                  <a:pt x="17125" y="8508"/>
                  <a:pt x="17095" y="8455"/>
                  <a:pt x="17095" y="8389"/>
                </a:cubicBezTo>
                <a:cubicBezTo>
                  <a:pt x="17095" y="8323"/>
                  <a:pt x="17125" y="8270"/>
                  <a:pt x="17161" y="8270"/>
                </a:cubicBezTo>
                <a:close/>
                <a:moveTo>
                  <a:pt x="16763" y="8270"/>
                </a:moveTo>
                <a:cubicBezTo>
                  <a:pt x="16800" y="8270"/>
                  <a:pt x="16829" y="8323"/>
                  <a:pt x="16829" y="8389"/>
                </a:cubicBezTo>
                <a:cubicBezTo>
                  <a:pt x="16829" y="8454"/>
                  <a:pt x="16800" y="8508"/>
                  <a:pt x="16763" y="8508"/>
                </a:cubicBezTo>
                <a:cubicBezTo>
                  <a:pt x="16727" y="8508"/>
                  <a:pt x="16697" y="8454"/>
                  <a:pt x="16697" y="8389"/>
                </a:cubicBezTo>
                <a:cubicBezTo>
                  <a:pt x="16697" y="8323"/>
                  <a:pt x="16727" y="8270"/>
                  <a:pt x="16763" y="8270"/>
                </a:cubicBezTo>
                <a:close/>
                <a:moveTo>
                  <a:pt x="16366" y="8270"/>
                </a:moveTo>
                <a:cubicBezTo>
                  <a:pt x="16402" y="8270"/>
                  <a:pt x="16432" y="8323"/>
                  <a:pt x="16432" y="8389"/>
                </a:cubicBezTo>
                <a:cubicBezTo>
                  <a:pt x="16432" y="8454"/>
                  <a:pt x="16402" y="8508"/>
                  <a:pt x="16366" y="8508"/>
                </a:cubicBezTo>
                <a:cubicBezTo>
                  <a:pt x="16329" y="8508"/>
                  <a:pt x="16300" y="8454"/>
                  <a:pt x="16300" y="8389"/>
                </a:cubicBezTo>
                <a:cubicBezTo>
                  <a:pt x="16300" y="8323"/>
                  <a:pt x="16329" y="8270"/>
                  <a:pt x="16366" y="8270"/>
                </a:cubicBezTo>
                <a:close/>
                <a:moveTo>
                  <a:pt x="15968" y="8270"/>
                </a:moveTo>
                <a:cubicBezTo>
                  <a:pt x="16005" y="8270"/>
                  <a:pt x="16034" y="8323"/>
                  <a:pt x="16034" y="8389"/>
                </a:cubicBezTo>
                <a:cubicBezTo>
                  <a:pt x="16034" y="8454"/>
                  <a:pt x="16005" y="8508"/>
                  <a:pt x="15968" y="8508"/>
                </a:cubicBezTo>
                <a:cubicBezTo>
                  <a:pt x="15932" y="8508"/>
                  <a:pt x="15902" y="8454"/>
                  <a:pt x="15902" y="8389"/>
                </a:cubicBezTo>
                <a:cubicBezTo>
                  <a:pt x="15902" y="8323"/>
                  <a:pt x="15932" y="8270"/>
                  <a:pt x="15968" y="8270"/>
                </a:cubicBezTo>
                <a:close/>
                <a:moveTo>
                  <a:pt x="15571" y="8270"/>
                </a:moveTo>
                <a:cubicBezTo>
                  <a:pt x="15607" y="8270"/>
                  <a:pt x="15637" y="8323"/>
                  <a:pt x="15637" y="8389"/>
                </a:cubicBezTo>
                <a:cubicBezTo>
                  <a:pt x="15637" y="8454"/>
                  <a:pt x="15607" y="8508"/>
                  <a:pt x="15571" y="8508"/>
                </a:cubicBezTo>
                <a:cubicBezTo>
                  <a:pt x="15534" y="8508"/>
                  <a:pt x="15505" y="8454"/>
                  <a:pt x="15505" y="8389"/>
                </a:cubicBezTo>
                <a:cubicBezTo>
                  <a:pt x="15505" y="8323"/>
                  <a:pt x="15534" y="8270"/>
                  <a:pt x="15571" y="8270"/>
                </a:cubicBezTo>
                <a:close/>
                <a:moveTo>
                  <a:pt x="15173" y="8270"/>
                </a:moveTo>
                <a:cubicBezTo>
                  <a:pt x="15210" y="8270"/>
                  <a:pt x="15239" y="8323"/>
                  <a:pt x="15239" y="8389"/>
                </a:cubicBezTo>
                <a:cubicBezTo>
                  <a:pt x="15239" y="8454"/>
                  <a:pt x="15210" y="8508"/>
                  <a:pt x="15173" y="8508"/>
                </a:cubicBezTo>
                <a:cubicBezTo>
                  <a:pt x="15137" y="8508"/>
                  <a:pt x="15107" y="8454"/>
                  <a:pt x="15107" y="8389"/>
                </a:cubicBezTo>
                <a:cubicBezTo>
                  <a:pt x="15107" y="8323"/>
                  <a:pt x="15137" y="8270"/>
                  <a:pt x="15173" y="8270"/>
                </a:cubicBezTo>
                <a:close/>
                <a:moveTo>
                  <a:pt x="14776" y="8270"/>
                </a:moveTo>
                <a:cubicBezTo>
                  <a:pt x="14812" y="8270"/>
                  <a:pt x="14841" y="8323"/>
                  <a:pt x="14841" y="8389"/>
                </a:cubicBezTo>
                <a:cubicBezTo>
                  <a:pt x="14841" y="8454"/>
                  <a:pt x="14812" y="8508"/>
                  <a:pt x="14776" y="8508"/>
                </a:cubicBezTo>
                <a:cubicBezTo>
                  <a:pt x="14739" y="8508"/>
                  <a:pt x="14710" y="8454"/>
                  <a:pt x="14710" y="8389"/>
                </a:cubicBezTo>
                <a:cubicBezTo>
                  <a:pt x="14710" y="8323"/>
                  <a:pt x="14739" y="8270"/>
                  <a:pt x="14776" y="8270"/>
                </a:cubicBezTo>
                <a:close/>
                <a:moveTo>
                  <a:pt x="14378" y="8270"/>
                </a:moveTo>
                <a:cubicBezTo>
                  <a:pt x="14414" y="8270"/>
                  <a:pt x="14444" y="8323"/>
                  <a:pt x="14444" y="8389"/>
                </a:cubicBezTo>
                <a:cubicBezTo>
                  <a:pt x="14444" y="8454"/>
                  <a:pt x="14414" y="8508"/>
                  <a:pt x="14378" y="8508"/>
                </a:cubicBezTo>
                <a:cubicBezTo>
                  <a:pt x="14342" y="8508"/>
                  <a:pt x="14312" y="8454"/>
                  <a:pt x="14312" y="8389"/>
                </a:cubicBezTo>
                <a:cubicBezTo>
                  <a:pt x="14312" y="8323"/>
                  <a:pt x="14342" y="8270"/>
                  <a:pt x="14378" y="8270"/>
                </a:cubicBezTo>
                <a:close/>
                <a:moveTo>
                  <a:pt x="13980" y="8270"/>
                </a:moveTo>
                <a:cubicBezTo>
                  <a:pt x="14017" y="8270"/>
                  <a:pt x="14046" y="8323"/>
                  <a:pt x="14046" y="8389"/>
                </a:cubicBezTo>
                <a:cubicBezTo>
                  <a:pt x="14046" y="8454"/>
                  <a:pt x="14017" y="8508"/>
                  <a:pt x="13980" y="8508"/>
                </a:cubicBezTo>
                <a:cubicBezTo>
                  <a:pt x="13944" y="8508"/>
                  <a:pt x="13915" y="8454"/>
                  <a:pt x="13915" y="8389"/>
                </a:cubicBezTo>
                <a:cubicBezTo>
                  <a:pt x="13915" y="8323"/>
                  <a:pt x="13944" y="8270"/>
                  <a:pt x="13980" y="8270"/>
                </a:cubicBezTo>
                <a:close/>
                <a:moveTo>
                  <a:pt x="13583" y="8269"/>
                </a:moveTo>
                <a:cubicBezTo>
                  <a:pt x="13619" y="8269"/>
                  <a:pt x="13649" y="8323"/>
                  <a:pt x="13649" y="8389"/>
                </a:cubicBezTo>
                <a:cubicBezTo>
                  <a:pt x="13649" y="8454"/>
                  <a:pt x="13619" y="8508"/>
                  <a:pt x="13583" y="8508"/>
                </a:cubicBezTo>
                <a:cubicBezTo>
                  <a:pt x="13547" y="8508"/>
                  <a:pt x="13517" y="8454"/>
                  <a:pt x="13517" y="8389"/>
                </a:cubicBezTo>
                <a:cubicBezTo>
                  <a:pt x="13517" y="8323"/>
                  <a:pt x="13547" y="8269"/>
                  <a:pt x="13583" y="8269"/>
                </a:cubicBezTo>
                <a:close/>
                <a:moveTo>
                  <a:pt x="13185" y="8269"/>
                </a:moveTo>
                <a:cubicBezTo>
                  <a:pt x="13222" y="8269"/>
                  <a:pt x="13251" y="8323"/>
                  <a:pt x="13251" y="8389"/>
                </a:cubicBezTo>
                <a:cubicBezTo>
                  <a:pt x="13251" y="8454"/>
                  <a:pt x="13222" y="8508"/>
                  <a:pt x="13185" y="8508"/>
                </a:cubicBezTo>
                <a:cubicBezTo>
                  <a:pt x="13149" y="8508"/>
                  <a:pt x="13119" y="8454"/>
                  <a:pt x="13119" y="8389"/>
                </a:cubicBezTo>
                <a:cubicBezTo>
                  <a:pt x="13119" y="8323"/>
                  <a:pt x="13149" y="8269"/>
                  <a:pt x="13185" y="8269"/>
                </a:cubicBezTo>
                <a:close/>
                <a:moveTo>
                  <a:pt x="12788" y="8269"/>
                </a:moveTo>
                <a:cubicBezTo>
                  <a:pt x="12824" y="8269"/>
                  <a:pt x="12854" y="8323"/>
                  <a:pt x="12854" y="8389"/>
                </a:cubicBezTo>
                <a:cubicBezTo>
                  <a:pt x="12854" y="8454"/>
                  <a:pt x="12824" y="8508"/>
                  <a:pt x="12788" y="8508"/>
                </a:cubicBezTo>
                <a:cubicBezTo>
                  <a:pt x="12751" y="8508"/>
                  <a:pt x="12722" y="8454"/>
                  <a:pt x="12722" y="8389"/>
                </a:cubicBezTo>
                <a:cubicBezTo>
                  <a:pt x="12722" y="8323"/>
                  <a:pt x="12751" y="8269"/>
                  <a:pt x="12788" y="8269"/>
                </a:cubicBezTo>
                <a:close/>
                <a:moveTo>
                  <a:pt x="12390" y="8269"/>
                </a:moveTo>
                <a:cubicBezTo>
                  <a:pt x="12427" y="8269"/>
                  <a:pt x="12456" y="8323"/>
                  <a:pt x="12456" y="8389"/>
                </a:cubicBezTo>
                <a:cubicBezTo>
                  <a:pt x="12456" y="8454"/>
                  <a:pt x="12427" y="8508"/>
                  <a:pt x="12390" y="8508"/>
                </a:cubicBezTo>
                <a:cubicBezTo>
                  <a:pt x="12354" y="8508"/>
                  <a:pt x="12324" y="8454"/>
                  <a:pt x="12324" y="8389"/>
                </a:cubicBezTo>
                <a:cubicBezTo>
                  <a:pt x="12324" y="8323"/>
                  <a:pt x="12354" y="8269"/>
                  <a:pt x="12390" y="8269"/>
                </a:cubicBezTo>
                <a:close/>
                <a:moveTo>
                  <a:pt x="11993" y="8269"/>
                </a:moveTo>
                <a:cubicBezTo>
                  <a:pt x="12029" y="8269"/>
                  <a:pt x="12059" y="8323"/>
                  <a:pt x="12059" y="8389"/>
                </a:cubicBezTo>
                <a:cubicBezTo>
                  <a:pt x="12059" y="8454"/>
                  <a:pt x="12029" y="8508"/>
                  <a:pt x="11993" y="8508"/>
                </a:cubicBezTo>
                <a:cubicBezTo>
                  <a:pt x="11956" y="8508"/>
                  <a:pt x="11927" y="8454"/>
                  <a:pt x="11927" y="8389"/>
                </a:cubicBezTo>
                <a:cubicBezTo>
                  <a:pt x="11927" y="8323"/>
                  <a:pt x="11956" y="8269"/>
                  <a:pt x="11993" y="8269"/>
                </a:cubicBezTo>
                <a:close/>
                <a:moveTo>
                  <a:pt x="11595" y="8269"/>
                </a:moveTo>
                <a:cubicBezTo>
                  <a:pt x="11631" y="8269"/>
                  <a:pt x="11661" y="8323"/>
                  <a:pt x="11661" y="8389"/>
                </a:cubicBezTo>
                <a:cubicBezTo>
                  <a:pt x="11661" y="8454"/>
                  <a:pt x="11631" y="8508"/>
                  <a:pt x="11595" y="8508"/>
                </a:cubicBezTo>
                <a:cubicBezTo>
                  <a:pt x="11559" y="8508"/>
                  <a:pt x="11529" y="8454"/>
                  <a:pt x="11529" y="8389"/>
                </a:cubicBezTo>
                <a:cubicBezTo>
                  <a:pt x="11529" y="8323"/>
                  <a:pt x="11559" y="8269"/>
                  <a:pt x="11595" y="8269"/>
                </a:cubicBezTo>
                <a:close/>
                <a:moveTo>
                  <a:pt x="11198" y="8269"/>
                </a:moveTo>
                <a:cubicBezTo>
                  <a:pt x="11234" y="8269"/>
                  <a:pt x="11263" y="8323"/>
                  <a:pt x="11263" y="8389"/>
                </a:cubicBezTo>
                <a:cubicBezTo>
                  <a:pt x="11263" y="8454"/>
                  <a:pt x="11234" y="8508"/>
                  <a:pt x="11198" y="8508"/>
                </a:cubicBezTo>
                <a:cubicBezTo>
                  <a:pt x="11161" y="8508"/>
                  <a:pt x="11132" y="8454"/>
                  <a:pt x="11132" y="8389"/>
                </a:cubicBezTo>
                <a:cubicBezTo>
                  <a:pt x="11132" y="8323"/>
                  <a:pt x="11161" y="8269"/>
                  <a:pt x="11198" y="8269"/>
                </a:cubicBezTo>
                <a:close/>
                <a:moveTo>
                  <a:pt x="10800" y="8269"/>
                </a:moveTo>
                <a:cubicBezTo>
                  <a:pt x="10836" y="8269"/>
                  <a:pt x="10866" y="8323"/>
                  <a:pt x="10866" y="8389"/>
                </a:cubicBezTo>
                <a:cubicBezTo>
                  <a:pt x="10866" y="8454"/>
                  <a:pt x="10836" y="8508"/>
                  <a:pt x="10800" y="8508"/>
                </a:cubicBezTo>
                <a:cubicBezTo>
                  <a:pt x="10764" y="8508"/>
                  <a:pt x="10734" y="8454"/>
                  <a:pt x="10734" y="8389"/>
                </a:cubicBezTo>
                <a:cubicBezTo>
                  <a:pt x="10734" y="8323"/>
                  <a:pt x="10764" y="8269"/>
                  <a:pt x="10800" y="8269"/>
                </a:cubicBezTo>
                <a:close/>
                <a:moveTo>
                  <a:pt x="10402" y="8269"/>
                </a:moveTo>
                <a:cubicBezTo>
                  <a:pt x="10439" y="8269"/>
                  <a:pt x="10468" y="8323"/>
                  <a:pt x="10468" y="8389"/>
                </a:cubicBezTo>
                <a:cubicBezTo>
                  <a:pt x="10468" y="8454"/>
                  <a:pt x="10439" y="8508"/>
                  <a:pt x="10402" y="8508"/>
                </a:cubicBezTo>
                <a:cubicBezTo>
                  <a:pt x="10366" y="8508"/>
                  <a:pt x="10337" y="8454"/>
                  <a:pt x="10337" y="8389"/>
                </a:cubicBezTo>
                <a:cubicBezTo>
                  <a:pt x="10337" y="8323"/>
                  <a:pt x="10366" y="8269"/>
                  <a:pt x="10402" y="8269"/>
                </a:cubicBezTo>
                <a:close/>
                <a:moveTo>
                  <a:pt x="10005" y="8269"/>
                </a:moveTo>
                <a:cubicBezTo>
                  <a:pt x="10041" y="8269"/>
                  <a:pt x="10071" y="8323"/>
                  <a:pt x="10071" y="8388"/>
                </a:cubicBezTo>
                <a:cubicBezTo>
                  <a:pt x="10071" y="8454"/>
                  <a:pt x="10041" y="8508"/>
                  <a:pt x="10005" y="8508"/>
                </a:cubicBezTo>
                <a:cubicBezTo>
                  <a:pt x="9968" y="8508"/>
                  <a:pt x="9939" y="8454"/>
                  <a:pt x="9939" y="8388"/>
                </a:cubicBezTo>
                <a:cubicBezTo>
                  <a:pt x="9939" y="8323"/>
                  <a:pt x="9968" y="8269"/>
                  <a:pt x="10005" y="8269"/>
                </a:cubicBezTo>
                <a:close/>
                <a:moveTo>
                  <a:pt x="9607" y="8269"/>
                </a:moveTo>
                <a:cubicBezTo>
                  <a:pt x="9644" y="8269"/>
                  <a:pt x="9673" y="8323"/>
                  <a:pt x="9673" y="8388"/>
                </a:cubicBezTo>
                <a:cubicBezTo>
                  <a:pt x="9673" y="8454"/>
                  <a:pt x="9644" y="8508"/>
                  <a:pt x="9607" y="8508"/>
                </a:cubicBezTo>
                <a:cubicBezTo>
                  <a:pt x="9571" y="8508"/>
                  <a:pt x="9541" y="8454"/>
                  <a:pt x="9541" y="8388"/>
                </a:cubicBezTo>
                <a:cubicBezTo>
                  <a:pt x="9541" y="8323"/>
                  <a:pt x="9571" y="8269"/>
                  <a:pt x="9607" y="8269"/>
                </a:cubicBezTo>
                <a:close/>
                <a:moveTo>
                  <a:pt x="9210" y="8269"/>
                </a:moveTo>
                <a:cubicBezTo>
                  <a:pt x="9246" y="8269"/>
                  <a:pt x="9276" y="8323"/>
                  <a:pt x="9276" y="8388"/>
                </a:cubicBezTo>
                <a:cubicBezTo>
                  <a:pt x="9276" y="8454"/>
                  <a:pt x="9246" y="8508"/>
                  <a:pt x="9210" y="8508"/>
                </a:cubicBezTo>
                <a:cubicBezTo>
                  <a:pt x="9173" y="8508"/>
                  <a:pt x="9144" y="8454"/>
                  <a:pt x="9144" y="8388"/>
                </a:cubicBezTo>
                <a:cubicBezTo>
                  <a:pt x="9144" y="8323"/>
                  <a:pt x="9173" y="8269"/>
                  <a:pt x="9210" y="8269"/>
                </a:cubicBezTo>
                <a:close/>
                <a:moveTo>
                  <a:pt x="8812" y="8269"/>
                </a:moveTo>
                <a:cubicBezTo>
                  <a:pt x="8849" y="8269"/>
                  <a:pt x="8878" y="8323"/>
                  <a:pt x="8878" y="8388"/>
                </a:cubicBezTo>
                <a:cubicBezTo>
                  <a:pt x="8878" y="8454"/>
                  <a:pt x="8849" y="8508"/>
                  <a:pt x="8812" y="8508"/>
                </a:cubicBezTo>
                <a:cubicBezTo>
                  <a:pt x="8776" y="8508"/>
                  <a:pt x="8746" y="8454"/>
                  <a:pt x="8746" y="8388"/>
                </a:cubicBezTo>
                <a:cubicBezTo>
                  <a:pt x="8746" y="8323"/>
                  <a:pt x="8776" y="8269"/>
                  <a:pt x="8812" y="8269"/>
                </a:cubicBezTo>
                <a:close/>
                <a:moveTo>
                  <a:pt x="8415" y="8269"/>
                </a:moveTo>
                <a:cubicBezTo>
                  <a:pt x="8451" y="8269"/>
                  <a:pt x="8481" y="8323"/>
                  <a:pt x="8481" y="8388"/>
                </a:cubicBezTo>
                <a:cubicBezTo>
                  <a:pt x="8481" y="8454"/>
                  <a:pt x="8451" y="8508"/>
                  <a:pt x="8415" y="8508"/>
                </a:cubicBezTo>
                <a:cubicBezTo>
                  <a:pt x="8378" y="8508"/>
                  <a:pt x="8349" y="8454"/>
                  <a:pt x="8349" y="8388"/>
                </a:cubicBezTo>
                <a:cubicBezTo>
                  <a:pt x="8349" y="8323"/>
                  <a:pt x="8378" y="8269"/>
                  <a:pt x="8415" y="8269"/>
                </a:cubicBezTo>
                <a:close/>
                <a:moveTo>
                  <a:pt x="8017" y="8269"/>
                </a:moveTo>
                <a:cubicBezTo>
                  <a:pt x="8053" y="8269"/>
                  <a:pt x="8083" y="8323"/>
                  <a:pt x="8083" y="8388"/>
                </a:cubicBezTo>
                <a:cubicBezTo>
                  <a:pt x="8083" y="8454"/>
                  <a:pt x="8053" y="8508"/>
                  <a:pt x="8017" y="8508"/>
                </a:cubicBezTo>
                <a:cubicBezTo>
                  <a:pt x="7981" y="8508"/>
                  <a:pt x="7951" y="8454"/>
                  <a:pt x="7951" y="8388"/>
                </a:cubicBezTo>
                <a:cubicBezTo>
                  <a:pt x="7951" y="8323"/>
                  <a:pt x="7981" y="8269"/>
                  <a:pt x="8017" y="8269"/>
                </a:cubicBezTo>
                <a:close/>
                <a:moveTo>
                  <a:pt x="7620" y="8269"/>
                </a:moveTo>
                <a:cubicBezTo>
                  <a:pt x="7656" y="8269"/>
                  <a:pt x="7685" y="8323"/>
                  <a:pt x="7685" y="8388"/>
                </a:cubicBezTo>
                <a:cubicBezTo>
                  <a:pt x="7685" y="8454"/>
                  <a:pt x="7656" y="8508"/>
                  <a:pt x="7620" y="8508"/>
                </a:cubicBezTo>
                <a:cubicBezTo>
                  <a:pt x="7583" y="8508"/>
                  <a:pt x="7554" y="8454"/>
                  <a:pt x="7554" y="8388"/>
                </a:cubicBezTo>
                <a:cubicBezTo>
                  <a:pt x="7554" y="8323"/>
                  <a:pt x="7583" y="8269"/>
                  <a:pt x="7620" y="8269"/>
                </a:cubicBezTo>
                <a:close/>
                <a:moveTo>
                  <a:pt x="7222" y="8269"/>
                </a:moveTo>
                <a:cubicBezTo>
                  <a:pt x="7258" y="8269"/>
                  <a:pt x="7288" y="8323"/>
                  <a:pt x="7288" y="8388"/>
                </a:cubicBezTo>
                <a:cubicBezTo>
                  <a:pt x="7288" y="8454"/>
                  <a:pt x="7258" y="8508"/>
                  <a:pt x="7222" y="8508"/>
                </a:cubicBezTo>
                <a:cubicBezTo>
                  <a:pt x="7186" y="8508"/>
                  <a:pt x="7156" y="8454"/>
                  <a:pt x="7156" y="8388"/>
                </a:cubicBezTo>
                <a:cubicBezTo>
                  <a:pt x="7156" y="8323"/>
                  <a:pt x="7186" y="8269"/>
                  <a:pt x="7222" y="8269"/>
                </a:cubicBezTo>
                <a:close/>
                <a:moveTo>
                  <a:pt x="6824" y="8269"/>
                </a:moveTo>
                <a:cubicBezTo>
                  <a:pt x="6861" y="8269"/>
                  <a:pt x="6890" y="8323"/>
                  <a:pt x="6890" y="8388"/>
                </a:cubicBezTo>
                <a:cubicBezTo>
                  <a:pt x="6890" y="8454"/>
                  <a:pt x="6861" y="8508"/>
                  <a:pt x="6824" y="8508"/>
                </a:cubicBezTo>
                <a:cubicBezTo>
                  <a:pt x="6788" y="8508"/>
                  <a:pt x="6759" y="8454"/>
                  <a:pt x="6759" y="8388"/>
                </a:cubicBezTo>
                <a:cubicBezTo>
                  <a:pt x="6759" y="8323"/>
                  <a:pt x="6788" y="8269"/>
                  <a:pt x="6824" y="8269"/>
                </a:cubicBezTo>
                <a:close/>
                <a:moveTo>
                  <a:pt x="6427" y="8269"/>
                </a:moveTo>
                <a:cubicBezTo>
                  <a:pt x="6463" y="8269"/>
                  <a:pt x="6493" y="8323"/>
                  <a:pt x="6493" y="8388"/>
                </a:cubicBezTo>
                <a:cubicBezTo>
                  <a:pt x="6493" y="8454"/>
                  <a:pt x="6463" y="8507"/>
                  <a:pt x="6427" y="8507"/>
                </a:cubicBezTo>
                <a:cubicBezTo>
                  <a:pt x="6390" y="8507"/>
                  <a:pt x="6361" y="8454"/>
                  <a:pt x="6361" y="8388"/>
                </a:cubicBezTo>
                <a:cubicBezTo>
                  <a:pt x="6361" y="8323"/>
                  <a:pt x="6390" y="8269"/>
                  <a:pt x="6427" y="8269"/>
                </a:cubicBezTo>
                <a:close/>
                <a:moveTo>
                  <a:pt x="6029" y="8269"/>
                </a:moveTo>
                <a:cubicBezTo>
                  <a:pt x="6066" y="8269"/>
                  <a:pt x="6095" y="8323"/>
                  <a:pt x="6095" y="8388"/>
                </a:cubicBezTo>
                <a:cubicBezTo>
                  <a:pt x="6095" y="8454"/>
                  <a:pt x="6066" y="8507"/>
                  <a:pt x="6029" y="8507"/>
                </a:cubicBezTo>
                <a:cubicBezTo>
                  <a:pt x="5993" y="8507"/>
                  <a:pt x="5963" y="8454"/>
                  <a:pt x="5963" y="8388"/>
                </a:cubicBezTo>
                <a:cubicBezTo>
                  <a:pt x="5963" y="8323"/>
                  <a:pt x="5993" y="8269"/>
                  <a:pt x="6029" y="8269"/>
                </a:cubicBezTo>
                <a:close/>
                <a:moveTo>
                  <a:pt x="5632" y="8269"/>
                </a:moveTo>
                <a:cubicBezTo>
                  <a:pt x="5668" y="8269"/>
                  <a:pt x="5698" y="8323"/>
                  <a:pt x="5698" y="8388"/>
                </a:cubicBezTo>
                <a:cubicBezTo>
                  <a:pt x="5698" y="8454"/>
                  <a:pt x="5668" y="8507"/>
                  <a:pt x="5632" y="8507"/>
                </a:cubicBezTo>
                <a:cubicBezTo>
                  <a:pt x="5595" y="8507"/>
                  <a:pt x="5566" y="8454"/>
                  <a:pt x="5566" y="8388"/>
                </a:cubicBezTo>
                <a:cubicBezTo>
                  <a:pt x="5566" y="8323"/>
                  <a:pt x="5595" y="8269"/>
                  <a:pt x="5632" y="8269"/>
                </a:cubicBezTo>
                <a:close/>
                <a:moveTo>
                  <a:pt x="5234" y="8269"/>
                </a:moveTo>
                <a:cubicBezTo>
                  <a:pt x="5271" y="8269"/>
                  <a:pt x="5300" y="8323"/>
                  <a:pt x="5300" y="8388"/>
                </a:cubicBezTo>
                <a:cubicBezTo>
                  <a:pt x="5300" y="8454"/>
                  <a:pt x="5271" y="8507"/>
                  <a:pt x="5234" y="8507"/>
                </a:cubicBezTo>
                <a:cubicBezTo>
                  <a:pt x="5198" y="8507"/>
                  <a:pt x="5168" y="8454"/>
                  <a:pt x="5168" y="8388"/>
                </a:cubicBezTo>
                <a:cubicBezTo>
                  <a:pt x="5168" y="8323"/>
                  <a:pt x="5198" y="8269"/>
                  <a:pt x="5234" y="8269"/>
                </a:cubicBezTo>
                <a:close/>
                <a:moveTo>
                  <a:pt x="4837" y="8269"/>
                </a:moveTo>
                <a:cubicBezTo>
                  <a:pt x="4873" y="8269"/>
                  <a:pt x="4903" y="8323"/>
                  <a:pt x="4903" y="8388"/>
                </a:cubicBezTo>
                <a:cubicBezTo>
                  <a:pt x="4903" y="8454"/>
                  <a:pt x="4873" y="8507"/>
                  <a:pt x="4837" y="8507"/>
                </a:cubicBezTo>
                <a:cubicBezTo>
                  <a:pt x="4800" y="8507"/>
                  <a:pt x="4771" y="8454"/>
                  <a:pt x="4771" y="8388"/>
                </a:cubicBezTo>
                <a:cubicBezTo>
                  <a:pt x="4771" y="8323"/>
                  <a:pt x="4800" y="8269"/>
                  <a:pt x="4837" y="8269"/>
                </a:cubicBezTo>
                <a:close/>
                <a:moveTo>
                  <a:pt x="4439" y="8269"/>
                </a:moveTo>
                <a:cubicBezTo>
                  <a:pt x="4475" y="8269"/>
                  <a:pt x="4505" y="8323"/>
                  <a:pt x="4505" y="8388"/>
                </a:cubicBezTo>
                <a:cubicBezTo>
                  <a:pt x="4505" y="8454"/>
                  <a:pt x="4475" y="8507"/>
                  <a:pt x="4439" y="8507"/>
                </a:cubicBezTo>
                <a:cubicBezTo>
                  <a:pt x="4403" y="8507"/>
                  <a:pt x="4373" y="8454"/>
                  <a:pt x="4373" y="8388"/>
                </a:cubicBezTo>
                <a:cubicBezTo>
                  <a:pt x="4373" y="8323"/>
                  <a:pt x="4403" y="8269"/>
                  <a:pt x="4439" y="8269"/>
                </a:cubicBezTo>
                <a:close/>
                <a:moveTo>
                  <a:pt x="4042" y="8269"/>
                </a:moveTo>
                <a:cubicBezTo>
                  <a:pt x="4078" y="8269"/>
                  <a:pt x="4107" y="8323"/>
                  <a:pt x="4107" y="8388"/>
                </a:cubicBezTo>
                <a:cubicBezTo>
                  <a:pt x="4107" y="8454"/>
                  <a:pt x="4078" y="8507"/>
                  <a:pt x="4042" y="8507"/>
                </a:cubicBezTo>
                <a:cubicBezTo>
                  <a:pt x="4005" y="8507"/>
                  <a:pt x="3976" y="8454"/>
                  <a:pt x="3976" y="8388"/>
                </a:cubicBezTo>
                <a:cubicBezTo>
                  <a:pt x="3976" y="8323"/>
                  <a:pt x="4005" y="8269"/>
                  <a:pt x="4042" y="8269"/>
                </a:cubicBezTo>
                <a:close/>
                <a:moveTo>
                  <a:pt x="3644" y="8269"/>
                </a:moveTo>
                <a:cubicBezTo>
                  <a:pt x="3680" y="8269"/>
                  <a:pt x="3710" y="8323"/>
                  <a:pt x="3710" y="8388"/>
                </a:cubicBezTo>
                <a:cubicBezTo>
                  <a:pt x="3710" y="8454"/>
                  <a:pt x="3680" y="8507"/>
                  <a:pt x="3644" y="8507"/>
                </a:cubicBezTo>
                <a:cubicBezTo>
                  <a:pt x="3608" y="8507"/>
                  <a:pt x="3578" y="8454"/>
                  <a:pt x="3578" y="8388"/>
                </a:cubicBezTo>
                <a:cubicBezTo>
                  <a:pt x="3578" y="8323"/>
                  <a:pt x="3608" y="8269"/>
                  <a:pt x="3644" y="8269"/>
                </a:cubicBezTo>
                <a:close/>
                <a:moveTo>
                  <a:pt x="3246" y="8269"/>
                </a:moveTo>
                <a:cubicBezTo>
                  <a:pt x="3283" y="8269"/>
                  <a:pt x="3312" y="8323"/>
                  <a:pt x="3312" y="8388"/>
                </a:cubicBezTo>
                <a:cubicBezTo>
                  <a:pt x="3312" y="8454"/>
                  <a:pt x="3283" y="8507"/>
                  <a:pt x="3246" y="8507"/>
                </a:cubicBezTo>
                <a:cubicBezTo>
                  <a:pt x="3210" y="8507"/>
                  <a:pt x="3181" y="8454"/>
                  <a:pt x="3181" y="8388"/>
                </a:cubicBezTo>
                <a:cubicBezTo>
                  <a:pt x="3181" y="8323"/>
                  <a:pt x="3210" y="8269"/>
                  <a:pt x="3246" y="8269"/>
                </a:cubicBezTo>
                <a:close/>
                <a:moveTo>
                  <a:pt x="2849" y="8269"/>
                </a:moveTo>
                <a:cubicBezTo>
                  <a:pt x="2885" y="8269"/>
                  <a:pt x="2915" y="8323"/>
                  <a:pt x="2915" y="8388"/>
                </a:cubicBezTo>
                <a:cubicBezTo>
                  <a:pt x="2915" y="8454"/>
                  <a:pt x="2885" y="8507"/>
                  <a:pt x="2849" y="8507"/>
                </a:cubicBezTo>
                <a:cubicBezTo>
                  <a:pt x="2812" y="8507"/>
                  <a:pt x="2783" y="8454"/>
                  <a:pt x="2783" y="8388"/>
                </a:cubicBezTo>
                <a:cubicBezTo>
                  <a:pt x="2783" y="8323"/>
                  <a:pt x="2812" y="8269"/>
                  <a:pt x="2849" y="8269"/>
                </a:cubicBezTo>
                <a:close/>
                <a:moveTo>
                  <a:pt x="2451" y="8269"/>
                </a:moveTo>
                <a:cubicBezTo>
                  <a:pt x="2488" y="8269"/>
                  <a:pt x="2517" y="8323"/>
                  <a:pt x="2517" y="8388"/>
                </a:cubicBezTo>
                <a:cubicBezTo>
                  <a:pt x="2517" y="8454"/>
                  <a:pt x="2488" y="8507"/>
                  <a:pt x="2451" y="8507"/>
                </a:cubicBezTo>
                <a:cubicBezTo>
                  <a:pt x="2415" y="8507"/>
                  <a:pt x="2385" y="8454"/>
                  <a:pt x="2385" y="8388"/>
                </a:cubicBezTo>
                <a:cubicBezTo>
                  <a:pt x="2385" y="8323"/>
                  <a:pt x="2415" y="8269"/>
                  <a:pt x="2451" y="8269"/>
                </a:cubicBezTo>
                <a:close/>
                <a:moveTo>
                  <a:pt x="2054" y="8269"/>
                </a:moveTo>
                <a:cubicBezTo>
                  <a:pt x="2090" y="8269"/>
                  <a:pt x="2120" y="8322"/>
                  <a:pt x="2120" y="8388"/>
                </a:cubicBezTo>
                <a:cubicBezTo>
                  <a:pt x="2120" y="8454"/>
                  <a:pt x="2090" y="8507"/>
                  <a:pt x="2054" y="8507"/>
                </a:cubicBezTo>
                <a:cubicBezTo>
                  <a:pt x="2017" y="8507"/>
                  <a:pt x="1988" y="8454"/>
                  <a:pt x="1988" y="8388"/>
                </a:cubicBezTo>
                <a:cubicBezTo>
                  <a:pt x="1988" y="8322"/>
                  <a:pt x="2017" y="8269"/>
                  <a:pt x="2054" y="8269"/>
                </a:cubicBezTo>
                <a:close/>
                <a:moveTo>
                  <a:pt x="1656" y="8269"/>
                </a:moveTo>
                <a:cubicBezTo>
                  <a:pt x="1693" y="8269"/>
                  <a:pt x="1722" y="8322"/>
                  <a:pt x="1722" y="8388"/>
                </a:cubicBezTo>
                <a:cubicBezTo>
                  <a:pt x="1722" y="8454"/>
                  <a:pt x="1693" y="8507"/>
                  <a:pt x="1656" y="8507"/>
                </a:cubicBezTo>
                <a:cubicBezTo>
                  <a:pt x="1620" y="8507"/>
                  <a:pt x="1590" y="8454"/>
                  <a:pt x="1590" y="8388"/>
                </a:cubicBezTo>
                <a:cubicBezTo>
                  <a:pt x="1590" y="8322"/>
                  <a:pt x="1620" y="8269"/>
                  <a:pt x="1656" y="8269"/>
                </a:cubicBezTo>
                <a:close/>
                <a:moveTo>
                  <a:pt x="1259" y="8269"/>
                </a:moveTo>
                <a:cubicBezTo>
                  <a:pt x="1295" y="8269"/>
                  <a:pt x="1325" y="8322"/>
                  <a:pt x="1325" y="8388"/>
                </a:cubicBezTo>
                <a:cubicBezTo>
                  <a:pt x="1325" y="8454"/>
                  <a:pt x="1295" y="8507"/>
                  <a:pt x="1259" y="8507"/>
                </a:cubicBezTo>
                <a:cubicBezTo>
                  <a:pt x="1222" y="8507"/>
                  <a:pt x="1193" y="8454"/>
                  <a:pt x="1193" y="8388"/>
                </a:cubicBezTo>
                <a:cubicBezTo>
                  <a:pt x="1193" y="8322"/>
                  <a:pt x="1222" y="8269"/>
                  <a:pt x="1259" y="8269"/>
                </a:cubicBezTo>
                <a:close/>
                <a:moveTo>
                  <a:pt x="861" y="8269"/>
                </a:moveTo>
                <a:cubicBezTo>
                  <a:pt x="897" y="8269"/>
                  <a:pt x="927" y="8322"/>
                  <a:pt x="927" y="8388"/>
                </a:cubicBezTo>
                <a:cubicBezTo>
                  <a:pt x="927" y="8454"/>
                  <a:pt x="897" y="8507"/>
                  <a:pt x="861" y="8507"/>
                </a:cubicBezTo>
                <a:cubicBezTo>
                  <a:pt x="825" y="8507"/>
                  <a:pt x="795" y="8454"/>
                  <a:pt x="795" y="8388"/>
                </a:cubicBezTo>
                <a:cubicBezTo>
                  <a:pt x="795" y="8322"/>
                  <a:pt x="825" y="8269"/>
                  <a:pt x="861" y="8269"/>
                </a:cubicBezTo>
                <a:close/>
                <a:moveTo>
                  <a:pt x="463" y="8269"/>
                </a:moveTo>
                <a:cubicBezTo>
                  <a:pt x="500" y="8269"/>
                  <a:pt x="529" y="8322"/>
                  <a:pt x="529" y="8388"/>
                </a:cubicBezTo>
                <a:cubicBezTo>
                  <a:pt x="529" y="8454"/>
                  <a:pt x="500" y="8507"/>
                  <a:pt x="463" y="8507"/>
                </a:cubicBezTo>
                <a:cubicBezTo>
                  <a:pt x="427" y="8507"/>
                  <a:pt x="398" y="8454"/>
                  <a:pt x="398" y="8388"/>
                </a:cubicBezTo>
                <a:cubicBezTo>
                  <a:pt x="398" y="8322"/>
                  <a:pt x="427" y="8269"/>
                  <a:pt x="463" y="8269"/>
                </a:cubicBezTo>
                <a:close/>
                <a:moveTo>
                  <a:pt x="66" y="8269"/>
                </a:moveTo>
                <a:cubicBezTo>
                  <a:pt x="102" y="8269"/>
                  <a:pt x="132" y="8322"/>
                  <a:pt x="132" y="8388"/>
                </a:cubicBezTo>
                <a:cubicBezTo>
                  <a:pt x="132" y="8454"/>
                  <a:pt x="102" y="8507"/>
                  <a:pt x="66" y="8507"/>
                </a:cubicBezTo>
                <a:cubicBezTo>
                  <a:pt x="30" y="8507"/>
                  <a:pt x="0" y="8454"/>
                  <a:pt x="0" y="8388"/>
                </a:cubicBezTo>
                <a:cubicBezTo>
                  <a:pt x="0" y="8322"/>
                  <a:pt x="30" y="8269"/>
                  <a:pt x="66" y="8269"/>
                </a:cubicBezTo>
                <a:close/>
                <a:moveTo>
                  <a:pt x="21137" y="8269"/>
                </a:moveTo>
                <a:cubicBezTo>
                  <a:pt x="21173" y="8269"/>
                  <a:pt x="21202" y="8322"/>
                  <a:pt x="21202" y="8388"/>
                </a:cubicBezTo>
                <a:cubicBezTo>
                  <a:pt x="21202" y="8454"/>
                  <a:pt x="21173" y="8507"/>
                  <a:pt x="21137" y="8507"/>
                </a:cubicBezTo>
                <a:cubicBezTo>
                  <a:pt x="21100" y="8507"/>
                  <a:pt x="21071" y="8454"/>
                  <a:pt x="21071" y="8388"/>
                </a:cubicBezTo>
                <a:cubicBezTo>
                  <a:pt x="21071" y="8322"/>
                  <a:pt x="21100" y="8269"/>
                  <a:pt x="21137" y="8269"/>
                </a:cubicBezTo>
                <a:close/>
                <a:moveTo>
                  <a:pt x="21534" y="8269"/>
                </a:moveTo>
                <a:cubicBezTo>
                  <a:pt x="21570" y="8269"/>
                  <a:pt x="21600" y="8322"/>
                  <a:pt x="21600" y="8388"/>
                </a:cubicBezTo>
                <a:cubicBezTo>
                  <a:pt x="21600" y="8454"/>
                  <a:pt x="21570" y="8507"/>
                  <a:pt x="21534" y="8507"/>
                </a:cubicBezTo>
                <a:cubicBezTo>
                  <a:pt x="21498" y="8507"/>
                  <a:pt x="21468" y="8454"/>
                  <a:pt x="21468" y="8388"/>
                </a:cubicBezTo>
                <a:cubicBezTo>
                  <a:pt x="21468" y="8322"/>
                  <a:pt x="21498" y="8269"/>
                  <a:pt x="21534" y="8269"/>
                </a:cubicBezTo>
                <a:close/>
                <a:moveTo>
                  <a:pt x="20739" y="7580"/>
                </a:moveTo>
                <a:cubicBezTo>
                  <a:pt x="20775" y="7580"/>
                  <a:pt x="20805" y="7634"/>
                  <a:pt x="20805" y="7699"/>
                </a:cubicBezTo>
                <a:cubicBezTo>
                  <a:pt x="20805" y="7765"/>
                  <a:pt x="20775" y="7819"/>
                  <a:pt x="20739" y="7819"/>
                </a:cubicBezTo>
                <a:cubicBezTo>
                  <a:pt x="20703" y="7819"/>
                  <a:pt x="20673" y="7765"/>
                  <a:pt x="20673" y="7699"/>
                </a:cubicBezTo>
                <a:cubicBezTo>
                  <a:pt x="20673" y="7634"/>
                  <a:pt x="20703" y="7580"/>
                  <a:pt x="20739" y="7580"/>
                </a:cubicBezTo>
                <a:close/>
                <a:moveTo>
                  <a:pt x="20341" y="7580"/>
                </a:moveTo>
                <a:cubicBezTo>
                  <a:pt x="20378" y="7580"/>
                  <a:pt x="20407" y="7634"/>
                  <a:pt x="20407" y="7699"/>
                </a:cubicBezTo>
                <a:cubicBezTo>
                  <a:pt x="20407" y="7765"/>
                  <a:pt x="20378" y="7819"/>
                  <a:pt x="20341" y="7819"/>
                </a:cubicBezTo>
                <a:cubicBezTo>
                  <a:pt x="20305" y="7819"/>
                  <a:pt x="20276" y="7765"/>
                  <a:pt x="20276" y="7699"/>
                </a:cubicBezTo>
                <a:cubicBezTo>
                  <a:pt x="20276" y="7634"/>
                  <a:pt x="20305" y="7580"/>
                  <a:pt x="20341" y="7580"/>
                </a:cubicBezTo>
                <a:close/>
                <a:moveTo>
                  <a:pt x="19944" y="7580"/>
                </a:moveTo>
                <a:cubicBezTo>
                  <a:pt x="19980" y="7580"/>
                  <a:pt x="20010" y="7634"/>
                  <a:pt x="20010" y="7699"/>
                </a:cubicBezTo>
                <a:cubicBezTo>
                  <a:pt x="20010" y="7765"/>
                  <a:pt x="19980" y="7819"/>
                  <a:pt x="19944" y="7819"/>
                </a:cubicBezTo>
                <a:cubicBezTo>
                  <a:pt x="19907" y="7819"/>
                  <a:pt x="19878" y="7765"/>
                  <a:pt x="19878" y="7699"/>
                </a:cubicBezTo>
                <a:cubicBezTo>
                  <a:pt x="19878" y="7634"/>
                  <a:pt x="19907" y="7580"/>
                  <a:pt x="19944" y="7580"/>
                </a:cubicBezTo>
                <a:close/>
                <a:moveTo>
                  <a:pt x="19546" y="7580"/>
                </a:moveTo>
                <a:cubicBezTo>
                  <a:pt x="19583" y="7580"/>
                  <a:pt x="19612" y="7634"/>
                  <a:pt x="19612" y="7699"/>
                </a:cubicBezTo>
                <a:cubicBezTo>
                  <a:pt x="19612" y="7765"/>
                  <a:pt x="19583" y="7819"/>
                  <a:pt x="19546" y="7819"/>
                </a:cubicBezTo>
                <a:cubicBezTo>
                  <a:pt x="19510" y="7819"/>
                  <a:pt x="19480" y="7765"/>
                  <a:pt x="19480" y="7699"/>
                </a:cubicBezTo>
                <a:cubicBezTo>
                  <a:pt x="19480" y="7634"/>
                  <a:pt x="19510" y="7580"/>
                  <a:pt x="19546" y="7580"/>
                </a:cubicBezTo>
                <a:close/>
                <a:moveTo>
                  <a:pt x="19149" y="7580"/>
                </a:moveTo>
                <a:cubicBezTo>
                  <a:pt x="19185" y="7580"/>
                  <a:pt x="19215" y="7634"/>
                  <a:pt x="19215" y="7699"/>
                </a:cubicBezTo>
                <a:cubicBezTo>
                  <a:pt x="19215" y="7765"/>
                  <a:pt x="19185" y="7819"/>
                  <a:pt x="19149" y="7819"/>
                </a:cubicBezTo>
                <a:cubicBezTo>
                  <a:pt x="19112" y="7819"/>
                  <a:pt x="19083" y="7765"/>
                  <a:pt x="19083" y="7699"/>
                </a:cubicBezTo>
                <a:cubicBezTo>
                  <a:pt x="19083" y="7634"/>
                  <a:pt x="19112" y="7580"/>
                  <a:pt x="19149" y="7580"/>
                </a:cubicBezTo>
                <a:close/>
                <a:moveTo>
                  <a:pt x="18751" y="7580"/>
                </a:moveTo>
                <a:cubicBezTo>
                  <a:pt x="18788" y="7580"/>
                  <a:pt x="18817" y="7634"/>
                  <a:pt x="18817" y="7699"/>
                </a:cubicBezTo>
                <a:cubicBezTo>
                  <a:pt x="18817" y="7765"/>
                  <a:pt x="18788" y="7819"/>
                  <a:pt x="18751" y="7819"/>
                </a:cubicBezTo>
                <a:cubicBezTo>
                  <a:pt x="18715" y="7819"/>
                  <a:pt x="18685" y="7765"/>
                  <a:pt x="18685" y="7699"/>
                </a:cubicBezTo>
                <a:cubicBezTo>
                  <a:pt x="18685" y="7634"/>
                  <a:pt x="18715" y="7580"/>
                  <a:pt x="18751" y="7580"/>
                </a:cubicBezTo>
                <a:close/>
                <a:moveTo>
                  <a:pt x="18354" y="7580"/>
                </a:moveTo>
                <a:cubicBezTo>
                  <a:pt x="18390" y="7580"/>
                  <a:pt x="18420" y="7634"/>
                  <a:pt x="18420" y="7699"/>
                </a:cubicBezTo>
                <a:cubicBezTo>
                  <a:pt x="18420" y="7765"/>
                  <a:pt x="18390" y="7819"/>
                  <a:pt x="18354" y="7819"/>
                </a:cubicBezTo>
                <a:cubicBezTo>
                  <a:pt x="18317" y="7819"/>
                  <a:pt x="18288" y="7765"/>
                  <a:pt x="18288" y="7699"/>
                </a:cubicBezTo>
                <a:cubicBezTo>
                  <a:pt x="18288" y="7634"/>
                  <a:pt x="18317" y="7580"/>
                  <a:pt x="18354" y="7580"/>
                </a:cubicBezTo>
                <a:close/>
                <a:moveTo>
                  <a:pt x="17956" y="7580"/>
                </a:moveTo>
                <a:cubicBezTo>
                  <a:pt x="17992" y="7580"/>
                  <a:pt x="18022" y="7634"/>
                  <a:pt x="18022" y="7699"/>
                </a:cubicBezTo>
                <a:cubicBezTo>
                  <a:pt x="18022" y="7765"/>
                  <a:pt x="17992" y="7818"/>
                  <a:pt x="17956" y="7818"/>
                </a:cubicBezTo>
                <a:cubicBezTo>
                  <a:pt x="17920" y="7818"/>
                  <a:pt x="17890" y="7765"/>
                  <a:pt x="17890" y="7699"/>
                </a:cubicBezTo>
                <a:cubicBezTo>
                  <a:pt x="17890" y="7634"/>
                  <a:pt x="17920" y="7580"/>
                  <a:pt x="17956" y="7580"/>
                </a:cubicBezTo>
                <a:close/>
                <a:moveTo>
                  <a:pt x="17559" y="7580"/>
                </a:moveTo>
                <a:cubicBezTo>
                  <a:pt x="17595" y="7580"/>
                  <a:pt x="17624" y="7634"/>
                  <a:pt x="17624" y="7699"/>
                </a:cubicBezTo>
                <a:cubicBezTo>
                  <a:pt x="17624" y="7765"/>
                  <a:pt x="17595" y="7818"/>
                  <a:pt x="17559" y="7818"/>
                </a:cubicBezTo>
                <a:cubicBezTo>
                  <a:pt x="17522" y="7818"/>
                  <a:pt x="17493" y="7765"/>
                  <a:pt x="17493" y="7699"/>
                </a:cubicBezTo>
                <a:cubicBezTo>
                  <a:pt x="17493" y="7634"/>
                  <a:pt x="17522" y="7580"/>
                  <a:pt x="17559" y="7580"/>
                </a:cubicBezTo>
                <a:close/>
                <a:moveTo>
                  <a:pt x="17161" y="7580"/>
                </a:moveTo>
                <a:cubicBezTo>
                  <a:pt x="17197" y="7580"/>
                  <a:pt x="17227" y="7634"/>
                  <a:pt x="17227" y="7699"/>
                </a:cubicBezTo>
                <a:cubicBezTo>
                  <a:pt x="17227" y="7765"/>
                  <a:pt x="17197" y="7818"/>
                  <a:pt x="17161" y="7818"/>
                </a:cubicBezTo>
                <a:cubicBezTo>
                  <a:pt x="17125" y="7818"/>
                  <a:pt x="17095" y="7765"/>
                  <a:pt x="17095" y="7699"/>
                </a:cubicBezTo>
                <a:cubicBezTo>
                  <a:pt x="17095" y="7634"/>
                  <a:pt x="17125" y="7580"/>
                  <a:pt x="17161" y="7580"/>
                </a:cubicBezTo>
                <a:close/>
                <a:moveTo>
                  <a:pt x="16763" y="7580"/>
                </a:moveTo>
                <a:cubicBezTo>
                  <a:pt x="16800" y="7580"/>
                  <a:pt x="16829" y="7634"/>
                  <a:pt x="16829" y="7699"/>
                </a:cubicBezTo>
                <a:cubicBezTo>
                  <a:pt x="16829" y="7765"/>
                  <a:pt x="16800" y="7818"/>
                  <a:pt x="16763" y="7818"/>
                </a:cubicBezTo>
                <a:cubicBezTo>
                  <a:pt x="16727" y="7818"/>
                  <a:pt x="16697" y="7765"/>
                  <a:pt x="16697" y="7699"/>
                </a:cubicBezTo>
                <a:cubicBezTo>
                  <a:pt x="16697" y="7634"/>
                  <a:pt x="16727" y="7580"/>
                  <a:pt x="16763" y="7580"/>
                </a:cubicBezTo>
                <a:close/>
                <a:moveTo>
                  <a:pt x="16366" y="7580"/>
                </a:moveTo>
                <a:cubicBezTo>
                  <a:pt x="16402" y="7580"/>
                  <a:pt x="16432" y="7634"/>
                  <a:pt x="16432" y="7699"/>
                </a:cubicBezTo>
                <a:cubicBezTo>
                  <a:pt x="16432" y="7765"/>
                  <a:pt x="16402" y="7818"/>
                  <a:pt x="16366" y="7818"/>
                </a:cubicBezTo>
                <a:cubicBezTo>
                  <a:pt x="16329" y="7818"/>
                  <a:pt x="16300" y="7765"/>
                  <a:pt x="16300" y="7699"/>
                </a:cubicBezTo>
                <a:cubicBezTo>
                  <a:pt x="16300" y="7634"/>
                  <a:pt x="16329" y="7580"/>
                  <a:pt x="16366" y="7580"/>
                </a:cubicBezTo>
                <a:close/>
                <a:moveTo>
                  <a:pt x="15968" y="7580"/>
                </a:moveTo>
                <a:cubicBezTo>
                  <a:pt x="16005" y="7580"/>
                  <a:pt x="16034" y="7634"/>
                  <a:pt x="16034" y="7699"/>
                </a:cubicBezTo>
                <a:cubicBezTo>
                  <a:pt x="16034" y="7765"/>
                  <a:pt x="16005" y="7818"/>
                  <a:pt x="15968" y="7818"/>
                </a:cubicBezTo>
                <a:cubicBezTo>
                  <a:pt x="15932" y="7818"/>
                  <a:pt x="15902" y="7765"/>
                  <a:pt x="15902" y="7699"/>
                </a:cubicBezTo>
                <a:cubicBezTo>
                  <a:pt x="15902" y="7634"/>
                  <a:pt x="15932" y="7580"/>
                  <a:pt x="15968" y="7580"/>
                </a:cubicBezTo>
                <a:close/>
                <a:moveTo>
                  <a:pt x="15571" y="7580"/>
                </a:moveTo>
                <a:cubicBezTo>
                  <a:pt x="15607" y="7580"/>
                  <a:pt x="15637" y="7634"/>
                  <a:pt x="15637" y="7699"/>
                </a:cubicBezTo>
                <a:cubicBezTo>
                  <a:pt x="15637" y="7765"/>
                  <a:pt x="15607" y="7818"/>
                  <a:pt x="15571" y="7818"/>
                </a:cubicBezTo>
                <a:cubicBezTo>
                  <a:pt x="15534" y="7818"/>
                  <a:pt x="15505" y="7765"/>
                  <a:pt x="15505" y="7699"/>
                </a:cubicBezTo>
                <a:cubicBezTo>
                  <a:pt x="15505" y="7634"/>
                  <a:pt x="15534" y="7580"/>
                  <a:pt x="15571" y="7580"/>
                </a:cubicBezTo>
                <a:close/>
                <a:moveTo>
                  <a:pt x="15173" y="7580"/>
                </a:moveTo>
                <a:cubicBezTo>
                  <a:pt x="15210" y="7580"/>
                  <a:pt x="15239" y="7634"/>
                  <a:pt x="15239" y="7699"/>
                </a:cubicBezTo>
                <a:cubicBezTo>
                  <a:pt x="15239" y="7765"/>
                  <a:pt x="15210" y="7818"/>
                  <a:pt x="15173" y="7818"/>
                </a:cubicBezTo>
                <a:cubicBezTo>
                  <a:pt x="15137" y="7818"/>
                  <a:pt x="15107" y="7765"/>
                  <a:pt x="15107" y="7699"/>
                </a:cubicBezTo>
                <a:cubicBezTo>
                  <a:pt x="15107" y="7634"/>
                  <a:pt x="15137" y="7580"/>
                  <a:pt x="15173" y="7580"/>
                </a:cubicBezTo>
                <a:close/>
                <a:moveTo>
                  <a:pt x="14776" y="7580"/>
                </a:moveTo>
                <a:cubicBezTo>
                  <a:pt x="14812" y="7580"/>
                  <a:pt x="14841" y="7634"/>
                  <a:pt x="14841" y="7699"/>
                </a:cubicBezTo>
                <a:cubicBezTo>
                  <a:pt x="14841" y="7765"/>
                  <a:pt x="14812" y="7818"/>
                  <a:pt x="14776" y="7818"/>
                </a:cubicBezTo>
                <a:cubicBezTo>
                  <a:pt x="14739" y="7818"/>
                  <a:pt x="14710" y="7765"/>
                  <a:pt x="14710" y="7699"/>
                </a:cubicBezTo>
                <a:cubicBezTo>
                  <a:pt x="14710" y="7634"/>
                  <a:pt x="14739" y="7580"/>
                  <a:pt x="14776" y="7580"/>
                </a:cubicBezTo>
                <a:close/>
                <a:moveTo>
                  <a:pt x="14378" y="7580"/>
                </a:moveTo>
                <a:cubicBezTo>
                  <a:pt x="14414" y="7580"/>
                  <a:pt x="14444" y="7634"/>
                  <a:pt x="14444" y="7699"/>
                </a:cubicBezTo>
                <a:cubicBezTo>
                  <a:pt x="14444" y="7765"/>
                  <a:pt x="14414" y="7818"/>
                  <a:pt x="14378" y="7818"/>
                </a:cubicBezTo>
                <a:cubicBezTo>
                  <a:pt x="14342" y="7818"/>
                  <a:pt x="14312" y="7765"/>
                  <a:pt x="14312" y="7699"/>
                </a:cubicBezTo>
                <a:cubicBezTo>
                  <a:pt x="14312" y="7634"/>
                  <a:pt x="14342" y="7580"/>
                  <a:pt x="14378" y="7580"/>
                </a:cubicBezTo>
                <a:close/>
                <a:moveTo>
                  <a:pt x="13980" y="7580"/>
                </a:moveTo>
                <a:cubicBezTo>
                  <a:pt x="14017" y="7580"/>
                  <a:pt x="14046" y="7634"/>
                  <a:pt x="14046" y="7699"/>
                </a:cubicBezTo>
                <a:cubicBezTo>
                  <a:pt x="14046" y="7765"/>
                  <a:pt x="14017" y="7818"/>
                  <a:pt x="13980" y="7818"/>
                </a:cubicBezTo>
                <a:cubicBezTo>
                  <a:pt x="13944" y="7818"/>
                  <a:pt x="13915" y="7765"/>
                  <a:pt x="13915" y="7699"/>
                </a:cubicBezTo>
                <a:cubicBezTo>
                  <a:pt x="13915" y="7634"/>
                  <a:pt x="13944" y="7580"/>
                  <a:pt x="13980" y="7580"/>
                </a:cubicBezTo>
                <a:close/>
                <a:moveTo>
                  <a:pt x="13583" y="7580"/>
                </a:moveTo>
                <a:cubicBezTo>
                  <a:pt x="13619" y="7580"/>
                  <a:pt x="13649" y="7634"/>
                  <a:pt x="13649" y="7699"/>
                </a:cubicBezTo>
                <a:cubicBezTo>
                  <a:pt x="13649" y="7765"/>
                  <a:pt x="13619" y="7818"/>
                  <a:pt x="13583" y="7818"/>
                </a:cubicBezTo>
                <a:cubicBezTo>
                  <a:pt x="13547" y="7818"/>
                  <a:pt x="13517" y="7765"/>
                  <a:pt x="13517" y="7699"/>
                </a:cubicBezTo>
                <a:cubicBezTo>
                  <a:pt x="13517" y="7634"/>
                  <a:pt x="13547" y="7580"/>
                  <a:pt x="13583" y="7580"/>
                </a:cubicBezTo>
                <a:close/>
                <a:moveTo>
                  <a:pt x="13185" y="7580"/>
                </a:moveTo>
                <a:cubicBezTo>
                  <a:pt x="13222" y="7580"/>
                  <a:pt x="13251" y="7634"/>
                  <a:pt x="13251" y="7699"/>
                </a:cubicBezTo>
                <a:cubicBezTo>
                  <a:pt x="13251" y="7765"/>
                  <a:pt x="13222" y="7818"/>
                  <a:pt x="13185" y="7818"/>
                </a:cubicBezTo>
                <a:cubicBezTo>
                  <a:pt x="13149" y="7818"/>
                  <a:pt x="13119" y="7765"/>
                  <a:pt x="13119" y="7699"/>
                </a:cubicBezTo>
                <a:cubicBezTo>
                  <a:pt x="13119" y="7634"/>
                  <a:pt x="13149" y="7580"/>
                  <a:pt x="13185" y="7580"/>
                </a:cubicBezTo>
                <a:close/>
                <a:moveTo>
                  <a:pt x="12788" y="7580"/>
                </a:moveTo>
                <a:cubicBezTo>
                  <a:pt x="12824" y="7580"/>
                  <a:pt x="12854" y="7634"/>
                  <a:pt x="12854" y="7699"/>
                </a:cubicBezTo>
                <a:cubicBezTo>
                  <a:pt x="12854" y="7765"/>
                  <a:pt x="12824" y="7818"/>
                  <a:pt x="12788" y="7818"/>
                </a:cubicBezTo>
                <a:cubicBezTo>
                  <a:pt x="12751" y="7818"/>
                  <a:pt x="12722" y="7765"/>
                  <a:pt x="12722" y="7699"/>
                </a:cubicBezTo>
                <a:cubicBezTo>
                  <a:pt x="12722" y="7634"/>
                  <a:pt x="12751" y="7580"/>
                  <a:pt x="12788" y="7580"/>
                </a:cubicBezTo>
                <a:close/>
                <a:moveTo>
                  <a:pt x="12390" y="7580"/>
                </a:moveTo>
                <a:cubicBezTo>
                  <a:pt x="12427" y="7580"/>
                  <a:pt x="12456" y="7634"/>
                  <a:pt x="12456" y="7699"/>
                </a:cubicBezTo>
                <a:cubicBezTo>
                  <a:pt x="12456" y="7765"/>
                  <a:pt x="12427" y="7818"/>
                  <a:pt x="12390" y="7818"/>
                </a:cubicBezTo>
                <a:cubicBezTo>
                  <a:pt x="12354" y="7818"/>
                  <a:pt x="12324" y="7765"/>
                  <a:pt x="12324" y="7699"/>
                </a:cubicBezTo>
                <a:cubicBezTo>
                  <a:pt x="12324" y="7634"/>
                  <a:pt x="12354" y="7580"/>
                  <a:pt x="12390" y="7580"/>
                </a:cubicBezTo>
                <a:close/>
                <a:moveTo>
                  <a:pt x="11993" y="7580"/>
                </a:moveTo>
                <a:cubicBezTo>
                  <a:pt x="12029" y="7580"/>
                  <a:pt x="12059" y="7634"/>
                  <a:pt x="12059" y="7699"/>
                </a:cubicBezTo>
                <a:cubicBezTo>
                  <a:pt x="12059" y="7765"/>
                  <a:pt x="12029" y="7818"/>
                  <a:pt x="11993" y="7818"/>
                </a:cubicBezTo>
                <a:cubicBezTo>
                  <a:pt x="11956" y="7818"/>
                  <a:pt x="11927" y="7765"/>
                  <a:pt x="11927" y="7699"/>
                </a:cubicBezTo>
                <a:cubicBezTo>
                  <a:pt x="11927" y="7634"/>
                  <a:pt x="11956" y="7580"/>
                  <a:pt x="11993" y="7580"/>
                </a:cubicBezTo>
                <a:close/>
                <a:moveTo>
                  <a:pt x="11595" y="7580"/>
                </a:moveTo>
                <a:cubicBezTo>
                  <a:pt x="11631" y="7580"/>
                  <a:pt x="11661" y="7634"/>
                  <a:pt x="11661" y="7699"/>
                </a:cubicBezTo>
                <a:cubicBezTo>
                  <a:pt x="11661" y="7765"/>
                  <a:pt x="11631" y="7818"/>
                  <a:pt x="11595" y="7818"/>
                </a:cubicBezTo>
                <a:cubicBezTo>
                  <a:pt x="11559" y="7818"/>
                  <a:pt x="11529" y="7765"/>
                  <a:pt x="11529" y="7699"/>
                </a:cubicBezTo>
                <a:cubicBezTo>
                  <a:pt x="11529" y="7634"/>
                  <a:pt x="11559" y="7580"/>
                  <a:pt x="11595" y="7580"/>
                </a:cubicBezTo>
                <a:close/>
                <a:moveTo>
                  <a:pt x="11198" y="7580"/>
                </a:moveTo>
                <a:cubicBezTo>
                  <a:pt x="11234" y="7580"/>
                  <a:pt x="11263" y="7633"/>
                  <a:pt x="11263" y="7699"/>
                </a:cubicBezTo>
                <a:cubicBezTo>
                  <a:pt x="11263" y="7765"/>
                  <a:pt x="11234" y="7818"/>
                  <a:pt x="11198" y="7818"/>
                </a:cubicBezTo>
                <a:cubicBezTo>
                  <a:pt x="11161" y="7818"/>
                  <a:pt x="11132" y="7765"/>
                  <a:pt x="11132" y="7699"/>
                </a:cubicBezTo>
                <a:cubicBezTo>
                  <a:pt x="11132" y="7633"/>
                  <a:pt x="11161" y="7580"/>
                  <a:pt x="11198" y="7580"/>
                </a:cubicBezTo>
                <a:close/>
                <a:moveTo>
                  <a:pt x="10800" y="7580"/>
                </a:moveTo>
                <a:cubicBezTo>
                  <a:pt x="10836" y="7580"/>
                  <a:pt x="10866" y="7633"/>
                  <a:pt x="10866" y="7699"/>
                </a:cubicBezTo>
                <a:cubicBezTo>
                  <a:pt x="10866" y="7765"/>
                  <a:pt x="10836" y="7818"/>
                  <a:pt x="10800" y="7818"/>
                </a:cubicBezTo>
                <a:cubicBezTo>
                  <a:pt x="10764" y="7818"/>
                  <a:pt x="10734" y="7765"/>
                  <a:pt x="10734" y="7699"/>
                </a:cubicBezTo>
                <a:cubicBezTo>
                  <a:pt x="10734" y="7633"/>
                  <a:pt x="10764" y="7580"/>
                  <a:pt x="10800" y="7580"/>
                </a:cubicBezTo>
                <a:close/>
                <a:moveTo>
                  <a:pt x="10402" y="7580"/>
                </a:moveTo>
                <a:cubicBezTo>
                  <a:pt x="10439" y="7580"/>
                  <a:pt x="10468" y="7633"/>
                  <a:pt x="10468" y="7699"/>
                </a:cubicBezTo>
                <a:cubicBezTo>
                  <a:pt x="10468" y="7765"/>
                  <a:pt x="10439" y="7818"/>
                  <a:pt x="10402" y="7818"/>
                </a:cubicBezTo>
                <a:cubicBezTo>
                  <a:pt x="10366" y="7818"/>
                  <a:pt x="10337" y="7765"/>
                  <a:pt x="10337" y="7699"/>
                </a:cubicBezTo>
                <a:cubicBezTo>
                  <a:pt x="10337" y="7633"/>
                  <a:pt x="10366" y="7580"/>
                  <a:pt x="10402" y="7580"/>
                </a:cubicBezTo>
                <a:close/>
                <a:moveTo>
                  <a:pt x="10005" y="7580"/>
                </a:moveTo>
                <a:cubicBezTo>
                  <a:pt x="10041" y="7580"/>
                  <a:pt x="10071" y="7633"/>
                  <a:pt x="10071" y="7699"/>
                </a:cubicBezTo>
                <a:cubicBezTo>
                  <a:pt x="10071" y="7765"/>
                  <a:pt x="10041" y="7818"/>
                  <a:pt x="10005" y="7818"/>
                </a:cubicBezTo>
                <a:cubicBezTo>
                  <a:pt x="9968" y="7818"/>
                  <a:pt x="9939" y="7765"/>
                  <a:pt x="9939" y="7699"/>
                </a:cubicBezTo>
                <a:cubicBezTo>
                  <a:pt x="9939" y="7633"/>
                  <a:pt x="9968" y="7580"/>
                  <a:pt x="10005" y="7580"/>
                </a:cubicBezTo>
                <a:close/>
                <a:moveTo>
                  <a:pt x="9607" y="7580"/>
                </a:moveTo>
                <a:cubicBezTo>
                  <a:pt x="9644" y="7580"/>
                  <a:pt x="9673" y="7633"/>
                  <a:pt x="9673" y="7699"/>
                </a:cubicBezTo>
                <a:cubicBezTo>
                  <a:pt x="9673" y="7765"/>
                  <a:pt x="9644" y="7818"/>
                  <a:pt x="9607" y="7818"/>
                </a:cubicBezTo>
                <a:cubicBezTo>
                  <a:pt x="9571" y="7818"/>
                  <a:pt x="9541" y="7765"/>
                  <a:pt x="9541" y="7699"/>
                </a:cubicBezTo>
                <a:cubicBezTo>
                  <a:pt x="9541" y="7633"/>
                  <a:pt x="9571" y="7580"/>
                  <a:pt x="9607" y="7580"/>
                </a:cubicBezTo>
                <a:close/>
                <a:moveTo>
                  <a:pt x="9210" y="7580"/>
                </a:moveTo>
                <a:cubicBezTo>
                  <a:pt x="9246" y="7580"/>
                  <a:pt x="9276" y="7633"/>
                  <a:pt x="9276" y="7699"/>
                </a:cubicBezTo>
                <a:cubicBezTo>
                  <a:pt x="9276" y="7765"/>
                  <a:pt x="9246" y="7818"/>
                  <a:pt x="9210" y="7818"/>
                </a:cubicBezTo>
                <a:cubicBezTo>
                  <a:pt x="9173" y="7818"/>
                  <a:pt x="9144" y="7765"/>
                  <a:pt x="9144" y="7699"/>
                </a:cubicBezTo>
                <a:cubicBezTo>
                  <a:pt x="9144" y="7633"/>
                  <a:pt x="9173" y="7580"/>
                  <a:pt x="9210" y="7580"/>
                </a:cubicBezTo>
                <a:close/>
                <a:moveTo>
                  <a:pt x="8812" y="7580"/>
                </a:moveTo>
                <a:cubicBezTo>
                  <a:pt x="8849" y="7580"/>
                  <a:pt x="8878" y="7633"/>
                  <a:pt x="8878" y="7699"/>
                </a:cubicBezTo>
                <a:cubicBezTo>
                  <a:pt x="8878" y="7765"/>
                  <a:pt x="8849" y="7818"/>
                  <a:pt x="8812" y="7818"/>
                </a:cubicBezTo>
                <a:cubicBezTo>
                  <a:pt x="8776" y="7818"/>
                  <a:pt x="8746" y="7765"/>
                  <a:pt x="8746" y="7699"/>
                </a:cubicBezTo>
                <a:cubicBezTo>
                  <a:pt x="8746" y="7633"/>
                  <a:pt x="8776" y="7580"/>
                  <a:pt x="8812" y="7580"/>
                </a:cubicBezTo>
                <a:close/>
                <a:moveTo>
                  <a:pt x="8415" y="7580"/>
                </a:moveTo>
                <a:cubicBezTo>
                  <a:pt x="8451" y="7580"/>
                  <a:pt x="8481" y="7633"/>
                  <a:pt x="8481" y="7699"/>
                </a:cubicBezTo>
                <a:cubicBezTo>
                  <a:pt x="8481" y="7765"/>
                  <a:pt x="8451" y="7818"/>
                  <a:pt x="8415" y="7818"/>
                </a:cubicBezTo>
                <a:cubicBezTo>
                  <a:pt x="8378" y="7818"/>
                  <a:pt x="8349" y="7765"/>
                  <a:pt x="8349" y="7699"/>
                </a:cubicBezTo>
                <a:cubicBezTo>
                  <a:pt x="8349" y="7633"/>
                  <a:pt x="8378" y="7580"/>
                  <a:pt x="8415" y="7580"/>
                </a:cubicBezTo>
                <a:close/>
                <a:moveTo>
                  <a:pt x="8017" y="7580"/>
                </a:moveTo>
                <a:cubicBezTo>
                  <a:pt x="8053" y="7580"/>
                  <a:pt x="8083" y="7633"/>
                  <a:pt x="8083" y="7699"/>
                </a:cubicBezTo>
                <a:cubicBezTo>
                  <a:pt x="8083" y="7765"/>
                  <a:pt x="8053" y="7818"/>
                  <a:pt x="8017" y="7818"/>
                </a:cubicBezTo>
                <a:cubicBezTo>
                  <a:pt x="7981" y="7818"/>
                  <a:pt x="7951" y="7765"/>
                  <a:pt x="7951" y="7699"/>
                </a:cubicBezTo>
                <a:cubicBezTo>
                  <a:pt x="7951" y="7633"/>
                  <a:pt x="7981" y="7580"/>
                  <a:pt x="8017" y="7580"/>
                </a:cubicBezTo>
                <a:close/>
                <a:moveTo>
                  <a:pt x="7620" y="7580"/>
                </a:moveTo>
                <a:cubicBezTo>
                  <a:pt x="7656" y="7580"/>
                  <a:pt x="7685" y="7633"/>
                  <a:pt x="7685" y="7699"/>
                </a:cubicBezTo>
                <a:cubicBezTo>
                  <a:pt x="7685" y="7765"/>
                  <a:pt x="7656" y="7818"/>
                  <a:pt x="7620" y="7818"/>
                </a:cubicBezTo>
                <a:cubicBezTo>
                  <a:pt x="7583" y="7818"/>
                  <a:pt x="7554" y="7765"/>
                  <a:pt x="7554" y="7699"/>
                </a:cubicBezTo>
                <a:cubicBezTo>
                  <a:pt x="7554" y="7633"/>
                  <a:pt x="7583" y="7580"/>
                  <a:pt x="7620" y="7580"/>
                </a:cubicBezTo>
                <a:close/>
                <a:moveTo>
                  <a:pt x="7222" y="7580"/>
                </a:moveTo>
                <a:cubicBezTo>
                  <a:pt x="7258" y="7580"/>
                  <a:pt x="7288" y="7633"/>
                  <a:pt x="7288" y="7699"/>
                </a:cubicBezTo>
                <a:cubicBezTo>
                  <a:pt x="7288" y="7765"/>
                  <a:pt x="7258" y="7818"/>
                  <a:pt x="7222" y="7818"/>
                </a:cubicBezTo>
                <a:cubicBezTo>
                  <a:pt x="7186" y="7818"/>
                  <a:pt x="7156" y="7765"/>
                  <a:pt x="7156" y="7699"/>
                </a:cubicBezTo>
                <a:cubicBezTo>
                  <a:pt x="7156" y="7633"/>
                  <a:pt x="7186" y="7580"/>
                  <a:pt x="7222" y="7580"/>
                </a:cubicBezTo>
                <a:close/>
                <a:moveTo>
                  <a:pt x="6824" y="7580"/>
                </a:moveTo>
                <a:cubicBezTo>
                  <a:pt x="6861" y="7580"/>
                  <a:pt x="6890" y="7633"/>
                  <a:pt x="6890" y="7699"/>
                </a:cubicBezTo>
                <a:cubicBezTo>
                  <a:pt x="6890" y="7765"/>
                  <a:pt x="6861" y="7818"/>
                  <a:pt x="6824" y="7818"/>
                </a:cubicBezTo>
                <a:cubicBezTo>
                  <a:pt x="6788" y="7818"/>
                  <a:pt x="6759" y="7765"/>
                  <a:pt x="6759" y="7699"/>
                </a:cubicBezTo>
                <a:cubicBezTo>
                  <a:pt x="6759" y="7633"/>
                  <a:pt x="6788" y="7580"/>
                  <a:pt x="6824" y="7580"/>
                </a:cubicBezTo>
                <a:close/>
                <a:moveTo>
                  <a:pt x="6427" y="7580"/>
                </a:moveTo>
                <a:cubicBezTo>
                  <a:pt x="6463" y="7580"/>
                  <a:pt x="6493" y="7633"/>
                  <a:pt x="6493" y="7699"/>
                </a:cubicBezTo>
                <a:cubicBezTo>
                  <a:pt x="6493" y="7765"/>
                  <a:pt x="6463" y="7818"/>
                  <a:pt x="6427" y="7818"/>
                </a:cubicBezTo>
                <a:cubicBezTo>
                  <a:pt x="6390" y="7818"/>
                  <a:pt x="6361" y="7765"/>
                  <a:pt x="6361" y="7699"/>
                </a:cubicBezTo>
                <a:cubicBezTo>
                  <a:pt x="6361" y="7633"/>
                  <a:pt x="6390" y="7580"/>
                  <a:pt x="6427" y="7580"/>
                </a:cubicBezTo>
                <a:close/>
                <a:moveTo>
                  <a:pt x="6029" y="7580"/>
                </a:moveTo>
                <a:cubicBezTo>
                  <a:pt x="6066" y="7580"/>
                  <a:pt x="6095" y="7633"/>
                  <a:pt x="6095" y="7699"/>
                </a:cubicBezTo>
                <a:cubicBezTo>
                  <a:pt x="6095" y="7765"/>
                  <a:pt x="6066" y="7818"/>
                  <a:pt x="6029" y="7818"/>
                </a:cubicBezTo>
                <a:cubicBezTo>
                  <a:pt x="5993" y="7818"/>
                  <a:pt x="5963" y="7765"/>
                  <a:pt x="5963" y="7699"/>
                </a:cubicBezTo>
                <a:cubicBezTo>
                  <a:pt x="5963" y="7633"/>
                  <a:pt x="5993" y="7580"/>
                  <a:pt x="6029" y="7580"/>
                </a:cubicBezTo>
                <a:close/>
                <a:moveTo>
                  <a:pt x="5632" y="7580"/>
                </a:moveTo>
                <a:cubicBezTo>
                  <a:pt x="5668" y="7580"/>
                  <a:pt x="5698" y="7633"/>
                  <a:pt x="5698" y="7699"/>
                </a:cubicBezTo>
                <a:cubicBezTo>
                  <a:pt x="5698" y="7765"/>
                  <a:pt x="5668" y="7818"/>
                  <a:pt x="5632" y="7818"/>
                </a:cubicBezTo>
                <a:cubicBezTo>
                  <a:pt x="5595" y="7818"/>
                  <a:pt x="5566" y="7765"/>
                  <a:pt x="5566" y="7699"/>
                </a:cubicBezTo>
                <a:cubicBezTo>
                  <a:pt x="5566" y="7633"/>
                  <a:pt x="5595" y="7580"/>
                  <a:pt x="5632" y="7580"/>
                </a:cubicBezTo>
                <a:close/>
                <a:moveTo>
                  <a:pt x="5234" y="7580"/>
                </a:moveTo>
                <a:cubicBezTo>
                  <a:pt x="5271" y="7580"/>
                  <a:pt x="5300" y="7633"/>
                  <a:pt x="5300" y="7699"/>
                </a:cubicBezTo>
                <a:cubicBezTo>
                  <a:pt x="5300" y="7765"/>
                  <a:pt x="5271" y="7818"/>
                  <a:pt x="5234" y="7818"/>
                </a:cubicBezTo>
                <a:cubicBezTo>
                  <a:pt x="5198" y="7818"/>
                  <a:pt x="5168" y="7765"/>
                  <a:pt x="5168" y="7699"/>
                </a:cubicBezTo>
                <a:cubicBezTo>
                  <a:pt x="5168" y="7633"/>
                  <a:pt x="5198" y="7580"/>
                  <a:pt x="5234" y="7580"/>
                </a:cubicBezTo>
                <a:close/>
                <a:moveTo>
                  <a:pt x="4837" y="7580"/>
                </a:moveTo>
                <a:cubicBezTo>
                  <a:pt x="4873" y="7580"/>
                  <a:pt x="4903" y="7633"/>
                  <a:pt x="4903" y="7699"/>
                </a:cubicBezTo>
                <a:cubicBezTo>
                  <a:pt x="4903" y="7765"/>
                  <a:pt x="4873" y="7818"/>
                  <a:pt x="4837" y="7818"/>
                </a:cubicBezTo>
                <a:cubicBezTo>
                  <a:pt x="4800" y="7818"/>
                  <a:pt x="4771" y="7765"/>
                  <a:pt x="4771" y="7699"/>
                </a:cubicBezTo>
                <a:cubicBezTo>
                  <a:pt x="4771" y="7633"/>
                  <a:pt x="4800" y="7580"/>
                  <a:pt x="4837" y="7580"/>
                </a:cubicBezTo>
                <a:close/>
                <a:moveTo>
                  <a:pt x="4439" y="7580"/>
                </a:moveTo>
                <a:cubicBezTo>
                  <a:pt x="4475" y="7580"/>
                  <a:pt x="4505" y="7633"/>
                  <a:pt x="4505" y="7699"/>
                </a:cubicBezTo>
                <a:cubicBezTo>
                  <a:pt x="4505" y="7765"/>
                  <a:pt x="4475" y="7818"/>
                  <a:pt x="4439" y="7818"/>
                </a:cubicBezTo>
                <a:cubicBezTo>
                  <a:pt x="4403" y="7818"/>
                  <a:pt x="4373" y="7765"/>
                  <a:pt x="4373" y="7699"/>
                </a:cubicBezTo>
                <a:cubicBezTo>
                  <a:pt x="4373" y="7633"/>
                  <a:pt x="4403" y="7580"/>
                  <a:pt x="4439" y="7580"/>
                </a:cubicBezTo>
                <a:close/>
                <a:moveTo>
                  <a:pt x="4042" y="7580"/>
                </a:moveTo>
                <a:cubicBezTo>
                  <a:pt x="4078" y="7580"/>
                  <a:pt x="4107" y="7633"/>
                  <a:pt x="4107" y="7699"/>
                </a:cubicBezTo>
                <a:cubicBezTo>
                  <a:pt x="4107" y="7765"/>
                  <a:pt x="4078" y="7818"/>
                  <a:pt x="4042" y="7818"/>
                </a:cubicBezTo>
                <a:cubicBezTo>
                  <a:pt x="4005" y="7818"/>
                  <a:pt x="3976" y="7765"/>
                  <a:pt x="3976" y="7699"/>
                </a:cubicBezTo>
                <a:cubicBezTo>
                  <a:pt x="3976" y="7633"/>
                  <a:pt x="4005" y="7580"/>
                  <a:pt x="4042" y="7580"/>
                </a:cubicBezTo>
                <a:close/>
                <a:moveTo>
                  <a:pt x="3644" y="7580"/>
                </a:moveTo>
                <a:cubicBezTo>
                  <a:pt x="3680" y="7580"/>
                  <a:pt x="3710" y="7633"/>
                  <a:pt x="3710" y="7699"/>
                </a:cubicBezTo>
                <a:cubicBezTo>
                  <a:pt x="3710" y="7765"/>
                  <a:pt x="3680" y="7818"/>
                  <a:pt x="3644" y="7818"/>
                </a:cubicBezTo>
                <a:cubicBezTo>
                  <a:pt x="3608" y="7818"/>
                  <a:pt x="3578" y="7765"/>
                  <a:pt x="3578" y="7699"/>
                </a:cubicBezTo>
                <a:cubicBezTo>
                  <a:pt x="3578" y="7633"/>
                  <a:pt x="3608" y="7580"/>
                  <a:pt x="3644" y="7580"/>
                </a:cubicBezTo>
                <a:close/>
                <a:moveTo>
                  <a:pt x="3246" y="7580"/>
                </a:moveTo>
                <a:cubicBezTo>
                  <a:pt x="3283" y="7580"/>
                  <a:pt x="3312" y="7633"/>
                  <a:pt x="3312" y="7699"/>
                </a:cubicBezTo>
                <a:cubicBezTo>
                  <a:pt x="3312" y="7765"/>
                  <a:pt x="3283" y="7818"/>
                  <a:pt x="3246" y="7818"/>
                </a:cubicBezTo>
                <a:cubicBezTo>
                  <a:pt x="3210" y="7818"/>
                  <a:pt x="3181" y="7765"/>
                  <a:pt x="3181" y="7699"/>
                </a:cubicBezTo>
                <a:cubicBezTo>
                  <a:pt x="3181" y="7633"/>
                  <a:pt x="3210" y="7580"/>
                  <a:pt x="3246" y="7580"/>
                </a:cubicBezTo>
                <a:close/>
                <a:moveTo>
                  <a:pt x="2849" y="7580"/>
                </a:moveTo>
                <a:cubicBezTo>
                  <a:pt x="2885" y="7580"/>
                  <a:pt x="2915" y="7633"/>
                  <a:pt x="2915" y="7699"/>
                </a:cubicBezTo>
                <a:cubicBezTo>
                  <a:pt x="2915" y="7765"/>
                  <a:pt x="2885" y="7818"/>
                  <a:pt x="2849" y="7818"/>
                </a:cubicBezTo>
                <a:cubicBezTo>
                  <a:pt x="2812" y="7818"/>
                  <a:pt x="2783" y="7765"/>
                  <a:pt x="2783" y="7699"/>
                </a:cubicBezTo>
                <a:cubicBezTo>
                  <a:pt x="2783" y="7633"/>
                  <a:pt x="2812" y="7580"/>
                  <a:pt x="2849" y="7580"/>
                </a:cubicBezTo>
                <a:close/>
                <a:moveTo>
                  <a:pt x="2451" y="7580"/>
                </a:moveTo>
                <a:cubicBezTo>
                  <a:pt x="2488" y="7580"/>
                  <a:pt x="2517" y="7633"/>
                  <a:pt x="2517" y="7699"/>
                </a:cubicBezTo>
                <a:cubicBezTo>
                  <a:pt x="2517" y="7765"/>
                  <a:pt x="2488" y="7818"/>
                  <a:pt x="2451" y="7818"/>
                </a:cubicBezTo>
                <a:cubicBezTo>
                  <a:pt x="2415" y="7818"/>
                  <a:pt x="2385" y="7765"/>
                  <a:pt x="2385" y="7699"/>
                </a:cubicBezTo>
                <a:cubicBezTo>
                  <a:pt x="2385" y="7633"/>
                  <a:pt x="2415" y="7580"/>
                  <a:pt x="2451" y="7580"/>
                </a:cubicBezTo>
                <a:close/>
                <a:moveTo>
                  <a:pt x="2054" y="7580"/>
                </a:moveTo>
                <a:cubicBezTo>
                  <a:pt x="2090" y="7580"/>
                  <a:pt x="2120" y="7633"/>
                  <a:pt x="2120" y="7699"/>
                </a:cubicBezTo>
                <a:cubicBezTo>
                  <a:pt x="2120" y="7765"/>
                  <a:pt x="2090" y="7818"/>
                  <a:pt x="2054" y="7818"/>
                </a:cubicBezTo>
                <a:cubicBezTo>
                  <a:pt x="2017" y="7818"/>
                  <a:pt x="1988" y="7765"/>
                  <a:pt x="1988" y="7699"/>
                </a:cubicBezTo>
                <a:cubicBezTo>
                  <a:pt x="1988" y="7633"/>
                  <a:pt x="2017" y="7580"/>
                  <a:pt x="2054" y="7580"/>
                </a:cubicBezTo>
                <a:close/>
                <a:moveTo>
                  <a:pt x="1656" y="7580"/>
                </a:moveTo>
                <a:cubicBezTo>
                  <a:pt x="1693" y="7580"/>
                  <a:pt x="1722" y="7633"/>
                  <a:pt x="1722" y="7699"/>
                </a:cubicBezTo>
                <a:cubicBezTo>
                  <a:pt x="1722" y="7765"/>
                  <a:pt x="1693" y="7818"/>
                  <a:pt x="1656" y="7818"/>
                </a:cubicBezTo>
                <a:cubicBezTo>
                  <a:pt x="1620" y="7818"/>
                  <a:pt x="1590" y="7765"/>
                  <a:pt x="1590" y="7699"/>
                </a:cubicBezTo>
                <a:cubicBezTo>
                  <a:pt x="1590" y="7633"/>
                  <a:pt x="1620" y="7580"/>
                  <a:pt x="1656" y="7580"/>
                </a:cubicBezTo>
                <a:close/>
                <a:moveTo>
                  <a:pt x="1259" y="7580"/>
                </a:moveTo>
                <a:cubicBezTo>
                  <a:pt x="1295" y="7580"/>
                  <a:pt x="1325" y="7633"/>
                  <a:pt x="1325" y="7699"/>
                </a:cubicBezTo>
                <a:cubicBezTo>
                  <a:pt x="1325" y="7765"/>
                  <a:pt x="1295" y="7818"/>
                  <a:pt x="1259" y="7818"/>
                </a:cubicBezTo>
                <a:cubicBezTo>
                  <a:pt x="1222" y="7818"/>
                  <a:pt x="1193" y="7765"/>
                  <a:pt x="1193" y="7699"/>
                </a:cubicBezTo>
                <a:cubicBezTo>
                  <a:pt x="1193" y="7633"/>
                  <a:pt x="1222" y="7580"/>
                  <a:pt x="1259" y="7580"/>
                </a:cubicBezTo>
                <a:close/>
                <a:moveTo>
                  <a:pt x="861" y="7580"/>
                </a:moveTo>
                <a:cubicBezTo>
                  <a:pt x="897" y="7580"/>
                  <a:pt x="927" y="7633"/>
                  <a:pt x="927" y="7699"/>
                </a:cubicBezTo>
                <a:cubicBezTo>
                  <a:pt x="927" y="7765"/>
                  <a:pt x="897" y="7818"/>
                  <a:pt x="861" y="7818"/>
                </a:cubicBezTo>
                <a:cubicBezTo>
                  <a:pt x="825" y="7818"/>
                  <a:pt x="795" y="7765"/>
                  <a:pt x="795" y="7699"/>
                </a:cubicBezTo>
                <a:cubicBezTo>
                  <a:pt x="795" y="7633"/>
                  <a:pt x="825" y="7580"/>
                  <a:pt x="861" y="7580"/>
                </a:cubicBezTo>
                <a:close/>
                <a:moveTo>
                  <a:pt x="463" y="7580"/>
                </a:moveTo>
                <a:cubicBezTo>
                  <a:pt x="500" y="7580"/>
                  <a:pt x="529" y="7633"/>
                  <a:pt x="529" y="7699"/>
                </a:cubicBezTo>
                <a:cubicBezTo>
                  <a:pt x="529" y="7765"/>
                  <a:pt x="500" y="7818"/>
                  <a:pt x="463" y="7818"/>
                </a:cubicBezTo>
                <a:cubicBezTo>
                  <a:pt x="427" y="7818"/>
                  <a:pt x="398" y="7765"/>
                  <a:pt x="398" y="7699"/>
                </a:cubicBezTo>
                <a:cubicBezTo>
                  <a:pt x="398" y="7633"/>
                  <a:pt x="427" y="7580"/>
                  <a:pt x="463" y="7580"/>
                </a:cubicBezTo>
                <a:close/>
                <a:moveTo>
                  <a:pt x="66" y="7580"/>
                </a:moveTo>
                <a:cubicBezTo>
                  <a:pt x="102" y="7580"/>
                  <a:pt x="132" y="7633"/>
                  <a:pt x="132" y="7699"/>
                </a:cubicBezTo>
                <a:cubicBezTo>
                  <a:pt x="132" y="7765"/>
                  <a:pt x="102" y="7818"/>
                  <a:pt x="66" y="7818"/>
                </a:cubicBezTo>
                <a:cubicBezTo>
                  <a:pt x="30" y="7818"/>
                  <a:pt x="0" y="7765"/>
                  <a:pt x="0" y="7699"/>
                </a:cubicBezTo>
                <a:cubicBezTo>
                  <a:pt x="0" y="7633"/>
                  <a:pt x="30" y="7580"/>
                  <a:pt x="66" y="7580"/>
                </a:cubicBezTo>
                <a:close/>
                <a:moveTo>
                  <a:pt x="21137" y="7580"/>
                </a:moveTo>
                <a:cubicBezTo>
                  <a:pt x="21173" y="7580"/>
                  <a:pt x="21202" y="7633"/>
                  <a:pt x="21202" y="7699"/>
                </a:cubicBezTo>
                <a:cubicBezTo>
                  <a:pt x="21202" y="7765"/>
                  <a:pt x="21173" y="7818"/>
                  <a:pt x="21137" y="7818"/>
                </a:cubicBezTo>
                <a:cubicBezTo>
                  <a:pt x="21100" y="7818"/>
                  <a:pt x="21071" y="7765"/>
                  <a:pt x="21071" y="7699"/>
                </a:cubicBezTo>
                <a:cubicBezTo>
                  <a:pt x="21071" y="7633"/>
                  <a:pt x="21100" y="7580"/>
                  <a:pt x="21137" y="7580"/>
                </a:cubicBezTo>
                <a:close/>
                <a:moveTo>
                  <a:pt x="21534" y="7580"/>
                </a:moveTo>
                <a:cubicBezTo>
                  <a:pt x="21570" y="7580"/>
                  <a:pt x="21600" y="7633"/>
                  <a:pt x="21600" y="7699"/>
                </a:cubicBezTo>
                <a:cubicBezTo>
                  <a:pt x="21600" y="7765"/>
                  <a:pt x="21570" y="7818"/>
                  <a:pt x="21534" y="7818"/>
                </a:cubicBezTo>
                <a:cubicBezTo>
                  <a:pt x="21498" y="7818"/>
                  <a:pt x="21468" y="7765"/>
                  <a:pt x="21468" y="7699"/>
                </a:cubicBezTo>
                <a:cubicBezTo>
                  <a:pt x="21468" y="7633"/>
                  <a:pt x="21498" y="7580"/>
                  <a:pt x="21534" y="7580"/>
                </a:cubicBezTo>
                <a:close/>
                <a:moveTo>
                  <a:pt x="21137" y="6891"/>
                </a:moveTo>
                <a:cubicBezTo>
                  <a:pt x="21173" y="6891"/>
                  <a:pt x="21202" y="6944"/>
                  <a:pt x="21202" y="7010"/>
                </a:cubicBezTo>
                <a:cubicBezTo>
                  <a:pt x="21202" y="7076"/>
                  <a:pt x="21173" y="7129"/>
                  <a:pt x="21137" y="7129"/>
                </a:cubicBezTo>
                <a:cubicBezTo>
                  <a:pt x="21100" y="7129"/>
                  <a:pt x="21071" y="7076"/>
                  <a:pt x="21071" y="7010"/>
                </a:cubicBezTo>
                <a:cubicBezTo>
                  <a:pt x="21071" y="6944"/>
                  <a:pt x="21100" y="6891"/>
                  <a:pt x="21137" y="6891"/>
                </a:cubicBezTo>
                <a:close/>
                <a:moveTo>
                  <a:pt x="20739" y="6891"/>
                </a:moveTo>
                <a:cubicBezTo>
                  <a:pt x="20775" y="6891"/>
                  <a:pt x="20805" y="6944"/>
                  <a:pt x="20805" y="7010"/>
                </a:cubicBezTo>
                <a:cubicBezTo>
                  <a:pt x="20805" y="7076"/>
                  <a:pt x="20775" y="7129"/>
                  <a:pt x="20739" y="7129"/>
                </a:cubicBezTo>
                <a:cubicBezTo>
                  <a:pt x="20703" y="7129"/>
                  <a:pt x="20673" y="7076"/>
                  <a:pt x="20673" y="7010"/>
                </a:cubicBezTo>
                <a:cubicBezTo>
                  <a:pt x="20673" y="6944"/>
                  <a:pt x="20703" y="6891"/>
                  <a:pt x="20739" y="6891"/>
                </a:cubicBezTo>
                <a:close/>
                <a:moveTo>
                  <a:pt x="20341" y="6891"/>
                </a:moveTo>
                <a:cubicBezTo>
                  <a:pt x="20378" y="6891"/>
                  <a:pt x="20407" y="6944"/>
                  <a:pt x="20407" y="7010"/>
                </a:cubicBezTo>
                <a:cubicBezTo>
                  <a:pt x="20407" y="7076"/>
                  <a:pt x="20378" y="7129"/>
                  <a:pt x="20341" y="7129"/>
                </a:cubicBezTo>
                <a:cubicBezTo>
                  <a:pt x="20305" y="7129"/>
                  <a:pt x="20276" y="7076"/>
                  <a:pt x="20276" y="7010"/>
                </a:cubicBezTo>
                <a:cubicBezTo>
                  <a:pt x="20276" y="6944"/>
                  <a:pt x="20305" y="6891"/>
                  <a:pt x="20341" y="6891"/>
                </a:cubicBezTo>
                <a:close/>
                <a:moveTo>
                  <a:pt x="19944" y="6891"/>
                </a:moveTo>
                <a:cubicBezTo>
                  <a:pt x="19980" y="6891"/>
                  <a:pt x="20010" y="6944"/>
                  <a:pt x="20010" y="7010"/>
                </a:cubicBezTo>
                <a:cubicBezTo>
                  <a:pt x="20010" y="7076"/>
                  <a:pt x="19980" y="7129"/>
                  <a:pt x="19944" y="7129"/>
                </a:cubicBezTo>
                <a:cubicBezTo>
                  <a:pt x="19907" y="7129"/>
                  <a:pt x="19878" y="7076"/>
                  <a:pt x="19878" y="7010"/>
                </a:cubicBezTo>
                <a:cubicBezTo>
                  <a:pt x="19878" y="6944"/>
                  <a:pt x="19907" y="6891"/>
                  <a:pt x="19944" y="6891"/>
                </a:cubicBezTo>
                <a:close/>
                <a:moveTo>
                  <a:pt x="19546" y="6891"/>
                </a:moveTo>
                <a:cubicBezTo>
                  <a:pt x="19583" y="6891"/>
                  <a:pt x="19612" y="6944"/>
                  <a:pt x="19612" y="7010"/>
                </a:cubicBezTo>
                <a:cubicBezTo>
                  <a:pt x="19612" y="7076"/>
                  <a:pt x="19583" y="7129"/>
                  <a:pt x="19546" y="7129"/>
                </a:cubicBezTo>
                <a:cubicBezTo>
                  <a:pt x="19510" y="7129"/>
                  <a:pt x="19480" y="7076"/>
                  <a:pt x="19480" y="7010"/>
                </a:cubicBezTo>
                <a:cubicBezTo>
                  <a:pt x="19480" y="6944"/>
                  <a:pt x="19510" y="6891"/>
                  <a:pt x="19546" y="6891"/>
                </a:cubicBezTo>
                <a:close/>
                <a:moveTo>
                  <a:pt x="19149" y="6891"/>
                </a:moveTo>
                <a:cubicBezTo>
                  <a:pt x="19185" y="6891"/>
                  <a:pt x="19215" y="6944"/>
                  <a:pt x="19215" y="7010"/>
                </a:cubicBezTo>
                <a:cubicBezTo>
                  <a:pt x="19215" y="7076"/>
                  <a:pt x="19185" y="7129"/>
                  <a:pt x="19149" y="7129"/>
                </a:cubicBezTo>
                <a:cubicBezTo>
                  <a:pt x="19112" y="7129"/>
                  <a:pt x="19083" y="7076"/>
                  <a:pt x="19083" y="7010"/>
                </a:cubicBezTo>
                <a:cubicBezTo>
                  <a:pt x="19083" y="6944"/>
                  <a:pt x="19112" y="6891"/>
                  <a:pt x="19149" y="6891"/>
                </a:cubicBezTo>
                <a:close/>
                <a:moveTo>
                  <a:pt x="18751" y="6891"/>
                </a:moveTo>
                <a:cubicBezTo>
                  <a:pt x="18788" y="6891"/>
                  <a:pt x="18817" y="6944"/>
                  <a:pt x="18817" y="7010"/>
                </a:cubicBezTo>
                <a:cubicBezTo>
                  <a:pt x="18817" y="7076"/>
                  <a:pt x="18788" y="7129"/>
                  <a:pt x="18751" y="7129"/>
                </a:cubicBezTo>
                <a:cubicBezTo>
                  <a:pt x="18715" y="7129"/>
                  <a:pt x="18685" y="7076"/>
                  <a:pt x="18685" y="7010"/>
                </a:cubicBezTo>
                <a:cubicBezTo>
                  <a:pt x="18685" y="6944"/>
                  <a:pt x="18715" y="6891"/>
                  <a:pt x="18751" y="6891"/>
                </a:cubicBezTo>
                <a:close/>
                <a:moveTo>
                  <a:pt x="18354" y="6891"/>
                </a:moveTo>
                <a:cubicBezTo>
                  <a:pt x="18390" y="6891"/>
                  <a:pt x="18420" y="6944"/>
                  <a:pt x="18420" y="7010"/>
                </a:cubicBezTo>
                <a:cubicBezTo>
                  <a:pt x="18420" y="7076"/>
                  <a:pt x="18390" y="7129"/>
                  <a:pt x="18354" y="7129"/>
                </a:cubicBezTo>
                <a:cubicBezTo>
                  <a:pt x="18317" y="7129"/>
                  <a:pt x="18288" y="7076"/>
                  <a:pt x="18288" y="7010"/>
                </a:cubicBezTo>
                <a:cubicBezTo>
                  <a:pt x="18288" y="6944"/>
                  <a:pt x="18317" y="6891"/>
                  <a:pt x="18354" y="6891"/>
                </a:cubicBezTo>
                <a:close/>
                <a:moveTo>
                  <a:pt x="17956" y="6891"/>
                </a:moveTo>
                <a:cubicBezTo>
                  <a:pt x="17992" y="6891"/>
                  <a:pt x="18022" y="6944"/>
                  <a:pt x="18022" y="7010"/>
                </a:cubicBezTo>
                <a:cubicBezTo>
                  <a:pt x="18022" y="7076"/>
                  <a:pt x="17992" y="7129"/>
                  <a:pt x="17956" y="7129"/>
                </a:cubicBezTo>
                <a:cubicBezTo>
                  <a:pt x="17920" y="7129"/>
                  <a:pt x="17890" y="7076"/>
                  <a:pt x="17890" y="7010"/>
                </a:cubicBezTo>
                <a:cubicBezTo>
                  <a:pt x="17890" y="6944"/>
                  <a:pt x="17920" y="6891"/>
                  <a:pt x="17956" y="6891"/>
                </a:cubicBezTo>
                <a:close/>
                <a:moveTo>
                  <a:pt x="17559" y="6891"/>
                </a:moveTo>
                <a:cubicBezTo>
                  <a:pt x="17595" y="6891"/>
                  <a:pt x="17624" y="6944"/>
                  <a:pt x="17624" y="7010"/>
                </a:cubicBezTo>
                <a:cubicBezTo>
                  <a:pt x="17624" y="7076"/>
                  <a:pt x="17595" y="7129"/>
                  <a:pt x="17559" y="7129"/>
                </a:cubicBezTo>
                <a:cubicBezTo>
                  <a:pt x="17522" y="7129"/>
                  <a:pt x="17493" y="7076"/>
                  <a:pt x="17493" y="7010"/>
                </a:cubicBezTo>
                <a:cubicBezTo>
                  <a:pt x="17493" y="6944"/>
                  <a:pt x="17522" y="6891"/>
                  <a:pt x="17559" y="6891"/>
                </a:cubicBezTo>
                <a:close/>
                <a:moveTo>
                  <a:pt x="17161" y="6891"/>
                </a:moveTo>
                <a:cubicBezTo>
                  <a:pt x="17197" y="6891"/>
                  <a:pt x="17227" y="6944"/>
                  <a:pt x="17227" y="7010"/>
                </a:cubicBezTo>
                <a:cubicBezTo>
                  <a:pt x="17227" y="7076"/>
                  <a:pt x="17197" y="7129"/>
                  <a:pt x="17161" y="7129"/>
                </a:cubicBezTo>
                <a:cubicBezTo>
                  <a:pt x="17125" y="7129"/>
                  <a:pt x="17095" y="7076"/>
                  <a:pt x="17095" y="7010"/>
                </a:cubicBezTo>
                <a:cubicBezTo>
                  <a:pt x="17095" y="6944"/>
                  <a:pt x="17125" y="6891"/>
                  <a:pt x="17161" y="6891"/>
                </a:cubicBezTo>
                <a:close/>
                <a:moveTo>
                  <a:pt x="16763" y="6891"/>
                </a:moveTo>
                <a:cubicBezTo>
                  <a:pt x="16800" y="6891"/>
                  <a:pt x="16829" y="6944"/>
                  <a:pt x="16829" y="7010"/>
                </a:cubicBezTo>
                <a:cubicBezTo>
                  <a:pt x="16829" y="7076"/>
                  <a:pt x="16800" y="7129"/>
                  <a:pt x="16763" y="7129"/>
                </a:cubicBezTo>
                <a:cubicBezTo>
                  <a:pt x="16727" y="7129"/>
                  <a:pt x="16697" y="7076"/>
                  <a:pt x="16697" y="7010"/>
                </a:cubicBezTo>
                <a:cubicBezTo>
                  <a:pt x="16697" y="6944"/>
                  <a:pt x="16727" y="6891"/>
                  <a:pt x="16763" y="6891"/>
                </a:cubicBezTo>
                <a:close/>
                <a:moveTo>
                  <a:pt x="16366" y="6891"/>
                </a:moveTo>
                <a:cubicBezTo>
                  <a:pt x="16402" y="6891"/>
                  <a:pt x="16432" y="6944"/>
                  <a:pt x="16432" y="7010"/>
                </a:cubicBezTo>
                <a:cubicBezTo>
                  <a:pt x="16432" y="7076"/>
                  <a:pt x="16402" y="7129"/>
                  <a:pt x="16366" y="7129"/>
                </a:cubicBezTo>
                <a:cubicBezTo>
                  <a:pt x="16329" y="7129"/>
                  <a:pt x="16300" y="7076"/>
                  <a:pt x="16300" y="7010"/>
                </a:cubicBezTo>
                <a:cubicBezTo>
                  <a:pt x="16300" y="6944"/>
                  <a:pt x="16329" y="6891"/>
                  <a:pt x="16366" y="6891"/>
                </a:cubicBezTo>
                <a:close/>
                <a:moveTo>
                  <a:pt x="15968" y="6891"/>
                </a:moveTo>
                <a:cubicBezTo>
                  <a:pt x="16005" y="6891"/>
                  <a:pt x="16034" y="6944"/>
                  <a:pt x="16034" y="7010"/>
                </a:cubicBezTo>
                <a:cubicBezTo>
                  <a:pt x="16034" y="7076"/>
                  <a:pt x="16005" y="7129"/>
                  <a:pt x="15968" y="7129"/>
                </a:cubicBezTo>
                <a:cubicBezTo>
                  <a:pt x="15932" y="7129"/>
                  <a:pt x="15902" y="7076"/>
                  <a:pt x="15902" y="7010"/>
                </a:cubicBezTo>
                <a:cubicBezTo>
                  <a:pt x="15902" y="6944"/>
                  <a:pt x="15932" y="6891"/>
                  <a:pt x="15968" y="6891"/>
                </a:cubicBezTo>
                <a:close/>
                <a:moveTo>
                  <a:pt x="15571" y="6891"/>
                </a:moveTo>
                <a:cubicBezTo>
                  <a:pt x="15607" y="6891"/>
                  <a:pt x="15637" y="6944"/>
                  <a:pt x="15637" y="7010"/>
                </a:cubicBezTo>
                <a:cubicBezTo>
                  <a:pt x="15637" y="7076"/>
                  <a:pt x="15607" y="7129"/>
                  <a:pt x="15571" y="7129"/>
                </a:cubicBezTo>
                <a:cubicBezTo>
                  <a:pt x="15534" y="7129"/>
                  <a:pt x="15505" y="7076"/>
                  <a:pt x="15505" y="7010"/>
                </a:cubicBezTo>
                <a:cubicBezTo>
                  <a:pt x="15505" y="6944"/>
                  <a:pt x="15534" y="6891"/>
                  <a:pt x="15571" y="6891"/>
                </a:cubicBezTo>
                <a:close/>
                <a:moveTo>
                  <a:pt x="15173" y="6891"/>
                </a:moveTo>
                <a:cubicBezTo>
                  <a:pt x="15210" y="6891"/>
                  <a:pt x="15239" y="6944"/>
                  <a:pt x="15239" y="7010"/>
                </a:cubicBezTo>
                <a:cubicBezTo>
                  <a:pt x="15239" y="7076"/>
                  <a:pt x="15210" y="7129"/>
                  <a:pt x="15173" y="7129"/>
                </a:cubicBezTo>
                <a:cubicBezTo>
                  <a:pt x="15137" y="7129"/>
                  <a:pt x="15107" y="7076"/>
                  <a:pt x="15107" y="7010"/>
                </a:cubicBezTo>
                <a:cubicBezTo>
                  <a:pt x="15107" y="6944"/>
                  <a:pt x="15137" y="6891"/>
                  <a:pt x="15173" y="6891"/>
                </a:cubicBezTo>
                <a:close/>
                <a:moveTo>
                  <a:pt x="14776" y="6891"/>
                </a:moveTo>
                <a:cubicBezTo>
                  <a:pt x="14812" y="6891"/>
                  <a:pt x="14841" y="6944"/>
                  <a:pt x="14841" y="7010"/>
                </a:cubicBezTo>
                <a:cubicBezTo>
                  <a:pt x="14841" y="7076"/>
                  <a:pt x="14812" y="7129"/>
                  <a:pt x="14776" y="7129"/>
                </a:cubicBezTo>
                <a:cubicBezTo>
                  <a:pt x="14739" y="7129"/>
                  <a:pt x="14710" y="7076"/>
                  <a:pt x="14710" y="7010"/>
                </a:cubicBezTo>
                <a:cubicBezTo>
                  <a:pt x="14710" y="6944"/>
                  <a:pt x="14739" y="6891"/>
                  <a:pt x="14776" y="6891"/>
                </a:cubicBezTo>
                <a:close/>
                <a:moveTo>
                  <a:pt x="14378" y="6891"/>
                </a:moveTo>
                <a:cubicBezTo>
                  <a:pt x="14414" y="6891"/>
                  <a:pt x="14444" y="6944"/>
                  <a:pt x="14444" y="7010"/>
                </a:cubicBezTo>
                <a:cubicBezTo>
                  <a:pt x="14444" y="7076"/>
                  <a:pt x="14414" y="7129"/>
                  <a:pt x="14378" y="7129"/>
                </a:cubicBezTo>
                <a:cubicBezTo>
                  <a:pt x="14342" y="7129"/>
                  <a:pt x="14312" y="7076"/>
                  <a:pt x="14312" y="7010"/>
                </a:cubicBezTo>
                <a:cubicBezTo>
                  <a:pt x="14312" y="6944"/>
                  <a:pt x="14342" y="6891"/>
                  <a:pt x="14378" y="6891"/>
                </a:cubicBezTo>
                <a:close/>
                <a:moveTo>
                  <a:pt x="13980" y="6891"/>
                </a:moveTo>
                <a:cubicBezTo>
                  <a:pt x="14017" y="6891"/>
                  <a:pt x="14046" y="6944"/>
                  <a:pt x="14046" y="7010"/>
                </a:cubicBezTo>
                <a:cubicBezTo>
                  <a:pt x="14046" y="7076"/>
                  <a:pt x="14017" y="7129"/>
                  <a:pt x="13980" y="7129"/>
                </a:cubicBezTo>
                <a:cubicBezTo>
                  <a:pt x="13944" y="7129"/>
                  <a:pt x="13915" y="7076"/>
                  <a:pt x="13915" y="7010"/>
                </a:cubicBezTo>
                <a:cubicBezTo>
                  <a:pt x="13915" y="6944"/>
                  <a:pt x="13944" y="6891"/>
                  <a:pt x="13980" y="6891"/>
                </a:cubicBezTo>
                <a:close/>
                <a:moveTo>
                  <a:pt x="13583" y="6891"/>
                </a:moveTo>
                <a:cubicBezTo>
                  <a:pt x="13619" y="6891"/>
                  <a:pt x="13649" y="6944"/>
                  <a:pt x="13649" y="7010"/>
                </a:cubicBezTo>
                <a:cubicBezTo>
                  <a:pt x="13649" y="7076"/>
                  <a:pt x="13619" y="7129"/>
                  <a:pt x="13583" y="7129"/>
                </a:cubicBezTo>
                <a:cubicBezTo>
                  <a:pt x="13547" y="7129"/>
                  <a:pt x="13517" y="7076"/>
                  <a:pt x="13517" y="7010"/>
                </a:cubicBezTo>
                <a:cubicBezTo>
                  <a:pt x="13517" y="6944"/>
                  <a:pt x="13547" y="6891"/>
                  <a:pt x="13583" y="6891"/>
                </a:cubicBezTo>
                <a:close/>
                <a:moveTo>
                  <a:pt x="13185" y="6891"/>
                </a:moveTo>
                <a:cubicBezTo>
                  <a:pt x="13222" y="6891"/>
                  <a:pt x="13251" y="6944"/>
                  <a:pt x="13251" y="7010"/>
                </a:cubicBezTo>
                <a:cubicBezTo>
                  <a:pt x="13251" y="7076"/>
                  <a:pt x="13222" y="7129"/>
                  <a:pt x="13185" y="7129"/>
                </a:cubicBezTo>
                <a:cubicBezTo>
                  <a:pt x="13149" y="7129"/>
                  <a:pt x="13119" y="7076"/>
                  <a:pt x="13119" y="7010"/>
                </a:cubicBezTo>
                <a:cubicBezTo>
                  <a:pt x="13119" y="6944"/>
                  <a:pt x="13149" y="6891"/>
                  <a:pt x="13185" y="6891"/>
                </a:cubicBezTo>
                <a:close/>
                <a:moveTo>
                  <a:pt x="12788" y="6891"/>
                </a:moveTo>
                <a:cubicBezTo>
                  <a:pt x="12824" y="6891"/>
                  <a:pt x="12854" y="6944"/>
                  <a:pt x="12854" y="7010"/>
                </a:cubicBezTo>
                <a:cubicBezTo>
                  <a:pt x="12854" y="7076"/>
                  <a:pt x="12824" y="7129"/>
                  <a:pt x="12788" y="7129"/>
                </a:cubicBezTo>
                <a:cubicBezTo>
                  <a:pt x="12751" y="7129"/>
                  <a:pt x="12722" y="7076"/>
                  <a:pt x="12722" y="7010"/>
                </a:cubicBezTo>
                <a:cubicBezTo>
                  <a:pt x="12722" y="6944"/>
                  <a:pt x="12751" y="6891"/>
                  <a:pt x="12788" y="6891"/>
                </a:cubicBezTo>
                <a:close/>
                <a:moveTo>
                  <a:pt x="12390" y="6891"/>
                </a:moveTo>
                <a:cubicBezTo>
                  <a:pt x="12427" y="6891"/>
                  <a:pt x="12456" y="6944"/>
                  <a:pt x="12456" y="7010"/>
                </a:cubicBezTo>
                <a:cubicBezTo>
                  <a:pt x="12456" y="7076"/>
                  <a:pt x="12427" y="7129"/>
                  <a:pt x="12390" y="7129"/>
                </a:cubicBezTo>
                <a:cubicBezTo>
                  <a:pt x="12354" y="7129"/>
                  <a:pt x="12324" y="7076"/>
                  <a:pt x="12324" y="7010"/>
                </a:cubicBezTo>
                <a:cubicBezTo>
                  <a:pt x="12324" y="6944"/>
                  <a:pt x="12354" y="6891"/>
                  <a:pt x="12390" y="6891"/>
                </a:cubicBezTo>
                <a:close/>
                <a:moveTo>
                  <a:pt x="11993" y="6891"/>
                </a:moveTo>
                <a:cubicBezTo>
                  <a:pt x="12029" y="6891"/>
                  <a:pt x="12059" y="6944"/>
                  <a:pt x="12059" y="7010"/>
                </a:cubicBezTo>
                <a:cubicBezTo>
                  <a:pt x="12059" y="7076"/>
                  <a:pt x="12029" y="7129"/>
                  <a:pt x="11993" y="7129"/>
                </a:cubicBezTo>
                <a:cubicBezTo>
                  <a:pt x="11956" y="7129"/>
                  <a:pt x="11927" y="7076"/>
                  <a:pt x="11927" y="7010"/>
                </a:cubicBezTo>
                <a:cubicBezTo>
                  <a:pt x="11927" y="6944"/>
                  <a:pt x="11956" y="6891"/>
                  <a:pt x="11993" y="6891"/>
                </a:cubicBezTo>
                <a:close/>
                <a:moveTo>
                  <a:pt x="11595" y="6891"/>
                </a:moveTo>
                <a:cubicBezTo>
                  <a:pt x="11631" y="6891"/>
                  <a:pt x="11661" y="6944"/>
                  <a:pt x="11661" y="7010"/>
                </a:cubicBezTo>
                <a:cubicBezTo>
                  <a:pt x="11661" y="7076"/>
                  <a:pt x="11631" y="7129"/>
                  <a:pt x="11595" y="7129"/>
                </a:cubicBezTo>
                <a:cubicBezTo>
                  <a:pt x="11559" y="7129"/>
                  <a:pt x="11529" y="7076"/>
                  <a:pt x="11529" y="7010"/>
                </a:cubicBezTo>
                <a:cubicBezTo>
                  <a:pt x="11529" y="6944"/>
                  <a:pt x="11559" y="6891"/>
                  <a:pt x="11595" y="6891"/>
                </a:cubicBezTo>
                <a:close/>
                <a:moveTo>
                  <a:pt x="11198" y="6891"/>
                </a:moveTo>
                <a:cubicBezTo>
                  <a:pt x="11234" y="6891"/>
                  <a:pt x="11263" y="6944"/>
                  <a:pt x="11263" y="7010"/>
                </a:cubicBezTo>
                <a:cubicBezTo>
                  <a:pt x="11263" y="7076"/>
                  <a:pt x="11234" y="7129"/>
                  <a:pt x="11198" y="7129"/>
                </a:cubicBezTo>
                <a:cubicBezTo>
                  <a:pt x="11161" y="7129"/>
                  <a:pt x="11132" y="7076"/>
                  <a:pt x="11132" y="7010"/>
                </a:cubicBezTo>
                <a:cubicBezTo>
                  <a:pt x="11132" y="6944"/>
                  <a:pt x="11161" y="6891"/>
                  <a:pt x="11198" y="6891"/>
                </a:cubicBezTo>
                <a:close/>
                <a:moveTo>
                  <a:pt x="10800" y="6891"/>
                </a:moveTo>
                <a:cubicBezTo>
                  <a:pt x="10836" y="6891"/>
                  <a:pt x="10866" y="6944"/>
                  <a:pt x="10866" y="7010"/>
                </a:cubicBezTo>
                <a:cubicBezTo>
                  <a:pt x="10866" y="7076"/>
                  <a:pt x="10836" y="7129"/>
                  <a:pt x="10800" y="7129"/>
                </a:cubicBezTo>
                <a:cubicBezTo>
                  <a:pt x="10764" y="7129"/>
                  <a:pt x="10734" y="7076"/>
                  <a:pt x="10734" y="7010"/>
                </a:cubicBezTo>
                <a:cubicBezTo>
                  <a:pt x="10734" y="6944"/>
                  <a:pt x="10764" y="6891"/>
                  <a:pt x="10800" y="6891"/>
                </a:cubicBezTo>
                <a:close/>
                <a:moveTo>
                  <a:pt x="10402" y="6891"/>
                </a:moveTo>
                <a:cubicBezTo>
                  <a:pt x="10439" y="6891"/>
                  <a:pt x="10468" y="6944"/>
                  <a:pt x="10468" y="7010"/>
                </a:cubicBezTo>
                <a:cubicBezTo>
                  <a:pt x="10468" y="7076"/>
                  <a:pt x="10439" y="7129"/>
                  <a:pt x="10402" y="7129"/>
                </a:cubicBezTo>
                <a:cubicBezTo>
                  <a:pt x="10366" y="7129"/>
                  <a:pt x="10337" y="7076"/>
                  <a:pt x="10337" y="7010"/>
                </a:cubicBezTo>
                <a:cubicBezTo>
                  <a:pt x="10337" y="6944"/>
                  <a:pt x="10366" y="6891"/>
                  <a:pt x="10402" y="6891"/>
                </a:cubicBezTo>
                <a:close/>
                <a:moveTo>
                  <a:pt x="10005" y="6891"/>
                </a:moveTo>
                <a:cubicBezTo>
                  <a:pt x="10041" y="6891"/>
                  <a:pt x="10071" y="6944"/>
                  <a:pt x="10071" y="7010"/>
                </a:cubicBezTo>
                <a:cubicBezTo>
                  <a:pt x="10071" y="7076"/>
                  <a:pt x="10041" y="7129"/>
                  <a:pt x="10005" y="7129"/>
                </a:cubicBezTo>
                <a:cubicBezTo>
                  <a:pt x="9968" y="7129"/>
                  <a:pt x="9939" y="7076"/>
                  <a:pt x="9939" y="7010"/>
                </a:cubicBezTo>
                <a:cubicBezTo>
                  <a:pt x="9939" y="6944"/>
                  <a:pt x="9968" y="6891"/>
                  <a:pt x="10005" y="6891"/>
                </a:cubicBezTo>
                <a:close/>
                <a:moveTo>
                  <a:pt x="9607" y="6891"/>
                </a:moveTo>
                <a:cubicBezTo>
                  <a:pt x="9644" y="6891"/>
                  <a:pt x="9673" y="6944"/>
                  <a:pt x="9673" y="7010"/>
                </a:cubicBezTo>
                <a:cubicBezTo>
                  <a:pt x="9673" y="7076"/>
                  <a:pt x="9644" y="7129"/>
                  <a:pt x="9607" y="7129"/>
                </a:cubicBezTo>
                <a:cubicBezTo>
                  <a:pt x="9571" y="7129"/>
                  <a:pt x="9541" y="7076"/>
                  <a:pt x="9541" y="7010"/>
                </a:cubicBezTo>
                <a:cubicBezTo>
                  <a:pt x="9541" y="6944"/>
                  <a:pt x="9571" y="6891"/>
                  <a:pt x="9607" y="6891"/>
                </a:cubicBezTo>
                <a:close/>
                <a:moveTo>
                  <a:pt x="9210" y="6891"/>
                </a:moveTo>
                <a:cubicBezTo>
                  <a:pt x="9246" y="6891"/>
                  <a:pt x="9276" y="6944"/>
                  <a:pt x="9276" y="7010"/>
                </a:cubicBezTo>
                <a:cubicBezTo>
                  <a:pt x="9276" y="7076"/>
                  <a:pt x="9246" y="7129"/>
                  <a:pt x="9210" y="7129"/>
                </a:cubicBezTo>
                <a:cubicBezTo>
                  <a:pt x="9173" y="7129"/>
                  <a:pt x="9144" y="7076"/>
                  <a:pt x="9144" y="7010"/>
                </a:cubicBezTo>
                <a:cubicBezTo>
                  <a:pt x="9144" y="6944"/>
                  <a:pt x="9173" y="6891"/>
                  <a:pt x="9210" y="6891"/>
                </a:cubicBezTo>
                <a:close/>
                <a:moveTo>
                  <a:pt x="8812" y="6891"/>
                </a:moveTo>
                <a:cubicBezTo>
                  <a:pt x="8849" y="6891"/>
                  <a:pt x="8878" y="6944"/>
                  <a:pt x="8878" y="7010"/>
                </a:cubicBezTo>
                <a:cubicBezTo>
                  <a:pt x="8878" y="7076"/>
                  <a:pt x="8849" y="7129"/>
                  <a:pt x="8812" y="7129"/>
                </a:cubicBezTo>
                <a:cubicBezTo>
                  <a:pt x="8776" y="7129"/>
                  <a:pt x="8746" y="7076"/>
                  <a:pt x="8746" y="7010"/>
                </a:cubicBezTo>
                <a:cubicBezTo>
                  <a:pt x="8746" y="6944"/>
                  <a:pt x="8776" y="6891"/>
                  <a:pt x="8812" y="6891"/>
                </a:cubicBezTo>
                <a:close/>
                <a:moveTo>
                  <a:pt x="8415" y="6891"/>
                </a:moveTo>
                <a:cubicBezTo>
                  <a:pt x="8451" y="6891"/>
                  <a:pt x="8481" y="6944"/>
                  <a:pt x="8481" y="7010"/>
                </a:cubicBezTo>
                <a:cubicBezTo>
                  <a:pt x="8481" y="7076"/>
                  <a:pt x="8451" y="7129"/>
                  <a:pt x="8415" y="7129"/>
                </a:cubicBezTo>
                <a:cubicBezTo>
                  <a:pt x="8378" y="7129"/>
                  <a:pt x="8349" y="7076"/>
                  <a:pt x="8349" y="7010"/>
                </a:cubicBezTo>
                <a:cubicBezTo>
                  <a:pt x="8349" y="6944"/>
                  <a:pt x="8378" y="6891"/>
                  <a:pt x="8415" y="6891"/>
                </a:cubicBezTo>
                <a:close/>
                <a:moveTo>
                  <a:pt x="8017" y="6891"/>
                </a:moveTo>
                <a:cubicBezTo>
                  <a:pt x="8053" y="6891"/>
                  <a:pt x="8083" y="6944"/>
                  <a:pt x="8083" y="7010"/>
                </a:cubicBezTo>
                <a:cubicBezTo>
                  <a:pt x="8083" y="7076"/>
                  <a:pt x="8053" y="7129"/>
                  <a:pt x="8017" y="7129"/>
                </a:cubicBezTo>
                <a:cubicBezTo>
                  <a:pt x="7981" y="7129"/>
                  <a:pt x="7951" y="7076"/>
                  <a:pt x="7951" y="7010"/>
                </a:cubicBezTo>
                <a:cubicBezTo>
                  <a:pt x="7951" y="6944"/>
                  <a:pt x="7981" y="6891"/>
                  <a:pt x="8017" y="6891"/>
                </a:cubicBezTo>
                <a:close/>
                <a:moveTo>
                  <a:pt x="7620" y="6891"/>
                </a:moveTo>
                <a:cubicBezTo>
                  <a:pt x="7656" y="6891"/>
                  <a:pt x="7685" y="6944"/>
                  <a:pt x="7685" y="7010"/>
                </a:cubicBezTo>
                <a:cubicBezTo>
                  <a:pt x="7685" y="7076"/>
                  <a:pt x="7656" y="7129"/>
                  <a:pt x="7620" y="7129"/>
                </a:cubicBezTo>
                <a:cubicBezTo>
                  <a:pt x="7583" y="7129"/>
                  <a:pt x="7554" y="7076"/>
                  <a:pt x="7554" y="7010"/>
                </a:cubicBezTo>
                <a:cubicBezTo>
                  <a:pt x="7554" y="6944"/>
                  <a:pt x="7583" y="6891"/>
                  <a:pt x="7620" y="6891"/>
                </a:cubicBezTo>
                <a:close/>
                <a:moveTo>
                  <a:pt x="7222" y="6891"/>
                </a:moveTo>
                <a:cubicBezTo>
                  <a:pt x="7258" y="6891"/>
                  <a:pt x="7288" y="6944"/>
                  <a:pt x="7288" y="7010"/>
                </a:cubicBezTo>
                <a:cubicBezTo>
                  <a:pt x="7288" y="7076"/>
                  <a:pt x="7258" y="7129"/>
                  <a:pt x="7222" y="7129"/>
                </a:cubicBezTo>
                <a:cubicBezTo>
                  <a:pt x="7186" y="7129"/>
                  <a:pt x="7156" y="7076"/>
                  <a:pt x="7156" y="7010"/>
                </a:cubicBezTo>
                <a:cubicBezTo>
                  <a:pt x="7156" y="6944"/>
                  <a:pt x="7186" y="6891"/>
                  <a:pt x="7222" y="6891"/>
                </a:cubicBezTo>
                <a:close/>
                <a:moveTo>
                  <a:pt x="6824" y="6891"/>
                </a:moveTo>
                <a:cubicBezTo>
                  <a:pt x="6861" y="6891"/>
                  <a:pt x="6890" y="6944"/>
                  <a:pt x="6890" y="7010"/>
                </a:cubicBezTo>
                <a:cubicBezTo>
                  <a:pt x="6890" y="7076"/>
                  <a:pt x="6861" y="7129"/>
                  <a:pt x="6824" y="7129"/>
                </a:cubicBezTo>
                <a:cubicBezTo>
                  <a:pt x="6788" y="7129"/>
                  <a:pt x="6759" y="7076"/>
                  <a:pt x="6759" y="7010"/>
                </a:cubicBezTo>
                <a:cubicBezTo>
                  <a:pt x="6759" y="6944"/>
                  <a:pt x="6788" y="6891"/>
                  <a:pt x="6824" y="6891"/>
                </a:cubicBezTo>
                <a:close/>
                <a:moveTo>
                  <a:pt x="6427" y="6891"/>
                </a:moveTo>
                <a:cubicBezTo>
                  <a:pt x="6463" y="6891"/>
                  <a:pt x="6493" y="6944"/>
                  <a:pt x="6493" y="7010"/>
                </a:cubicBezTo>
                <a:cubicBezTo>
                  <a:pt x="6493" y="7076"/>
                  <a:pt x="6463" y="7129"/>
                  <a:pt x="6427" y="7129"/>
                </a:cubicBezTo>
                <a:cubicBezTo>
                  <a:pt x="6390" y="7129"/>
                  <a:pt x="6361" y="7076"/>
                  <a:pt x="6361" y="7010"/>
                </a:cubicBezTo>
                <a:cubicBezTo>
                  <a:pt x="6361" y="6944"/>
                  <a:pt x="6390" y="6891"/>
                  <a:pt x="6427" y="6891"/>
                </a:cubicBezTo>
                <a:close/>
                <a:moveTo>
                  <a:pt x="6029" y="6891"/>
                </a:moveTo>
                <a:cubicBezTo>
                  <a:pt x="6066" y="6891"/>
                  <a:pt x="6095" y="6944"/>
                  <a:pt x="6095" y="7010"/>
                </a:cubicBezTo>
                <a:cubicBezTo>
                  <a:pt x="6095" y="7076"/>
                  <a:pt x="6066" y="7129"/>
                  <a:pt x="6029" y="7129"/>
                </a:cubicBezTo>
                <a:cubicBezTo>
                  <a:pt x="5993" y="7129"/>
                  <a:pt x="5963" y="7076"/>
                  <a:pt x="5963" y="7010"/>
                </a:cubicBezTo>
                <a:cubicBezTo>
                  <a:pt x="5963" y="6944"/>
                  <a:pt x="5993" y="6891"/>
                  <a:pt x="6029" y="6891"/>
                </a:cubicBezTo>
                <a:close/>
                <a:moveTo>
                  <a:pt x="5632" y="6891"/>
                </a:moveTo>
                <a:cubicBezTo>
                  <a:pt x="5668" y="6891"/>
                  <a:pt x="5698" y="6944"/>
                  <a:pt x="5698" y="7010"/>
                </a:cubicBezTo>
                <a:cubicBezTo>
                  <a:pt x="5698" y="7076"/>
                  <a:pt x="5668" y="7129"/>
                  <a:pt x="5632" y="7129"/>
                </a:cubicBezTo>
                <a:cubicBezTo>
                  <a:pt x="5595" y="7129"/>
                  <a:pt x="5566" y="7076"/>
                  <a:pt x="5566" y="7010"/>
                </a:cubicBezTo>
                <a:cubicBezTo>
                  <a:pt x="5566" y="6944"/>
                  <a:pt x="5595" y="6891"/>
                  <a:pt x="5632" y="6891"/>
                </a:cubicBezTo>
                <a:close/>
                <a:moveTo>
                  <a:pt x="5234" y="6891"/>
                </a:moveTo>
                <a:cubicBezTo>
                  <a:pt x="5271" y="6891"/>
                  <a:pt x="5300" y="6944"/>
                  <a:pt x="5300" y="7010"/>
                </a:cubicBezTo>
                <a:cubicBezTo>
                  <a:pt x="5300" y="7076"/>
                  <a:pt x="5271" y="7129"/>
                  <a:pt x="5234" y="7129"/>
                </a:cubicBezTo>
                <a:cubicBezTo>
                  <a:pt x="5198" y="7129"/>
                  <a:pt x="5168" y="7076"/>
                  <a:pt x="5168" y="7010"/>
                </a:cubicBezTo>
                <a:cubicBezTo>
                  <a:pt x="5168" y="6944"/>
                  <a:pt x="5198" y="6891"/>
                  <a:pt x="5234" y="6891"/>
                </a:cubicBezTo>
                <a:close/>
                <a:moveTo>
                  <a:pt x="4837" y="6891"/>
                </a:moveTo>
                <a:cubicBezTo>
                  <a:pt x="4873" y="6891"/>
                  <a:pt x="4903" y="6944"/>
                  <a:pt x="4903" y="7010"/>
                </a:cubicBezTo>
                <a:cubicBezTo>
                  <a:pt x="4903" y="7076"/>
                  <a:pt x="4873" y="7129"/>
                  <a:pt x="4837" y="7129"/>
                </a:cubicBezTo>
                <a:cubicBezTo>
                  <a:pt x="4800" y="7129"/>
                  <a:pt x="4771" y="7076"/>
                  <a:pt x="4771" y="7010"/>
                </a:cubicBezTo>
                <a:cubicBezTo>
                  <a:pt x="4771" y="6944"/>
                  <a:pt x="4800" y="6891"/>
                  <a:pt x="4837" y="6891"/>
                </a:cubicBezTo>
                <a:close/>
                <a:moveTo>
                  <a:pt x="4439" y="6891"/>
                </a:moveTo>
                <a:cubicBezTo>
                  <a:pt x="4475" y="6891"/>
                  <a:pt x="4505" y="6944"/>
                  <a:pt x="4505" y="7010"/>
                </a:cubicBezTo>
                <a:cubicBezTo>
                  <a:pt x="4505" y="7076"/>
                  <a:pt x="4475" y="7129"/>
                  <a:pt x="4439" y="7129"/>
                </a:cubicBezTo>
                <a:cubicBezTo>
                  <a:pt x="4403" y="7129"/>
                  <a:pt x="4373" y="7076"/>
                  <a:pt x="4373" y="7010"/>
                </a:cubicBezTo>
                <a:cubicBezTo>
                  <a:pt x="4373" y="6944"/>
                  <a:pt x="4403" y="6891"/>
                  <a:pt x="4439" y="6891"/>
                </a:cubicBezTo>
                <a:close/>
                <a:moveTo>
                  <a:pt x="4042" y="6891"/>
                </a:moveTo>
                <a:cubicBezTo>
                  <a:pt x="4078" y="6891"/>
                  <a:pt x="4107" y="6944"/>
                  <a:pt x="4107" y="7010"/>
                </a:cubicBezTo>
                <a:cubicBezTo>
                  <a:pt x="4107" y="7076"/>
                  <a:pt x="4078" y="7129"/>
                  <a:pt x="4042" y="7129"/>
                </a:cubicBezTo>
                <a:cubicBezTo>
                  <a:pt x="4005" y="7129"/>
                  <a:pt x="3976" y="7076"/>
                  <a:pt x="3976" y="7010"/>
                </a:cubicBezTo>
                <a:cubicBezTo>
                  <a:pt x="3976" y="6944"/>
                  <a:pt x="4005" y="6891"/>
                  <a:pt x="4042" y="6891"/>
                </a:cubicBezTo>
                <a:close/>
                <a:moveTo>
                  <a:pt x="3644" y="6891"/>
                </a:moveTo>
                <a:cubicBezTo>
                  <a:pt x="3680" y="6891"/>
                  <a:pt x="3710" y="6944"/>
                  <a:pt x="3710" y="7010"/>
                </a:cubicBezTo>
                <a:cubicBezTo>
                  <a:pt x="3710" y="7076"/>
                  <a:pt x="3680" y="7129"/>
                  <a:pt x="3644" y="7129"/>
                </a:cubicBezTo>
                <a:cubicBezTo>
                  <a:pt x="3608" y="7129"/>
                  <a:pt x="3578" y="7076"/>
                  <a:pt x="3578" y="7010"/>
                </a:cubicBezTo>
                <a:cubicBezTo>
                  <a:pt x="3578" y="6944"/>
                  <a:pt x="3608" y="6891"/>
                  <a:pt x="3644" y="6891"/>
                </a:cubicBezTo>
                <a:close/>
                <a:moveTo>
                  <a:pt x="3246" y="6891"/>
                </a:moveTo>
                <a:cubicBezTo>
                  <a:pt x="3283" y="6891"/>
                  <a:pt x="3312" y="6944"/>
                  <a:pt x="3312" y="7010"/>
                </a:cubicBezTo>
                <a:cubicBezTo>
                  <a:pt x="3312" y="7076"/>
                  <a:pt x="3283" y="7129"/>
                  <a:pt x="3246" y="7129"/>
                </a:cubicBezTo>
                <a:cubicBezTo>
                  <a:pt x="3210" y="7129"/>
                  <a:pt x="3181" y="7076"/>
                  <a:pt x="3181" y="7010"/>
                </a:cubicBezTo>
                <a:cubicBezTo>
                  <a:pt x="3181" y="6944"/>
                  <a:pt x="3210" y="6891"/>
                  <a:pt x="3246" y="6891"/>
                </a:cubicBezTo>
                <a:close/>
                <a:moveTo>
                  <a:pt x="2849" y="6891"/>
                </a:moveTo>
                <a:cubicBezTo>
                  <a:pt x="2885" y="6891"/>
                  <a:pt x="2915" y="6944"/>
                  <a:pt x="2915" y="7010"/>
                </a:cubicBezTo>
                <a:cubicBezTo>
                  <a:pt x="2915" y="7076"/>
                  <a:pt x="2885" y="7129"/>
                  <a:pt x="2849" y="7129"/>
                </a:cubicBezTo>
                <a:cubicBezTo>
                  <a:pt x="2812" y="7129"/>
                  <a:pt x="2783" y="7076"/>
                  <a:pt x="2783" y="7010"/>
                </a:cubicBezTo>
                <a:cubicBezTo>
                  <a:pt x="2783" y="6944"/>
                  <a:pt x="2812" y="6891"/>
                  <a:pt x="2849" y="6891"/>
                </a:cubicBezTo>
                <a:close/>
                <a:moveTo>
                  <a:pt x="2451" y="6891"/>
                </a:moveTo>
                <a:cubicBezTo>
                  <a:pt x="2488" y="6891"/>
                  <a:pt x="2517" y="6944"/>
                  <a:pt x="2517" y="7010"/>
                </a:cubicBezTo>
                <a:cubicBezTo>
                  <a:pt x="2517" y="7076"/>
                  <a:pt x="2488" y="7129"/>
                  <a:pt x="2451" y="7129"/>
                </a:cubicBezTo>
                <a:cubicBezTo>
                  <a:pt x="2415" y="7129"/>
                  <a:pt x="2385" y="7076"/>
                  <a:pt x="2385" y="7010"/>
                </a:cubicBezTo>
                <a:cubicBezTo>
                  <a:pt x="2385" y="6944"/>
                  <a:pt x="2415" y="6891"/>
                  <a:pt x="2451" y="6891"/>
                </a:cubicBezTo>
                <a:close/>
                <a:moveTo>
                  <a:pt x="2054" y="6891"/>
                </a:moveTo>
                <a:cubicBezTo>
                  <a:pt x="2090" y="6891"/>
                  <a:pt x="2120" y="6944"/>
                  <a:pt x="2120" y="7010"/>
                </a:cubicBezTo>
                <a:cubicBezTo>
                  <a:pt x="2120" y="7076"/>
                  <a:pt x="2090" y="7129"/>
                  <a:pt x="2054" y="7129"/>
                </a:cubicBezTo>
                <a:cubicBezTo>
                  <a:pt x="2017" y="7129"/>
                  <a:pt x="1988" y="7076"/>
                  <a:pt x="1988" y="7010"/>
                </a:cubicBezTo>
                <a:cubicBezTo>
                  <a:pt x="1988" y="6944"/>
                  <a:pt x="2017" y="6891"/>
                  <a:pt x="2054" y="6891"/>
                </a:cubicBezTo>
                <a:close/>
                <a:moveTo>
                  <a:pt x="1656" y="6891"/>
                </a:moveTo>
                <a:cubicBezTo>
                  <a:pt x="1693" y="6891"/>
                  <a:pt x="1722" y="6944"/>
                  <a:pt x="1722" y="7010"/>
                </a:cubicBezTo>
                <a:cubicBezTo>
                  <a:pt x="1722" y="7076"/>
                  <a:pt x="1693" y="7129"/>
                  <a:pt x="1656" y="7129"/>
                </a:cubicBezTo>
                <a:cubicBezTo>
                  <a:pt x="1620" y="7129"/>
                  <a:pt x="1590" y="7076"/>
                  <a:pt x="1590" y="7010"/>
                </a:cubicBezTo>
                <a:cubicBezTo>
                  <a:pt x="1590" y="6944"/>
                  <a:pt x="1620" y="6891"/>
                  <a:pt x="1656" y="6891"/>
                </a:cubicBezTo>
                <a:close/>
                <a:moveTo>
                  <a:pt x="1259" y="6891"/>
                </a:moveTo>
                <a:cubicBezTo>
                  <a:pt x="1295" y="6891"/>
                  <a:pt x="1325" y="6944"/>
                  <a:pt x="1325" y="7010"/>
                </a:cubicBezTo>
                <a:cubicBezTo>
                  <a:pt x="1325" y="7076"/>
                  <a:pt x="1295" y="7129"/>
                  <a:pt x="1259" y="7129"/>
                </a:cubicBezTo>
                <a:cubicBezTo>
                  <a:pt x="1222" y="7129"/>
                  <a:pt x="1193" y="7076"/>
                  <a:pt x="1193" y="7010"/>
                </a:cubicBezTo>
                <a:cubicBezTo>
                  <a:pt x="1193" y="6944"/>
                  <a:pt x="1222" y="6891"/>
                  <a:pt x="1259" y="6891"/>
                </a:cubicBezTo>
                <a:close/>
                <a:moveTo>
                  <a:pt x="861" y="6891"/>
                </a:moveTo>
                <a:cubicBezTo>
                  <a:pt x="897" y="6891"/>
                  <a:pt x="927" y="6944"/>
                  <a:pt x="927" y="7010"/>
                </a:cubicBezTo>
                <a:cubicBezTo>
                  <a:pt x="927" y="7076"/>
                  <a:pt x="897" y="7129"/>
                  <a:pt x="861" y="7129"/>
                </a:cubicBezTo>
                <a:cubicBezTo>
                  <a:pt x="825" y="7129"/>
                  <a:pt x="795" y="7076"/>
                  <a:pt x="795" y="7010"/>
                </a:cubicBezTo>
                <a:cubicBezTo>
                  <a:pt x="795" y="6944"/>
                  <a:pt x="825" y="6891"/>
                  <a:pt x="861" y="6891"/>
                </a:cubicBezTo>
                <a:close/>
                <a:moveTo>
                  <a:pt x="463" y="6891"/>
                </a:moveTo>
                <a:cubicBezTo>
                  <a:pt x="500" y="6891"/>
                  <a:pt x="529" y="6944"/>
                  <a:pt x="529" y="7010"/>
                </a:cubicBezTo>
                <a:cubicBezTo>
                  <a:pt x="529" y="7076"/>
                  <a:pt x="500" y="7129"/>
                  <a:pt x="463" y="7129"/>
                </a:cubicBezTo>
                <a:cubicBezTo>
                  <a:pt x="427" y="7129"/>
                  <a:pt x="398" y="7076"/>
                  <a:pt x="398" y="7010"/>
                </a:cubicBezTo>
                <a:cubicBezTo>
                  <a:pt x="398" y="6944"/>
                  <a:pt x="427" y="6891"/>
                  <a:pt x="463" y="6891"/>
                </a:cubicBezTo>
                <a:close/>
                <a:moveTo>
                  <a:pt x="66" y="6891"/>
                </a:moveTo>
                <a:cubicBezTo>
                  <a:pt x="102" y="6891"/>
                  <a:pt x="132" y="6944"/>
                  <a:pt x="132" y="7010"/>
                </a:cubicBezTo>
                <a:cubicBezTo>
                  <a:pt x="132" y="7076"/>
                  <a:pt x="102" y="7129"/>
                  <a:pt x="66" y="7129"/>
                </a:cubicBezTo>
                <a:cubicBezTo>
                  <a:pt x="30" y="7129"/>
                  <a:pt x="0" y="7076"/>
                  <a:pt x="0" y="7010"/>
                </a:cubicBezTo>
                <a:cubicBezTo>
                  <a:pt x="0" y="6944"/>
                  <a:pt x="30" y="6891"/>
                  <a:pt x="66" y="6891"/>
                </a:cubicBezTo>
                <a:close/>
                <a:moveTo>
                  <a:pt x="21534" y="6891"/>
                </a:moveTo>
                <a:cubicBezTo>
                  <a:pt x="21570" y="6891"/>
                  <a:pt x="21600" y="6944"/>
                  <a:pt x="21600" y="7010"/>
                </a:cubicBezTo>
                <a:cubicBezTo>
                  <a:pt x="21600" y="7076"/>
                  <a:pt x="21570" y="7129"/>
                  <a:pt x="21534" y="7129"/>
                </a:cubicBezTo>
                <a:cubicBezTo>
                  <a:pt x="21498" y="7129"/>
                  <a:pt x="21468" y="7076"/>
                  <a:pt x="21468" y="7010"/>
                </a:cubicBezTo>
                <a:cubicBezTo>
                  <a:pt x="21468" y="6944"/>
                  <a:pt x="21498" y="6891"/>
                  <a:pt x="21534" y="6891"/>
                </a:cubicBezTo>
                <a:close/>
                <a:moveTo>
                  <a:pt x="20739" y="6202"/>
                </a:moveTo>
                <a:cubicBezTo>
                  <a:pt x="20775" y="6202"/>
                  <a:pt x="20805" y="6256"/>
                  <a:pt x="20805" y="6321"/>
                </a:cubicBezTo>
                <a:cubicBezTo>
                  <a:pt x="20805" y="6387"/>
                  <a:pt x="20775" y="6441"/>
                  <a:pt x="20739" y="6441"/>
                </a:cubicBezTo>
                <a:cubicBezTo>
                  <a:pt x="20703" y="6441"/>
                  <a:pt x="20673" y="6387"/>
                  <a:pt x="20673" y="6321"/>
                </a:cubicBezTo>
                <a:cubicBezTo>
                  <a:pt x="20673" y="6256"/>
                  <a:pt x="20703" y="6202"/>
                  <a:pt x="20739" y="6202"/>
                </a:cubicBezTo>
                <a:close/>
                <a:moveTo>
                  <a:pt x="20341" y="6202"/>
                </a:moveTo>
                <a:cubicBezTo>
                  <a:pt x="20378" y="6202"/>
                  <a:pt x="20407" y="6256"/>
                  <a:pt x="20407" y="6321"/>
                </a:cubicBezTo>
                <a:cubicBezTo>
                  <a:pt x="20407" y="6387"/>
                  <a:pt x="20378" y="6441"/>
                  <a:pt x="20341" y="6441"/>
                </a:cubicBezTo>
                <a:cubicBezTo>
                  <a:pt x="20305" y="6441"/>
                  <a:pt x="20276" y="6387"/>
                  <a:pt x="20276" y="6321"/>
                </a:cubicBezTo>
                <a:cubicBezTo>
                  <a:pt x="20276" y="6256"/>
                  <a:pt x="20305" y="6202"/>
                  <a:pt x="20341" y="6202"/>
                </a:cubicBezTo>
                <a:close/>
                <a:moveTo>
                  <a:pt x="19944" y="6202"/>
                </a:moveTo>
                <a:cubicBezTo>
                  <a:pt x="19980" y="6202"/>
                  <a:pt x="20010" y="6256"/>
                  <a:pt x="20010" y="6321"/>
                </a:cubicBezTo>
                <a:cubicBezTo>
                  <a:pt x="20010" y="6387"/>
                  <a:pt x="19980" y="6441"/>
                  <a:pt x="19944" y="6441"/>
                </a:cubicBezTo>
                <a:cubicBezTo>
                  <a:pt x="19907" y="6441"/>
                  <a:pt x="19878" y="6387"/>
                  <a:pt x="19878" y="6321"/>
                </a:cubicBezTo>
                <a:cubicBezTo>
                  <a:pt x="19878" y="6256"/>
                  <a:pt x="19907" y="6202"/>
                  <a:pt x="19944" y="6202"/>
                </a:cubicBezTo>
                <a:close/>
                <a:moveTo>
                  <a:pt x="19546" y="6202"/>
                </a:moveTo>
                <a:cubicBezTo>
                  <a:pt x="19583" y="6202"/>
                  <a:pt x="19612" y="6256"/>
                  <a:pt x="19612" y="6321"/>
                </a:cubicBezTo>
                <a:cubicBezTo>
                  <a:pt x="19612" y="6387"/>
                  <a:pt x="19583" y="6441"/>
                  <a:pt x="19546" y="6441"/>
                </a:cubicBezTo>
                <a:cubicBezTo>
                  <a:pt x="19510" y="6441"/>
                  <a:pt x="19480" y="6387"/>
                  <a:pt x="19480" y="6321"/>
                </a:cubicBezTo>
                <a:cubicBezTo>
                  <a:pt x="19480" y="6256"/>
                  <a:pt x="19510" y="6202"/>
                  <a:pt x="19546" y="6202"/>
                </a:cubicBezTo>
                <a:close/>
                <a:moveTo>
                  <a:pt x="19149" y="6202"/>
                </a:moveTo>
                <a:cubicBezTo>
                  <a:pt x="19185" y="6202"/>
                  <a:pt x="19215" y="6256"/>
                  <a:pt x="19215" y="6321"/>
                </a:cubicBezTo>
                <a:cubicBezTo>
                  <a:pt x="19215" y="6387"/>
                  <a:pt x="19185" y="6440"/>
                  <a:pt x="19149" y="6440"/>
                </a:cubicBezTo>
                <a:cubicBezTo>
                  <a:pt x="19112" y="6440"/>
                  <a:pt x="19083" y="6387"/>
                  <a:pt x="19083" y="6321"/>
                </a:cubicBezTo>
                <a:cubicBezTo>
                  <a:pt x="19083" y="6256"/>
                  <a:pt x="19112" y="6202"/>
                  <a:pt x="19149" y="6202"/>
                </a:cubicBezTo>
                <a:close/>
                <a:moveTo>
                  <a:pt x="18751" y="6202"/>
                </a:moveTo>
                <a:cubicBezTo>
                  <a:pt x="18788" y="6202"/>
                  <a:pt x="18817" y="6256"/>
                  <a:pt x="18817" y="6321"/>
                </a:cubicBezTo>
                <a:cubicBezTo>
                  <a:pt x="18817" y="6387"/>
                  <a:pt x="18788" y="6440"/>
                  <a:pt x="18751" y="6440"/>
                </a:cubicBezTo>
                <a:cubicBezTo>
                  <a:pt x="18715" y="6440"/>
                  <a:pt x="18685" y="6387"/>
                  <a:pt x="18685" y="6321"/>
                </a:cubicBezTo>
                <a:cubicBezTo>
                  <a:pt x="18685" y="6256"/>
                  <a:pt x="18715" y="6202"/>
                  <a:pt x="18751" y="6202"/>
                </a:cubicBezTo>
                <a:close/>
                <a:moveTo>
                  <a:pt x="18354" y="6202"/>
                </a:moveTo>
                <a:cubicBezTo>
                  <a:pt x="18390" y="6202"/>
                  <a:pt x="18420" y="6256"/>
                  <a:pt x="18420" y="6321"/>
                </a:cubicBezTo>
                <a:cubicBezTo>
                  <a:pt x="18420" y="6387"/>
                  <a:pt x="18390" y="6440"/>
                  <a:pt x="18354" y="6440"/>
                </a:cubicBezTo>
                <a:cubicBezTo>
                  <a:pt x="18317" y="6440"/>
                  <a:pt x="18288" y="6387"/>
                  <a:pt x="18288" y="6321"/>
                </a:cubicBezTo>
                <a:cubicBezTo>
                  <a:pt x="18288" y="6256"/>
                  <a:pt x="18317" y="6202"/>
                  <a:pt x="18354" y="6202"/>
                </a:cubicBezTo>
                <a:close/>
                <a:moveTo>
                  <a:pt x="17956" y="6202"/>
                </a:moveTo>
                <a:cubicBezTo>
                  <a:pt x="17992" y="6202"/>
                  <a:pt x="18022" y="6256"/>
                  <a:pt x="18022" y="6321"/>
                </a:cubicBezTo>
                <a:cubicBezTo>
                  <a:pt x="18022" y="6387"/>
                  <a:pt x="17992" y="6440"/>
                  <a:pt x="17956" y="6440"/>
                </a:cubicBezTo>
                <a:cubicBezTo>
                  <a:pt x="17920" y="6440"/>
                  <a:pt x="17890" y="6387"/>
                  <a:pt x="17890" y="6321"/>
                </a:cubicBezTo>
                <a:cubicBezTo>
                  <a:pt x="17890" y="6256"/>
                  <a:pt x="17920" y="6202"/>
                  <a:pt x="17956" y="6202"/>
                </a:cubicBezTo>
                <a:close/>
                <a:moveTo>
                  <a:pt x="17559" y="6202"/>
                </a:moveTo>
                <a:cubicBezTo>
                  <a:pt x="17595" y="6202"/>
                  <a:pt x="17624" y="6256"/>
                  <a:pt x="17624" y="6321"/>
                </a:cubicBezTo>
                <a:cubicBezTo>
                  <a:pt x="17624" y="6387"/>
                  <a:pt x="17595" y="6440"/>
                  <a:pt x="17559" y="6440"/>
                </a:cubicBezTo>
                <a:cubicBezTo>
                  <a:pt x="17522" y="6440"/>
                  <a:pt x="17493" y="6387"/>
                  <a:pt x="17493" y="6321"/>
                </a:cubicBezTo>
                <a:cubicBezTo>
                  <a:pt x="17493" y="6256"/>
                  <a:pt x="17522" y="6202"/>
                  <a:pt x="17559" y="6202"/>
                </a:cubicBezTo>
                <a:close/>
                <a:moveTo>
                  <a:pt x="17161" y="6202"/>
                </a:moveTo>
                <a:cubicBezTo>
                  <a:pt x="17197" y="6202"/>
                  <a:pt x="17227" y="6256"/>
                  <a:pt x="17227" y="6321"/>
                </a:cubicBezTo>
                <a:cubicBezTo>
                  <a:pt x="17227" y="6387"/>
                  <a:pt x="17197" y="6440"/>
                  <a:pt x="17161" y="6440"/>
                </a:cubicBezTo>
                <a:cubicBezTo>
                  <a:pt x="17125" y="6440"/>
                  <a:pt x="17095" y="6387"/>
                  <a:pt x="17095" y="6321"/>
                </a:cubicBezTo>
                <a:cubicBezTo>
                  <a:pt x="17095" y="6256"/>
                  <a:pt x="17125" y="6202"/>
                  <a:pt x="17161" y="6202"/>
                </a:cubicBezTo>
                <a:close/>
                <a:moveTo>
                  <a:pt x="16763" y="6202"/>
                </a:moveTo>
                <a:cubicBezTo>
                  <a:pt x="16800" y="6202"/>
                  <a:pt x="16829" y="6256"/>
                  <a:pt x="16829" y="6321"/>
                </a:cubicBezTo>
                <a:cubicBezTo>
                  <a:pt x="16829" y="6387"/>
                  <a:pt x="16800" y="6440"/>
                  <a:pt x="16763" y="6440"/>
                </a:cubicBezTo>
                <a:cubicBezTo>
                  <a:pt x="16727" y="6440"/>
                  <a:pt x="16697" y="6387"/>
                  <a:pt x="16697" y="6321"/>
                </a:cubicBezTo>
                <a:cubicBezTo>
                  <a:pt x="16697" y="6256"/>
                  <a:pt x="16727" y="6202"/>
                  <a:pt x="16763" y="6202"/>
                </a:cubicBezTo>
                <a:close/>
                <a:moveTo>
                  <a:pt x="16366" y="6202"/>
                </a:moveTo>
                <a:cubicBezTo>
                  <a:pt x="16402" y="6202"/>
                  <a:pt x="16432" y="6256"/>
                  <a:pt x="16432" y="6321"/>
                </a:cubicBezTo>
                <a:cubicBezTo>
                  <a:pt x="16432" y="6387"/>
                  <a:pt x="16402" y="6440"/>
                  <a:pt x="16366" y="6440"/>
                </a:cubicBezTo>
                <a:cubicBezTo>
                  <a:pt x="16329" y="6440"/>
                  <a:pt x="16300" y="6387"/>
                  <a:pt x="16300" y="6321"/>
                </a:cubicBezTo>
                <a:cubicBezTo>
                  <a:pt x="16300" y="6256"/>
                  <a:pt x="16329" y="6202"/>
                  <a:pt x="16366" y="6202"/>
                </a:cubicBezTo>
                <a:close/>
                <a:moveTo>
                  <a:pt x="15968" y="6202"/>
                </a:moveTo>
                <a:cubicBezTo>
                  <a:pt x="16005" y="6202"/>
                  <a:pt x="16034" y="6256"/>
                  <a:pt x="16034" y="6321"/>
                </a:cubicBezTo>
                <a:cubicBezTo>
                  <a:pt x="16034" y="6387"/>
                  <a:pt x="16005" y="6440"/>
                  <a:pt x="15968" y="6440"/>
                </a:cubicBezTo>
                <a:cubicBezTo>
                  <a:pt x="15932" y="6440"/>
                  <a:pt x="15902" y="6387"/>
                  <a:pt x="15902" y="6321"/>
                </a:cubicBezTo>
                <a:cubicBezTo>
                  <a:pt x="15902" y="6256"/>
                  <a:pt x="15932" y="6202"/>
                  <a:pt x="15968" y="6202"/>
                </a:cubicBezTo>
                <a:close/>
                <a:moveTo>
                  <a:pt x="15571" y="6202"/>
                </a:moveTo>
                <a:cubicBezTo>
                  <a:pt x="15607" y="6202"/>
                  <a:pt x="15637" y="6256"/>
                  <a:pt x="15637" y="6321"/>
                </a:cubicBezTo>
                <a:cubicBezTo>
                  <a:pt x="15637" y="6387"/>
                  <a:pt x="15607" y="6440"/>
                  <a:pt x="15571" y="6440"/>
                </a:cubicBezTo>
                <a:cubicBezTo>
                  <a:pt x="15534" y="6440"/>
                  <a:pt x="15505" y="6387"/>
                  <a:pt x="15505" y="6321"/>
                </a:cubicBezTo>
                <a:cubicBezTo>
                  <a:pt x="15505" y="6256"/>
                  <a:pt x="15534" y="6202"/>
                  <a:pt x="15571" y="6202"/>
                </a:cubicBezTo>
                <a:close/>
                <a:moveTo>
                  <a:pt x="15173" y="6202"/>
                </a:moveTo>
                <a:cubicBezTo>
                  <a:pt x="15210" y="6202"/>
                  <a:pt x="15239" y="6256"/>
                  <a:pt x="15239" y="6321"/>
                </a:cubicBezTo>
                <a:cubicBezTo>
                  <a:pt x="15239" y="6387"/>
                  <a:pt x="15210" y="6440"/>
                  <a:pt x="15173" y="6440"/>
                </a:cubicBezTo>
                <a:cubicBezTo>
                  <a:pt x="15137" y="6440"/>
                  <a:pt x="15107" y="6387"/>
                  <a:pt x="15107" y="6321"/>
                </a:cubicBezTo>
                <a:cubicBezTo>
                  <a:pt x="15107" y="6256"/>
                  <a:pt x="15137" y="6202"/>
                  <a:pt x="15173" y="6202"/>
                </a:cubicBezTo>
                <a:close/>
                <a:moveTo>
                  <a:pt x="14776" y="6202"/>
                </a:moveTo>
                <a:cubicBezTo>
                  <a:pt x="14812" y="6202"/>
                  <a:pt x="14841" y="6256"/>
                  <a:pt x="14841" y="6321"/>
                </a:cubicBezTo>
                <a:cubicBezTo>
                  <a:pt x="14841" y="6387"/>
                  <a:pt x="14812" y="6440"/>
                  <a:pt x="14776" y="6440"/>
                </a:cubicBezTo>
                <a:cubicBezTo>
                  <a:pt x="14739" y="6440"/>
                  <a:pt x="14710" y="6387"/>
                  <a:pt x="14710" y="6321"/>
                </a:cubicBezTo>
                <a:cubicBezTo>
                  <a:pt x="14710" y="6256"/>
                  <a:pt x="14739" y="6202"/>
                  <a:pt x="14776" y="6202"/>
                </a:cubicBezTo>
                <a:close/>
                <a:moveTo>
                  <a:pt x="14378" y="6202"/>
                </a:moveTo>
                <a:cubicBezTo>
                  <a:pt x="14414" y="6202"/>
                  <a:pt x="14444" y="6256"/>
                  <a:pt x="14444" y="6321"/>
                </a:cubicBezTo>
                <a:cubicBezTo>
                  <a:pt x="14444" y="6387"/>
                  <a:pt x="14414" y="6440"/>
                  <a:pt x="14378" y="6440"/>
                </a:cubicBezTo>
                <a:cubicBezTo>
                  <a:pt x="14342" y="6440"/>
                  <a:pt x="14312" y="6387"/>
                  <a:pt x="14312" y="6321"/>
                </a:cubicBezTo>
                <a:cubicBezTo>
                  <a:pt x="14312" y="6256"/>
                  <a:pt x="14342" y="6202"/>
                  <a:pt x="14378" y="6202"/>
                </a:cubicBezTo>
                <a:close/>
                <a:moveTo>
                  <a:pt x="13980" y="6202"/>
                </a:moveTo>
                <a:cubicBezTo>
                  <a:pt x="14017" y="6202"/>
                  <a:pt x="14046" y="6256"/>
                  <a:pt x="14046" y="6321"/>
                </a:cubicBezTo>
                <a:cubicBezTo>
                  <a:pt x="14046" y="6387"/>
                  <a:pt x="14017" y="6440"/>
                  <a:pt x="13980" y="6440"/>
                </a:cubicBezTo>
                <a:cubicBezTo>
                  <a:pt x="13944" y="6440"/>
                  <a:pt x="13915" y="6387"/>
                  <a:pt x="13915" y="6321"/>
                </a:cubicBezTo>
                <a:cubicBezTo>
                  <a:pt x="13915" y="6256"/>
                  <a:pt x="13944" y="6202"/>
                  <a:pt x="13980" y="6202"/>
                </a:cubicBezTo>
                <a:close/>
                <a:moveTo>
                  <a:pt x="13583" y="6202"/>
                </a:moveTo>
                <a:cubicBezTo>
                  <a:pt x="13619" y="6202"/>
                  <a:pt x="13649" y="6256"/>
                  <a:pt x="13649" y="6321"/>
                </a:cubicBezTo>
                <a:cubicBezTo>
                  <a:pt x="13649" y="6387"/>
                  <a:pt x="13619" y="6440"/>
                  <a:pt x="13583" y="6440"/>
                </a:cubicBezTo>
                <a:cubicBezTo>
                  <a:pt x="13547" y="6440"/>
                  <a:pt x="13517" y="6387"/>
                  <a:pt x="13517" y="6321"/>
                </a:cubicBezTo>
                <a:cubicBezTo>
                  <a:pt x="13517" y="6256"/>
                  <a:pt x="13547" y="6202"/>
                  <a:pt x="13583" y="6202"/>
                </a:cubicBezTo>
                <a:close/>
                <a:moveTo>
                  <a:pt x="13185" y="6202"/>
                </a:moveTo>
                <a:cubicBezTo>
                  <a:pt x="13222" y="6202"/>
                  <a:pt x="13251" y="6255"/>
                  <a:pt x="13251" y="6321"/>
                </a:cubicBezTo>
                <a:cubicBezTo>
                  <a:pt x="13251" y="6387"/>
                  <a:pt x="13222" y="6440"/>
                  <a:pt x="13185" y="6440"/>
                </a:cubicBezTo>
                <a:cubicBezTo>
                  <a:pt x="13149" y="6440"/>
                  <a:pt x="13119" y="6387"/>
                  <a:pt x="13119" y="6321"/>
                </a:cubicBezTo>
                <a:cubicBezTo>
                  <a:pt x="13119" y="6255"/>
                  <a:pt x="13149" y="6202"/>
                  <a:pt x="13185" y="6202"/>
                </a:cubicBezTo>
                <a:close/>
                <a:moveTo>
                  <a:pt x="12788" y="6202"/>
                </a:moveTo>
                <a:cubicBezTo>
                  <a:pt x="12824" y="6202"/>
                  <a:pt x="12854" y="6255"/>
                  <a:pt x="12854" y="6321"/>
                </a:cubicBezTo>
                <a:cubicBezTo>
                  <a:pt x="12854" y="6387"/>
                  <a:pt x="12824" y="6440"/>
                  <a:pt x="12788" y="6440"/>
                </a:cubicBezTo>
                <a:cubicBezTo>
                  <a:pt x="12751" y="6440"/>
                  <a:pt x="12722" y="6387"/>
                  <a:pt x="12722" y="6321"/>
                </a:cubicBezTo>
                <a:cubicBezTo>
                  <a:pt x="12722" y="6255"/>
                  <a:pt x="12751" y="6202"/>
                  <a:pt x="12788" y="6202"/>
                </a:cubicBezTo>
                <a:close/>
                <a:moveTo>
                  <a:pt x="12390" y="6202"/>
                </a:moveTo>
                <a:cubicBezTo>
                  <a:pt x="12427" y="6202"/>
                  <a:pt x="12456" y="6255"/>
                  <a:pt x="12456" y="6321"/>
                </a:cubicBezTo>
                <a:cubicBezTo>
                  <a:pt x="12456" y="6387"/>
                  <a:pt x="12427" y="6440"/>
                  <a:pt x="12390" y="6440"/>
                </a:cubicBezTo>
                <a:cubicBezTo>
                  <a:pt x="12354" y="6440"/>
                  <a:pt x="12324" y="6387"/>
                  <a:pt x="12324" y="6321"/>
                </a:cubicBezTo>
                <a:cubicBezTo>
                  <a:pt x="12324" y="6255"/>
                  <a:pt x="12354" y="6202"/>
                  <a:pt x="12390" y="6202"/>
                </a:cubicBezTo>
                <a:close/>
                <a:moveTo>
                  <a:pt x="11993" y="6202"/>
                </a:moveTo>
                <a:cubicBezTo>
                  <a:pt x="12029" y="6202"/>
                  <a:pt x="12059" y="6255"/>
                  <a:pt x="12059" y="6321"/>
                </a:cubicBezTo>
                <a:cubicBezTo>
                  <a:pt x="12059" y="6387"/>
                  <a:pt x="12029" y="6440"/>
                  <a:pt x="11993" y="6440"/>
                </a:cubicBezTo>
                <a:cubicBezTo>
                  <a:pt x="11956" y="6440"/>
                  <a:pt x="11927" y="6387"/>
                  <a:pt x="11927" y="6321"/>
                </a:cubicBezTo>
                <a:cubicBezTo>
                  <a:pt x="11927" y="6255"/>
                  <a:pt x="11956" y="6202"/>
                  <a:pt x="11993" y="6202"/>
                </a:cubicBezTo>
                <a:close/>
                <a:moveTo>
                  <a:pt x="11595" y="6202"/>
                </a:moveTo>
                <a:cubicBezTo>
                  <a:pt x="11631" y="6202"/>
                  <a:pt x="11661" y="6255"/>
                  <a:pt x="11661" y="6321"/>
                </a:cubicBezTo>
                <a:cubicBezTo>
                  <a:pt x="11661" y="6387"/>
                  <a:pt x="11631" y="6440"/>
                  <a:pt x="11595" y="6440"/>
                </a:cubicBezTo>
                <a:cubicBezTo>
                  <a:pt x="11559" y="6440"/>
                  <a:pt x="11529" y="6387"/>
                  <a:pt x="11529" y="6321"/>
                </a:cubicBezTo>
                <a:cubicBezTo>
                  <a:pt x="11529" y="6255"/>
                  <a:pt x="11559" y="6202"/>
                  <a:pt x="11595" y="6202"/>
                </a:cubicBezTo>
                <a:close/>
                <a:moveTo>
                  <a:pt x="11198" y="6202"/>
                </a:moveTo>
                <a:cubicBezTo>
                  <a:pt x="11234" y="6202"/>
                  <a:pt x="11263" y="6255"/>
                  <a:pt x="11263" y="6321"/>
                </a:cubicBezTo>
                <a:cubicBezTo>
                  <a:pt x="11263" y="6387"/>
                  <a:pt x="11234" y="6440"/>
                  <a:pt x="11198" y="6440"/>
                </a:cubicBezTo>
                <a:cubicBezTo>
                  <a:pt x="11161" y="6440"/>
                  <a:pt x="11132" y="6387"/>
                  <a:pt x="11132" y="6321"/>
                </a:cubicBezTo>
                <a:cubicBezTo>
                  <a:pt x="11132" y="6255"/>
                  <a:pt x="11161" y="6202"/>
                  <a:pt x="11198" y="6202"/>
                </a:cubicBezTo>
                <a:close/>
                <a:moveTo>
                  <a:pt x="10800" y="6202"/>
                </a:moveTo>
                <a:cubicBezTo>
                  <a:pt x="10836" y="6202"/>
                  <a:pt x="10866" y="6255"/>
                  <a:pt x="10866" y="6321"/>
                </a:cubicBezTo>
                <a:cubicBezTo>
                  <a:pt x="10866" y="6387"/>
                  <a:pt x="10836" y="6440"/>
                  <a:pt x="10800" y="6440"/>
                </a:cubicBezTo>
                <a:cubicBezTo>
                  <a:pt x="10764" y="6440"/>
                  <a:pt x="10734" y="6387"/>
                  <a:pt x="10734" y="6321"/>
                </a:cubicBezTo>
                <a:cubicBezTo>
                  <a:pt x="10734" y="6255"/>
                  <a:pt x="10764" y="6202"/>
                  <a:pt x="10800" y="6202"/>
                </a:cubicBezTo>
                <a:close/>
                <a:moveTo>
                  <a:pt x="10402" y="6202"/>
                </a:moveTo>
                <a:cubicBezTo>
                  <a:pt x="10439" y="6202"/>
                  <a:pt x="10468" y="6255"/>
                  <a:pt x="10468" y="6321"/>
                </a:cubicBezTo>
                <a:cubicBezTo>
                  <a:pt x="10468" y="6387"/>
                  <a:pt x="10439" y="6440"/>
                  <a:pt x="10402" y="6440"/>
                </a:cubicBezTo>
                <a:cubicBezTo>
                  <a:pt x="10366" y="6440"/>
                  <a:pt x="10337" y="6387"/>
                  <a:pt x="10337" y="6321"/>
                </a:cubicBezTo>
                <a:cubicBezTo>
                  <a:pt x="10337" y="6255"/>
                  <a:pt x="10366" y="6202"/>
                  <a:pt x="10402" y="6202"/>
                </a:cubicBezTo>
                <a:close/>
                <a:moveTo>
                  <a:pt x="10005" y="6202"/>
                </a:moveTo>
                <a:cubicBezTo>
                  <a:pt x="10041" y="6202"/>
                  <a:pt x="10071" y="6255"/>
                  <a:pt x="10071" y="6321"/>
                </a:cubicBezTo>
                <a:cubicBezTo>
                  <a:pt x="10071" y="6387"/>
                  <a:pt x="10041" y="6440"/>
                  <a:pt x="10005" y="6440"/>
                </a:cubicBezTo>
                <a:cubicBezTo>
                  <a:pt x="9968" y="6440"/>
                  <a:pt x="9939" y="6387"/>
                  <a:pt x="9939" y="6321"/>
                </a:cubicBezTo>
                <a:cubicBezTo>
                  <a:pt x="9939" y="6255"/>
                  <a:pt x="9968" y="6202"/>
                  <a:pt x="10005" y="6202"/>
                </a:cubicBezTo>
                <a:close/>
                <a:moveTo>
                  <a:pt x="9607" y="6202"/>
                </a:moveTo>
                <a:cubicBezTo>
                  <a:pt x="9644" y="6202"/>
                  <a:pt x="9673" y="6255"/>
                  <a:pt x="9673" y="6321"/>
                </a:cubicBezTo>
                <a:cubicBezTo>
                  <a:pt x="9673" y="6387"/>
                  <a:pt x="9644" y="6440"/>
                  <a:pt x="9607" y="6440"/>
                </a:cubicBezTo>
                <a:cubicBezTo>
                  <a:pt x="9571" y="6440"/>
                  <a:pt x="9541" y="6387"/>
                  <a:pt x="9541" y="6321"/>
                </a:cubicBezTo>
                <a:cubicBezTo>
                  <a:pt x="9541" y="6255"/>
                  <a:pt x="9571" y="6202"/>
                  <a:pt x="9607" y="6202"/>
                </a:cubicBezTo>
                <a:close/>
                <a:moveTo>
                  <a:pt x="9210" y="6202"/>
                </a:moveTo>
                <a:cubicBezTo>
                  <a:pt x="9246" y="6202"/>
                  <a:pt x="9276" y="6255"/>
                  <a:pt x="9276" y="6321"/>
                </a:cubicBezTo>
                <a:cubicBezTo>
                  <a:pt x="9276" y="6387"/>
                  <a:pt x="9246" y="6440"/>
                  <a:pt x="9210" y="6440"/>
                </a:cubicBezTo>
                <a:cubicBezTo>
                  <a:pt x="9173" y="6440"/>
                  <a:pt x="9144" y="6387"/>
                  <a:pt x="9144" y="6321"/>
                </a:cubicBezTo>
                <a:cubicBezTo>
                  <a:pt x="9144" y="6255"/>
                  <a:pt x="9173" y="6202"/>
                  <a:pt x="9210" y="6202"/>
                </a:cubicBezTo>
                <a:close/>
                <a:moveTo>
                  <a:pt x="8812" y="6202"/>
                </a:moveTo>
                <a:cubicBezTo>
                  <a:pt x="8849" y="6202"/>
                  <a:pt x="8878" y="6255"/>
                  <a:pt x="8878" y="6321"/>
                </a:cubicBezTo>
                <a:cubicBezTo>
                  <a:pt x="8878" y="6387"/>
                  <a:pt x="8849" y="6440"/>
                  <a:pt x="8812" y="6440"/>
                </a:cubicBezTo>
                <a:cubicBezTo>
                  <a:pt x="8776" y="6440"/>
                  <a:pt x="8746" y="6387"/>
                  <a:pt x="8746" y="6321"/>
                </a:cubicBezTo>
                <a:cubicBezTo>
                  <a:pt x="8746" y="6255"/>
                  <a:pt x="8776" y="6202"/>
                  <a:pt x="8812" y="6202"/>
                </a:cubicBezTo>
                <a:close/>
                <a:moveTo>
                  <a:pt x="8415" y="6202"/>
                </a:moveTo>
                <a:cubicBezTo>
                  <a:pt x="8451" y="6202"/>
                  <a:pt x="8481" y="6255"/>
                  <a:pt x="8481" y="6321"/>
                </a:cubicBezTo>
                <a:cubicBezTo>
                  <a:pt x="8481" y="6387"/>
                  <a:pt x="8451" y="6440"/>
                  <a:pt x="8415" y="6440"/>
                </a:cubicBezTo>
                <a:cubicBezTo>
                  <a:pt x="8378" y="6440"/>
                  <a:pt x="8349" y="6387"/>
                  <a:pt x="8349" y="6321"/>
                </a:cubicBezTo>
                <a:cubicBezTo>
                  <a:pt x="8349" y="6255"/>
                  <a:pt x="8378" y="6202"/>
                  <a:pt x="8415" y="6202"/>
                </a:cubicBezTo>
                <a:close/>
                <a:moveTo>
                  <a:pt x="8017" y="6202"/>
                </a:moveTo>
                <a:cubicBezTo>
                  <a:pt x="8053" y="6202"/>
                  <a:pt x="8083" y="6255"/>
                  <a:pt x="8083" y="6321"/>
                </a:cubicBezTo>
                <a:cubicBezTo>
                  <a:pt x="8083" y="6387"/>
                  <a:pt x="8053" y="6440"/>
                  <a:pt x="8017" y="6440"/>
                </a:cubicBezTo>
                <a:cubicBezTo>
                  <a:pt x="7981" y="6440"/>
                  <a:pt x="7951" y="6387"/>
                  <a:pt x="7951" y="6321"/>
                </a:cubicBezTo>
                <a:cubicBezTo>
                  <a:pt x="7951" y="6255"/>
                  <a:pt x="7981" y="6202"/>
                  <a:pt x="8017" y="6202"/>
                </a:cubicBezTo>
                <a:close/>
                <a:moveTo>
                  <a:pt x="7620" y="6202"/>
                </a:moveTo>
                <a:cubicBezTo>
                  <a:pt x="7656" y="6202"/>
                  <a:pt x="7685" y="6255"/>
                  <a:pt x="7685" y="6321"/>
                </a:cubicBezTo>
                <a:cubicBezTo>
                  <a:pt x="7685" y="6387"/>
                  <a:pt x="7656" y="6440"/>
                  <a:pt x="7620" y="6440"/>
                </a:cubicBezTo>
                <a:cubicBezTo>
                  <a:pt x="7583" y="6440"/>
                  <a:pt x="7554" y="6387"/>
                  <a:pt x="7554" y="6321"/>
                </a:cubicBezTo>
                <a:cubicBezTo>
                  <a:pt x="7554" y="6255"/>
                  <a:pt x="7583" y="6202"/>
                  <a:pt x="7620" y="6202"/>
                </a:cubicBezTo>
                <a:close/>
                <a:moveTo>
                  <a:pt x="7222" y="6202"/>
                </a:moveTo>
                <a:cubicBezTo>
                  <a:pt x="7258" y="6202"/>
                  <a:pt x="7288" y="6255"/>
                  <a:pt x="7288" y="6321"/>
                </a:cubicBezTo>
                <a:cubicBezTo>
                  <a:pt x="7288" y="6387"/>
                  <a:pt x="7258" y="6440"/>
                  <a:pt x="7222" y="6440"/>
                </a:cubicBezTo>
                <a:cubicBezTo>
                  <a:pt x="7186" y="6440"/>
                  <a:pt x="7156" y="6387"/>
                  <a:pt x="7156" y="6321"/>
                </a:cubicBezTo>
                <a:cubicBezTo>
                  <a:pt x="7156" y="6255"/>
                  <a:pt x="7186" y="6202"/>
                  <a:pt x="7222" y="6202"/>
                </a:cubicBezTo>
                <a:close/>
                <a:moveTo>
                  <a:pt x="6824" y="6202"/>
                </a:moveTo>
                <a:cubicBezTo>
                  <a:pt x="6861" y="6202"/>
                  <a:pt x="6890" y="6255"/>
                  <a:pt x="6890" y="6321"/>
                </a:cubicBezTo>
                <a:cubicBezTo>
                  <a:pt x="6890" y="6387"/>
                  <a:pt x="6861" y="6440"/>
                  <a:pt x="6824" y="6440"/>
                </a:cubicBezTo>
                <a:cubicBezTo>
                  <a:pt x="6788" y="6440"/>
                  <a:pt x="6759" y="6387"/>
                  <a:pt x="6759" y="6321"/>
                </a:cubicBezTo>
                <a:cubicBezTo>
                  <a:pt x="6759" y="6255"/>
                  <a:pt x="6788" y="6202"/>
                  <a:pt x="6824" y="6202"/>
                </a:cubicBezTo>
                <a:close/>
                <a:moveTo>
                  <a:pt x="6427" y="6202"/>
                </a:moveTo>
                <a:cubicBezTo>
                  <a:pt x="6463" y="6202"/>
                  <a:pt x="6493" y="6255"/>
                  <a:pt x="6493" y="6321"/>
                </a:cubicBezTo>
                <a:cubicBezTo>
                  <a:pt x="6493" y="6387"/>
                  <a:pt x="6463" y="6440"/>
                  <a:pt x="6427" y="6440"/>
                </a:cubicBezTo>
                <a:cubicBezTo>
                  <a:pt x="6390" y="6440"/>
                  <a:pt x="6361" y="6387"/>
                  <a:pt x="6361" y="6321"/>
                </a:cubicBezTo>
                <a:cubicBezTo>
                  <a:pt x="6361" y="6255"/>
                  <a:pt x="6390" y="6202"/>
                  <a:pt x="6427" y="6202"/>
                </a:cubicBezTo>
                <a:close/>
                <a:moveTo>
                  <a:pt x="6029" y="6202"/>
                </a:moveTo>
                <a:cubicBezTo>
                  <a:pt x="6066" y="6202"/>
                  <a:pt x="6095" y="6255"/>
                  <a:pt x="6095" y="6321"/>
                </a:cubicBezTo>
                <a:cubicBezTo>
                  <a:pt x="6095" y="6387"/>
                  <a:pt x="6066" y="6440"/>
                  <a:pt x="6029" y="6440"/>
                </a:cubicBezTo>
                <a:cubicBezTo>
                  <a:pt x="5993" y="6440"/>
                  <a:pt x="5963" y="6387"/>
                  <a:pt x="5963" y="6321"/>
                </a:cubicBezTo>
                <a:cubicBezTo>
                  <a:pt x="5963" y="6255"/>
                  <a:pt x="5993" y="6202"/>
                  <a:pt x="6029" y="6202"/>
                </a:cubicBezTo>
                <a:close/>
                <a:moveTo>
                  <a:pt x="5632" y="6202"/>
                </a:moveTo>
                <a:cubicBezTo>
                  <a:pt x="5668" y="6202"/>
                  <a:pt x="5698" y="6255"/>
                  <a:pt x="5698" y="6321"/>
                </a:cubicBezTo>
                <a:cubicBezTo>
                  <a:pt x="5698" y="6387"/>
                  <a:pt x="5668" y="6440"/>
                  <a:pt x="5632" y="6440"/>
                </a:cubicBezTo>
                <a:cubicBezTo>
                  <a:pt x="5595" y="6440"/>
                  <a:pt x="5566" y="6387"/>
                  <a:pt x="5566" y="6321"/>
                </a:cubicBezTo>
                <a:cubicBezTo>
                  <a:pt x="5566" y="6255"/>
                  <a:pt x="5595" y="6202"/>
                  <a:pt x="5632" y="6202"/>
                </a:cubicBezTo>
                <a:close/>
                <a:moveTo>
                  <a:pt x="5234" y="6202"/>
                </a:moveTo>
                <a:cubicBezTo>
                  <a:pt x="5271" y="6202"/>
                  <a:pt x="5300" y="6255"/>
                  <a:pt x="5300" y="6321"/>
                </a:cubicBezTo>
                <a:cubicBezTo>
                  <a:pt x="5300" y="6387"/>
                  <a:pt x="5271" y="6440"/>
                  <a:pt x="5234" y="6440"/>
                </a:cubicBezTo>
                <a:cubicBezTo>
                  <a:pt x="5198" y="6440"/>
                  <a:pt x="5168" y="6387"/>
                  <a:pt x="5168" y="6321"/>
                </a:cubicBezTo>
                <a:cubicBezTo>
                  <a:pt x="5168" y="6255"/>
                  <a:pt x="5198" y="6202"/>
                  <a:pt x="5234" y="6202"/>
                </a:cubicBezTo>
                <a:close/>
                <a:moveTo>
                  <a:pt x="4837" y="6202"/>
                </a:moveTo>
                <a:cubicBezTo>
                  <a:pt x="4873" y="6202"/>
                  <a:pt x="4903" y="6255"/>
                  <a:pt x="4903" y="6321"/>
                </a:cubicBezTo>
                <a:cubicBezTo>
                  <a:pt x="4903" y="6387"/>
                  <a:pt x="4873" y="6440"/>
                  <a:pt x="4837" y="6440"/>
                </a:cubicBezTo>
                <a:cubicBezTo>
                  <a:pt x="4800" y="6440"/>
                  <a:pt x="4771" y="6387"/>
                  <a:pt x="4771" y="6321"/>
                </a:cubicBezTo>
                <a:cubicBezTo>
                  <a:pt x="4771" y="6255"/>
                  <a:pt x="4800" y="6202"/>
                  <a:pt x="4837" y="6202"/>
                </a:cubicBezTo>
                <a:close/>
                <a:moveTo>
                  <a:pt x="4439" y="6202"/>
                </a:moveTo>
                <a:cubicBezTo>
                  <a:pt x="4475" y="6202"/>
                  <a:pt x="4505" y="6255"/>
                  <a:pt x="4505" y="6321"/>
                </a:cubicBezTo>
                <a:cubicBezTo>
                  <a:pt x="4505" y="6387"/>
                  <a:pt x="4475" y="6440"/>
                  <a:pt x="4439" y="6440"/>
                </a:cubicBezTo>
                <a:cubicBezTo>
                  <a:pt x="4403" y="6440"/>
                  <a:pt x="4373" y="6387"/>
                  <a:pt x="4373" y="6321"/>
                </a:cubicBezTo>
                <a:cubicBezTo>
                  <a:pt x="4373" y="6255"/>
                  <a:pt x="4403" y="6202"/>
                  <a:pt x="4439" y="6202"/>
                </a:cubicBezTo>
                <a:close/>
                <a:moveTo>
                  <a:pt x="4042" y="6202"/>
                </a:moveTo>
                <a:cubicBezTo>
                  <a:pt x="4078" y="6202"/>
                  <a:pt x="4107" y="6255"/>
                  <a:pt x="4107" y="6321"/>
                </a:cubicBezTo>
                <a:cubicBezTo>
                  <a:pt x="4107" y="6387"/>
                  <a:pt x="4078" y="6440"/>
                  <a:pt x="4042" y="6440"/>
                </a:cubicBezTo>
                <a:cubicBezTo>
                  <a:pt x="4005" y="6440"/>
                  <a:pt x="3976" y="6387"/>
                  <a:pt x="3976" y="6321"/>
                </a:cubicBezTo>
                <a:cubicBezTo>
                  <a:pt x="3976" y="6255"/>
                  <a:pt x="4005" y="6202"/>
                  <a:pt x="4042" y="6202"/>
                </a:cubicBezTo>
                <a:close/>
                <a:moveTo>
                  <a:pt x="3644" y="6202"/>
                </a:moveTo>
                <a:cubicBezTo>
                  <a:pt x="3680" y="6202"/>
                  <a:pt x="3710" y="6255"/>
                  <a:pt x="3710" y="6321"/>
                </a:cubicBezTo>
                <a:cubicBezTo>
                  <a:pt x="3710" y="6387"/>
                  <a:pt x="3680" y="6440"/>
                  <a:pt x="3644" y="6440"/>
                </a:cubicBezTo>
                <a:cubicBezTo>
                  <a:pt x="3608" y="6440"/>
                  <a:pt x="3578" y="6387"/>
                  <a:pt x="3578" y="6321"/>
                </a:cubicBezTo>
                <a:cubicBezTo>
                  <a:pt x="3578" y="6255"/>
                  <a:pt x="3608" y="6202"/>
                  <a:pt x="3644" y="6202"/>
                </a:cubicBezTo>
                <a:close/>
                <a:moveTo>
                  <a:pt x="3246" y="6202"/>
                </a:moveTo>
                <a:cubicBezTo>
                  <a:pt x="3283" y="6202"/>
                  <a:pt x="3312" y="6255"/>
                  <a:pt x="3312" y="6321"/>
                </a:cubicBezTo>
                <a:cubicBezTo>
                  <a:pt x="3312" y="6387"/>
                  <a:pt x="3283" y="6440"/>
                  <a:pt x="3246" y="6440"/>
                </a:cubicBezTo>
                <a:cubicBezTo>
                  <a:pt x="3210" y="6440"/>
                  <a:pt x="3181" y="6387"/>
                  <a:pt x="3181" y="6321"/>
                </a:cubicBezTo>
                <a:cubicBezTo>
                  <a:pt x="3181" y="6255"/>
                  <a:pt x="3210" y="6202"/>
                  <a:pt x="3246" y="6202"/>
                </a:cubicBezTo>
                <a:close/>
                <a:moveTo>
                  <a:pt x="2849" y="6202"/>
                </a:moveTo>
                <a:cubicBezTo>
                  <a:pt x="2885" y="6202"/>
                  <a:pt x="2915" y="6255"/>
                  <a:pt x="2915" y="6321"/>
                </a:cubicBezTo>
                <a:cubicBezTo>
                  <a:pt x="2915" y="6387"/>
                  <a:pt x="2885" y="6440"/>
                  <a:pt x="2849" y="6440"/>
                </a:cubicBezTo>
                <a:cubicBezTo>
                  <a:pt x="2812" y="6440"/>
                  <a:pt x="2783" y="6387"/>
                  <a:pt x="2783" y="6321"/>
                </a:cubicBezTo>
                <a:cubicBezTo>
                  <a:pt x="2783" y="6255"/>
                  <a:pt x="2812" y="6202"/>
                  <a:pt x="2849" y="6202"/>
                </a:cubicBezTo>
                <a:close/>
                <a:moveTo>
                  <a:pt x="2451" y="6202"/>
                </a:moveTo>
                <a:cubicBezTo>
                  <a:pt x="2488" y="6202"/>
                  <a:pt x="2517" y="6255"/>
                  <a:pt x="2517" y="6321"/>
                </a:cubicBezTo>
                <a:cubicBezTo>
                  <a:pt x="2517" y="6387"/>
                  <a:pt x="2488" y="6440"/>
                  <a:pt x="2451" y="6440"/>
                </a:cubicBezTo>
                <a:cubicBezTo>
                  <a:pt x="2415" y="6440"/>
                  <a:pt x="2385" y="6387"/>
                  <a:pt x="2385" y="6321"/>
                </a:cubicBezTo>
                <a:cubicBezTo>
                  <a:pt x="2385" y="6255"/>
                  <a:pt x="2415" y="6202"/>
                  <a:pt x="2451" y="6202"/>
                </a:cubicBezTo>
                <a:close/>
                <a:moveTo>
                  <a:pt x="2054" y="6202"/>
                </a:moveTo>
                <a:cubicBezTo>
                  <a:pt x="2090" y="6202"/>
                  <a:pt x="2120" y="6255"/>
                  <a:pt x="2120" y="6321"/>
                </a:cubicBezTo>
                <a:cubicBezTo>
                  <a:pt x="2120" y="6387"/>
                  <a:pt x="2090" y="6440"/>
                  <a:pt x="2054" y="6440"/>
                </a:cubicBezTo>
                <a:cubicBezTo>
                  <a:pt x="2017" y="6440"/>
                  <a:pt x="1988" y="6387"/>
                  <a:pt x="1988" y="6321"/>
                </a:cubicBezTo>
                <a:cubicBezTo>
                  <a:pt x="1988" y="6255"/>
                  <a:pt x="2017" y="6202"/>
                  <a:pt x="2054" y="6202"/>
                </a:cubicBezTo>
                <a:close/>
                <a:moveTo>
                  <a:pt x="1656" y="6202"/>
                </a:moveTo>
                <a:cubicBezTo>
                  <a:pt x="1693" y="6202"/>
                  <a:pt x="1722" y="6255"/>
                  <a:pt x="1722" y="6321"/>
                </a:cubicBezTo>
                <a:cubicBezTo>
                  <a:pt x="1722" y="6387"/>
                  <a:pt x="1693" y="6440"/>
                  <a:pt x="1656" y="6440"/>
                </a:cubicBezTo>
                <a:cubicBezTo>
                  <a:pt x="1620" y="6440"/>
                  <a:pt x="1590" y="6387"/>
                  <a:pt x="1590" y="6321"/>
                </a:cubicBezTo>
                <a:cubicBezTo>
                  <a:pt x="1590" y="6255"/>
                  <a:pt x="1620" y="6202"/>
                  <a:pt x="1656" y="6202"/>
                </a:cubicBezTo>
                <a:close/>
                <a:moveTo>
                  <a:pt x="1259" y="6202"/>
                </a:moveTo>
                <a:cubicBezTo>
                  <a:pt x="1295" y="6202"/>
                  <a:pt x="1325" y="6255"/>
                  <a:pt x="1325" y="6321"/>
                </a:cubicBezTo>
                <a:cubicBezTo>
                  <a:pt x="1325" y="6387"/>
                  <a:pt x="1295" y="6440"/>
                  <a:pt x="1259" y="6440"/>
                </a:cubicBezTo>
                <a:cubicBezTo>
                  <a:pt x="1222" y="6440"/>
                  <a:pt x="1193" y="6387"/>
                  <a:pt x="1193" y="6321"/>
                </a:cubicBezTo>
                <a:cubicBezTo>
                  <a:pt x="1193" y="6255"/>
                  <a:pt x="1222" y="6202"/>
                  <a:pt x="1259" y="6202"/>
                </a:cubicBezTo>
                <a:close/>
                <a:moveTo>
                  <a:pt x="861" y="6202"/>
                </a:moveTo>
                <a:cubicBezTo>
                  <a:pt x="897" y="6202"/>
                  <a:pt x="927" y="6255"/>
                  <a:pt x="927" y="6321"/>
                </a:cubicBezTo>
                <a:cubicBezTo>
                  <a:pt x="927" y="6387"/>
                  <a:pt x="897" y="6440"/>
                  <a:pt x="861" y="6440"/>
                </a:cubicBezTo>
                <a:cubicBezTo>
                  <a:pt x="825" y="6440"/>
                  <a:pt x="795" y="6387"/>
                  <a:pt x="795" y="6321"/>
                </a:cubicBezTo>
                <a:cubicBezTo>
                  <a:pt x="795" y="6255"/>
                  <a:pt x="825" y="6202"/>
                  <a:pt x="861" y="6202"/>
                </a:cubicBezTo>
                <a:close/>
                <a:moveTo>
                  <a:pt x="463" y="6202"/>
                </a:moveTo>
                <a:cubicBezTo>
                  <a:pt x="500" y="6202"/>
                  <a:pt x="529" y="6255"/>
                  <a:pt x="529" y="6321"/>
                </a:cubicBezTo>
                <a:cubicBezTo>
                  <a:pt x="529" y="6387"/>
                  <a:pt x="500" y="6440"/>
                  <a:pt x="463" y="6440"/>
                </a:cubicBezTo>
                <a:cubicBezTo>
                  <a:pt x="427" y="6440"/>
                  <a:pt x="398" y="6387"/>
                  <a:pt x="398" y="6321"/>
                </a:cubicBezTo>
                <a:cubicBezTo>
                  <a:pt x="398" y="6255"/>
                  <a:pt x="427" y="6202"/>
                  <a:pt x="463" y="6202"/>
                </a:cubicBezTo>
                <a:close/>
                <a:moveTo>
                  <a:pt x="66" y="6202"/>
                </a:moveTo>
                <a:cubicBezTo>
                  <a:pt x="102" y="6202"/>
                  <a:pt x="132" y="6255"/>
                  <a:pt x="132" y="6321"/>
                </a:cubicBezTo>
                <a:cubicBezTo>
                  <a:pt x="132" y="6387"/>
                  <a:pt x="102" y="6440"/>
                  <a:pt x="66" y="6440"/>
                </a:cubicBezTo>
                <a:cubicBezTo>
                  <a:pt x="30" y="6440"/>
                  <a:pt x="0" y="6387"/>
                  <a:pt x="0" y="6321"/>
                </a:cubicBezTo>
                <a:cubicBezTo>
                  <a:pt x="0" y="6255"/>
                  <a:pt x="30" y="6202"/>
                  <a:pt x="66" y="6202"/>
                </a:cubicBezTo>
                <a:close/>
                <a:moveTo>
                  <a:pt x="21137" y="6202"/>
                </a:moveTo>
                <a:cubicBezTo>
                  <a:pt x="21173" y="6202"/>
                  <a:pt x="21202" y="6255"/>
                  <a:pt x="21202" y="6321"/>
                </a:cubicBezTo>
                <a:cubicBezTo>
                  <a:pt x="21202" y="6387"/>
                  <a:pt x="21173" y="6440"/>
                  <a:pt x="21137" y="6440"/>
                </a:cubicBezTo>
                <a:cubicBezTo>
                  <a:pt x="21100" y="6440"/>
                  <a:pt x="21071" y="6387"/>
                  <a:pt x="21071" y="6321"/>
                </a:cubicBezTo>
                <a:cubicBezTo>
                  <a:pt x="21071" y="6255"/>
                  <a:pt x="21100" y="6202"/>
                  <a:pt x="21137" y="6202"/>
                </a:cubicBezTo>
                <a:close/>
                <a:moveTo>
                  <a:pt x="21534" y="6202"/>
                </a:moveTo>
                <a:cubicBezTo>
                  <a:pt x="21570" y="6202"/>
                  <a:pt x="21600" y="6255"/>
                  <a:pt x="21600" y="6321"/>
                </a:cubicBezTo>
                <a:cubicBezTo>
                  <a:pt x="21600" y="6387"/>
                  <a:pt x="21570" y="6440"/>
                  <a:pt x="21534" y="6440"/>
                </a:cubicBezTo>
                <a:cubicBezTo>
                  <a:pt x="21498" y="6440"/>
                  <a:pt x="21468" y="6387"/>
                  <a:pt x="21468" y="6321"/>
                </a:cubicBezTo>
                <a:cubicBezTo>
                  <a:pt x="21468" y="6255"/>
                  <a:pt x="21498" y="6202"/>
                  <a:pt x="21534" y="6202"/>
                </a:cubicBezTo>
                <a:close/>
                <a:moveTo>
                  <a:pt x="20739" y="5513"/>
                </a:moveTo>
                <a:cubicBezTo>
                  <a:pt x="20775" y="5513"/>
                  <a:pt x="20805" y="5567"/>
                  <a:pt x="20805" y="5632"/>
                </a:cubicBezTo>
                <a:cubicBezTo>
                  <a:pt x="20805" y="5698"/>
                  <a:pt x="20775" y="5751"/>
                  <a:pt x="20739" y="5751"/>
                </a:cubicBezTo>
                <a:cubicBezTo>
                  <a:pt x="20703" y="5751"/>
                  <a:pt x="20673" y="5698"/>
                  <a:pt x="20673" y="5632"/>
                </a:cubicBezTo>
                <a:cubicBezTo>
                  <a:pt x="20673" y="5567"/>
                  <a:pt x="20703" y="5513"/>
                  <a:pt x="20739" y="5513"/>
                </a:cubicBezTo>
                <a:close/>
                <a:moveTo>
                  <a:pt x="20341" y="5513"/>
                </a:moveTo>
                <a:cubicBezTo>
                  <a:pt x="20378" y="5513"/>
                  <a:pt x="20407" y="5567"/>
                  <a:pt x="20407" y="5632"/>
                </a:cubicBezTo>
                <a:cubicBezTo>
                  <a:pt x="20407" y="5698"/>
                  <a:pt x="20378" y="5751"/>
                  <a:pt x="20341" y="5751"/>
                </a:cubicBezTo>
                <a:cubicBezTo>
                  <a:pt x="20305" y="5751"/>
                  <a:pt x="20276" y="5698"/>
                  <a:pt x="20276" y="5632"/>
                </a:cubicBezTo>
                <a:cubicBezTo>
                  <a:pt x="20276" y="5567"/>
                  <a:pt x="20305" y="5513"/>
                  <a:pt x="20341" y="5513"/>
                </a:cubicBezTo>
                <a:close/>
                <a:moveTo>
                  <a:pt x="19944" y="5513"/>
                </a:moveTo>
                <a:cubicBezTo>
                  <a:pt x="19980" y="5513"/>
                  <a:pt x="20010" y="5567"/>
                  <a:pt x="20010" y="5632"/>
                </a:cubicBezTo>
                <a:cubicBezTo>
                  <a:pt x="20010" y="5698"/>
                  <a:pt x="19980" y="5751"/>
                  <a:pt x="19944" y="5751"/>
                </a:cubicBezTo>
                <a:cubicBezTo>
                  <a:pt x="19907" y="5751"/>
                  <a:pt x="19878" y="5698"/>
                  <a:pt x="19878" y="5632"/>
                </a:cubicBezTo>
                <a:cubicBezTo>
                  <a:pt x="19878" y="5567"/>
                  <a:pt x="19907" y="5513"/>
                  <a:pt x="19944" y="5513"/>
                </a:cubicBezTo>
                <a:close/>
                <a:moveTo>
                  <a:pt x="19546" y="5513"/>
                </a:moveTo>
                <a:cubicBezTo>
                  <a:pt x="19583" y="5513"/>
                  <a:pt x="19612" y="5567"/>
                  <a:pt x="19612" y="5632"/>
                </a:cubicBezTo>
                <a:cubicBezTo>
                  <a:pt x="19612" y="5698"/>
                  <a:pt x="19583" y="5751"/>
                  <a:pt x="19546" y="5751"/>
                </a:cubicBezTo>
                <a:cubicBezTo>
                  <a:pt x="19510" y="5751"/>
                  <a:pt x="19480" y="5698"/>
                  <a:pt x="19480" y="5632"/>
                </a:cubicBezTo>
                <a:cubicBezTo>
                  <a:pt x="19480" y="5567"/>
                  <a:pt x="19510" y="5513"/>
                  <a:pt x="19546" y="5513"/>
                </a:cubicBezTo>
                <a:close/>
                <a:moveTo>
                  <a:pt x="19149" y="5513"/>
                </a:moveTo>
                <a:cubicBezTo>
                  <a:pt x="19185" y="5513"/>
                  <a:pt x="19215" y="5567"/>
                  <a:pt x="19215" y="5632"/>
                </a:cubicBezTo>
                <a:cubicBezTo>
                  <a:pt x="19215" y="5698"/>
                  <a:pt x="19185" y="5751"/>
                  <a:pt x="19149" y="5751"/>
                </a:cubicBezTo>
                <a:cubicBezTo>
                  <a:pt x="19112" y="5751"/>
                  <a:pt x="19083" y="5698"/>
                  <a:pt x="19083" y="5632"/>
                </a:cubicBezTo>
                <a:cubicBezTo>
                  <a:pt x="19083" y="5567"/>
                  <a:pt x="19112" y="5513"/>
                  <a:pt x="19149" y="5513"/>
                </a:cubicBezTo>
                <a:close/>
                <a:moveTo>
                  <a:pt x="18751" y="5513"/>
                </a:moveTo>
                <a:cubicBezTo>
                  <a:pt x="18788" y="5513"/>
                  <a:pt x="18817" y="5567"/>
                  <a:pt x="18817" y="5632"/>
                </a:cubicBezTo>
                <a:cubicBezTo>
                  <a:pt x="18817" y="5698"/>
                  <a:pt x="18788" y="5751"/>
                  <a:pt x="18751" y="5751"/>
                </a:cubicBezTo>
                <a:cubicBezTo>
                  <a:pt x="18715" y="5751"/>
                  <a:pt x="18685" y="5698"/>
                  <a:pt x="18685" y="5632"/>
                </a:cubicBezTo>
                <a:cubicBezTo>
                  <a:pt x="18685" y="5567"/>
                  <a:pt x="18715" y="5513"/>
                  <a:pt x="18751" y="5513"/>
                </a:cubicBezTo>
                <a:close/>
                <a:moveTo>
                  <a:pt x="18354" y="5513"/>
                </a:moveTo>
                <a:cubicBezTo>
                  <a:pt x="18390" y="5513"/>
                  <a:pt x="18420" y="5567"/>
                  <a:pt x="18420" y="5632"/>
                </a:cubicBezTo>
                <a:cubicBezTo>
                  <a:pt x="18420" y="5698"/>
                  <a:pt x="18390" y="5751"/>
                  <a:pt x="18354" y="5751"/>
                </a:cubicBezTo>
                <a:cubicBezTo>
                  <a:pt x="18317" y="5751"/>
                  <a:pt x="18288" y="5698"/>
                  <a:pt x="18288" y="5632"/>
                </a:cubicBezTo>
                <a:cubicBezTo>
                  <a:pt x="18288" y="5567"/>
                  <a:pt x="18317" y="5513"/>
                  <a:pt x="18354" y="5513"/>
                </a:cubicBezTo>
                <a:close/>
                <a:moveTo>
                  <a:pt x="17956" y="5513"/>
                </a:moveTo>
                <a:cubicBezTo>
                  <a:pt x="17992" y="5513"/>
                  <a:pt x="18022" y="5567"/>
                  <a:pt x="18022" y="5632"/>
                </a:cubicBezTo>
                <a:cubicBezTo>
                  <a:pt x="18022" y="5698"/>
                  <a:pt x="17992" y="5751"/>
                  <a:pt x="17956" y="5751"/>
                </a:cubicBezTo>
                <a:cubicBezTo>
                  <a:pt x="17920" y="5751"/>
                  <a:pt x="17890" y="5698"/>
                  <a:pt x="17890" y="5632"/>
                </a:cubicBezTo>
                <a:cubicBezTo>
                  <a:pt x="17890" y="5567"/>
                  <a:pt x="17920" y="5513"/>
                  <a:pt x="17956" y="5513"/>
                </a:cubicBezTo>
                <a:close/>
                <a:moveTo>
                  <a:pt x="17559" y="5513"/>
                </a:moveTo>
                <a:cubicBezTo>
                  <a:pt x="17595" y="5513"/>
                  <a:pt x="17624" y="5567"/>
                  <a:pt x="17624" y="5632"/>
                </a:cubicBezTo>
                <a:cubicBezTo>
                  <a:pt x="17624" y="5698"/>
                  <a:pt x="17595" y="5751"/>
                  <a:pt x="17559" y="5751"/>
                </a:cubicBezTo>
                <a:cubicBezTo>
                  <a:pt x="17522" y="5751"/>
                  <a:pt x="17493" y="5698"/>
                  <a:pt x="17493" y="5632"/>
                </a:cubicBezTo>
                <a:cubicBezTo>
                  <a:pt x="17493" y="5567"/>
                  <a:pt x="17522" y="5513"/>
                  <a:pt x="17559" y="5513"/>
                </a:cubicBezTo>
                <a:close/>
                <a:moveTo>
                  <a:pt x="17161" y="5513"/>
                </a:moveTo>
                <a:cubicBezTo>
                  <a:pt x="17197" y="5513"/>
                  <a:pt x="17227" y="5567"/>
                  <a:pt x="17227" y="5632"/>
                </a:cubicBezTo>
                <a:cubicBezTo>
                  <a:pt x="17227" y="5698"/>
                  <a:pt x="17197" y="5751"/>
                  <a:pt x="17161" y="5751"/>
                </a:cubicBezTo>
                <a:cubicBezTo>
                  <a:pt x="17125" y="5751"/>
                  <a:pt x="17095" y="5698"/>
                  <a:pt x="17095" y="5632"/>
                </a:cubicBezTo>
                <a:cubicBezTo>
                  <a:pt x="17095" y="5567"/>
                  <a:pt x="17125" y="5513"/>
                  <a:pt x="17161" y="5513"/>
                </a:cubicBezTo>
                <a:close/>
                <a:moveTo>
                  <a:pt x="16763" y="5513"/>
                </a:moveTo>
                <a:cubicBezTo>
                  <a:pt x="16800" y="5513"/>
                  <a:pt x="16829" y="5567"/>
                  <a:pt x="16829" y="5632"/>
                </a:cubicBezTo>
                <a:cubicBezTo>
                  <a:pt x="16829" y="5698"/>
                  <a:pt x="16800" y="5751"/>
                  <a:pt x="16763" y="5751"/>
                </a:cubicBezTo>
                <a:cubicBezTo>
                  <a:pt x="16727" y="5751"/>
                  <a:pt x="16697" y="5698"/>
                  <a:pt x="16697" y="5632"/>
                </a:cubicBezTo>
                <a:cubicBezTo>
                  <a:pt x="16697" y="5567"/>
                  <a:pt x="16727" y="5513"/>
                  <a:pt x="16763" y="5513"/>
                </a:cubicBezTo>
                <a:close/>
                <a:moveTo>
                  <a:pt x="16366" y="5513"/>
                </a:moveTo>
                <a:cubicBezTo>
                  <a:pt x="16402" y="5513"/>
                  <a:pt x="16432" y="5567"/>
                  <a:pt x="16432" y="5632"/>
                </a:cubicBezTo>
                <a:cubicBezTo>
                  <a:pt x="16432" y="5698"/>
                  <a:pt x="16402" y="5751"/>
                  <a:pt x="16366" y="5751"/>
                </a:cubicBezTo>
                <a:cubicBezTo>
                  <a:pt x="16329" y="5751"/>
                  <a:pt x="16300" y="5698"/>
                  <a:pt x="16300" y="5632"/>
                </a:cubicBezTo>
                <a:cubicBezTo>
                  <a:pt x="16300" y="5567"/>
                  <a:pt x="16329" y="5513"/>
                  <a:pt x="16366" y="5513"/>
                </a:cubicBezTo>
                <a:close/>
                <a:moveTo>
                  <a:pt x="15968" y="5513"/>
                </a:moveTo>
                <a:cubicBezTo>
                  <a:pt x="16005" y="5513"/>
                  <a:pt x="16034" y="5567"/>
                  <a:pt x="16034" y="5632"/>
                </a:cubicBezTo>
                <a:cubicBezTo>
                  <a:pt x="16034" y="5698"/>
                  <a:pt x="16005" y="5751"/>
                  <a:pt x="15968" y="5751"/>
                </a:cubicBezTo>
                <a:cubicBezTo>
                  <a:pt x="15932" y="5751"/>
                  <a:pt x="15902" y="5698"/>
                  <a:pt x="15902" y="5632"/>
                </a:cubicBezTo>
                <a:cubicBezTo>
                  <a:pt x="15902" y="5567"/>
                  <a:pt x="15932" y="5513"/>
                  <a:pt x="15968" y="5513"/>
                </a:cubicBezTo>
                <a:close/>
                <a:moveTo>
                  <a:pt x="15571" y="5513"/>
                </a:moveTo>
                <a:cubicBezTo>
                  <a:pt x="15607" y="5513"/>
                  <a:pt x="15637" y="5567"/>
                  <a:pt x="15637" y="5632"/>
                </a:cubicBezTo>
                <a:cubicBezTo>
                  <a:pt x="15637" y="5698"/>
                  <a:pt x="15607" y="5751"/>
                  <a:pt x="15571" y="5751"/>
                </a:cubicBezTo>
                <a:cubicBezTo>
                  <a:pt x="15534" y="5751"/>
                  <a:pt x="15505" y="5698"/>
                  <a:pt x="15505" y="5632"/>
                </a:cubicBezTo>
                <a:cubicBezTo>
                  <a:pt x="15505" y="5567"/>
                  <a:pt x="15534" y="5513"/>
                  <a:pt x="15571" y="5513"/>
                </a:cubicBezTo>
                <a:close/>
                <a:moveTo>
                  <a:pt x="15173" y="5513"/>
                </a:moveTo>
                <a:cubicBezTo>
                  <a:pt x="15210" y="5513"/>
                  <a:pt x="15239" y="5567"/>
                  <a:pt x="15239" y="5632"/>
                </a:cubicBezTo>
                <a:cubicBezTo>
                  <a:pt x="15239" y="5698"/>
                  <a:pt x="15210" y="5751"/>
                  <a:pt x="15173" y="5751"/>
                </a:cubicBezTo>
                <a:cubicBezTo>
                  <a:pt x="15137" y="5751"/>
                  <a:pt x="15107" y="5698"/>
                  <a:pt x="15107" y="5632"/>
                </a:cubicBezTo>
                <a:cubicBezTo>
                  <a:pt x="15107" y="5567"/>
                  <a:pt x="15137" y="5513"/>
                  <a:pt x="15173" y="5513"/>
                </a:cubicBezTo>
                <a:close/>
                <a:moveTo>
                  <a:pt x="14776" y="5513"/>
                </a:moveTo>
                <a:cubicBezTo>
                  <a:pt x="14812" y="5513"/>
                  <a:pt x="14841" y="5566"/>
                  <a:pt x="14841" y="5632"/>
                </a:cubicBezTo>
                <a:cubicBezTo>
                  <a:pt x="14841" y="5698"/>
                  <a:pt x="14812" y="5751"/>
                  <a:pt x="14776" y="5751"/>
                </a:cubicBezTo>
                <a:cubicBezTo>
                  <a:pt x="14739" y="5751"/>
                  <a:pt x="14710" y="5698"/>
                  <a:pt x="14710" y="5632"/>
                </a:cubicBezTo>
                <a:cubicBezTo>
                  <a:pt x="14710" y="5566"/>
                  <a:pt x="14739" y="5513"/>
                  <a:pt x="14776" y="5513"/>
                </a:cubicBezTo>
                <a:close/>
                <a:moveTo>
                  <a:pt x="14378" y="5513"/>
                </a:moveTo>
                <a:cubicBezTo>
                  <a:pt x="14414" y="5513"/>
                  <a:pt x="14444" y="5566"/>
                  <a:pt x="14444" y="5632"/>
                </a:cubicBezTo>
                <a:cubicBezTo>
                  <a:pt x="14444" y="5698"/>
                  <a:pt x="14414" y="5751"/>
                  <a:pt x="14378" y="5751"/>
                </a:cubicBezTo>
                <a:cubicBezTo>
                  <a:pt x="14342" y="5751"/>
                  <a:pt x="14312" y="5698"/>
                  <a:pt x="14312" y="5632"/>
                </a:cubicBezTo>
                <a:cubicBezTo>
                  <a:pt x="14312" y="5566"/>
                  <a:pt x="14342" y="5513"/>
                  <a:pt x="14378" y="5513"/>
                </a:cubicBezTo>
                <a:close/>
                <a:moveTo>
                  <a:pt x="13980" y="5513"/>
                </a:moveTo>
                <a:cubicBezTo>
                  <a:pt x="14017" y="5513"/>
                  <a:pt x="14046" y="5566"/>
                  <a:pt x="14046" y="5632"/>
                </a:cubicBezTo>
                <a:cubicBezTo>
                  <a:pt x="14046" y="5698"/>
                  <a:pt x="14017" y="5751"/>
                  <a:pt x="13980" y="5751"/>
                </a:cubicBezTo>
                <a:cubicBezTo>
                  <a:pt x="13944" y="5751"/>
                  <a:pt x="13915" y="5698"/>
                  <a:pt x="13915" y="5632"/>
                </a:cubicBezTo>
                <a:cubicBezTo>
                  <a:pt x="13915" y="5566"/>
                  <a:pt x="13944" y="5513"/>
                  <a:pt x="13980" y="5513"/>
                </a:cubicBezTo>
                <a:close/>
                <a:moveTo>
                  <a:pt x="13583" y="5513"/>
                </a:moveTo>
                <a:cubicBezTo>
                  <a:pt x="13619" y="5513"/>
                  <a:pt x="13649" y="5566"/>
                  <a:pt x="13649" y="5632"/>
                </a:cubicBezTo>
                <a:cubicBezTo>
                  <a:pt x="13649" y="5698"/>
                  <a:pt x="13619" y="5751"/>
                  <a:pt x="13583" y="5751"/>
                </a:cubicBezTo>
                <a:cubicBezTo>
                  <a:pt x="13547" y="5751"/>
                  <a:pt x="13517" y="5698"/>
                  <a:pt x="13517" y="5632"/>
                </a:cubicBezTo>
                <a:cubicBezTo>
                  <a:pt x="13517" y="5566"/>
                  <a:pt x="13547" y="5513"/>
                  <a:pt x="13583" y="5513"/>
                </a:cubicBezTo>
                <a:close/>
                <a:moveTo>
                  <a:pt x="13185" y="5513"/>
                </a:moveTo>
                <a:cubicBezTo>
                  <a:pt x="13222" y="5513"/>
                  <a:pt x="13251" y="5566"/>
                  <a:pt x="13251" y="5632"/>
                </a:cubicBezTo>
                <a:cubicBezTo>
                  <a:pt x="13251" y="5698"/>
                  <a:pt x="13222" y="5751"/>
                  <a:pt x="13185" y="5751"/>
                </a:cubicBezTo>
                <a:cubicBezTo>
                  <a:pt x="13149" y="5751"/>
                  <a:pt x="13119" y="5698"/>
                  <a:pt x="13119" y="5632"/>
                </a:cubicBezTo>
                <a:cubicBezTo>
                  <a:pt x="13119" y="5566"/>
                  <a:pt x="13149" y="5513"/>
                  <a:pt x="13185" y="5513"/>
                </a:cubicBezTo>
                <a:close/>
                <a:moveTo>
                  <a:pt x="12788" y="5513"/>
                </a:moveTo>
                <a:cubicBezTo>
                  <a:pt x="12824" y="5513"/>
                  <a:pt x="12854" y="5566"/>
                  <a:pt x="12854" y="5632"/>
                </a:cubicBezTo>
                <a:cubicBezTo>
                  <a:pt x="12854" y="5698"/>
                  <a:pt x="12824" y="5751"/>
                  <a:pt x="12788" y="5751"/>
                </a:cubicBezTo>
                <a:cubicBezTo>
                  <a:pt x="12751" y="5751"/>
                  <a:pt x="12722" y="5698"/>
                  <a:pt x="12722" y="5632"/>
                </a:cubicBezTo>
                <a:cubicBezTo>
                  <a:pt x="12722" y="5566"/>
                  <a:pt x="12751" y="5513"/>
                  <a:pt x="12788" y="5513"/>
                </a:cubicBezTo>
                <a:close/>
                <a:moveTo>
                  <a:pt x="12390" y="5513"/>
                </a:moveTo>
                <a:cubicBezTo>
                  <a:pt x="12427" y="5513"/>
                  <a:pt x="12456" y="5566"/>
                  <a:pt x="12456" y="5632"/>
                </a:cubicBezTo>
                <a:cubicBezTo>
                  <a:pt x="12456" y="5698"/>
                  <a:pt x="12427" y="5751"/>
                  <a:pt x="12390" y="5751"/>
                </a:cubicBezTo>
                <a:cubicBezTo>
                  <a:pt x="12354" y="5751"/>
                  <a:pt x="12324" y="5698"/>
                  <a:pt x="12324" y="5632"/>
                </a:cubicBezTo>
                <a:cubicBezTo>
                  <a:pt x="12324" y="5566"/>
                  <a:pt x="12354" y="5513"/>
                  <a:pt x="12390" y="5513"/>
                </a:cubicBezTo>
                <a:close/>
                <a:moveTo>
                  <a:pt x="11993" y="5513"/>
                </a:moveTo>
                <a:cubicBezTo>
                  <a:pt x="12029" y="5513"/>
                  <a:pt x="12059" y="5566"/>
                  <a:pt x="12059" y="5632"/>
                </a:cubicBezTo>
                <a:cubicBezTo>
                  <a:pt x="12059" y="5698"/>
                  <a:pt x="12029" y="5751"/>
                  <a:pt x="11993" y="5751"/>
                </a:cubicBezTo>
                <a:cubicBezTo>
                  <a:pt x="11956" y="5751"/>
                  <a:pt x="11927" y="5698"/>
                  <a:pt x="11927" y="5632"/>
                </a:cubicBezTo>
                <a:cubicBezTo>
                  <a:pt x="11927" y="5566"/>
                  <a:pt x="11956" y="5513"/>
                  <a:pt x="11993" y="5513"/>
                </a:cubicBezTo>
                <a:close/>
                <a:moveTo>
                  <a:pt x="11595" y="5513"/>
                </a:moveTo>
                <a:cubicBezTo>
                  <a:pt x="11631" y="5513"/>
                  <a:pt x="11661" y="5566"/>
                  <a:pt x="11661" y="5632"/>
                </a:cubicBezTo>
                <a:cubicBezTo>
                  <a:pt x="11661" y="5698"/>
                  <a:pt x="11631" y="5751"/>
                  <a:pt x="11595" y="5751"/>
                </a:cubicBezTo>
                <a:cubicBezTo>
                  <a:pt x="11559" y="5751"/>
                  <a:pt x="11529" y="5698"/>
                  <a:pt x="11529" y="5632"/>
                </a:cubicBezTo>
                <a:cubicBezTo>
                  <a:pt x="11529" y="5566"/>
                  <a:pt x="11559" y="5513"/>
                  <a:pt x="11595" y="5513"/>
                </a:cubicBezTo>
                <a:close/>
                <a:moveTo>
                  <a:pt x="11198" y="5513"/>
                </a:moveTo>
                <a:cubicBezTo>
                  <a:pt x="11234" y="5513"/>
                  <a:pt x="11263" y="5566"/>
                  <a:pt x="11263" y="5632"/>
                </a:cubicBezTo>
                <a:cubicBezTo>
                  <a:pt x="11263" y="5698"/>
                  <a:pt x="11234" y="5751"/>
                  <a:pt x="11198" y="5751"/>
                </a:cubicBezTo>
                <a:cubicBezTo>
                  <a:pt x="11161" y="5751"/>
                  <a:pt x="11132" y="5698"/>
                  <a:pt x="11132" y="5632"/>
                </a:cubicBezTo>
                <a:cubicBezTo>
                  <a:pt x="11132" y="5566"/>
                  <a:pt x="11161" y="5513"/>
                  <a:pt x="11198" y="5513"/>
                </a:cubicBezTo>
                <a:close/>
                <a:moveTo>
                  <a:pt x="10800" y="5513"/>
                </a:moveTo>
                <a:cubicBezTo>
                  <a:pt x="10836" y="5513"/>
                  <a:pt x="10866" y="5566"/>
                  <a:pt x="10866" y="5632"/>
                </a:cubicBezTo>
                <a:cubicBezTo>
                  <a:pt x="10866" y="5698"/>
                  <a:pt x="10836" y="5751"/>
                  <a:pt x="10800" y="5751"/>
                </a:cubicBezTo>
                <a:cubicBezTo>
                  <a:pt x="10764" y="5751"/>
                  <a:pt x="10734" y="5698"/>
                  <a:pt x="10734" y="5632"/>
                </a:cubicBezTo>
                <a:cubicBezTo>
                  <a:pt x="10734" y="5566"/>
                  <a:pt x="10764" y="5513"/>
                  <a:pt x="10800" y="5513"/>
                </a:cubicBezTo>
                <a:close/>
                <a:moveTo>
                  <a:pt x="10402" y="5513"/>
                </a:moveTo>
                <a:cubicBezTo>
                  <a:pt x="10439" y="5513"/>
                  <a:pt x="10468" y="5566"/>
                  <a:pt x="10468" y="5632"/>
                </a:cubicBezTo>
                <a:cubicBezTo>
                  <a:pt x="10468" y="5698"/>
                  <a:pt x="10439" y="5751"/>
                  <a:pt x="10402" y="5751"/>
                </a:cubicBezTo>
                <a:cubicBezTo>
                  <a:pt x="10366" y="5751"/>
                  <a:pt x="10337" y="5698"/>
                  <a:pt x="10337" y="5632"/>
                </a:cubicBezTo>
                <a:cubicBezTo>
                  <a:pt x="10337" y="5566"/>
                  <a:pt x="10366" y="5513"/>
                  <a:pt x="10402" y="5513"/>
                </a:cubicBezTo>
                <a:close/>
                <a:moveTo>
                  <a:pt x="10005" y="5513"/>
                </a:moveTo>
                <a:cubicBezTo>
                  <a:pt x="10041" y="5513"/>
                  <a:pt x="10071" y="5566"/>
                  <a:pt x="10071" y="5632"/>
                </a:cubicBezTo>
                <a:cubicBezTo>
                  <a:pt x="10071" y="5698"/>
                  <a:pt x="10041" y="5751"/>
                  <a:pt x="10005" y="5751"/>
                </a:cubicBezTo>
                <a:cubicBezTo>
                  <a:pt x="9968" y="5751"/>
                  <a:pt x="9939" y="5698"/>
                  <a:pt x="9939" y="5632"/>
                </a:cubicBezTo>
                <a:cubicBezTo>
                  <a:pt x="9939" y="5566"/>
                  <a:pt x="9968" y="5513"/>
                  <a:pt x="10005" y="5513"/>
                </a:cubicBezTo>
                <a:close/>
                <a:moveTo>
                  <a:pt x="9607" y="5513"/>
                </a:moveTo>
                <a:cubicBezTo>
                  <a:pt x="9644" y="5513"/>
                  <a:pt x="9673" y="5566"/>
                  <a:pt x="9673" y="5632"/>
                </a:cubicBezTo>
                <a:cubicBezTo>
                  <a:pt x="9673" y="5698"/>
                  <a:pt x="9644" y="5751"/>
                  <a:pt x="9607" y="5751"/>
                </a:cubicBezTo>
                <a:cubicBezTo>
                  <a:pt x="9571" y="5751"/>
                  <a:pt x="9541" y="5698"/>
                  <a:pt x="9541" y="5632"/>
                </a:cubicBezTo>
                <a:cubicBezTo>
                  <a:pt x="9541" y="5566"/>
                  <a:pt x="9571" y="5513"/>
                  <a:pt x="9607" y="5513"/>
                </a:cubicBezTo>
                <a:close/>
                <a:moveTo>
                  <a:pt x="9210" y="5513"/>
                </a:moveTo>
                <a:cubicBezTo>
                  <a:pt x="9246" y="5513"/>
                  <a:pt x="9276" y="5566"/>
                  <a:pt x="9276" y="5632"/>
                </a:cubicBezTo>
                <a:cubicBezTo>
                  <a:pt x="9276" y="5698"/>
                  <a:pt x="9246" y="5751"/>
                  <a:pt x="9210" y="5751"/>
                </a:cubicBezTo>
                <a:cubicBezTo>
                  <a:pt x="9173" y="5751"/>
                  <a:pt x="9144" y="5698"/>
                  <a:pt x="9144" y="5632"/>
                </a:cubicBezTo>
                <a:cubicBezTo>
                  <a:pt x="9144" y="5566"/>
                  <a:pt x="9173" y="5513"/>
                  <a:pt x="9210" y="5513"/>
                </a:cubicBezTo>
                <a:close/>
                <a:moveTo>
                  <a:pt x="8812" y="5513"/>
                </a:moveTo>
                <a:cubicBezTo>
                  <a:pt x="8849" y="5513"/>
                  <a:pt x="8878" y="5566"/>
                  <a:pt x="8878" y="5632"/>
                </a:cubicBezTo>
                <a:cubicBezTo>
                  <a:pt x="8878" y="5698"/>
                  <a:pt x="8849" y="5751"/>
                  <a:pt x="8812" y="5751"/>
                </a:cubicBezTo>
                <a:cubicBezTo>
                  <a:pt x="8776" y="5751"/>
                  <a:pt x="8746" y="5698"/>
                  <a:pt x="8746" y="5632"/>
                </a:cubicBezTo>
                <a:cubicBezTo>
                  <a:pt x="8746" y="5566"/>
                  <a:pt x="8776" y="5513"/>
                  <a:pt x="8812" y="5513"/>
                </a:cubicBezTo>
                <a:close/>
                <a:moveTo>
                  <a:pt x="8415" y="5513"/>
                </a:moveTo>
                <a:cubicBezTo>
                  <a:pt x="8451" y="5513"/>
                  <a:pt x="8481" y="5566"/>
                  <a:pt x="8481" y="5632"/>
                </a:cubicBezTo>
                <a:cubicBezTo>
                  <a:pt x="8481" y="5698"/>
                  <a:pt x="8451" y="5751"/>
                  <a:pt x="8415" y="5751"/>
                </a:cubicBezTo>
                <a:cubicBezTo>
                  <a:pt x="8378" y="5751"/>
                  <a:pt x="8349" y="5698"/>
                  <a:pt x="8349" y="5632"/>
                </a:cubicBezTo>
                <a:cubicBezTo>
                  <a:pt x="8349" y="5566"/>
                  <a:pt x="8378" y="5513"/>
                  <a:pt x="8415" y="5513"/>
                </a:cubicBezTo>
                <a:close/>
                <a:moveTo>
                  <a:pt x="8017" y="5513"/>
                </a:moveTo>
                <a:cubicBezTo>
                  <a:pt x="8053" y="5513"/>
                  <a:pt x="8083" y="5566"/>
                  <a:pt x="8083" y="5632"/>
                </a:cubicBezTo>
                <a:cubicBezTo>
                  <a:pt x="8083" y="5698"/>
                  <a:pt x="8053" y="5751"/>
                  <a:pt x="8017" y="5751"/>
                </a:cubicBezTo>
                <a:cubicBezTo>
                  <a:pt x="7981" y="5751"/>
                  <a:pt x="7951" y="5698"/>
                  <a:pt x="7951" y="5632"/>
                </a:cubicBezTo>
                <a:cubicBezTo>
                  <a:pt x="7951" y="5566"/>
                  <a:pt x="7981" y="5513"/>
                  <a:pt x="8017" y="5513"/>
                </a:cubicBezTo>
                <a:close/>
                <a:moveTo>
                  <a:pt x="7620" y="5513"/>
                </a:moveTo>
                <a:cubicBezTo>
                  <a:pt x="7656" y="5513"/>
                  <a:pt x="7685" y="5566"/>
                  <a:pt x="7685" y="5632"/>
                </a:cubicBezTo>
                <a:cubicBezTo>
                  <a:pt x="7685" y="5698"/>
                  <a:pt x="7656" y="5751"/>
                  <a:pt x="7620" y="5751"/>
                </a:cubicBezTo>
                <a:cubicBezTo>
                  <a:pt x="7583" y="5751"/>
                  <a:pt x="7554" y="5698"/>
                  <a:pt x="7554" y="5632"/>
                </a:cubicBezTo>
                <a:cubicBezTo>
                  <a:pt x="7554" y="5566"/>
                  <a:pt x="7583" y="5513"/>
                  <a:pt x="7620" y="5513"/>
                </a:cubicBezTo>
                <a:close/>
                <a:moveTo>
                  <a:pt x="7222" y="5513"/>
                </a:moveTo>
                <a:cubicBezTo>
                  <a:pt x="7258" y="5513"/>
                  <a:pt x="7288" y="5566"/>
                  <a:pt x="7288" y="5632"/>
                </a:cubicBezTo>
                <a:cubicBezTo>
                  <a:pt x="7288" y="5698"/>
                  <a:pt x="7258" y="5751"/>
                  <a:pt x="7222" y="5751"/>
                </a:cubicBezTo>
                <a:cubicBezTo>
                  <a:pt x="7186" y="5751"/>
                  <a:pt x="7156" y="5698"/>
                  <a:pt x="7156" y="5632"/>
                </a:cubicBezTo>
                <a:cubicBezTo>
                  <a:pt x="7156" y="5566"/>
                  <a:pt x="7186" y="5513"/>
                  <a:pt x="7222" y="5513"/>
                </a:cubicBezTo>
                <a:close/>
                <a:moveTo>
                  <a:pt x="6824" y="5513"/>
                </a:moveTo>
                <a:cubicBezTo>
                  <a:pt x="6861" y="5513"/>
                  <a:pt x="6890" y="5566"/>
                  <a:pt x="6890" y="5632"/>
                </a:cubicBezTo>
                <a:cubicBezTo>
                  <a:pt x="6890" y="5698"/>
                  <a:pt x="6861" y="5751"/>
                  <a:pt x="6824" y="5751"/>
                </a:cubicBezTo>
                <a:cubicBezTo>
                  <a:pt x="6788" y="5751"/>
                  <a:pt x="6759" y="5698"/>
                  <a:pt x="6759" y="5632"/>
                </a:cubicBezTo>
                <a:cubicBezTo>
                  <a:pt x="6759" y="5566"/>
                  <a:pt x="6788" y="5513"/>
                  <a:pt x="6824" y="5513"/>
                </a:cubicBezTo>
                <a:close/>
                <a:moveTo>
                  <a:pt x="6427" y="5513"/>
                </a:moveTo>
                <a:cubicBezTo>
                  <a:pt x="6463" y="5513"/>
                  <a:pt x="6493" y="5566"/>
                  <a:pt x="6493" y="5632"/>
                </a:cubicBezTo>
                <a:cubicBezTo>
                  <a:pt x="6493" y="5698"/>
                  <a:pt x="6463" y="5751"/>
                  <a:pt x="6427" y="5751"/>
                </a:cubicBezTo>
                <a:cubicBezTo>
                  <a:pt x="6390" y="5751"/>
                  <a:pt x="6361" y="5698"/>
                  <a:pt x="6361" y="5632"/>
                </a:cubicBezTo>
                <a:cubicBezTo>
                  <a:pt x="6361" y="5566"/>
                  <a:pt x="6390" y="5513"/>
                  <a:pt x="6427" y="5513"/>
                </a:cubicBezTo>
                <a:close/>
                <a:moveTo>
                  <a:pt x="6029" y="5513"/>
                </a:moveTo>
                <a:cubicBezTo>
                  <a:pt x="6066" y="5513"/>
                  <a:pt x="6095" y="5566"/>
                  <a:pt x="6095" y="5632"/>
                </a:cubicBezTo>
                <a:cubicBezTo>
                  <a:pt x="6095" y="5698"/>
                  <a:pt x="6066" y="5751"/>
                  <a:pt x="6029" y="5751"/>
                </a:cubicBezTo>
                <a:cubicBezTo>
                  <a:pt x="5993" y="5751"/>
                  <a:pt x="5963" y="5698"/>
                  <a:pt x="5963" y="5632"/>
                </a:cubicBezTo>
                <a:cubicBezTo>
                  <a:pt x="5963" y="5566"/>
                  <a:pt x="5993" y="5513"/>
                  <a:pt x="6029" y="5513"/>
                </a:cubicBezTo>
                <a:close/>
                <a:moveTo>
                  <a:pt x="5632" y="5513"/>
                </a:moveTo>
                <a:cubicBezTo>
                  <a:pt x="5668" y="5513"/>
                  <a:pt x="5698" y="5566"/>
                  <a:pt x="5698" y="5632"/>
                </a:cubicBezTo>
                <a:cubicBezTo>
                  <a:pt x="5698" y="5698"/>
                  <a:pt x="5668" y="5751"/>
                  <a:pt x="5632" y="5751"/>
                </a:cubicBezTo>
                <a:cubicBezTo>
                  <a:pt x="5595" y="5751"/>
                  <a:pt x="5566" y="5698"/>
                  <a:pt x="5566" y="5632"/>
                </a:cubicBezTo>
                <a:cubicBezTo>
                  <a:pt x="5566" y="5566"/>
                  <a:pt x="5595" y="5513"/>
                  <a:pt x="5632" y="5513"/>
                </a:cubicBezTo>
                <a:close/>
                <a:moveTo>
                  <a:pt x="5234" y="5513"/>
                </a:moveTo>
                <a:cubicBezTo>
                  <a:pt x="5271" y="5513"/>
                  <a:pt x="5300" y="5566"/>
                  <a:pt x="5300" y="5632"/>
                </a:cubicBezTo>
                <a:cubicBezTo>
                  <a:pt x="5300" y="5698"/>
                  <a:pt x="5271" y="5751"/>
                  <a:pt x="5234" y="5751"/>
                </a:cubicBezTo>
                <a:cubicBezTo>
                  <a:pt x="5198" y="5751"/>
                  <a:pt x="5168" y="5698"/>
                  <a:pt x="5168" y="5632"/>
                </a:cubicBezTo>
                <a:cubicBezTo>
                  <a:pt x="5168" y="5566"/>
                  <a:pt x="5198" y="5513"/>
                  <a:pt x="5234" y="5513"/>
                </a:cubicBezTo>
                <a:close/>
                <a:moveTo>
                  <a:pt x="4837" y="5513"/>
                </a:moveTo>
                <a:cubicBezTo>
                  <a:pt x="4873" y="5513"/>
                  <a:pt x="4903" y="5566"/>
                  <a:pt x="4903" y="5632"/>
                </a:cubicBezTo>
                <a:cubicBezTo>
                  <a:pt x="4903" y="5698"/>
                  <a:pt x="4873" y="5751"/>
                  <a:pt x="4837" y="5751"/>
                </a:cubicBezTo>
                <a:cubicBezTo>
                  <a:pt x="4800" y="5751"/>
                  <a:pt x="4771" y="5698"/>
                  <a:pt x="4771" y="5632"/>
                </a:cubicBezTo>
                <a:cubicBezTo>
                  <a:pt x="4771" y="5566"/>
                  <a:pt x="4800" y="5513"/>
                  <a:pt x="4837" y="5513"/>
                </a:cubicBezTo>
                <a:close/>
                <a:moveTo>
                  <a:pt x="4439" y="5513"/>
                </a:moveTo>
                <a:cubicBezTo>
                  <a:pt x="4475" y="5513"/>
                  <a:pt x="4505" y="5566"/>
                  <a:pt x="4505" y="5632"/>
                </a:cubicBezTo>
                <a:cubicBezTo>
                  <a:pt x="4505" y="5698"/>
                  <a:pt x="4475" y="5751"/>
                  <a:pt x="4439" y="5751"/>
                </a:cubicBezTo>
                <a:cubicBezTo>
                  <a:pt x="4403" y="5751"/>
                  <a:pt x="4373" y="5698"/>
                  <a:pt x="4373" y="5632"/>
                </a:cubicBezTo>
                <a:cubicBezTo>
                  <a:pt x="4373" y="5566"/>
                  <a:pt x="4403" y="5513"/>
                  <a:pt x="4439" y="5513"/>
                </a:cubicBezTo>
                <a:close/>
                <a:moveTo>
                  <a:pt x="4042" y="5513"/>
                </a:moveTo>
                <a:cubicBezTo>
                  <a:pt x="4078" y="5513"/>
                  <a:pt x="4107" y="5566"/>
                  <a:pt x="4107" y="5632"/>
                </a:cubicBezTo>
                <a:cubicBezTo>
                  <a:pt x="4107" y="5698"/>
                  <a:pt x="4078" y="5751"/>
                  <a:pt x="4042" y="5751"/>
                </a:cubicBezTo>
                <a:cubicBezTo>
                  <a:pt x="4005" y="5751"/>
                  <a:pt x="3976" y="5698"/>
                  <a:pt x="3976" y="5632"/>
                </a:cubicBezTo>
                <a:cubicBezTo>
                  <a:pt x="3976" y="5566"/>
                  <a:pt x="4005" y="5513"/>
                  <a:pt x="4042" y="5513"/>
                </a:cubicBezTo>
                <a:close/>
                <a:moveTo>
                  <a:pt x="3644" y="5513"/>
                </a:moveTo>
                <a:cubicBezTo>
                  <a:pt x="3680" y="5513"/>
                  <a:pt x="3710" y="5566"/>
                  <a:pt x="3710" y="5632"/>
                </a:cubicBezTo>
                <a:cubicBezTo>
                  <a:pt x="3710" y="5698"/>
                  <a:pt x="3680" y="5751"/>
                  <a:pt x="3644" y="5751"/>
                </a:cubicBezTo>
                <a:cubicBezTo>
                  <a:pt x="3608" y="5751"/>
                  <a:pt x="3578" y="5698"/>
                  <a:pt x="3578" y="5632"/>
                </a:cubicBezTo>
                <a:cubicBezTo>
                  <a:pt x="3578" y="5566"/>
                  <a:pt x="3608" y="5513"/>
                  <a:pt x="3644" y="5513"/>
                </a:cubicBezTo>
                <a:close/>
                <a:moveTo>
                  <a:pt x="3246" y="5513"/>
                </a:moveTo>
                <a:cubicBezTo>
                  <a:pt x="3283" y="5513"/>
                  <a:pt x="3312" y="5566"/>
                  <a:pt x="3312" y="5632"/>
                </a:cubicBezTo>
                <a:cubicBezTo>
                  <a:pt x="3312" y="5698"/>
                  <a:pt x="3283" y="5751"/>
                  <a:pt x="3246" y="5751"/>
                </a:cubicBezTo>
                <a:cubicBezTo>
                  <a:pt x="3210" y="5751"/>
                  <a:pt x="3181" y="5698"/>
                  <a:pt x="3181" y="5632"/>
                </a:cubicBezTo>
                <a:cubicBezTo>
                  <a:pt x="3181" y="5566"/>
                  <a:pt x="3210" y="5513"/>
                  <a:pt x="3246" y="5513"/>
                </a:cubicBezTo>
                <a:close/>
                <a:moveTo>
                  <a:pt x="2849" y="5513"/>
                </a:moveTo>
                <a:cubicBezTo>
                  <a:pt x="2885" y="5513"/>
                  <a:pt x="2915" y="5566"/>
                  <a:pt x="2915" y="5632"/>
                </a:cubicBezTo>
                <a:cubicBezTo>
                  <a:pt x="2915" y="5698"/>
                  <a:pt x="2885" y="5751"/>
                  <a:pt x="2849" y="5751"/>
                </a:cubicBezTo>
                <a:cubicBezTo>
                  <a:pt x="2812" y="5751"/>
                  <a:pt x="2783" y="5698"/>
                  <a:pt x="2783" y="5632"/>
                </a:cubicBezTo>
                <a:cubicBezTo>
                  <a:pt x="2783" y="5566"/>
                  <a:pt x="2812" y="5513"/>
                  <a:pt x="2849" y="5513"/>
                </a:cubicBezTo>
                <a:close/>
                <a:moveTo>
                  <a:pt x="2451" y="5513"/>
                </a:moveTo>
                <a:cubicBezTo>
                  <a:pt x="2488" y="5513"/>
                  <a:pt x="2517" y="5566"/>
                  <a:pt x="2517" y="5632"/>
                </a:cubicBezTo>
                <a:cubicBezTo>
                  <a:pt x="2517" y="5698"/>
                  <a:pt x="2488" y="5751"/>
                  <a:pt x="2451" y="5751"/>
                </a:cubicBezTo>
                <a:cubicBezTo>
                  <a:pt x="2415" y="5751"/>
                  <a:pt x="2385" y="5698"/>
                  <a:pt x="2385" y="5632"/>
                </a:cubicBezTo>
                <a:cubicBezTo>
                  <a:pt x="2385" y="5566"/>
                  <a:pt x="2415" y="5513"/>
                  <a:pt x="2451" y="5513"/>
                </a:cubicBezTo>
                <a:close/>
                <a:moveTo>
                  <a:pt x="2054" y="5513"/>
                </a:moveTo>
                <a:cubicBezTo>
                  <a:pt x="2090" y="5513"/>
                  <a:pt x="2120" y="5566"/>
                  <a:pt x="2120" y="5632"/>
                </a:cubicBezTo>
                <a:cubicBezTo>
                  <a:pt x="2120" y="5698"/>
                  <a:pt x="2090" y="5751"/>
                  <a:pt x="2054" y="5751"/>
                </a:cubicBezTo>
                <a:cubicBezTo>
                  <a:pt x="2017" y="5751"/>
                  <a:pt x="1988" y="5698"/>
                  <a:pt x="1988" y="5632"/>
                </a:cubicBezTo>
                <a:cubicBezTo>
                  <a:pt x="1988" y="5566"/>
                  <a:pt x="2017" y="5513"/>
                  <a:pt x="2054" y="5513"/>
                </a:cubicBezTo>
                <a:close/>
                <a:moveTo>
                  <a:pt x="1656" y="5513"/>
                </a:moveTo>
                <a:cubicBezTo>
                  <a:pt x="1693" y="5513"/>
                  <a:pt x="1722" y="5566"/>
                  <a:pt x="1722" y="5632"/>
                </a:cubicBezTo>
                <a:cubicBezTo>
                  <a:pt x="1722" y="5698"/>
                  <a:pt x="1693" y="5751"/>
                  <a:pt x="1656" y="5751"/>
                </a:cubicBezTo>
                <a:cubicBezTo>
                  <a:pt x="1620" y="5751"/>
                  <a:pt x="1590" y="5698"/>
                  <a:pt x="1590" y="5632"/>
                </a:cubicBezTo>
                <a:cubicBezTo>
                  <a:pt x="1590" y="5566"/>
                  <a:pt x="1620" y="5513"/>
                  <a:pt x="1656" y="5513"/>
                </a:cubicBezTo>
                <a:close/>
                <a:moveTo>
                  <a:pt x="1259" y="5513"/>
                </a:moveTo>
                <a:cubicBezTo>
                  <a:pt x="1295" y="5513"/>
                  <a:pt x="1325" y="5566"/>
                  <a:pt x="1325" y="5632"/>
                </a:cubicBezTo>
                <a:cubicBezTo>
                  <a:pt x="1325" y="5698"/>
                  <a:pt x="1295" y="5751"/>
                  <a:pt x="1259" y="5751"/>
                </a:cubicBezTo>
                <a:cubicBezTo>
                  <a:pt x="1222" y="5751"/>
                  <a:pt x="1193" y="5698"/>
                  <a:pt x="1193" y="5632"/>
                </a:cubicBezTo>
                <a:cubicBezTo>
                  <a:pt x="1193" y="5566"/>
                  <a:pt x="1222" y="5513"/>
                  <a:pt x="1259" y="5513"/>
                </a:cubicBezTo>
                <a:close/>
                <a:moveTo>
                  <a:pt x="861" y="5513"/>
                </a:moveTo>
                <a:cubicBezTo>
                  <a:pt x="897" y="5513"/>
                  <a:pt x="927" y="5566"/>
                  <a:pt x="927" y="5632"/>
                </a:cubicBezTo>
                <a:cubicBezTo>
                  <a:pt x="927" y="5698"/>
                  <a:pt x="897" y="5751"/>
                  <a:pt x="861" y="5751"/>
                </a:cubicBezTo>
                <a:cubicBezTo>
                  <a:pt x="825" y="5751"/>
                  <a:pt x="795" y="5698"/>
                  <a:pt x="795" y="5632"/>
                </a:cubicBezTo>
                <a:cubicBezTo>
                  <a:pt x="795" y="5566"/>
                  <a:pt x="825" y="5513"/>
                  <a:pt x="861" y="5513"/>
                </a:cubicBezTo>
                <a:close/>
                <a:moveTo>
                  <a:pt x="463" y="5513"/>
                </a:moveTo>
                <a:cubicBezTo>
                  <a:pt x="500" y="5513"/>
                  <a:pt x="529" y="5566"/>
                  <a:pt x="529" y="5632"/>
                </a:cubicBezTo>
                <a:cubicBezTo>
                  <a:pt x="529" y="5698"/>
                  <a:pt x="500" y="5751"/>
                  <a:pt x="463" y="5751"/>
                </a:cubicBezTo>
                <a:cubicBezTo>
                  <a:pt x="427" y="5751"/>
                  <a:pt x="398" y="5698"/>
                  <a:pt x="398" y="5632"/>
                </a:cubicBezTo>
                <a:cubicBezTo>
                  <a:pt x="398" y="5566"/>
                  <a:pt x="427" y="5513"/>
                  <a:pt x="463" y="5513"/>
                </a:cubicBezTo>
                <a:close/>
                <a:moveTo>
                  <a:pt x="66" y="5513"/>
                </a:moveTo>
                <a:cubicBezTo>
                  <a:pt x="102" y="5513"/>
                  <a:pt x="132" y="5566"/>
                  <a:pt x="132" y="5632"/>
                </a:cubicBezTo>
                <a:cubicBezTo>
                  <a:pt x="132" y="5698"/>
                  <a:pt x="102" y="5751"/>
                  <a:pt x="66" y="5751"/>
                </a:cubicBezTo>
                <a:cubicBezTo>
                  <a:pt x="30" y="5751"/>
                  <a:pt x="0" y="5698"/>
                  <a:pt x="0" y="5632"/>
                </a:cubicBezTo>
                <a:cubicBezTo>
                  <a:pt x="0" y="5566"/>
                  <a:pt x="30" y="5513"/>
                  <a:pt x="66" y="5513"/>
                </a:cubicBezTo>
                <a:close/>
                <a:moveTo>
                  <a:pt x="21137" y="5513"/>
                </a:moveTo>
                <a:cubicBezTo>
                  <a:pt x="21173" y="5513"/>
                  <a:pt x="21202" y="5566"/>
                  <a:pt x="21202" y="5632"/>
                </a:cubicBezTo>
                <a:cubicBezTo>
                  <a:pt x="21202" y="5698"/>
                  <a:pt x="21173" y="5751"/>
                  <a:pt x="21137" y="5751"/>
                </a:cubicBezTo>
                <a:cubicBezTo>
                  <a:pt x="21100" y="5751"/>
                  <a:pt x="21071" y="5698"/>
                  <a:pt x="21071" y="5632"/>
                </a:cubicBezTo>
                <a:cubicBezTo>
                  <a:pt x="21071" y="5566"/>
                  <a:pt x="21100" y="5513"/>
                  <a:pt x="21137" y="5513"/>
                </a:cubicBezTo>
                <a:close/>
                <a:moveTo>
                  <a:pt x="21534" y="5513"/>
                </a:moveTo>
                <a:cubicBezTo>
                  <a:pt x="21570" y="5513"/>
                  <a:pt x="21600" y="5566"/>
                  <a:pt x="21600" y="5632"/>
                </a:cubicBezTo>
                <a:cubicBezTo>
                  <a:pt x="21600" y="5698"/>
                  <a:pt x="21570" y="5751"/>
                  <a:pt x="21534" y="5751"/>
                </a:cubicBezTo>
                <a:cubicBezTo>
                  <a:pt x="21498" y="5751"/>
                  <a:pt x="21468" y="5698"/>
                  <a:pt x="21468" y="5632"/>
                </a:cubicBezTo>
                <a:cubicBezTo>
                  <a:pt x="21468" y="5566"/>
                  <a:pt x="21498" y="5513"/>
                  <a:pt x="21534" y="5513"/>
                </a:cubicBezTo>
                <a:close/>
                <a:moveTo>
                  <a:pt x="20739" y="4824"/>
                </a:moveTo>
                <a:cubicBezTo>
                  <a:pt x="20775" y="4824"/>
                  <a:pt x="20805" y="4878"/>
                  <a:pt x="20805" y="4943"/>
                </a:cubicBezTo>
                <a:cubicBezTo>
                  <a:pt x="20805" y="5009"/>
                  <a:pt x="20775" y="5062"/>
                  <a:pt x="20739" y="5062"/>
                </a:cubicBezTo>
                <a:cubicBezTo>
                  <a:pt x="20703" y="5062"/>
                  <a:pt x="20673" y="5009"/>
                  <a:pt x="20673" y="4943"/>
                </a:cubicBezTo>
                <a:cubicBezTo>
                  <a:pt x="20673" y="4878"/>
                  <a:pt x="20703" y="4824"/>
                  <a:pt x="20739" y="4824"/>
                </a:cubicBezTo>
                <a:close/>
                <a:moveTo>
                  <a:pt x="20341" y="4824"/>
                </a:moveTo>
                <a:cubicBezTo>
                  <a:pt x="20378" y="4824"/>
                  <a:pt x="20407" y="4878"/>
                  <a:pt x="20407" y="4943"/>
                </a:cubicBezTo>
                <a:cubicBezTo>
                  <a:pt x="20407" y="5009"/>
                  <a:pt x="20378" y="5062"/>
                  <a:pt x="20341" y="5062"/>
                </a:cubicBezTo>
                <a:cubicBezTo>
                  <a:pt x="20305" y="5062"/>
                  <a:pt x="20276" y="5009"/>
                  <a:pt x="20276" y="4943"/>
                </a:cubicBezTo>
                <a:cubicBezTo>
                  <a:pt x="20276" y="4878"/>
                  <a:pt x="20305" y="4824"/>
                  <a:pt x="20341" y="4824"/>
                </a:cubicBezTo>
                <a:close/>
                <a:moveTo>
                  <a:pt x="19944" y="4824"/>
                </a:moveTo>
                <a:cubicBezTo>
                  <a:pt x="19980" y="4824"/>
                  <a:pt x="20010" y="4878"/>
                  <a:pt x="20010" y="4943"/>
                </a:cubicBezTo>
                <a:cubicBezTo>
                  <a:pt x="20010" y="5009"/>
                  <a:pt x="19980" y="5062"/>
                  <a:pt x="19944" y="5062"/>
                </a:cubicBezTo>
                <a:cubicBezTo>
                  <a:pt x="19907" y="5062"/>
                  <a:pt x="19878" y="5009"/>
                  <a:pt x="19878" y="4943"/>
                </a:cubicBezTo>
                <a:cubicBezTo>
                  <a:pt x="19878" y="4878"/>
                  <a:pt x="19907" y="4824"/>
                  <a:pt x="19944" y="4824"/>
                </a:cubicBezTo>
                <a:close/>
                <a:moveTo>
                  <a:pt x="19546" y="4824"/>
                </a:moveTo>
                <a:cubicBezTo>
                  <a:pt x="19583" y="4824"/>
                  <a:pt x="19612" y="4878"/>
                  <a:pt x="19612" y="4943"/>
                </a:cubicBezTo>
                <a:cubicBezTo>
                  <a:pt x="19612" y="5009"/>
                  <a:pt x="19583" y="5062"/>
                  <a:pt x="19546" y="5062"/>
                </a:cubicBezTo>
                <a:cubicBezTo>
                  <a:pt x="19510" y="5062"/>
                  <a:pt x="19480" y="5009"/>
                  <a:pt x="19480" y="4943"/>
                </a:cubicBezTo>
                <a:cubicBezTo>
                  <a:pt x="19480" y="4878"/>
                  <a:pt x="19510" y="4824"/>
                  <a:pt x="19546" y="4824"/>
                </a:cubicBezTo>
                <a:close/>
                <a:moveTo>
                  <a:pt x="19149" y="4824"/>
                </a:moveTo>
                <a:cubicBezTo>
                  <a:pt x="19185" y="4824"/>
                  <a:pt x="19215" y="4878"/>
                  <a:pt x="19215" y="4943"/>
                </a:cubicBezTo>
                <a:cubicBezTo>
                  <a:pt x="19215" y="5009"/>
                  <a:pt x="19185" y="5062"/>
                  <a:pt x="19149" y="5062"/>
                </a:cubicBezTo>
                <a:cubicBezTo>
                  <a:pt x="19112" y="5062"/>
                  <a:pt x="19083" y="5009"/>
                  <a:pt x="19083" y="4943"/>
                </a:cubicBezTo>
                <a:cubicBezTo>
                  <a:pt x="19083" y="4878"/>
                  <a:pt x="19112" y="4824"/>
                  <a:pt x="19149" y="4824"/>
                </a:cubicBezTo>
                <a:close/>
                <a:moveTo>
                  <a:pt x="18751" y="4824"/>
                </a:moveTo>
                <a:cubicBezTo>
                  <a:pt x="18788" y="4824"/>
                  <a:pt x="18817" y="4878"/>
                  <a:pt x="18817" y="4943"/>
                </a:cubicBezTo>
                <a:cubicBezTo>
                  <a:pt x="18817" y="5009"/>
                  <a:pt x="18788" y="5062"/>
                  <a:pt x="18751" y="5062"/>
                </a:cubicBezTo>
                <a:cubicBezTo>
                  <a:pt x="18715" y="5062"/>
                  <a:pt x="18685" y="5009"/>
                  <a:pt x="18685" y="4943"/>
                </a:cubicBezTo>
                <a:cubicBezTo>
                  <a:pt x="18685" y="4878"/>
                  <a:pt x="18715" y="4824"/>
                  <a:pt x="18751" y="4824"/>
                </a:cubicBezTo>
                <a:close/>
                <a:moveTo>
                  <a:pt x="18354" y="4824"/>
                </a:moveTo>
                <a:cubicBezTo>
                  <a:pt x="18390" y="4824"/>
                  <a:pt x="18420" y="4878"/>
                  <a:pt x="18420" y="4943"/>
                </a:cubicBezTo>
                <a:cubicBezTo>
                  <a:pt x="18420" y="5009"/>
                  <a:pt x="18390" y="5062"/>
                  <a:pt x="18354" y="5062"/>
                </a:cubicBezTo>
                <a:cubicBezTo>
                  <a:pt x="18317" y="5062"/>
                  <a:pt x="18288" y="5009"/>
                  <a:pt x="18288" y="4943"/>
                </a:cubicBezTo>
                <a:cubicBezTo>
                  <a:pt x="18288" y="4878"/>
                  <a:pt x="18317" y="4824"/>
                  <a:pt x="18354" y="4824"/>
                </a:cubicBezTo>
                <a:close/>
                <a:moveTo>
                  <a:pt x="17956" y="4824"/>
                </a:moveTo>
                <a:cubicBezTo>
                  <a:pt x="17992" y="4824"/>
                  <a:pt x="18022" y="4878"/>
                  <a:pt x="18022" y="4943"/>
                </a:cubicBezTo>
                <a:cubicBezTo>
                  <a:pt x="18022" y="5009"/>
                  <a:pt x="17992" y="5062"/>
                  <a:pt x="17956" y="5062"/>
                </a:cubicBezTo>
                <a:cubicBezTo>
                  <a:pt x="17920" y="5062"/>
                  <a:pt x="17890" y="5009"/>
                  <a:pt x="17890" y="4943"/>
                </a:cubicBezTo>
                <a:cubicBezTo>
                  <a:pt x="17890" y="4878"/>
                  <a:pt x="17920" y="4824"/>
                  <a:pt x="17956" y="4824"/>
                </a:cubicBezTo>
                <a:close/>
                <a:moveTo>
                  <a:pt x="17559" y="4824"/>
                </a:moveTo>
                <a:cubicBezTo>
                  <a:pt x="17595" y="4824"/>
                  <a:pt x="17624" y="4878"/>
                  <a:pt x="17624" y="4943"/>
                </a:cubicBezTo>
                <a:cubicBezTo>
                  <a:pt x="17624" y="5009"/>
                  <a:pt x="17595" y="5062"/>
                  <a:pt x="17559" y="5062"/>
                </a:cubicBezTo>
                <a:cubicBezTo>
                  <a:pt x="17522" y="5062"/>
                  <a:pt x="17493" y="5009"/>
                  <a:pt x="17493" y="4943"/>
                </a:cubicBezTo>
                <a:cubicBezTo>
                  <a:pt x="17493" y="4878"/>
                  <a:pt x="17522" y="4824"/>
                  <a:pt x="17559" y="4824"/>
                </a:cubicBezTo>
                <a:close/>
                <a:moveTo>
                  <a:pt x="17161" y="4824"/>
                </a:moveTo>
                <a:cubicBezTo>
                  <a:pt x="17197" y="4824"/>
                  <a:pt x="17227" y="4878"/>
                  <a:pt x="17227" y="4943"/>
                </a:cubicBezTo>
                <a:cubicBezTo>
                  <a:pt x="17227" y="5009"/>
                  <a:pt x="17197" y="5062"/>
                  <a:pt x="17161" y="5062"/>
                </a:cubicBezTo>
                <a:cubicBezTo>
                  <a:pt x="17125" y="5062"/>
                  <a:pt x="17095" y="5009"/>
                  <a:pt x="17095" y="4943"/>
                </a:cubicBezTo>
                <a:cubicBezTo>
                  <a:pt x="17095" y="4878"/>
                  <a:pt x="17125" y="4824"/>
                  <a:pt x="17161" y="4824"/>
                </a:cubicBezTo>
                <a:close/>
                <a:moveTo>
                  <a:pt x="16763" y="4824"/>
                </a:moveTo>
                <a:cubicBezTo>
                  <a:pt x="16800" y="4824"/>
                  <a:pt x="16829" y="4878"/>
                  <a:pt x="16829" y="4943"/>
                </a:cubicBezTo>
                <a:cubicBezTo>
                  <a:pt x="16829" y="5009"/>
                  <a:pt x="16800" y="5062"/>
                  <a:pt x="16763" y="5062"/>
                </a:cubicBezTo>
                <a:cubicBezTo>
                  <a:pt x="16727" y="5062"/>
                  <a:pt x="16697" y="5009"/>
                  <a:pt x="16697" y="4943"/>
                </a:cubicBezTo>
                <a:cubicBezTo>
                  <a:pt x="16697" y="4878"/>
                  <a:pt x="16727" y="4824"/>
                  <a:pt x="16763" y="4824"/>
                </a:cubicBezTo>
                <a:close/>
                <a:moveTo>
                  <a:pt x="16366" y="4824"/>
                </a:moveTo>
                <a:cubicBezTo>
                  <a:pt x="16402" y="4824"/>
                  <a:pt x="16432" y="4878"/>
                  <a:pt x="16432" y="4943"/>
                </a:cubicBezTo>
                <a:cubicBezTo>
                  <a:pt x="16432" y="5009"/>
                  <a:pt x="16402" y="5062"/>
                  <a:pt x="16366" y="5062"/>
                </a:cubicBezTo>
                <a:cubicBezTo>
                  <a:pt x="16329" y="5062"/>
                  <a:pt x="16300" y="5009"/>
                  <a:pt x="16300" y="4943"/>
                </a:cubicBezTo>
                <a:cubicBezTo>
                  <a:pt x="16300" y="4878"/>
                  <a:pt x="16329" y="4824"/>
                  <a:pt x="16366" y="4824"/>
                </a:cubicBezTo>
                <a:close/>
                <a:moveTo>
                  <a:pt x="15968" y="4824"/>
                </a:moveTo>
                <a:cubicBezTo>
                  <a:pt x="16005" y="4824"/>
                  <a:pt x="16034" y="4878"/>
                  <a:pt x="16034" y="4943"/>
                </a:cubicBezTo>
                <a:cubicBezTo>
                  <a:pt x="16034" y="5009"/>
                  <a:pt x="16005" y="5062"/>
                  <a:pt x="15968" y="5062"/>
                </a:cubicBezTo>
                <a:cubicBezTo>
                  <a:pt x="15932" y="5062"/>
                  <a:pt x="15902" y="5009"/>
                  <a:pt x="15902" y="4943"/>
                </a:cubicBezTo>
                <a:cubicBezTo>
                  <a:pt x="15902" y="4878"/>
                  <a:pt x="15932" y="4824"/>
                  <a:pt x="15968" y="4824"/>
                </a:cubicBezTo>
                <a:close/>
                <a:moveTo>
                  <a:pt x="15571" y="4824"/>
                </a:moveTo>
                <a:cubicBezTo>
                  <a:pt x="15607" y="4824"/>
                  <a:pt x="15637" y="4877"/>
                  <a:pt x="15637" y="4943"/>
                </a:cubicBezTo>
                <a:cubicBezTo>
                  <a:pt x="15637" y="5009"/>
                  <a:pt x="15607" y="5062"/>
                  <a:pt x="15571" y="5062"/>
                </a:cubicBezTo>
                <a:cubicBezTo>
                  <a:pt x="15534" y="5062"/>
                  <a:pt x="15505" y="5009"/>
                  <a:pt x="15505" y="4943"/>
                </a:cubicBezTo>
                <a:cubicBezTo>
                  <a:pt x="15505" y="4877"/>
                  <a:pt x="15534" y="4824"/>
                  <a:pt x="15571" y="4824"/>
                </a:cubicBezTo>
                <a:close/>
                <a:moveTo>
                  <a:pt x="15173" y="4824"/>
                </a:moveTo>
                <a:cubicBezTo>
                  <a:pt x="15210" y="4824"/>
                  <a:pt x="15239" y="4877"/>
                  <a:pt x="15239" y="4943"/>
                </a:cubicBezTo>
                <a:cubicBezTo>
                  <a:pt x="15239" y="5009"/>
                  <a:pt x="15210" y="5062"/>
                  <a:pt x="15173" y="5062"/>
                </a:cubicBezTo>
                <a:cubicBezTo>
                  <a:pt x="15137" y="5062"/>
                  <a:pt x="15107" y="5009"/>
                  <a:pt x="15107" y="4943"/>
                </a:cubicBezTo>
                <a:cubicBezTo>
                  <a:pt x="15107" y="4877"/>
                  <a:pt x="15137" y="4824"/>
                  <a:pt x="15173" y="4824"/>
                </a:cubicBezTo>
                <a:close/>
                <a:moveTo>
                  <a:pt x="14776" y="4824"/>
                </a:moveTo>
                <a:cubicBezTo>
                  <a:pt x="14812" y="4824"/>
                  <a:pt x="14841" y="4877"/>
                  <a:pt x="14841" y="4943"/>
                </a:cubicBezTo>
                <a:cubicBezTo>
                  <a:pt x="14841" y="5009"/>
                  <a:pt x="14812" y="5062"/>
                  <a:pt x="14776" y="5062"/>
                </a:cubicBezTo>
                <a:cubicBezTo>
                  <a:pt x="14739" y="5062"/>
                  <a:pt x="14710" y="5009"/>
                  <a:pt x="14710" y="4943"/>
                </a:cubicBezTo>
                <a:cubicBezTo>
                  <a:pt x="14710" y="4877"/>
                  <a:pt x="14739" y="4824"/>
                  <a:pt x="14776" y="4824"/>
                </a:cubicBezTo>
                <a:close/>
                <a:moveTo>
                  <a:pt x="14378" y="4824"/>
                </a:moveTo>
                <a:cubicBezTo>
                  <a:pt x="14414" y="4824"/>
                  <a:pt x="14444" y="4877"/>
                  <a:pt x="14444" y="4943"/>
                </a:cubicBezTo>
                <a:cubicBezTo>
                  <a:pt x="14444" y="5009"/>
                  <a:pt x="14414" y="5062"/>
                  <a:pt x="14378" y="5062"/>
                </a:cubicBezTo>
                <a:cubicBezTo>
                  <a:pt x="14342" y="5062"/>
                  <a:pt x="14312" y="5009"/>
                  <a:pt x="14312" y="4943"/>
                </a:cubicBezTo>
                <a:cubicBezTo>
                  <a:pt x="14312" y="4877"/>
                  <a:pt x="14342" y="4824"/>
                  <a:pt x="14378" y="4824"/>
                </a:cubicBezTo>
                <a:close/>
                <a:moveTo>
                  <a:pt x="13980" y="4824"/>
                </a:moveTo>
                <a:cubicBezTo>
                  <a:pt x="14017" y="4824"/>
                  <a:pt x="14046" y="4877"/>
                  <a:pt x="14046" y="4943"/>
                </a:cubicBezTo>
                <a:cubicBezTo>
                  <a:pt x="14046" y="5009"/>
                  <a:pt x="14017" y="5062"/>
                  <a:pt x="13980" y="5062"/>
                </a:cubicBezTo>
                <a:cubicBezTo>
                  <a:pt x="13944" y="5062"/>
                  <a:pt x="13915" y="5009"/>
                  <a:pt x="13915" y="4943"/>
                </a:cubicBezTo>
                <a:cubicBezTo>
                  <a:pt x="13915" y="4877"/>
                  <a:pt x="13944" y="4824"/>
                  <a:pt x="13980" y="4824"/>
                </a:cubicBezTo>
                <a:close/>
                <a:moveTo>
                  <a:pt x="13583" y="4824"/>
                </a:moveTo>
                <a:cubicBezTo>
                  <a:pt x="13619" y="4824"/>
                  <a:pt x="13649" y="4877"/>
                  <a:pt x="13649" y="4943"/>
                </a:cubicBezTo>
                <a:cubicBezTo>
                  <a:pt x="13649" y="5009"/>
                  <a:pt x="13619" y="5062"/>
                  <a:pt x="13583" y="5062"/>
                </a:cubicBezTo>
                <a:cubicBezTo>
                  <a:pt x="13547" y="5062"/>
                  <a:pt x="13517" y="5009"/>
                  <a:pt x="13517" y="4943"/>
                </a:cubicBezTo>
                <a:cubicBezTo>
                  <a:pt x="13517" y="4877"/>
                  <a:pt x="13547" y="4824"/>
                  <a:pt x="13583" y="4824"/>
                </a:cubicBezTo>
                <a:close/>
                <a:moveTo>
                  <a:pt x="13185" y="4824"/>
                </a:moveTo>
                <a:cubicBezTo>
                  <a:pt x="13222" y="4824"/>
                  <a:pt x="13251" y="4877"/>
                  <a:pt x="13251" y="4943"/>
                </a:cubicBezTo>
                <a:cubicBezTo>
                  <a:pt x="13251" y="5009"/>
                  <a:pt x="13222" y="5062"/>
                  <a:pt x="13185" y="5062"/>
                </a:cubicBezTo>
                <a:cubicBezTo>
                  <a:pt x="13149" y="5062"/>
                  <a:pt x="13119" y="5009"/>
                  <a:pt x="13119" y="4943"/>
                </a:cubicBezTo>
                <a:cubicBezTo>
                  <a:pt x="13119" y="4877"/>
                  <a:pt x="13149" y="4824"/>
                  <a:pt x="13185" y="4824"/>
                </a:cubicBezTo>
                <a:close/>
                <a:moveTo>
                  <a:pt x="12788" y="4824"/>
                </a:moveTo>
                <a:cubicBezTo>
                  <a:pt x="12824" y="4824"/>
                  <a:pt x="12854" y="4877"/>
                  <a:pt x="12854" y="4943"/>
                </a:cubicBezTo>
                <a:cubicBezTo>
                  <a:pt x="12854" y="5009"/>
                  <a:pt x="12824" y="5062"/>
                  <a:pt x="12788" y="5062"/>
                </a:cubicBezTo>
                <a:cubicBezTo>
                  <a:pt x="12751" y="5062"/>
                  <a:pt x="12722" y="5009"/>
                  <a:pt x="12722" y="4943"/>
                </a:cubicBezTo>
                <a:cubicBezTo>
                  <a:pt x="12722" y="4877"/>
                  <a:pt x="12751" y="4824"/>
                  <a:pt x="12788" y="4824"/>
                </a:cubicBezTo>
                <a:close/>
                <a:moveTo>
                  <a:pt x="12390" y="4824"/>
                </a:moveTo>
                <a:cubicBezTo>
                  <a:pt x="12427" y="4824"/>
                  <a:pt x="12456" y="4877"/>
                  <a:pt x="12456" y="4943"/>
                </a:cubicBezTo>
                <a:cubicBezTo>
                  <a:pt x="12456" y="5009"/>
                  <a:pt x="12427" y="5062"/>
                  <a:pt x="12390" y="5062"/>
                </a:cubicBezTo>
                <a:cubicBezTo>
                  <a:pt x="12354" y="5062"/>
                  <a:pt x="12324" y="5009"/>
                  <a:pt x="12324" y="4943"/>
                </a:cubicBezTo>
                <a:cubicBezTo>
                  <a:pt x="12324" y="4877"/>
                  <a:pt x="12354" y="4824"/>
                  <a:pt x="12390" y="4824"/>
                </a:cubicBezTo>
                <a:close/>
                <a:moveTo>
                  <a:pt x="11993" y="4824"/>
                </a:moveTo>
                <a:cubicBezTo>
                  <a:pt x="12029" y="4824"/>
                  <a:pt x="12059" y="4877"/>
                  <a:pt x="12059" y="4943"/>
                </a:cubicBezTo>
                <a:cubicBezTo>
                  <a:pt x="12059" y="5009"/>
                  <a:pt x="12029" y="5062"/>
                  <a:pt x="11993" y="5062"/>
                </a:cubicBezTo>
                <a:cubicBezTo>
                  <a:pt x="11956" y="5062"/>
                  <a:pt x="11927" y="5009"/>
                  <a:pt x="11927" y="4943"/>
                </a:cubicBezTo>
                <a:cubicBezTo>
                  <a:pt x="11927" y="4877"/>
                  <a:pt x="11956" y="4824"/>
                  <a:pt x="11993" y="4824"/>
                </a:cubicBezTo>
                <a:close/>
                <a:moveTo>
                  <a:pt x="11595" y="4824"/>
                </a:moveTo>
                <a:cubicBezTo>
                  <a:pt x="11631" y="4824"/>
                  <a:pt x="11661" y="4877"/>
                  <a:pt x="11661" y="4943"/>
                </a:cubicBezTo>
                <a:cubicBezTo>
                  <a:pt x="11661" y="5009"/>
                  <a:pt x="11631" y="5062"/>
                  <a:pt x="11595" y="5062"/>
                </a:cubicBezTo>
                <a:cubicBezTo>
                  <a:pt x="11559" y="5062"/>
                  <a:pt x="11529" y="5009"/>
                  <a:pt x="11529" y="4943"/>
                </a:cubicBezTo>
                <a:cubicBezTo>
                  <a:pt x="11529" y="4877"/>
                  <a:pt x="11559" y="4824"/>
                  <a:pt x="11595" y="4824"/>
                </a:cubicBezTo>
                <a:close/>
                <a:moveTo>
                  <a:pt x="11198" y="4824"/>
                </a:moveTo>
                <a:cubicBezTo>
                  <a:pt x="11234" y="4824"/>
                  <a:pt x="11263" y="4877"/>
                  <a:pt x="11263" y="4943"/>
                </a:cubicBezTo>
                <a:cubicBezTo>
                  <a:pt x="11263" y="5009"/>
                  <a:pt x="11234" y="5062"/>
                  <a:pt x="11198" y="5062"/>
                </a:cubicBezTo>
                <a:cubicBezTo>
                  <a:pt x="11161" y="5062"/>
                  <a:pt x="11132" y="5009"/>
                  <a:pt x="11132" y="4943"/>
                </a:cubicBezTo>
                <a:cubicBezTo>
                  <a:pt x="11132" y="4877"/>
                  <a:pt x="11161" y="4824"/>
                  <a:pt x="11198" y="4824"/>
                </a:cubicBezTo>
                <a:close/>
                <a:moveTo>
                  <a:pt x="10800" y="4824"/>
                </a:moveTo>
                <a:cubicBezTo>
                  <a:pt x="10836" y="4824"/>
                  <a:pt x="10866" y="4877"/>
                  <a:pt x="10866" y="4943"/>
                </a:cubicBezTo>
                <a:cubicBezTo>
                  <a:pt x="10866" y="5009"/>
                  <a:pt x="10836" y="5062"/>
                  <a:pt x="10800" y="5062"/>
                </a:cubicBezTo>
                <a:cubicBezTo>
                  <a:pt x="10764" y="5062"/>
                  <a:pt x="10734" y="5009"/>
                  <a:pt x="10734" y="4943"/>
                </a:cubicBezTo>
                <a:cubicBezTo>
                  <a:pt x="10734" y="4877"/>
                  <a:pt x="10764" y="4824"/>
                  <a:pt x="10800" y="4824"/>
                </a:cubicBezTo>
                <a:close/>
                <a:moveTo>
                  <a:pt x="10402" y="4824"/>
                </a:moveTo>
                <a:cubicBezTo>
                  <a:pt x="10439" y="4824"/>
                  <a:pt x="10468" y="4877"/>
                  <a:pt x="10468" y="4943"/>
                </a:cubicBezTo>
                <a:cubicBezTo>
                  <a:pt x="10468" y="5009"/>
                  <a:pt x="10439" y="5062"/>
                  <a:pt x="10402" y="5062"/>
                </a:cubicBezTo>
                <a:cubicBezTo>
                  <a:pt x="10366" y="5062"/>
                  <a:pt x="10337" y="5009"/>
                  <a:pt x="10337" y="4943"/>
                </a:cubicBezTo>
                <a:cubicBezTo>
                  <a:pt x="10337" y="4877"/>
                  <a:pt x="10366" y="4824"/>
                  <a:pt x="10402" y="4824"/>
                </a:cubicBezTo>
                <a:close/>
                <a:moveTo>
                  <a:pt x="10005" y="4824"/>
                </a:moveTo>
                <a:cubicBezTo>
                  <a:pt x="10041" y="4824"/>
                  <a:pt x="10071" y="4877"/>
                  <a:pt x="10071" y="4943"/>
                </a:cubicBezTo>
                <a:cubicBezTo>
                  <a:pt x="10071" y="5009"/>
                  <a:pt x="10041" y="5062"/>
                  <a:pt x="10005" y="5062"/>
                </a:cubicBezTo>
                <a:cubicBezTo>
                  <a:pt x="9968" y="5062"/>
                  <a:pt x="9939" y="5009"/>
                  <a:pt x="9939" y="4943"/>
                </a:cubicBezTo>
                <a:cubicBezTo>
                  <a:pt x="9939" y="4877"/>
                  <a:pt x="9968" y="4824"/>
                  <a:pt x="10005" y="4824"/>
                </a:cubicBezTo>
                <a:close/>
                <a:moveTo>
                  <a:pt x="9607" y="4824"/>
                </a:moveTo>
                <a:cubicBezTo>
                  <a:pt x="9644" y="4824"/>
                  <a:pt x="9673" y="4877"/>
                  <a:pt x="9673" y="4943"/>
                </a:cubicBezTo>
                <a:cubicBezTo>
                  <a:pt x="9673" y="5009"/>
                  <a:pt x="9644" y="5062"/>
                  <a:pt x="9607" y="5062"/>
                </a:cubicBezTo>
                <a:cubicBezTo>
                  <a:pt x="9571" y="5062"/>
                  <a:pt x="9541" y="5009"/>
                  <a:pt x="9541" y="4943"/>
                </a:cubicBezTo>
                <a:cubicBezTo>
                  <a:pt x="9541" y="4877"/>
                  <a:pt x="9571" y="4824"/>
                  <a:pt x="9607" y="4824"/>
                </a:cubicBezTo>
                <a:close/>
                <a:moveTo>
                  <a:pt x="9210" y="4824"/>
                </a:moveTo>
                <a:cubicBezTo>
                  <a:pt x="9246" y="4824"/>
                  <a:pt x="9276" y="4877"/>
                  <a:pt x="9276" y="4943"/>
                </a:cubicBezTo>
                <a:cubicBezTo>
                  <a:pt x="9276" y="5009"/>
                  <a:pt x="9246" y="5062"/>
                  <a:pt x="9210" y="5062"/>
                </a:cubicBezTo>
                <a:cubicBezTo>
                  <a:pt x="9173" y="5062"/>
                  <a:pt x="9144" y="5009"/>
                  <a:pt x="9144" y="4943"/>
                </a:cubicBezTo>
                <a:cubicBezTo>
                  <a:pt x="9144" y="4877"/>
                  <a:pt x="9173" y="4824"/>
                  <a:pt x="9210" y="4824"/>
                </a:cubicBezTo>
                <a:close/>
                <a:moveTo>
                  <a:pt x="8812" y="4824"/>
                </a:moveTo>
                <a:cubicBezTo>
                  <a:pt x="8849" y="4824"/>
                  <a:pt x="8878" y="4877"/>
                  <a:pt x="8878" y="4943"/>
                </a:cubicBezTo>
                <a:cubicBezTo>
                  <a:pt x="8878" y="5009"/>
                  <a:pt x="8849" y="5062"/>
                  <a:pt x="8812" y="5062"/>
                </a:cubicBezTo>
                <a:cubicBezTo>
                  <a:pt x="8776" y="5062"/>
                  <a:pt x="8746" y="5009"/>
                  <a:pt x="8746" y="4943"/>
                </a:cubicBezTo>
                <a:cubicBezTo>
                  <a:pt x="8746" y="4877"/>
                  <a:pt x="8776" y="4824"/>
                  <a:pt x="8812" y="4824"/>
                </a:cubicBezTo>
                <a:close/>
                <a:moveTo>
                  <a:pt x="8415" y="4824"/>
                </a:moveTo>
                <a:cubicBezTo>
                  <a:pt x="8451" y="4824"/>
                  <a:pt x="8481" y="4877"/>
                  <a:pt x="8481" y="4943"/>
                </a:cubicBezTo>
                <a:cubicBezTo>
                  <a:pt x="8481" y="5009"/>
                  <a:pt x="8451" y="5062"/>
                  <a:pt x="8415" y="5062"/>
                </a:cubicBezTo>
                <a:cubicBezTo>
                  <a:pt x="8378" y="5062"/>
                  <a:pt x="8349" y="5009"/>
                  <a:pt x="8349" y="4943"/>
                </a:cubicBezTo>
                <a:cubicBezTo>
                  <a:pt x="8349" y="4877"/>
                  <a:pt x="8378" y="4824"/>
                  <a:pt x="8415" y="4824"/>
                </a:cubicBezTo>
                <a:close/>
                <a:moveTo>
                  <a:pt x="8017" y="4824"/>
                </a:moveTo>
                <a:cubicBezTo>
                  <a:pt x="8053" y="4824"/>
                  <a:pt x="8083" y="4877"/>
                  <a:pt x="8083" y="4943"/>
                </a:cubicBezTo>
                <a:cubicBezTo>
                  <a:pt x="8083" y="5009"/>
                  <a:pt x="8053" y="5062"/>
                  <a:pt x="8017" y="5062"/>
                </a:cubicBezTo>
                <a:cubicBezTo>
                  <a:pt x="7981" y="5062"/>
                  <a:pt x="7951" y="5009"/>
                  <a:pt x="7951" y="4943"/>
                </a:cubicBezTo>
                <a:cubicBezTo>
                  <a:pt x="7951" y="4877"/>
                  <a:pt x="7981" y="4824"/>
                  <a:pt x="8017" y="4824"/>
                </a:cubicBezTo>
                <a:close/>
                <a:moveTo>
                  <a:pt x="7620" y="4824"/>
                </a:moveTo>
                <a:cubicBezTo>
                  <a:pt x="7656" y="4824"/>
                  <a:pt x="7685" y="4877"/>
                  <a:pt x="7685" y="4943"/>
                </a:cubicBezTo>
                <a:cubicBezTo>
                  <a:pt x="7685" y="5009"/>
                  <a:pt x="7656" y="5062"/>
                  <a:pt x="7620" y="5062"/>
                </a:cubicBezTo>
                <a:cubicBezTo>
                  <a:pt x="7583" y="5062"/>
                  <a:pt x="7554" y="5009"/>
                  <a:pt x="7554" y="4943"/>
                </a:cubicBezTo>
                <a:cubicBezTo>
                  <a:pt x="7554" y="4877"/>
                  <a:pt x="7583" y="4824"/>
                  <a:pt x="7620" y="4824"/>
                </a:cubicBezTo>
                <a:close/>
                <a:moveTo>
                  <a:pt x="7222" y="4824"/>
                </a:moveTo>
                <a:cubicBezTo>
                  <a:pt x="7258" y="4824"/>
                  <a:pt x="7288" y="4877"/>
                  <a:pt x="7288" y="4943"/>
                </a:cubicBezTo>
                <a:cubicBezTo>
                  <a:pt x="7288" y="5009"/>
                  <a:pt x="7258" y="5062"/>
                  <a:pt x="7222" y="5062"/>
                </a:cubicBezTo>
                <a:cubicBezTo>
                  <a:pt x="7186" y="5062"/>
                  <a:pt x="7156" y="5009"/>
                  <a:pt x="7156" y="4943"/>
                </a:cubicBezTo>
                <a:cubicBezTo>
                  <a:pt x="7156" y="4877"/>
                  <a:pt x="7186" y="4824"/>
                  <a:pt x="7222" y="4824"/>
                </a:cubicBezTo>
                <a:close/>
                <a:moveTo>
                  <a:pt x="6824" y="4824"/>
                </a:moveTo>
                <a:cubicBezTo>
                  <a:pt x="6861" y="4824"/>
                  <a:pt x="6890" y="4877"/>
                  <a:pt x="6890" y="4943"/>
                </a:cubicBezTo>
                <a:cubicBezTo>
                  <a:pt x="6890" y="5009"/>
                  <a:pt x="6861" y="5062"/>
                  <a:pt x="6824" y="5062"/>
                </a:cubicBezTo>
                <a:cubicBezTo>
                  <a:pt x="6788" y="5062"/>
                  <a:pt x="6759" y="5009"/>
                  <a:pt x="6759" y="4943"/>
                </a:cubicBezTo>
                <a:cubicBezTo>
                  <a:pt x="6759" y="4877"/>
                  <a:pt x="6788" y="4824"/>
                  <a:pt x="6824" y="4824"/>
                </a:cubicBezTo>
                <a:close/>
                <a:moveTo>
                  <a:pt x="6427" y="4824"/>
                </a:moveTo>
                <a:cubicBezTo>
                  <a:pt x="6463" y="4824"/>
                  <a:pt x="6493" y="4877"/>
                  <a:pt x="6493" y="4943"/>
                </a:cubicBezTo>
                <a:cubicBezTo>
                  <a:pt x="6493" y="5009"/>
                  <a:pt x="6463" y="5062"/>
                  <a:pt x="6427" y="5062"/>
                </a:cubicBezTo>
                <a:cubicBezTo>
                  <a:pt x="6390" y="5062"/>
                  <a:pt x="6361" y="5009"/>
                  <a:pt x="6361" y="4943"/>
                </a:cubicBezTo>
                <a:cubicBezTo>
                  <a:pt x="6361" y="4877"/>
                  <a:pt x="6390" y="4824"/>
                  <a:pt x="6427" y="4824"/>
                </a:cubicBezTo>
                <a:close/>
                <a:moveTo>
                  <a:pt x="6029" y="4824"/>
                </a:moveTo>
                <a:cubicBezTo>
                  <a:pt x="6066" y="4824"/>
                  <a:pt x="6095" y="4877"/>
                  <a:pt x="6095" y="4943"/>
                </a:cubicBezTo>
                <a:cubicBezTo>
                  <a:pt x="6095" y="5009"/>
                  <a:pt x="6066" y="5062"/>
                  <a:pt x="6029" y="5062"/>
                </a:cubicBezTo>
                <a:cubicBezTo>
                  <a:pt x="5993" y="5062"/>
                  <a:pt x="5963" y="5009"/>
                  <a:pt x="5963" y="4943"/>
                </a:cubicBezTo>
                <a:cubicBezTo>
                  <a:pt x="5963" y="4877"/>
                  <a:pt x="5993" y="4824"/>
                  <a:pt x="6029" y="4824"/>
                </a:cubicBezTo>
                <a:close/>
                <a:moveTo>
                  <a:pt x="5632" y="4824"/>
                </a:moveTo>
                <a:cubicBezTo>
                  <a:pt x="5668" y="4824"/>
                  <a:pt x="5698" y="4877"/>
                  <a:pt x="5698" y="4943"/>
                </a:cubicBezTo>
                <a:cubicBezTo>
                  <a:pt x="5698" y="5009"/>
                  <a:pt x="5668" y="5062"/>
                  <a:pt x="5632" y="5062"/>
                </a:cubicBezTo>
                <a:cubicBezTo>
                  <a:pt x="5595" y="5062"/>
                  <a:pt x="5566" y="5009"/>
                  <a:pt x="5566" y="4943"/>
                </a:cubicBezTo>
                <a:cubicBezTo>
                  <a:pt x="5566" y="4877"/>
                  <a:pt x="5595" y="4824"/>
                  <a:pt x="5632" y="4824"/>
                </a:cubicBezTo>
                <a:close/>
                <a:moveTo>
                  <a:pt x="5234" y="4824"/>
                </a:moveTo>
                <a:cubicBezTo>
                  <a:pt x="5271" y="4824"/>
                  <a:pt x="5300" y="4877"/>
                  <a:pt x="5300" y="4943"/>
                </a:cubicBezTo>
                <a:cubicBezTo>
                  <a:pt x="5300" y="5009"/>
                  <a:pt x="5271" y="5062"/>
                  <a:pt x="5234" y="5062"/>
                </a:cubicBezTo>
                <a:cubicBezTo>
                  <a:pt x="5198" y="5062"/>
                  <a:pt x="5168" y="5009"/>
                  <a:pt x="5168" y="4943"/>
                </a:cubicBezTo>
                <a:cubicBezTo>
                  <a:pt x="5168" y="4877"/>
                  <a:pt x="5198" y="4824"/>
                  <a:pt x="5234" y="4824"/>
                </a:cubicBezTo>
                <a:close/>
                <a:moveTo>
                  <a:pt x="4837" y="4824"/>
                </a:moveTo>
                <a:cubicBezTo>
                  <a:pt x="4873" y="4824"/>
                  <a:pt x="4903" y="4877"/>
                  <a:pt x="4903" y="4943"/>
                </a:cubicBezTo>
                <a:cubicBezTo>
                  <a:pt x="4903" y="5009"/>
                  <a:pt x="4873" y="5062"/>
                  <a:pt x="4837" y="5062"/>
                </a:cubicBezTo>
                <a:cubicBezTo>
                  <a:pt x="4800" y="5062"/>
                  <a:pt x="4771" y="5009"/>
                  <a:pt x="4771" y="4943"/>
                </a:cubicBezTo>
                <a:cubicBezTo>
                  <a:pt x="4771" y="4877"/>
                  <a:pt x="4800" y="4824"/>
                  <a:pt x="4837" y="4824"/>
                </a:cubicBezTo>
                <a:close/>
                <a:moveTo>
                  <a:pt x="4439" y="4824"/>
                </a:moveTo>
                <a:cubicBezTo>
                  <a:pt x="4475" y="4824"/>
                  <a:pt x="4505" y="4877"/>
                  <a:pt x="4505" y="4943"/>
                </a:cubicBezTo>
                <a:cubicBezTo>
                  <a:pt x="4505" y="5009"/>
                  <a:pt x="4475" y="5062"/>
                  <a:pt x="4439" y="5062"/>
                </a:cubicBezTo>
                <a:cubicBezTo>
                  <a:pt x="4403" y="5062"/>
                  <a:pt x="4373" y="5009"/>
                  <a:pt x="4373" y="4943"/>
                </a:cubicBezTo>
                <a:cubicBezTo>
                  <a:pt x="4373" y="4877"/>
                  <a:pt x="4403" y="4824"/>
                  <a:pt x="4439" y="4824"/>
                </a:cubicBezTo>
                <a:close/>
                <a:moveTo>
                  <a:pt x="4042" y="4824"/>
                </a:moveTo>
                <a:cubicBezTo>
                  <a:pt x="4078" y="4824"/>
                  <a:pt x="4107" y="4877"/>
                  <a:pt x="4107" y="4943"/>
                </a:cubicBezTo>
                <a:cubicBezTo>
                  <a:pt x="4107" y="5009"/>
                  <a:pt x="4078" y="5062"/>
                  <a:pt x="4042" y="5062"/>
                </a:cubicBezTo>
                <a:cubicBezTo>
                  <a:pt x="4005" y="5062"/>
                  <a:pt x="3976" y="5009"/>
                  <a:pt x="3976" y="4943"/>
                </a:cubicBezTo>
                <a:cubicBezTo>
                  <a:pt x="3976" y="4877"/>
                  <a:pt x="4005" y="4824"/>
                  <a:pt x="4042" y="4824"/>
                </a:cubicBezTo>
                <a:close/>
                <a:moveTo>
                  <a:pt x="3644" y="4824"/>
                </a:moveTo>
                <a:cubicBezTo>
                  <a:pt x="3680" y="4824"/>
                  <a:pt x="3710" y="4877"/>
                  <a:pt x="3710" y="4943"/>
                </a:cubicBezTo>
                <a:cubicBezTo>
                  <a:pt x="3710" y="5009"/>
                  <a:pt x="3680" y="5062"/>
                  <a:pt x="3644" y="5062"/>
                </a:cubicBezTo>
                <a:cubicBezTo>
                  <a:pt x="3608" y="5062"/>
                  <a:pt x="3578" y="5009"/>
                  <a:pt x="3578" y="4943"/>
                </a:cubicBezTo>
                <a:cubicBezTo>
                  <a:pt x="3578" y="4877"/>
                  <a:pt x="3608" y="4824"/>
                  <a:pt x="3644" y="4824"/>
                </a:cubicBezTo>
                <a:close/>
                <a:moveTo>
                  <a:pt x="3246" y="4824"/>
                </a:moveTo>
                <a:cubicBezTo>
                  <a:pt x="3283" y="4824"/>
                  <a:pt x="3312" y="4877"/>
                  <a:pt x="3312" y="4943"/>
                </a:cubicBezTo>
                <a:cubicBezTo>
                  <a:pt x="3312" y="5009"/>
                  <a:pt x="3283" y="5062"/>
                  <a:pt x="3246" y="5062"/>
                </a:cubicBezTo>
                <a:cubicBezTo>
                  <a:pt x="3210" y="5062"/>
                  <a:pt x="3181" y="5009"/>
                  <a:pt x="3181" y="4943"/>
                </a:cubicBezTo>
                <a:cubicBezTo>
                  <a:pt x="3181" y="4877"/>
                  <a:pt x="3210" y="4824"/>
                  <a:pt x="3246" y="4824"/>
                </a:cubicBezTo>
                <a:close/>
                <a:moveTo>
                  <a:pt x="2849" y="4824"/>
                </a:moveTo>
                <a:cubicBezTo>
                  <a:pt x="2885" y="4824"/>
                  <a:pt x="2915" y="4877"/>
                  <a:pt x="2915" y="4943"/>
                </a:cubicBezTo>
                <a:cubicBezTo>
                  <a:pt x="2915" y="5009"/>
                  <a:pt x="2885" y="5062"/>
                  <a:pt x="2849" y="5062"/>
                </a:cubicBezTo>
                <a:cubicBezTo>
                  <a:pt x="2812" y="5062"/>
                  <a:pt x="2783" y="5009"/>
                  <a:pt x="2783" y="4943"/>
                </a:cubicBezTo>
                <a:cubicBezTo>
                  <a:pt x="2783" y="4877"/>
                  <a:pt x="2812" y="4824"/>
                  <a:pt x="2849" y="4824"/>
                </a:cubicBezTo>
                <a:close/>
                <a:moveTo>
                  <a:pt x="2451" y="4824"/>
                </a:moveTo>
                <a:cubicBezTo>
                  <a:pt x="2488" y="4824"/>
                  <a:pt x="2517" y="4877"/>
                  <a:pt x="2517" y="4943"/>
                </a:cubicBezTo>
                <a:cubicBezTo>
                  <a:pt x="2517" y="5009"/>
                  <a:pt x="2488" y="5062"/>
                  <a:pt x="2451" y="5062"/>
                </a:cubicBezTo>
                <a:cubicBezTo>
                  <a:pt x="2415" y="5062"/>
                  <a:pt x="2385" y="5009"/>
                  <a:pt x="2385" y="4943"/>
                </a:cubicBezTo>
                <a:cubicBezTo>
                  <a:pt x="2385" y="4877"/>
                  <a:pt x="2415" y="4824"/>
                  <a:pt x="2451" y="4824"/>
                </a:cubicBezTo>
                <a:close/>
                <a:moveTo>
                  <a:pt x="2054" y="4824"/>
                </a:moveTo>
                <a:cubicBezTo>
                  <a:pt x="2090" y="4824"/>
                  <a:pt x="2120" y="4877"/>
                  <a:pt x="2120" y="4943"/>
                </a:cubicBezTo>
                <a:cubicBezTo>
                  <a:pt x="2120" y="5009"/>
                  <a:pt x="2090" y="5062"/>
                  <a:pt x="2054" y="5062"/>
                </a:cubicBezTo>
                <a:cubicBezTo>
                  <a:pt x="2017" y="5062"/>
                  <a:pt x="1988" y="5009"/>
                  <a:pt x="1988" y="4943"/>
                </a:cubicBezTo>
                <a:cubicBezTo>
                  <a:pt x="1988" y="4877"/>
                  <a:pt x="2017" y="4824"/>
                  <a:pt x="2054" y="4824"/>
                </a:cubicBezTo>
                <a:close/>
                <a:moveTo>
                  <a:pt x="1656" y="4824"/>
                </a:moveTo>
                <a:cubicBezTo>
                  <a:pt x="1693" y="4824"/>
                  <a:pt x="1722" y="4877"/>
                  <a:pt x="1722" y="4943"/>
                </a:cubicBezTo>
                <a:cubicBezTo>
                  <a:pt x="1722" y="5009"/>
                  <a:pt x="1693" y="5062"/>
                  <a:pt x="1656" y="5062"/>
                </a:cubicBezTo>
                <a:cubicBezTo>
                  <a:pt x="1620" y="5062"/>
                  <a:pt x="1590" y="5009"/>
                  <a:pt x="1590" y="4943"/>
                </a:cubicBezTo>
                <a:cubicBezTo>
                  <a:pt x="1590" y="4877"/>
                  <a:pt x="1620" y="4824"/>
                  <a:pt x="1656" y="4824"/>
                </a:cubicBezTo>
                <a:close/>
                <a:moveTo>
                  <a:pt x="1259" y="4824"/>
                </a:moveTo>
                <a:cubicBezTo>
                  <a:pt x="1295" y="4824"/>
                  <a:pt x="1325" y="4877"/>
                  <a:pt x="1325" y="4943"/>
                </a:cubicBezTo>
                <a:cubicBezTo>
                  <a:pt x="1325" y="5009"/>
                  <a:pt x="1295" y="5062"/>
                  <a:pt x="1259" y="5062"/>
                </a:cubicBezTo>
                <a:cubicBezTo>
                  <a:pt x="1222" y="5062"/>
                  <a:pt x="1193" y="5009"/>
                  <a:pt x="1193" y="4943"/>
                </a:cubicBezTo>
                <a:cubicBezTo>
                  <a:pt x="1193" y="4877"/>
                  <a:pt x="1222" y="4824"/>
                  <a:pt x="1259" y="4824"/>
                </a:cubicBezTo>
                <a:close/>
                <a:moveTo>
                  <a:pt x="861" y="4824"/>
                </a:moveTo>
                <a:cubicBezTo>
                  <a:pt x="897" y="4824"/>
                  <a:pt x="927" y="4877"/>
                  <a:pt x="927" y="4943"/>
                </a:cubicBezTo>
                <a:cubicBezTo>
                  <a:pt x="927" y="5009"/>
                  <a:pt x="897" y="5062"/>
                  <a:pt x="861" y="5062"/>
                </a:cubicBezTo>
                <a:cubicBezTo>
                  <a:pt x="825" y="5062"/>
                  <a:pt x="795" y="5009"/>
                  <a:pt x="795" y="4943"/>
                </a:cubicBezTo>
                <a:cubicBezTo>
                  <a:pt x="795" y="4877"/>
                  <a:pt x="825" y="4824"/>
                  <a:pt x="861" y="4824"/>
                </a:cubicBezTo>
                <a:close/>
                <a:moveTo>
                  <a:pt x="463" y="4824"/>
                </a:moveTo>
                <a:cubicBezTo>
                  <a:pt x="500" y="4824"/>
                  <a:pt x="529" y="4877"/>
                  <a:pt x="529" y="4943"/>
                </a:cubicBezTo>
                <a:cubicBezTo>
                  <a:pt x="529" y="5009"/>
                  <a:pt x="500" y="5062"/>
                  <a:pt x="463" y="5062"/>
                </a:cubicBezTo>
                <a:cubicBezTo>
                  <a:pt x="427" y="5062"/>
                  <a:pt x="398" y="5009"/>
                  <a:pt x="398" y="4943"/>
                </a:cubicBezTo>
                <a:cubicBezTo>
                  <a:pt x="398" y="4877"/>
                  <a:pt x="427" y="4824"/>
                  <a:pt x="463" y="4824"/>
                </a:cubicBezTo>
                <a:close/>
                <a:moveTo>
                  <a:pt x="66" y="4824"/>
                </a:moveTo>
                <a:cubicBezTo>
                  <a:pt x="102" y="4824"/>
                  <a:pt x="132" y="4877"/>
                  <a:pt x="132" y="4943"/>
                </a:cubicBezTo>
                <a:cubicBezTo>
                  <a:pt x="132" y="5009"/>
                  <a:pt x="102" y="5062"/>
                  <a:pt x="66" y="5062"/>
                </a:cubicBezTo>
                <a:cubicBezTo>
                  <a:pt x="30" y="5062"/>
                  <a:pt x="0" y="5009"/>
                  <a:pt x="0" y="4943"/>
                </a:cubicBezTo>
                <a:cubicBezTo>
                  <a:pt x="0" y="4877"/>
                  <a:pt x="30" y="4824"/>
                  <a:pt x="66" y="4824"/>
                </a:cubicBezTo>
                <a:close/>
                <a:moveTo>
                  <a:pt x="21137" y="4824"/>
                </a:moveTo>
                <a:cubicBezTo>
                  <a:pt x="21173" y="4824"/>
                  <a:pt x="21202" y="4877"/>
                  <a:pt x="21202" y="4943"/>
                </a:cubicBezTo>
                <a:cubicBezTo>
                  <a:pt x="21202" y="5008"/>
                  <a:pt x="21173" y="5062"/>
                  <a:pt x="21137" y="5062"/>
                </a:cubicBezTo>
                <a:cubicBezTo>
                  <a:pt x="21100" y="5062"/>
                  <a:pt x="21071" y="5008"/>
                  <a:pt x="21071" y="4943"/>
                </a:cubicBezTo>
                <a:cubicBezTo>
                  <a:pt x="21071" y="4877"/>
                  <a:pt x="21100" y="4824"/>
                  <a:pt x="21137" y="4824"/>
                </a:cubicBezTo>
                <a:close/>
                <a:moveTo>
                  <a:pt x="21534" y="4824"/>
                </a:moveTo>
                <a:cubicBezTo>
                  <a:pt x="21570" y="4824"/>
                  <a:pt x="21600" y="4877"/>
                  <a:pt x="21600" y="4943"/>
                </a:cubicBezTo>
                <a:cubicBezTo>
                  <a:pt x="21600" y="5008"/>
                  <a:pt x="21570" y="5062"/>
                  <a:pt x="21534" y="5062"/>
                </a:cubicBezTo>
                <a:cubicBezTo>
                  <a:pt x="21498" y="5062"/>
                  <a:pt x="21468" y="5008"/>
                  <a:pt x="21468" y="4943"/>
                </a:cubicBezTo>
                <a:cubicBezTo>
                  <a:pt x="21468" y="4877"/>
                  <a:pt x="21498" y="4824"/>
                  <a:pt x="21534" y="4824"/>
                </a:cubicBezTo>
                <a:close/>
                <a:moveTo>
                  <a:pt x="20739" y="4135"/>
                </a:moveTo>
                <a:cubicBezTo>
                  <a:pt x="20775" y="4135"/>
                  <a:pt x="20805" y="4188"/>
                  <a:pt x="20805" y="4254"/>
                </a:cubicBezTo>
                <a:cubicBezTo>
                  <a:pt x="20805" y="4320"/>
                  <a:pt x="20775" y="4373"/>
                  <a:pt x="20739" y="4373"/>
                </a:cubicBezTo>
                <a:cubicBezTo>
                  <a:pt x="20703" y="4373"/>
                  <a:pt x="20673" y="4320"/>
                  <a:pt x="20673" y="4254"/>
                </a:cubicBezTo>
                <a:cubicBezTo>
                  <a:pt x="20673" y="4188"/>
                  <a:pt x="20703" y="4135"/>
                  <a:pt x="20739" y="4135"/>
                </a:cubicBezTo>
                <a:close/>
                <a:moveTo>
                  <a:pt x="20341" y="4135"/>
                </a:moveTo>
                <a:cubicBezTo>
                  <a:pt x="20378" y="4135"/>
                  <a:pt x="20407" y="4188"/>
                  <a:pt x="20407" y="4254"/>
                </a:cubicBezTo>
                <a:cubicBezTo>
                  <a:pt x="20407" y="4320"/>
                  <a:pt x="20378" y="4373"/>
                  <a:pt x="20341" y="4373"/>
                </a:cubicBezTo>
                <a:cubicBezTo>
                  <a:pt x="20305" y="4373"/>
                  <a:pt x="20276" y="4320"/>
                  <a:pt x="20276" y="4254"/>
                </a:cubicBezTo>
                <a:cubicBezTo>
                  <a:pt x="20276" y="4188"/>
                  <a:pt x="20305" y="4135"/>
                  <a:pt x="20341" y="4135"/>
                </a:cubicBezTo>
                <a:close/>
                <a:moveTo>
                  <a:pt x="19944" y="4135"/>
                </a:moveTo>
                <a:cubicBezTo>
                  <a:pt x="19980" y="4135"/>
                  <a:pt x="20010" y="4188"/>
                  <a:pt x="20010" y="4254"/>
                </a:cubicBezTo>
                <a:cubicBezTo>
                  <a:pt x="20010" y="4320"/>
                  <a:pt x="19980" y="4373"/>
                  <a:pt x="19944" y="4373"/>
                </a:cubicBezTo>
                <a:cubicBezTo>
                  <a:pt x="19907" y="4373"/>
                  <a:pt x="19878" y="4320"/>
                  <a:pt x="19878" y="4254"/>
                </a:cubicBezTo>
                <a:cubicBezTo>
                  <a:pt x="19878" y="4188"/>
                  <a:pt x="19907" y="4135"/>
                  <a:pt x="19944" y="4135"/>
                </a:cubicBezTo>
                <a:close/>
                <a:moveTo>
                  <a:pt x="19546" y="4135"/>
                </a:moveTo>
                <a:cubicBezTo>
                  <a:pt x="19583" y="4135"/>
                  <a:pt x="19612" y="4188"/>
                  <a:pt x="19612" y="4254"/>
                </a:cubicBezTo>
                <a:cubicBezTo>
                  <a:pt x="19612" y="4320"/>
                  <a:pt x="19583" y="4373"/>
                  <a:pt x="19546" y="4373"/>
                </a:cubicBezTo>
                <a:cubicBezTo>
                  <a:pt x="19510" y="4373"/>
                  <a:pt x="19480" y="4320"/>
                  <a:pt x="19480" y="4254"/>
                </a:cubicBezTo>
                <a:cubicBezTo>
                  <a:pt x="19480" y="4188"/>
                  <a:pt x="19510" y="4135"/>
                  <a:pt x="19546" y="4135"/>
                </a:cubicBezTo>
                <a:close/>
                <a:moveTo>
                  <a:pt x="19149" y="4135"/>
                </a:moveTo>
                <a:cubicBezTo>
                  <a:pt x="19185" y="4135"/>
                  <a:pt x="19215" y="4188"/>
                  <a:pt x="19215" y="4254"/>
                </a:cubicBezTo>
                <a:cubicBezTo>
                  <a:pt x="19215" y="4320"/>
                  <a:pt x="19185" y="4373"/>
                  <a:pt x="19149" y="4373"/>
                </a:cubicBezTo>
                <a:cubicBezTo>
                  <a:pt x="19112" y="4373"/>
                  <a:pt x="19083" y="4320"/>
                  <a:pt x="19083" y="4254"/>
                </a:cubicBezTo>
                <a:cubicBezTo>
                  <a:pt x="19083" y="4188"/>
                  <a:pt x="19112" y="4135"/>
                  <a:pt x="19149" y="4135"/>
                </a:cubicBezTo>
                <a:close/>
                <a:moveTo>
                  <a:pt x="18751" y="4135"/>
                </a:moveTo>
                <a:cubicBezTo>
                  <a:pt x="18788" y="4135"/>
                  <a:pt x="18817" y="4188"/>
                  <a:pt x="18817" y="4254"/>
                </a:cubicBezTo>
                <a:cubicBezTo>
                  <a:pt x="18817" y="4320"/>
                  <a:pt x="18788" y="4373"/>
                  <a:pt x="18751" y="4373"/>
                </a:cubicBezTo>
                <a:cubicBezTo>
                  <a:pt x="18715" y="4373"/>
                  <a:pt x="18685" y="4320"/>
                  <a:pt x="18685" y="4254"/>
                </a:cubicBezTo>
                <a:cubicBezTo>
                  <a:pt x="18685" y="4188"/>
                  <a:pt x="18715" y="4135"/>
                  <a:pt x="18751" y="4135"/>
                </a:cubicBezTo>
                <a:close/>
                <a:moveTo>
                  <a:pt x="18354" y="4135"/>
                </a:moveTo>
                <a:cubicBezTo>
                  <a:pt x="18390" y="4135"/>
                  <a:pt x="18420" y="4188"/>
                  <a:pt x="18420" y="4254"/>
                </a:cubicBezTo>
                <a:cubicBezTo>
                  <a:pt x="18420" y="4320"/>
                  <a:pt x="18390" y="4373"/>
                  <a:pt x="18354" y="4373"/>
                </a:cubicBezTo>
                <a:cubicBezTo>
                  <a:pt x="18317" y="4373"/>
                  <a:pt x="18288" y="4320"/>
                  <a:pt x="18288" y="4254"/>
                </a:cubicBezTo>
                <a:cubicBezTo>
                  <a:pt x="18288" y="4188"/>
                  <a:pt x="18317" y="4135"/>
                  <a:pt x="18354" y="4135"/>
                </a:cubicBezTo>
                <a:close/>
                <a:moveTo>
                  <a:pt x="17956" y="4135"/>
                </a:moveTo>
                <a:cubicBezTo>
                  <a:pt x="17992" y="4135"/>
                  <a:pt x="18022" y="4188"/>
                  <a:pt x="18022" y="4254"/>
                </a:cubicBezTo>
                <a:cubicBezTo>
                  <a:pt x="18022" y="4320"/>
                  <a:pt x="17992" y="4373"/>
                  <a:pt x="17956" y="4373"/>
                </a:cubicBezTo>
                <a:cubicBezTo>
                  <a:pt x="17920" y="4373"/>
                  <a:pt x="17890" y="4320"/>
                  <a:pt x="17890" y="4254"/>
                </a:cubicBezTo>
                <a:cubicBezTo>
                  <a:pt x="17890" y="4188"/>
                  <a:pt x="17920" y="4135"/>
                  <a:pt x="17956" y="4135"/>
                </a:cubicBezTo>
                <a:close/>
                <a:moveTo>
                  <a:pt x="17559" y="4135"/>
                </a:moveTo>
                <a:cubicBezTo>
                  <a:pt x="17595" y="4135"/>
                  <a:pt x="17624" y="4188"/>
                  <a:pt x="17624" y="4254"/>
                </a:cubicBezTo>
                <a:cubicBezTo>
                  <a:pt x="17624" y="4320"/>
                  <a:pt x="17595" y="4373"/>
                  <a:pt x="17559" y="4373"/>
                </a:cubicBezTo>
                <a:cubicBezTo>
                  <a:pt x="17522" y="4373"/>
                  <a:pt x="17493" y="4320"/>
                  <a:pt x="17493" y="4254"/>
                </a:cubicBezTo>
                <a:cubicBezTo>
                  <a:pt x="17493" y="4188"/>
                  <a:pt x="17522" y="4135"/>
                  <a:pt x="17559" y="4135"/>
                </a:cubicBezTo>
                <a:close/>
                <a:moveTo>
                  <a:pt x="17161" y="4135"/>
                </a:moveTo>
                <a:cubicBezTo>
                  <a:pt x="17197" y="4135"/>
                  <a:pt x="17227" y="4188"/>
                  <a:pt x="17227" y="4254"/>
                </a:cubicBezTo>
                <a:cubicBezTo>
                  <a:pt x="17227" y="4320"/>
                  <a:pt x="17197" y="4373"/>
                  <a:pt x="17161" y="4373"/>
                </a:cubicBezTo>
                <a:cubicBezTo>
                  <a:pt x="17125" y="4373"/>
                  <a:pt x="17095" y="4320"/>
                  <a:pt x="17095" y="4254"/>
                </a:cubicBezTo>
                <a:cubicBezTo>
                  <a:pt x="17095" y="4188"/>
                  <a:pt x="17125" y="4135"/>
                  <a:pt x="17161" y="4135"/>
                </a:cubicBezTo>
                <a:close/>
                <a:moveTo>
                  <a:pt x="16763" y="4135"/>
                </a:moveTo>
                <a:cubicBezTo>
                  <a:pt x="16800" y="4135"/>
                  <a:pt x="16829" y="4188"/>
                  <a:pt x="16829" y="4254"/>
                </a:cubicBezTo>
                <a:cubicBezTo>
                  <a:pt x="16829" y="4320"/>
                  <a:pt x="16800" y="4373"/>
                  <a:pt x="16763" y="4373"/>
                </a:cubicBezTo>
                <a:cubicBezTo>
                  <a:pt x="16727" y="4373"/>
                  <a:pt x="16697" y="4320"/>
                  <a:pt x="16697" y="4254"/>
                </a:cubicBezTo>
                <a:cubicBezTo>
                  <a:pt x="16697" y="4188"/>
                  <a:pt x="16727" y="4135"/>
                  <a:pt x="16763" y="4135"/>
                </a:cubicBezTo>
                <a:close/>
                <a:moveTo>
                  <a:pt x="16366" y="4135"/>
                </a:moveTo>
                <a:cubicBezTo>
                  <a:pt x="16402" y="4135"/>
                  <a:pt x="16432" y="4188"/>
                  <a:pt x="16432" y="4254"/>
                </a:cubicBezTo>
                <a:cubicBezTo>
                  <a:pt x="16432" y="4320"/>
                  <a:pt x="16402" y="4373"/>
                  <a:pt x="16366" y="4373"/>
                </a:cubicBezTo>
                <a:cubicBezTo>
                  <a:pt x="16329" y="4373"/>
                  <a:pt x="16300" y="4320"/>
                  <a:pt x="16300" y="4254"/>
                </a:cubicBezTo>
                <a:cubicBezTo>
                  <a:pt x="16300" y="4188"/>
                  <a:pt x="16329" y="4135"/>
                  <a:pt x="16366" y="4135"/>
                </a:cubicBezTo>
                <a:close/>
                <a:moveTo>
                  <a:pt x="15968" y="4135"/>
                </a:moveTo>
                <a:cubicBezTo>
                  <a:pt x="16005" y="4135"/>
                  <a:pt x="16034" y="4188"/>
                  <a:pt x="16034" y="4254"/>
                </a:cubicBezTo>
                <a:cubicBezTo>
                  <a:pt x="16034" y="4320"/>
                  <a:pt x="16005" y="4373"/>
                  <a:pt x="15968" y="4373"/>
                </a:cubicBezTo>
                <a:cubicBezTo>
                  <a:pt x="15932" y="4373"/>
                  <a:pt x="15902" y="4320"/>
                  <a:pt x="15902" y="4254"/>
                </a:cubicBezTo>
                <a:cubicBezTo>
                  <a:pt x="15902" y="4188"/>
                  <a:pt x="15932" y="4135"/>
                  <a:pt x="15968" y="4135"/>
                </a:cubicBezTo>
                <a:close/>
                <a:moveTo>
                  <a:pt x="15571" y="4135"/>
                </a:moveTo>
                <a:cubicBezTo>
                  <a:pt x="15607" y="4135"/>
                  <a:pt x="15637" y="4188"/>
                  <a:pt x="15637" y="4254"/>
                </a:cubicBezTo>
                <a:cubicBezTo>
                  <a:pt x="15637" y="4320"/>
                  <a:pt x="15607" y="4373"/>
                  <a:pt x="15571" y="4373"/>
                </a:cubicBezTo>
                <a:cubicBezTo>
                  <a:pt x="15534" y="4373"/>
                  <a:pt x="15505" y="4320"/>
                  <a:pt x="15505" y="4254"/>
                </a:cubicBezTo>
                <a:cubicBezTo>
                  <a:pt x="15505" y="4188"/>
                  <a:pt x="15534" y="4135"/>
                  <a:pt x="15571" y="4135"/>
                </a:cubicBezTo>
                <a:close/>
                <a:moveTo>
                  <a:pt x="15173" y="4135"/>
                </a:moveTo>
                <a:cubicBezTo>
                  <a:pt x="15210" y="4135"/>
                  <a:pt x="15239" y="4188"/>
                  <a:pt x="15239" y="4254"/>
                </a:cubicBezTo>
                <a:cubicBezTo>
                  <a:pt x="15239" y="4320"/>
                  <a:pt x="15210" y="4373"/>
                  <a:pt x="15173" y="4373"/>
                </a:cubicBezTo>
                <a:cubicBezTo>
                  <a:pt x="15137" y="4373"/>
                  <a:pt x="15107" y="4320"/>
                  <a:pt x="15107" y="4254"/>
                </a:cubicBezTo>
                <a:cubicBezTo>
                  <a:pt x="15107" y="4188"/>
                  <a:pt x="15137" y="4135"/>
                  <a:pt x="15173" y="4135"/>
                </a:cubicBezTo>
                <a:close/>
                <a:moveTo>
                  <a:pt x="14776" y="4135"/>
                </a:moveTo>
                <a:cubicBezTo>
                  <a:pt x="14812" y="4135"/>
                  <a:pt x="14841" y="4188"/>
                  <a:pt x="14841" y="4254"/>
                </a:cubicBezTo>
                <a:cubicBezTo>
                  <a:pt x="14841" y="4320"/>
                  <a:pt x="14812" y="4373"/>
                  <a:pt x="14776" y="4373"/>
                </a:cubicBezTo>
                <a:cubicBezTo>
                  <a:pt x="14739" y="4373"/>
                  <a:pt x="14710" y="4320"/>
                  <a:pt x="14710" y="4254"/>
                </a:cubicBezTo>
                <a:cubicBezTo>
                  <a:pt x="14710" y="4188"/>
                  <a:pt x="14739" y="4135"/>
                  <a:pt x="14776" y="4135"/>
                </a:cubicBezTo>
                <a:close/>
                <a:moveTo>
                  <a:pt x="14378" y="4135"/>
                </a:moveTo>
                <a:cubicBezTo>
                  <a:pt x="14414" y="4135"/>
                  <a:pt x="14444" y="4188"/>
                  <a:pt x="14444" y="4254"/>
                </a:cubicBezTo>
                <a:cubicBezTo>
                  <a:pt x="14444" y="4320"/>
                  <a:pt x="14414" y="4373"/>
                  <a:pt x="14378" y="4373"/>
                </a:cubicBezTo>
                <a:cubicBezTo>
                  <a:pt x="14342" y="4373"/>
                  <a:pt x="14312" y="4320"/>
                  <a:pt x="14312" y="4254"/>
                </a:cubicBezTo>
                <a:cubicBezTo>
                  <a:pt x="14312" y="4188"/>
                  <a:pt x="14342" y="4135"/>
                  <a:pt x="14378" y="4135"/>
                </a:cubicBezTo>
                <a:close/>
                <a:moveTo>
                  <a:pt x="13980" y="4135"/>
                </a:moveTo>
                <a:cubicBezTo>
                  <a:pt x="14017" y="4135"/>
                  <a:pt x="14046" y="4188"/>
                  <a:pt x="14046" y="4254"/>
                </a:cubicBezTo>
                <a:cubicBezTo>
                  <a:pt x="14046" y="4320"/>
                  <a:pt x="14017" y="4373"/>
                  <a:pt x="13980" y="4373"/>
                </a:cubicBezTo>
                <a:cubicBezTo>
                  <a:pt x="13944" y="4373"/>
                  <a:pt x="13915" y="4320"/>
                  <a:pt x="13915" y="4254"/>
                </a:cubicBezTo>
                <a:cubicBezTo>
                  <a:pt x="13915" y="4188"/>
                  <a:pt x="13944" y="4135"/>
                  <a:pt x="13980" y="4135"/>
                </a:cubicBezTo>
                <a:close/>
                <a:moveTo>
                  <a:pt x="13583" y="4135"/>
                </a:moveTo>
                <a:cubicBezTo>
                  <a:pt x="13619" y="4135"/>
                  <a:pt x="13649" y="4188"/>
                  <a:pt x="13649" y="4254"/>
                </a:cubicBezTo>
                <a:cubicBezTo>
                  <a:pt x="13649" y="4320"/>
                  <a:pt x="13619" y="4373"/>
                  <a:pt x="13583" y="4373"/>
                </a:cubicBezTo>
                <a:cubicBezTo>
                  <a:pt x="13547" y="4373"/>
                  <a:pt x="13517" y="4320"/>
                  <a:pt x="13517" y="4254"/>
                </a:cubicBezTo>
                <a:cubicBezTo>
                  <a:pt x="13517" y="4188"/>
                  <a:pt x="13547" y="4135"/>
                  <a:pt x="13583" y="4135"/>
                </a:cubicBezTo>
                <a:close/>
                <a:moveTo>
                  <a:pt x="13185" y="4135"/>
                </a:moveTo>
                <a:cubicBezTo>
                  <a:pt x="13222" y="4135"/>
                  <a:pt x="13251" y="4188"/>
                  <a:pt x="13251" y="4254"/>
                </a:cubicBezTo>
                <a:cubicBezTo>
                  <a:pt x="13251" y="4320"/>
                  <a:pt x="13222" y="4373"/>
                  <a:pt x="13185" y="4373"/>
                </a:cubicBezTo>
                <a:cubicBezTo>
                  <a:pt x="13149" y="4373"/>
                  <a:pt x="13119" y="4320"/>
                  <a:pt x="13119" y="4254"/>
                </a:cubicBezTo>
                <a:cubicBezTo>
                  <a:pt x="13119" y="4188"/>
                  <a:pt x="13149" y="4135"/>
                  <a:pt x="13185" y="4135"/>
                </a:cubicBezTo>
                <a:close/>
                <a:moveTo>
                  <a:pt x="12788" y="4135"/>
                </a:moveTo>
                <a:cubicBezTo>
                  <a:pt x="12824" y="4135"/>
                  <a:pt x="12854" y="4188"/>
                  <a:pt x="12854" y="4254"/>
                </a:cubicBezTo>
                <a:cubicBezTo>
                  <a:pt x="12854" y="4320"/>
                  <a:pt x="12824" y="4373"/>
                  <a:pt x="12788" y="4373"/>
                </a:cubicBezTo>
                <a:cubicBezTo>
                  <a:pt x="12751" y="4373"/>
                  <a:pt x="12722" y="4320"/>
                  <a:pt x="12722" y="4254"/>
                </a:cubicBezTo>
                <a:cubicBezTo>
                  <a:pt x="12722" y="4188"/>
                  <a:pt x="12751" y="4135"/>
                  <a:pt x="12788" y="4135"/>
                </a:cubicBezTo>
                <a:close/>
                <a:moveTo>
                  <a:pt x="12390" y="4135"/>
                </a:moveTo>
                <a:cubicBezTo>
                  <a:pt x="12427" y="4135"/>
                  <a:pt x="12456" y="4188"/>
                  <a:pt x="12456" y="4254"/>
                </a:cubicBezTo>
                <a:cubicBezTo>
                  <a:pt x="12456" y="4320"/>
                  <a:pt x="12427" y="4373"/>
                  <a:pt x="12390" y="4373"/>
                </a:cubicBezTo>
                <a:cubicBezTo>
                  <a:pt x="12354" y="4373"/>
                  <a:pt x="12324" y="4320"/>
                  <a:pt x="12324" y="4254"/>
                </a:cubicBezTo>
                <a:cubicBezTo>
                  <a:pt x="12324" y="4188"/>
                  <a:pt x="12354" y="4135"/>
                  <a:pt x="12390" y="4135"/>
                </a:cubicBezTo>
                <a:close/>
                <a:moveTo>
                  <a:pt x="11993" y="4135"/>
                </a:moveTo>
                <a:cubicBezTo>
                  <a:pt x="12029" y="4135"/>
                  <a:pt x="12059" y="4188"/>
                  <a:pt x="12059" y="4254"/>
                </a:cubicBezTo>
                <a:cubicBezTo>
                  <a:pt x="12059" y="4320"/>
                  <a:pt x="12029" y="4373"/>
                  <a:pt x="11993" y="4373"/>
                </a:cubicBezTo>
                <a:cubicBezTo>
                  <a:pt x="11956" y="4373"/>
                  <a:pt x="11927" y="4320"/>
                  <a:pt x="11927" y="4254"/>
                </a:cubicBezTo>
                <a:cubicBezTo>
                  <a:pt x="11927" y="4188"/>
                  <a:pt x="11956" y="4135"/>
                  <a:pt x="11993" y="4135"/>
                </a:cubicBezTo>
                <a:close/>
                <a:moveTo>
                  <a:pt x="11595" y="4135"/>
                </a:moveTo>
                <a:cubicBezTo>
                  <a:pt x="11631" y="4135"/>
                  <a:pt x="11661" y="4188"/>
                  <a:pt x="11661" y="4254"/>
                </a:cubicBezTo>
                <a:cubicBezTo>
                  <a:pt x="11661" y="4320"/>
                  <a:pt x="11631" y="4373"/>
                  <a:pt x="11595" y="4373"/>
                </a:cubicBezTo>
                <a:cubicBezTo>
                  <a:pt x="11559" y="4373"/>
                  <a:pt x="11529" y="4320"/>
                  <a:pt x="11529" y="4254"/>
                </a:cubicBezTo>
                <a:cubicBezTo>
                  <a:pt x="11529" y="4188"/>
                  <a:pt x="11559" y="4135"/>
                  <a:pt x="11595" y="4135"/>
                </a:cubicBezTo>
                <a:close/>
                <a:moveTo>
                  <a:pt x="11198" y="4135"/>
                </a:moveTo>
                <a:cubicBezTo>
                  <a:pt x="11234" y="4135"/>
                  <a:pt x="11263" y="4188"/>
                  <a:pt x="11263" y="4254"/>
                </a:cubicBezTo>
                <a:cubicBezTo>
                  <a:pt x="11263" y="4320"/>
                  <a:pt x="11234" y="4373"/>
                  <a:pt x="11198" y="4373"/>
                </a:cubicBezTo>
                <a:cubicBezTo>
                  <a:pt x="11161" y="4373"/>
                  <a:pt x="11132" y="4320"/>
                  <a:pt x="11132" y="4254"/>
                </a:cubicBezTo>
                <a:cubicBezTo>
                  <a:pt x="11132" y="4188"/>
                  <a:pt x="11161" y="4135"/>
                  <a:pt x="11198" y="4135"/>
                </a:cubicBezTo>
                <a:close/>
                <a:moveTo>
                  <a:pt x="10800" y="4135"/>
                </a:moveTo>
                <a:cubicBezTo>
                  <a:pt x="10836" y="4135"/>
                  <a:pt x="10866" y="4188"/>
                  <a:pt x="10866" y="4254"/>
                </a:cubicBezTo>
                <a:cubicBezTo>
                  <a:pt x="10866" y="4320"/>
                  <a:pt x="10836" y="4373"/>
                  <a:pt x="10800" y="4373"/>
                </a:cubicBezTo>
                <a:cubicBezTo>
                  <a:pt x="10764" y="4373"/>
                  <a:pt x="10734" y="4320"/>
                  <a:pt x="10734" y="4254"/>
                </a:cubicBezTo>
                <a:cubicBezTo>
                  <a:pt x="10734" y="4188"/>
                  <a:pt x="10764" y="4135"/>
                  <a:pt x="10800" y="4135"/>
                </a:cubicBezTo>
                <a:close/>
                <a:moveTo>
                  <a:pt x="10402" y="4135"/>
                </a:moveTo>
                <a:cubicBezTo>
                  <a:pt x="10439" y="4135"/>
                  <a:pt x="10468" y="4188"/>
                  <a:pt x="10468" y="4254"/>
                </a:cubicBezTo>
                <a:cubicBezTo>
                  <a:pt x="10468" y="4320"/>
                  <a:pt x="10439" y="4373"/>
                  <a:pt x="10402" y="4373"/>
                </a:cubicBezTo>
                <a:cubicBezTo>
                  <a:pt x="10366" y="4373"/>
                  <a:pt x="10337" y="4320"/>
                  <a:pt x="10337" y="4254"/>
                </a:cubicBezTo>
                <a:cubicBezTo>
                  <a:pt x="10337" y="4188"/>
                  <a:pt x="10366" y="4135"/>
                  <a:pt x="10402" y="4135"/>
                </a:cubicBezTo>
                <a:close/>
                <a:moveTo>
                  <a:pt x="10005" y="4135"/>
                </a:moveTo>
                <a:cubicBezTo>
                  <a:pt x="10041" y="4135"/>
                  <a:pt x="10071" y="4188"/>
                  <a:pt x="10071" y="4254"/>
                </a:cubicBezTo>
                <a:cubicBezTo>
                  <a:pt x="10071" y="4320"/>
                  <a:pt x="10041" y="4373"/>
                  <a:pt x="10005" y="4373"/>
                </a:cubicBezTo>
                <a:cubicBezTo>
                  <a:pt x="9968" y="4373"/>
                  <a:pt x="9939" y="4320"/>
                  <a:pt x="9939" y="4254"/>
                </a:cubicBezTo>
                <a:cubicBezTo>
                  <a:pt x="9939" y="4188"/>
                  <a:pt x="9968" y="4135"/>
                  <a:pt x="10005" y="4135"/>
                </a:cubicBezTo>
                <a:close/>
                <a:moveTo>
                  <a:pt x="9607" y="4135"/>
                </a:moveTo>
                <a:cubicBezTo>
                  <a:pt x="9644" y="4135"/>
                  <a:pt x="9673" y="4188"/>
                  <a:pt x="9673" y="4254"/>
                </a:cubicBezTo>
                <a:cubicBezTo>
                  <a:pt x="9673" y="4320"/>
                  <a:pt x="9644" y="4373"/>
                  <a:pt x="9607" y="4373"/>
                </a:cubicBezTo>
                <a:cubicBezTo>
                  <a:pt x="9571" y="4373"/>
                  <a:pt x="9541" y="4320"/>
                  <a:pt x="9541" y="4254"/>
                </a:cubicBezTo>
                <a:cubicBezTo>
                  <a:pt x="9541" y="4188"/>
                  <a:pt x="9571" y="4135"/>
                  <a:pt x="9607" y="4135"/>
                </a:cubicBezTo>
                <a:close/>
                <a:moveTo>
                  <a:pt x="9210" y="4135"/>
                </a:moveTo>
                <a:cubicBezTo>
                  <a:pt x="9246" y="4135"/>
                  <a:pt x="9276" y="4188"/>
                  <a:pt x="9276" y="4254"/>
                </a:cubicBezTo>
                <a:cubicBezTo>
                  <a:pt x="9276" y="4320"/>
                  <a:pt x="9246" y="4373"/>
                  <a:pt x="9210" y="4373"/>
                </a:cubicBezTo>
                <a:cubicBezTo>
                  <a:pt x="9173" y="4373"/>
                  <a:pt x="9144" y="4320"/>
                  <a:pt x="9144" y="4254"/>
                </a:cubicBezTo>
                <a:cubicBezTo>
                  <a:pt x="9144" y="4188"/>
                  <a:pt x="9173" y="4135"/>
                  <a:pt x="9210" y="4135"/>
                </a:cubicBezTo>
                <a:close/>
                <a:moveTo>
                  <a:pt x="8812" y="4135"/>
                </a:moveTo>
                <a:cubicBezTo>
                  <a:pt x="8849" y="4135"/>
                  <a:pt x="8878" y="4188"/>
                  <a:pt x="8878" y="4254"/>
                </a:cubicBezTo>
                <a:cubicBezTo>
                  <a:pt x="8878" y="4320"/>
                  <a:pt x="8849" y="4373"/>
                  <a:pt x="8812" y="4373"/>
                </a:cubicBezTo>
                <a:cubicBezTo>
                  <a:pt x="8776" y="4373"/>
                  <a:pt x="8746" y="4320"/>
                  <a:pt x="8746" y="4254"/>
                </a:cubicBezTo>
                <a:cubicBezTo>
                  <a:pt x="8746" y="4188"/>
                  <a:pt x="8776" y="4135"/>
                  <a:pt x="8812" y="4135"/>
                </a:cubicBezTo>
                <a:close/>
                <a:moveTo>
                  <a:pt x="8415" y="4135"/>
                </a:moveTo>
                <a:cubicBezTo>
                  <a:pt x="8451" y="4135"/>
                  <a:pt x="8481" y="4188"/>
                  <a:pt x="8481" y="4254"/>
                </a:cubicBezTo>
                <a:cubicBezTo>
                  <a:pt x="8481" y="4320"/>
                  <a:pt x="8451" y="4373"/>
                  <a:pt x="8415" y="4373"/>
                </a:cubicBezTo>
                <a:cubicBezTo>
                  <a:pt x="8378" y="4373"/>
                  <a:pt x="8349" y="4320"/>
                  <a:pt x="8349" y="4254"/>
                </a:cubicBezTo>
                <a:cubicBezTo>
                  <a:pt x="8349" y="4188"/>
                  <a:pt x="8378" y="4135"/>
                  <a:pt x="8415" y="4135"/>
                </a:cubicBezTo>
                <a:close/>
                <a:moveTo>
                  <a:pt x="8017" y="4135"/>
                </a:moveTo>
                <a:cubicBezTo>
                  <a:pt x="8053" y="4135"/>
                  <a:pt x="8083" y="4188"/>
                  <a:pt x="8083" y="4254"/>
                </a:cubicBezTo>
                <a:cubicBezTo>
                  <a:pt x="8083" y="4320"/>
                  <a:pt x="8053" y="4373"/>
                  <a:pt x="8017" y="4373"/>
                </a:cubicBezTo>
                <a:cubicBezTo>
                  <a:pt x="7981" y="4373"/>
                  <a:pt x="7951" y="4320"/>
                  <a:pt x="7951" y="4254"/>
                </a:cubicBezTo>
                <a:cubicBezTo>
                  <a:pt x="7951" y="4188"/>
                  <a:pt x="7981" y="4135"/>
                  <a:pt x="8017" y="4135"/>
                </a:cubicBezTo>
                <a:close/>
                <a:moveTo>
                  <a:pt x="7620" y="4135"/>
                </a:moveTo>
                <a:cubicBezTo>
                  <a:pt x="7656" y="4135"/>
                  <a:pt x="7685" y="4188"/>
                  <a:pt x="7685" y="4254"/>
                </a:cubicBezTo>
                <a:cubicBezTo>
                  <a:pt x="7685" y="4320"/>
                  <a:pt x="7656" y="4373"/>
                  <a:pt x="7620" y="4373"/>
                </a:cubicBezTo>
                <a:cubicBezTo>
                  <a:pt x="7583" y="4373"/>
                  <a:pt x="7554" y="4320"/>
                  <a:pt x="7554" y="4254"/>
                </a:cubicBezTo>
                <a:cubicBezTo>
                  <a:pt x="7554" y="4188"/>
                  <a:pt x="7583" y="4135"/>
                  <a:pt x="7620" y="4135"/>
                </a:cubicBezTo>
                <a:close/>
                <a:moveTo>
                  <a:pt x="7222" y="4135"/>
                </a:moveTo>
                <a:cubicBezTo>
                  <a:pt x="7258" y="4135"/>
                  <a:pt x="7288" y="4188"/>
                  <a:pt x="7288" y="4254"/>
                </a:cubicBezTo>
                <a:cubicBezTo>
                  <a:pt x="7288" y="4320"/>
                  <a:pt x="7258" y="4373"/>
                  <a:pt x="7222" y="4373"/>
                </a:cubicBezTo>
                <a:cubicBezTo>
                  <a:pt x="7186" y="4373"/>
                  <a:pt x="7156" y="4320"/>
                  <a:pt x="7156" y="4254"/>
                </a:cubicBezTo>
                <a:cubicBezTo>
                  <a:pt x="7156" y="4188"/>
                  <a:pt x="7186" y="4135"/>
                  <a:pt x="7222" y="4135"/>
                </a:cubicBezTo>
                <a:close/>
                <a:moveTo>
                  <a:pt x="6824" y="4135"/>
                </a:moveTo>
                <a:cubicBezTo>
                  <a:pt x="6861" y="4135"/>
                  <a:pt x="6890" y="4188"/>
                  <a:pt x="6890" y="4254"/>
                </a:cubicBezTo>
                <a:cubicBezTo>
                  <a:pt x="6890" y="4320"/>
                  <a:pt x="6861" y="4373"/>
                  <a:pt x="6824" y="4373"/>
                </a:cubicBezTo>
                <a:cubicBezTo>
                  <a:pt x="6788" y="4373"/>
                  <a:pt x="6759" y="4320"/>
                  <a:pt x="6759" y="4254"/>
                </a:cubicBezTo>
                <a:cubicBezTo>
                  <a:pt x="6759" y="4188"/>
                  <a:pt x="6788" y="4135"/>
                  <a:pt x="6824" y="4135"/>
                </a:cubicBezTo>
                <a:close/>
                <a:moveTo>
                  <a:pt x="6427" y="4135"/>
                </a:moveTo>
                <a:cubicBezTo>
                  <a:pt x="6463" y="4135"/>
                  <a:pt x="6493" y="4188"/>
                  <a:pt x="6493" y="4254"/>
                </a:cubicBezTo>
                <a:cubicBezTo>
                  <a:pt x="6493" y="4320"/>
                  <a:pt x="6463" y="4373"/>
                  <a:pt x="6427" y="4373"/>
                </a:cubicBezTo>
                <a:cubicBezTo>
                  <a:pt x="6390" y="4373"/>
                  <a:pt x="6361" y="4320"/>
                  <a:pt x="6361" y="4254"/>
                </a:cubicBezTo>
                <a:cubicBezTo>
                  <a:pt x="6361" y="4188"/>
                  <a:pt x="6390" y="4135"/>
                  <a:pt x="6427" y="4135"/>
                </a:cubicBezTo>
                <a:close/>
                <a:moveTo>
                  <a:pt x="6029" y="4135"/>
                </a:moveTo>
                <a:cubicBezTo>
                  <a:pt x="6066" y="4135"/>
                  <a:pt x="6095" y="4188"/>
                  <a:pt x="6095" y="4254"/>
                </a:cubicBezTo>
                <a:cubicBezTo>
                  <a:pt x="6095" y="4320"/>
                  <a:pt x="6066" y="4373"/>
                  <a:pt x="6029" y="4373"/>
                </a:cubicBezTo>
                <a:cubicBezTo>
                  <a:pt x="5993" y="4373"/>
                  <a:pt x="5963" y="4320"/>
                  <a:pt x="5963" y="4254"/>
                </a:cubicBezTo>
                <a:cubicBezTo>
                  <a:pt x="5963" y="4188"/>
                  <a:pt x="5993" y="4135"/>
                  <a:pt x="6029" y="4135"/>
                </a:cubicBezTo>
                <a:close/>
                <a:moveTo>
                  <a:pt x="5632" y="4135"/>
                </a:moveTo>
                <a:cubicBezTo>
                  <a:pt x="5668" y="4135"/>
                  <a:pt x="5698" y="4188"/>
                  <a:pt x="5698" y="4254"/>
                </a:cubicBezTo>
                <a:cubicBezTo>
                  <a:pt x="5698" y="4320"/>
                  <a:pt x="5668" y="4373"/>
                  <a:pt x="5632" y="4373"/>
                </a:cubicBezTo>
                <a:cubicBezTo>
                  <a:pt x="5595" y="4373"/>
                  <a:pt x="5566" y="4320"/>
                  <a:pt x="5566" y="4254"/>
                </a:cubicBezTo>
                <a:cubicBezTo>
                  <a:pt x="5566" y="4188"/>
                  <a:pt x="5595" y="4135"/>
                  <a:pt x="5632" y="4135"/>
                </a:cubicBezTo>
                <a:close/>
                <a:moveTo>
                  <a:pt x="5234" y="4135"/>
                </a:moveTo>
                <a:cubicBezTo>
                  <a:pt x="5271" y="4135"/>
                  <a:pt x="5300" y="4188"/>
                  <a:pt x="5300" y="4254"/>
                </a:cubicBezTo>
                <a:cubicBezTo>
                  <a:pt x="5300" y="4320"/>
                  <a:pt x="5271" y="4373"/>
                  <a:pt x="5234" y="4373"/>
                </a:cubicBezTo>
                <a:cubicBezTo>
                  <a:pt x="5198" y="4373"/>
                  <a:pt x="5168" y="4320"/>
                  <a:pt x="5168" y="4254"/>
                </a:cubicBezTo>
                <a:cubicBezTo>
                  <a:pt x="5168" y="4188"/>
                  <a:pt x="5198" y="4135"/>
                  <a:pt x="5234" y="4135"/>
                </a:cubicBezTo>
                <a:close/>
                <a:moveTo>
                  <a:pt x="4837" y="4135"/>
                </a:moveTo>
                <a:cubicBezTo>
                  <a:pt x="4873" y="4135"/>
                  <a:pt x="4903" y="4188"/>
                  <a:pt x="4903" y="4254"/>
                </a:cubicBezTo>
                <a:cubicBezTo>
                  <a:pt x="4903" y="4320"/>
                  <a:pt x="4873" y="4373"/>
                  <a:pt x="4837" y="4373"/>
                </a:cubicBezTo>
                <a:cubicBezTo>
                  <a:pt x="4800" y="4373"/>
                  <a:pt x="4771" y="4320"/>
                  <a:pt x="4771" y="4254"/>
                </a:cubicBezTo>
                <a:cubicBezTo>
                  <a:pt x="4771" y="4188"/>
                  <a:pt x="4800" y="4135"/>
                  <a:pt x="4837" y="4135"/>
                </a:cubicBezTo>
                <a:close/>
                <a:moveTo>
                  <a:pt x="4439" y="4135"/>
                </a:moveTo>
                <a:cubicBezTo>
                  <a:pt x="4475" y="4135"/>
                  <a:pt x="4505" y="4188"/>
                  <a:pt x="4505" y="4254"/>
                </a:cubicBezTo>
                <a:cubicBezTo>
                  <a:pt x="4505" y="4320"/>
                  <a:pt x="4475" y="4373"/>
                  <a:pt x="4439" y="4373"/>
                </a:cubicBezTo>
                <a:cubicBezTo>
                  <a:pt x="4403" y="4373"/>
                  <a:pt x="4373" y="4320"/>
                  <a:pt x="4373" y="4254"/>
                </a:cubicBezTo>
                <a:cubicBezTo>
                  <a:pt x="4373" y="4188"/>
                  <a:pt x="4403" y="4135"/>
                  <a:pt x="4439" y="4135"/>
                </a:cubicBezTo>
                <a:close/>
                <a:moveTo>
                  <a:pt x="4042" y="4135"/>
                </a:moveTo>
                <a:cubicBezTo>
                  <a:pt x="4078" y="4135"/>
                  <a:pt x="4107" y="4188"/>
                  <a:pt x="4107" y="4254"/>
                </a:cubicBezTo>
                <a:cubicBezTo>
                  <a:pt x="4107" y="4320"/>
                  <a:pt x="4078" y="4373"/>
                  <a:pt x="4042" y="4373"/>
                </a:cubicBezTo>
                <a:cubicBezTo>
                  <a:pt x="4005" y="4373"/>
                  <a:pt x="3976" y="4320"/>
                  <a:pt x="3976" y="4254"/>
                </a:cubicBezTo>
                <a:cubicBezTo>
                  <a:pt x="3976" y="4188"/>
                  <a:pt x="4005" y="4135"/>
                  <a:pt x="4042" y="4135"/>
                </a:cubicBezTo>
                <a:close/>
                <a:moveTo>
                  <a:pt x="3644" y="4135"/>
                </a:moveTo>
                <a:cubicBezTo>
                  <a:pt x="3680" y="4135"/>
                  <a:pt x="3710" y="4188"/>
                  <a:pt x="3710" y="4254"/>
                </a:cubicBezTo>
                <a:cubicBezTo>
                  <a:pt x="3710" y="4320"/>
                  <a:pt x="3680" y="4373"/>
                  <a:pt x="3644" y="4373"/>
                </a:cubicBezTo>
                <a:cubicBezTo>
                  <a:pt x="3608" y="4373"/>
                  <a:pt x="3578" y="4320"/>
                  <a:pt x="3578" y="4254"/>
                </a:cubicBezTo>
                <a:cubicBezTo>
                  <a:pt x="3578" y="4188"/>
                  <a:pt x="3608" y="4135"/>
                  <a:pt x="3644" y="4135"/>
                </a:cubicBezTo>
                <a:close/>
                <a:moveTo>
                  <a:pt x="3246" y="4135"/>
                </a:moveTo>
                <a:cubicBezTo>
                  <a:pt x="3283" y="4135"/>
                  <a:pt x="3312" y="4188"/>
                  <a:pt x="3312" y="4254"/>
                </a:cubicBezTo>
                <a:cubicBezTo>
                  <a:pt x="3312" y="4320"/>
                  <a:pt x="3283" y="4373"/>
                  <a:pt x="3246" y="4373"/>
                </a:cubicBezTo>
                <a:cubicBezTo>
                  <a:pt x="3210" y="4373"/>
                  <a:pt x="3181" y="4320"/>
                  <a:pt x="3181" y="4254"/>
                </a:cubicBezTo>
                <a:cubicBezTo>
                  <a:pt x="3181" y="4188"/>
                  <a:pt x="3210" y="4135"/>
                  <a:pt x="3246" y="4135"/>
                </a:cubicBezTo>
                <a:close/>
                <a:moveTo>
                  <a:pt x="2849" y="4135"/>
                </a:moveTo>
                <a:cubicBezTo>
                  <a:pt x="2885" y="4135"/>
                  <a:pt x="2915" y="4188"/>
                  <a:pt x="2915" y="4254"/>
                </a:cubicBezTo>
                <a:cubicBezTo>
                  <a:pt x="2915" y="4319"/>
                  <a:pt x="2885" y="4373"/>
                  <a:pt x="2849" y="4373"/>
                </a:cubicBezTo>
                <a:cubicBezTo>
                  <a:pt x="2812" y="4373"/>
                  <a:pt x="2783" y="4319"/>
                  <a:pt x="2783" y="4254"/>
                </a:cubicBezTo>
                <a:cubicBezTo>
                  <a:pt x="2783" y="4188"/>
                  <a:pt x="2812" y="4135"/>
                  <a:pt x="2849" y="4135"/>
                </a:cubicBezTo>
                <a:close/>
                <a:moveTo>
                  <a:pt x="2451" y="4135"/>
                </a:moveTo>
                <a:cubicBezTo>
                  <a:pt x="2488" y="4135"/>
                  <a:pt x="2517" y="4188"/>
                  <a:pt x="2517" y="4254"/>
                </a:cubicBezTo>
                <a:cubicBezTo>
                  <a:pt x="2517" y="4319"/>
                  <a:pt x="2488" y="4373"/>
                  <a:pt x="2451" y="4373"/>
                </a:cubicBezTo>
                <a:cubicBezTo>
                  <a:pt x="2415" y="4373"/>
                  <a:pt x="2385" y="4319"/>
                  <a:pt x="2385" y="4254"/>
                </a:cubicBezTo>
                <a:cubicBezTo>
                  <a:pt x="2385" y="4188"/>
                  <a:pt x="2415" y="4135"/>
                  <a:pt x="2451" y="4135"/>
                </a:cubicBezTo>
                <a:close/>
                <a:moveTo>
                  <a:pt x="2054" y="4135"/>
                </a:moveTo>
                <a:cubicBezTo>
                  <a:pt x="2090" y="4135"/>
                  <a:pt x="2120" y="4188"/>
                  <a:pt x="2120" y="4254"/>
                </a:cubicBezTo>
                <a:cubicBezTo>
                  <a:pt x="2120" y="4319"/>
                  <a:pt x="2090" y="4373"/>
                  <a:pt x="2054" y="4373"/>
                </a:cubicBezTo>
                <a:cubicBezTo>
                  <a:pt x="2017" y="4373"/>
                  <a:pt x="1988" y="4319"/>
                  <a:pt x="1988" y="4254"/>
                </a:cubicBezTo>
                <a:cubicBezTo>
                  <a:pt x="1988" y="4188"/>
                  <a:pt x="2017" y="4135"/>
                  <a:pt x="2054" y="4135"/>
                </a:cubicBezTo>
                <a:close/>
                <a:moveTo>
                  <a:pt x="1656" y="4135"/>
                </a:moveTo>
                <a:cubicBezTo>
                  <a:pt x="1693" y="4135"/>
                  <a:pt x="1722" y="4188"/>
                  <a:pt x="1722" y="4254"/>
                </a:cubicBezTo>
                <a:cubicBezTo>
                  <a:pt x="1722" y="4319"/>
                  <a:pt x="1693" y="4373"/>
                  <a:pt x="1656" y="4373"/>
                </a:cubicBezTo>
                <a:cubicBezTo>
                  <a:pt x="1620" y="4373"/>
                  <a:pt x="1590" y="4319"/>
                  <a:pt x="1590" y="4254"/>
                </a:cubicBezTo>
                <a:cubicBezTo>
                  <a:pt x="1590" y="4188"/>
                  <a:pt x="1620" y="4135"/>
                  <a:pt x="1656" y="4135"/>
                </a:cubicBezTo>
                <a:close/>
                <a:moveTo>
                  <a:pt x="1259" y="4135"/>
                </a:moveTo>
                <a:cubicBezTo>
                  <a:pt x="1295" y="4135"/>
                  <a:pt x="1325" y="4188"/>
                  <a:pt x="1325" y="4254"/>
                </a:cubicBezTo>
                <a:cubicBezTo>
                  <a:pt x="1325" y="4319"/>
                  <a:pt x="1295" y="4373"/>
                  <a:pt x="1259" y="4373"/>
                </a:cubicBezTo>
                <a:cubicBezTo>
                  <a:pt x="1222" y="4373"/>
                  <a:pt x="1193" y="4319"/>
                  <a:pt x="1193" y="4254"/>
                </a:cubicBezTo>
                <a:cubicBezTo>
                  <a:pt x="1193" y="4188"/>
                  <a:pt x="1222" y="4135"/>
                  <a:pt x="1259" y="4135"/>
                </a:cubicBezTo>
                <a:close/>
                <a:moveTo>
                  <a:pt x="861" y="4135"/>
                </a:moveTo>
                <a:cubicBezTo>
                  <a:pt x="897" y="4135"/>
                  <a:pt x="927" y="4188"/>
                  <a:pt x="927" y="4254"/>
                </a:cubicBezTo>
                <a:cubicBezTo>
                  <a:pt x="927" y="4319"/>
                  <a:pt x="897" y="4373"/>
                  <a:pt x="861" y="4373"/>
                </a:cubicBezTo>
                <a:cubicBezTo>
                  <a:pt x="825" y="4373"/>
                  <a:pt x="795" y="4319"/>
                  <a:pt x="795" y="4254"/>
                </a:cubicBezTo>
                <a:cubicBezTo>
                  <a:pt x="795" y="4188"/>
                  <a:pt x="825" y="4135"/>
                  <a:pt x="861" y="4135"/>
                </a:cubicBezTo>
                <a:close/>
                <a:moveTo>
                  <a:pt x="463" y="4135"/>
                </a:moveTo>
                <a:cubicBezTo>
                  <a:pt x="500" y="4135"/>
                  <a:pt x="529" y="4188"/>
                  <a:pt x="529" y="4254"/>
                </a:cubicBezTo>
                <a:cubicBezTo>
                  <a:pt x="529" y="4319"/>
                  <a:pt x="500" y="4373"/>
                  <a:pt x="463" y="4373"/>
                </a:cubicBezTo>
                <a:cubicBezTo>
                  <a:pt x="427" y="4373"/>
                  <a:pt x="398" y="4319"/>
                  <a:pt x="398" y="4254"/>
                </a:cubicBezTo>
                <a:cubicBezTo>
                  <a:pt x="398" y="4188"/>
                  <a:pt x="427" y="4135"/>
                  <a:pt x="463" y="4135"/>
                </a:cubicBezTo>
                <a:close/>
                <a:moveTo>
                  <a:pt x="66" y="4135"/>
                </a:moveTo>
                <a:cubicBezTo>
                  <a:pt x="102" y="4135"/>
                  <a:pt x="132" y="4188"/>
                  <a:pt x="132" y="4254"/>
                </a:cubicBezTo>
                <a:cubicBezTo>
                  <a:pt x="132" y="4319"/>
                  <a:pt x="102" y="4373"/>
                  <a:pt x="66" y="4373"/>
                </a:cubicBezTo>
                <a:cubicBezTo>
                  <a:pt x="30" y="4373"/>
                  <a:pt x="0" y="4319"/>
                  <a:pt x="0" y="4254"/>
                </a:cubicBezTo>
                <a:cubicBezTo>
                  <a:pt x="0" y="4188"/>
                  <a:pt x="30" y="4135"/>
                  <a:pt x="66" y="4135"/>
                </a:cubicBezTo>
                <a:close/>
                <a:moveTo>
                  <a:pt x="21137" y="4135"/>
                </a:moveTo>
                <a:cubicBezTo>
                  <a:pt x="21173" y="4135"/>
                  <a:pt x="21202" y="4188"/>
                  <a:pt x="21202" y="4254"/>
                </a:cubicBezTo>
                <a:cubicBezTo>
                  <a:pt x="21202" y="4319"/>
                  <a:pt x="21173" y="4373"/>
                  <a:pt x="21137" y="4373"/>
                </a:cubicBezTo>
                <a:cubicBezTo>
                  <a:pt x="21100" y="4373"/>
                  <a:pt x="21071" y="4319"/>
                  <a:pt x="21071" y="4254"/>
                </a:cubicBezTo>
                <a:cubicBezTo>
                  <a:pt x="21071" y="4188"/>
                  <a:pt x="21100" y="4135"/>
                  <a:pt x="21137" y="4135"/>
                </a:cubicBezTo>
                <a:close/>
                <a:moveTo>
                  <a:pt x="21534" y="4135"/>
                </a:moveTo>
                <a:cubicBezTo>
                  <a:pt x="21570" y="4135"/>
                  <a:pt x="21600" y="4188"/>
                  <a:pt x="21600" y="4254"/>
                </a:cubicBezTo>
                <a:cubicBezTo>
                  <a:pt x="21600" y="4319"/>
                  <a:pt x="21570" y="4373"/>
                  <a:pt x="21534" y="4373"/>
                </a:cubicBezTo>
                <a:cubicBezTo>
                  <a:pt x="21498" y="4373"/>
                  <a:pt x="21468" y="4319"/>
                  <a:pt x="21468" y="4254"/>
                </a:cubicBezTo>
                <a:cubicBezTo>
                  <a:pt x="21468" y="4188"/>
                  <a:pt x="21498" y="4135"/>
                  <a:pt x="21534" y="4135"/>
                </a:cubicBezTo>
                <a:close/>
                <a:moveTo>
                  <a:pt x="20739" y="3446"/>
                </a:moveTo>
                <a:cubicBezTo>
                  <a:pt x="20775" y="3446"/>
                  <a:pt x="20805" y="3499"/>
                  <a:pt x="20805" y="3565"/>
                </a:cubicBezTo>
                <a:cubicBezTo>
                  <a:pt x="20805" y="3631"/>
                  <a:pt x="20775" y="3684"/>
                  <a:pt x="20739" y="3684"/>
                </a:cubicBezTo>
                <a:cubicBezTo>
                  <a:pt x="20703" y="3684"/>
                  <a:pt x="20673" y="3631"/>
                  <a:pt x="20673" y="3565"/>
                </a:cubicBezTo>
                <a:cubicBezTo>
                  <a:pt x="20673" y="3499"/>
                  <a:pt x="20703" y="3446"/>
                  <a:pt x="20739" y="3446"/>
                </a:cubicBezTo>
                <a:close/>
                <a:moveTo>
                  <a:pt x="20341" y="3446"/>
                </a:moveTo>
                <a:cubicBezTo>
                  <a:pt x="20378" y="3446"/>
                  <a:pt x="20407" y="3499"/>
                  <a:pt x="20407" y="3565"/>
                </a:cubicBezTo>
                <a:cubicBezTo>
                  <a:pt x="20407" y="3631"/>
                  <a:pt x="20378" y="3684"/>
                  <a:pt x="20341" y="3684"/>
                </a:cubicBezTo>
                <a:cubicBezTo>
                  <a:pt x="20305" y="3684"/>
                  <a:pt x="20276" y="3631"/>
                  <a:pt x="20276" y="3565"/>
                </a:cubicBezTo>
                <a:cubicBezTo>
                  <a:pt x="20276" y="3499"/>
                  <a:pt x="20305" y="3446"/>
                  <a:pt x="20341" y="3446"/>
                </a:cubicBezTo>
                <a:close/>
                <a:moveTo>
                  <a:pt x="19944" y="3446"/>
                </a:moveTo>
                <a:cubicBezTo>
                  <a:pt x="19980" y="3446"/>
                  <a:pt x="20010" y="3499"/>
                  <a:pt x="20010" y="3565"/>
                </a:cubicBezTo>
                <a:cubicBezTo>
                  <a:pt x="20010" y="3631"/>
                  <a:pt x="19980" y="3684"/>
                  <a:pt x="19944" y="3684"/>
                </a:cubicBezTo>
                <a:cubicBezTo>
                  <a:pt x="19907" y="3684"/>
                  <a:pt x="19878" y="3631"/>
                  <a:pt x="19878" y="3565"/>
                </a:cubicBezTo>
                <a:cubicBezTo>
                  <a:pt x="19878" y="3499"/>
                  <a:pt x="19907" y="3446"/>
                  <a:pt x="19944" y="3446"/>
                </a:cubicBezTo>
                <a:close/>
                <a:moveTo>
                  <a:pt x="19546" y="3446"/>
                </a:moveTo>
                <a:cubicBezTo>
                  <a:pt x="19583" y="3446"/>
                  <a:pt x="19612" y="3499"/>
                  <a:pt x="19612" y="3565"/>
                </a:cubicBezTo>
                <a:cubicBezTo>
                  <a:pt x="19612" y="3631"/>
                  <a:pt x="19583" y="3684"/>
                  <a:pt x="19546" y="3684"/>
                </a:cubicBezTo>
                <a:cubicBezTo>
                  <a:pt x="19510" y="3684"/>
                  <a:pt x="19480" y="3631"/>
                  <a:pt x="19480" y="3565"/>
                </a:cubicBezTo>
                <a:cubicBezTo>
                  <a:pt x="19480" y="3499"/>
                  <a:pt x="19510" y="3446"/>
                  <a:pt x="19546" y="3446"/>
                </a:cubicBezTo>
                <a:close/>
                <a:moveTo>
                  <a:pt x="19149" y="3446"/>
                </a:moveTo>
                <a:cubicBezTo>
                  <a:pt x="19185" y="3446"/>
                  <a:pt x="19215" y="3499"/>
                  <a:pt x="19215" y="3565"/>
                </a:cubicBezTo>
                <a:cubicBezTo>
                  <a:pt x="19215" y="3631"/>
                  <a:pt x="19185" y="3684"/>
                  <a:pt x="19149" y="3684"/>
                </a:cubicBezTo>
                <a:cubicBezTo>
                  <a:pt x="19112" y="3684"/>
                  <a:pt x="19083" y="3631"/>
                  <a:pt x="19083" y="3565"/>
                </a:cubicBezTo>
                <a:cubicBezTo>
                  <a:pt x="19083" y="3499"/>
                  <a:pt x="19112" y="3446"/>
                  <a:pt x="19149" y="3446"/>
                </a:cubicBezTo>
                <a:close/>
                <a:moveTo>
                  <a:pt x="18751" y="3446"/>
                </a:moveTo>
                <a:cubicBezTo>
                  <a:pt x="18788" y="3446"/>
                  <a:pt x="18817" y="3499"/>
                  <a:pt x="18817" y="3565"/>
                </a:cubicBezTo>
                <a:cubicBezTo>
                  <a:pt x="18817" y="3631"/>
                  <a:pt x="18788" y="3684"/>
                  <a:pt x="18751" y="3684"/>
                </a:cubicBezTo>
                <a:cubicBezTo>
                  <a:pt x="18715" y="3684"/>
                  <a:pt x="18685" y="3631"/>
                  <a:pt x="18685" y="3565"/>
                </a:cubicBezTo>
                <a:cubicBezTo>
                  <a:pt x="18685" y="3499"/>
                  <a:pt x="18715" y="3446"/>
                  <a:pt x="18751" y="3446"/>
                </a:cubicBezTo>
                <a:close/>
                <a:moveTo>
                  <a:pt x="18354" y="3446"/>
                </a:moveTo>
                <a:cubicBezTo>
                  <a:pt x="18390" y="3446"/>
                  <a:pt x="18420" y="3499"/>
                  <a:pt x="18420" y="3565"/>
                </a:cubicBezTo>
                <a:cubicBezTo>
                  <a:pt x="18420" y="3631"/>
                  <a:pt x="18390" y="3684"/>
                  <a:pt x="18354" y="3684"/>
                </a:cubicBezTo>
                <a:cubicBezTo>
                  <a:pt x="18317" y="3684"/>
                  <a:pt x="18288" y="3631"/>
                  <a:pt x="18288" y="3565"/>
                </a:cubicBezTo>
                <a:cubicBezTo>
                  <a:pt x="18288" y="3499"/>
                  <a:pt x="18317" y="3446"/>
                  <a:pt x="18354" y="3446"/>
                </a:cubicBezTo>
                <a:close/>
                <a:moveTo>
                  <a:pt x="17956" y="3446"/>
                </a:moveTo>
                <a:cubicBezTo>
                  <a:pt x="17992" y="3446"/>
                  <a:pt x="18022" y="3499"/>
                  <a:pt x="18022" y="3565"/>
                </a:cubicBezTo>
                <a:cubicBezTo>
                  <a:pt x="18022" y="3631"/>
                  <a:pt x="17992" y="3684"/>
                  <a:pt x="17956" y="3684"/>
                </a:cubicBezTo>
                <a:cubicBezTo>
                  <a:pt x="17920" y="3684"/>
                  <a:pt x="17890" y="3631"/>
                  <a:pt x="17890" y="3565"/>
                </a:cubicBezTo>
                <a:cubicBezTo>
                  <a:pt x="17890" y="3499"/>
                  <a:pt x="17920" y="3446"/>
                  <a:pt x="17956" y="3446"/>
                </a:cubicBezTo>
                <a:close/>
                <a:moveTo>
                  <a:pt x="17559" y="3446"/>
                </a:moveTo>
                <a:cubicBezTo>
                  <a:pt x="17595" y="3446"/>
                  <a:pt x="17624" y="3499"/>
                  <a:pt x="17624" y="3565"/>
                </a:cubicBezTo>
                <a:cubicBezTo>
                  <a:pt x="17624" y="3631"/>
                  <a:pt x="17595" y="3684"/>
                  <a:pt x="17559" y="3684"/>
                </a:cubicBezTo>
                <a:cubicBezTo>
                  <a:pt x="17522" y="3684"/>
                  <a:pt x="17493" y="3631"/>
                  <a:pt x="17493" y="3565"/>
                </a:cubicBezTo>
                <a:cubicBezTo>
                  <a:pt x="17493" y="3499"/>
                  <a:pt x="17522" y="3446"/>
                  <a:pt x="17559" y="3446"/>
                </a:cubicBezTo>
                <a:close/>
                <a:moveTo>
                  <a:pt x="17161" y="3446"/>
                </a:moveTo>
                <a:cubicBezTo>
                  <a:pt x="17197" y="3446"/>
                  <a:pt x="17227" y="3499"/>
                  <a:pt x="17227" y="3565"/>
                </a:cubicBezTo>
                <a:cubicBezTo>
                  <a:pt x="17227" y="3631"/>
                  <a:pt x="17197" y="3684"/>
                  <a:pt x="17161" y="3684"/>
                </a:cubicBezTo>
                <a:cubicBezTo>
                  <a:pt x="17125" y="3684"/>
                  <a:pt x="17095" y="3631"/>
                  <a:pt x="17095" y="3565"/>
                </a:cubicBezTo>
                <a:cubicBezTo>
                  <a:pt x="17095" y="3499"/>
                  <a:pt x="17125" y="3446"/>
                  <a:pt x="17161" y="3446"/>
                </a:cubicBezTo>
                <a:close/>
                <a:moveTo>
                  <a:pt x="16763" y="3446"/>
                </a:moveTo>
                <a:cubicBezTo>
                  <a:pt x="16800" y="3446"/>
                  <a:pt x="16829" y="3499"/>
                  <a:pt x="16829" y="3565"/>
                </a:cubicBezTo>
                <a:cubicBezTo>
                  <a:pt x="16829" y="3631"/>
                  <a:pt x="16800" y="3684"/>
                  <a:pt x="16763" y="3684"/>
                </a:cubicBezTo>
                <a:cubicBezTo>
                  <a:pt x="16727" y="3684"/>
                  <a:pt x="16697" y="3631"/>
                  <a:pt x="16697" y="3565"/>
                </a:cubicBezTo>
                <a:cubicBezTo>
                  <a:pt x="16697" y="3499"/>
                  <a:pt x="16727" y="3446"/>
                  <a:pt x="16763" y="3446"/>
                </a:cubicBezTo>
                <a:close/>
                <a:moveTo>
                  <a:pt x="16366" y="3446"/>
                </a:moveTo>
                <a:cubicBezTo>
                  <a:pt x="16402" y="3446"/>
                  <a:pt x="16432" y="3499"/>
                  <a:pt x="16432" y="3565"/>
                </a:cubicBezTo>
                <a:cubicBezTo>
                  <a:pt x="16432" y="3631"/>
                  <a:pt x="16402" y="3684"/>
                  <a:pt x="16366" y="3684"/>
                </a:cubicBezTo>
                <a:cubicBezTo>
                  <a:pt x="16329" y="3684"/>
                  <a:pt x="16300" y="3631"/>
                  <a:pt x="16300" y="3565"/>
                </a:cubicBezTo>
                <a:cubicBezTo>
                  <a:pt x="16300" y="3499"/>
                  <a:pt x="16329" y="3446"/>
                  <a:pt x="16366" y="3446"/>
                </a:cubicBezTo>
                <a:close/>
                <a:moveTo>
                  <a:pt x="15968" y="3446"/>
                </a:moveTo>
                <a:cubicBezTo>
                  <a:pt x="16005" y="3446"/>
                  <a:pt x="16034" y="3499"/>
                  <a:pt x="16034" y="3565"/>
                </a:cubicBezTo>
                <a:cubicBezTo>
                  <a:pt x="16034" y="3631"/>
                  <a:pt x="16005" y="3684"/>
                  <a:pt x="15968" y="3684"/>
                </a:cubicBezTo>
                <a:cubicBezTo>
                  <a:pt x="15932" y="3684"/>
                  <a:pt x="15902" y="3631"/>
                  <a:pt x="15902" y="3565"/>
                </a:cubicBezTo>
                <a:cubicBezTo>
                  <a:pt x="15902" y="3499"/>
                  <a:pt x="15932" y="3446"/>
                  <a:pt x="15968" y="3446"/>
                </a:cubicBezTo>
                <a:close/>
                <a:moveTo>
                  <a:pt x="15571" y="3446"/>
                </a:moveTo>
                <a:cubicBezTo>
                  <a:pt x="15607" y="3446"/>
                  <a:pt x="15637" y="3499"/>
                  <a:pt x="15637" y="3565"/>
                </a:cubicBezTo>
                <a:cubicBezTo>
                  <a:pt x="15637" y="3631"/>
                  <a:pt x="15607" y="3684"/>
                  <a:pt x="15571" y="3684"/>
                </a:cubicBezTo>
                <a:cubicBezTo>
                  <a:pt x="15534" y="3684"/>
                  <a:pt x="15505" y="3631"/>
                  <a:pt x="15505" y="3565"/>
                </a:cubicBezTo>
                <a:cubicBezTo>
                  <a:pt x="15505" y="3499"/>
                  <a:pt x="15534" y="3446"/>
                  <a:pt x="15571" y="3446"/>
                </a:cubicBezTo>
                <a:close/>
                <a:moveTo>
                  <a:pt x="15173" y="3446"/>
                </a:moveTo>
                <a:cubicBezTo>
                  <a:pt x="15210" y="3446"/>
                  <a:pt x="15239" y="3499"/>
                  <a:pt x="15239" y="3565"/>
                </a:cubicBezTo>
                <a:cubicBezTo>
                  <a:pt x="15239" y="3631"/>
                  <a:pt x="15210" y="3684"/>
                  <a:pt x="15173" y="3684"/>
                </a:cubicBezTo>
                <a:cubicBezTo>
                  <a:pt x="15137" y="3684"/>
                  <a:pt x="15107" y="3631"/>
                  <a:pt x="15107" y="3565"/>
                </a:cubicBezTo>
                <a:cubicBezTo>
                  <a:pt x="15107" y="3499"/>
                  <a:pt x="15137" y="3446"/>
                  <a:pt x="15173" y="3446"/>
                </a:cubicBezTo>
                <a:close/>
                <a:moveTo>
                  <a:pt x="14776" y="3446"/>
                </a:moveTo>
                <a:cubicBezTo>
                  <a:pt x="14812" y="3446"/>
                  <a:pt x="14841" y="3499"/>
                  <a:pt x="14841" y="3565"/>
                </a:cubicBezTo>
                <a:cubicBezTo>
                  <a:pt x="14841" y="3631"/>
                  <a:pt x="14812" y="3684"/>
                  <a:pt x="14776" y="3684"/>
                </a:cubicBezTo>
                <a:cubicBezTo>
                  <a:pt x="14739" y="3684"/>
                  <a:pt x="14710" y="3631"/>
                  <a:pt x="14710" y="3565"/>
                </a:cubicBezTo>
                <a:cubicBezTo>
                  <a:pt x="14710" y="3499"/>
                  <a:pt x="14739" y="3446"/>
                  <a:pt x="14776" y="3446"/>
                </a:cubicBezTo>
                <a:close/>
                <a:moveTo>
                  <a:pt x="14378" y="3446"/>
                </a:moveTo>
                <a:cubicBezTo>
                  <a:pt x="14414" y="3446"/>
                  <a:pt x="14444" y="3499"/>
                  <a:pt x="14444" y="3565"/>
                </a:cubicBezTo>
                <a:cubicBezTo>
                  <a:pt x="14444" y="3631"/>
                  <a:pt x="14414" y="3684"/>
                  <a:pt x="14378" y="3684"/>
                </a:cubicBezTo>
                <a:cubicBezTo>
                  <a:pt x="14342" y="3684"/>
                  <a:pt x="14312" y="3631"/>
                  <a:pt x="14312" y="3565"/>
                </a:cubicBezTo>
                <a:cubicBezTo>
                  <a:pt x="14312" y="3499"/>
                  <a:pt x="14342" y="3446"/>
                  <a:pt x="14378" y="3446"/>
                </a:cubicBezTo>
                <a:close/>
                <a:moveTo>
                  <a:pt x="13980" y="3446"/>
                </a:moveTo>
                <a:cubicBezTo>
                  <a:pt x="14017" y="3446"/>
                  <a:pt x="14046" y="3499"/>
                  <a:pt x="14046" y="3565"/>
                </a:cubicBezTo>
                <a:cubicBezTo>
                  <a:pt x="14046" y="3631"/>
                  <a:pt x="14017" y="3684"/>
                  <a:pt x="13980" y="3684"/>
                </a:cubicBezTo>
                <a:cubicBezTo>
                  <a:pt x="13944" y="3684"/>
                  <a:pt x="13915" y="3631"/>
                  <a:pt x="13915" y="3565"/>
                </a:cubicBezTo>
                <a:cubicBezTo>
                  <a:pt x="13915" y="3499"/>
                  <a:pt x="13944" y="3446"/>
                  <a:pt x="13980" y="3446"/>
                </a:cubicBezTo>
                <a:close/>
                <a:moveTo>
                  <a:pt x="13583" y="3446"/>
                </a:moveTo>
                <a:cubicBezTo>
                  <a:pt x="13619" y="3446"/>
                  <a:pt x="13649" y="3499"/>
                  <a:pt x="13649" y="3565"/>
                </a:cubicBezTo>
                <a:cubicBezTo>
                  <a:pt x="13649" y="3631"/>
                  <a:pt x="13619" y="3684"/>
                  <a:pt x="13583" y="3684"/>
                </a:cubicBezTo>
                <a:cubicBezTo>
                  <a:pt x="13547" y="3684"/>
                  <a:pt x="13517" y="3631"/>
                  <a:pt x="13517" y="3565"/>
                </a:cubicBezTo>
                <a:cubicBezTo>
                  <a:pt x="13517" y="3499"/>
                  <a:pt x="13547" y="3446"/>
                  <a:pt x="13583" y="3446"/>
                </a:cubicBezTo>
                <a:close/>
                <a:moveTo>
                  <a:pt x="13185" y="3446"/>
                </a:moveTo>
                <a:cubicBezTo>
                  <a:pt x="13222" y="3446"/>
                  <a:pt x="13251" y="3499"/>
                  <a:pt x="13251" y="3565"/>
                </a:cubicBezTo>
                <a:cubicBezTo>
                  <a:pt x="13251" y="3631"/>
                  <a:pt x="13222" y="3684"/>
                  <a:pt x="13185" y="3684"/>
                </a:cubicBezTo>
                <a:cubicBezTo>
                  <a:pt x="13149" y="3684"/>
                  <a:pt x="13119" y="3631"/>
                  <a:pt x="13119" y="3565"/>
                </a:cubicBezTo>
                <a:cubicBezTo>
                  <a:pt x="13119" y="3499"/>
                  <a:pt x="13149" y="3446"/>
                  <a:pt x="13185" y="3446"/>
                </a:cubicBezTo>
                <a:close/>
                <a:moveTo>
                  <a:pt x="12788" y="3446"/>
                </a:moveTo>
                <a:cubicBezTo>
                  <a:pt x="12824" y="3446"/>
                  <a:pt x="12854" y="3499"/>
                  <a:pt x="12854" y="3565"/>
                </a:cubicBezTo>
                <a:cubicBezTo>
                  <a:pt x="12854" y="3631"/>
                  <a:pt x="12824" y="3684"/>
                  <a:pt x="12788" y="3684"/>
                </a:cubicBezTo>
                <a:cubicBezTo>
                  <a:pt x="12751" y="3684"/>
                  <a:pt x="12722" y="3631"/>
                  <a:pt x="12722" y="3565"/>
                </a:cubicBezTo>
                <a:cubicBezTo>
                  <a:pt x="12722" y="3499"/>
                  <a:pt x="12751" y="3446"/>
                  <a:pt x="12788" y="3446"/>
                </a:cubicBezTo>
                <a:close/>
                <a:moveTo>
                  <a:pt x="12390" y="3446"/>
                </a:moveTo>
                <a:cubicBezTo>
                  <a:pt x="12427" y="3446"/>
                  <a:pt x="12456" y="3499"/>
                  <a:pt x="12456" y="3565"/>
                </a:cubicBezTo>
                <a:cubicBezTo>
                  <a:pt x="12456" y="3631"/>
                  <a:pt x="12427" y="3684"/>
                  <a:pt x="12390" y="3684"/>
                </a:cubicBezTo>
                <a:cubicBezTo>
                  <a:pt x="12354" y="3684"/>
                  <a:pt x="12324" y="3631"/>
                  <a:pt x="12324" y="3565"/>
                </a:cubicBezTo>
                <a:cubicBezTo>
                  <a:pt x="12324" y="3499"/>
                  <a:pt x="12354" y="3446"/>
                  <a:pt x="12390" y="3446"/>
                </a:cubicBezTo>
                <a:close/>
                <a:moveTo>
                  <a:pt x="11993" y="3446"/>
                </a:moveTo>
                <a:cubicBezTo>
                  <a:pt x="12029" y="3446"/>
                  <a:pt x="12059" y="3499"/>
                  <a:pt x="12059" y="3565"/>
                </a:cubicBezTo>
                <a:cubicBezTo>
                  <a:pt x="12059" y="3631"/>
                  <a:pt x="12029" y="3684"/>
                  <a:pt x="11993" y="3684"/>
                </a:cubicBezTo>
                <a:cubicBezTo>
                  <a:pt x="11956" y="3684"/>
                  <a:pt x="11927" y="3631"/>
                  <a:pt x="11927" y="3565"/>
                </a:cubicBezTo>
                <a:cubicBezTo>
                  <a:pt x="11927" y="3499"/>
                  <a:pt x="11956" y="3446"/>
                  <a:pt x="11993" y="3446"/>
                </a:cubicBezTo>
                <a:close/>
                <a:moveTo>
                  <a:pt x="11595" y="3446"/>
                </a:moveTo>
                <a:cubicBezTo>
                  <a:pt x="11631" y="3446"/>
                  <a:pt x="11661" y="3499"/>
                  <a:pt x="11661" y="3565"/>
                </a:cubicBezTo>
                <a:cubicBezTo>
                  <a:pt x="11661" y="3631"/>
                  <a:pt x="11631" y="3684"/>
                  <a:pt x="11595" y="3684"/>
                </a:cubicBezTo>
                <a:cubicBezTo>
                  <a:pt x="11559" y="3684"/>
                  <a:pt x="11529" y="3631"/>
                  <a:pt x="11529" y="3565"/>
                </a:cubicBezTo>
                <a:cubicBezTo>
                  <a:pt x="11529" y="3499"/>
                  <a:pt x="11559" y="3446"/>
                  <a:pt x="11595" y="3446"/>
                </a:cubicBezTo>
                <a:close/>
                <a:moveTo>
                  <a:pt x="11198" y="3446"/>
                </a:moveTo>
                <a:cubicBezTo>
                  <a:pt x="11234" y="3446"/>
                  <a:pt x="11263" y="3499"/>
                  <a:pt x="11263" y="3565"/>
                </a:cubicBezTo>
                <a:cubicBezTo>
                  <a:pt x="11263" y="3631"/>
                  <a:pt x="11234" y="3684"/>
                  <a:pt x="11198" y="3684"/>
                </a:cubicBezTo>
                <a:cubicBezTo>
                  <a:pt x="11161" y="3684"/>
                  <a:pt x="11132" y="3631"/>
                  <a:pt x="11132" y="3565"/>
                </a:cubicBezTo>
                <a:cubicBezTo>
                  <a:pt x="11132" y="3499"/>
                  <a:pt x="11161" y="3446"/>
                  <a:pt x="11198" y="3446"/>
                </a:cubicBezTo>
                <a:close/>
                <a:moveTo>
                  <a:pt x="10800" y="3446"/>
                </a:moveTo>
                <a:cubicBezTo>
                  <a:pt x="10836" y="3446"/>
                  <a:pt x="10866" y="3499"/>
                  <a:pt x="10866" y="3565"/>
                </a:cubicBezTo>
                <a:cubicBezTo>
                  <a:pt x="10866" y="3631"/>
                  <a:pt x="10836" y="3684"/>
                  <a:pt x="10800" y="3684"/>
                </a:cubicBezTo>
                <a:cubicBezTo>
                  <a:pt x="10764" y="3684"/>
                  <a:pt x="10734" y="3631"/>
                  <a:pt x="10734" y="3565"/>
                </a:cubicBezTo>
                <a:cubicBezTo>
                  <a:pt x="10734" y="3499"/>
                  <a:pt x="10764" y="3446"/>
                  <a:pt x="10800" y="3446"/>
                </a:cubicBezTo>
                <a:close/>
                <a:moveTo>
                  <a:pt x="10402" y="3446"/>
                </a:moveTo>
                <a:cubicBezTo>
                  <a:pt x="10439" y="3446"/>
                  <a:pt x="10468" y="3499"/>
                  <a:pt x="10468" y="3565"/>
                </a:cubicBezTo>
                <a:cubicBezTo>
                  <a:pt x="10468" y="3631"/>
                  <a:pt x="10439" y="3684"/>
                  <a:pt x="10402" y="3684"/>
                </a:cubicBezTo>
                <a:cubicBezTo>
                  <a:pt x="10366" y="3684"/>
                  <a:pt x="10337" y="3631"/>
                  <a:pt x="10337" y="3565"/>
                </a:cubicBezTo>
                <a:cubicBezTo>
                  <a:pt x="10337" y="3499"/>
                  <a:pt x="10366" y="3446"/>
                  <a:pt x="10402" y="3446"/>
                </a:cubicBezTo>
                <a:close/>
                <a:moveTo>
                  <a:pt x="10005" y="3446"/>
                </a:moveTo>
                <a:cubicBezTo>
                  <a:pt x="10041" y="3446"/>
                  <a:pt x="10071" y="3499"/>
                  <a:pt x="10071" y="3565"/>
                </a:cubicBezTo>
                <a:cubicBezTo>
                  <a:pt x="10071" y="3631"/>
                  <a:pt x="10041" y="3684"/>
                  <a:pt x="10005" y="3684"/>
                </a:cubicBezTo>
                <a:cubicBezTo>
                  <a:pt x="9968" y="3684"/>
                  <a:pt x="9939" y="3631"/>
                  <a:pt x="9939" y="3565"/>
                </a:cubicBezTo>
                <a:cubicBezTo>
                  <a:pt x="9939" y="3499"/>
                  <a:pt x="9968" y="3446"/>
                  <a:pt x="10005" y="3446"/>
                </a:cubicBezTo>
                <a:close/>
                <a:moveTo>
                  <a:pt x="9607" y="3446"/>
                </a:moveTo>
                <a:cubicBezTo>
                  <a:pt x="9644" y="3446"/>
                  <a:pt x="9673" y="3499"/>
                  <a:pt x="9673" y="3565"/>
                </a:cubicBezTo>
                <a:cubicBezTo>
                  <a:pt x="9673" y="3631"/>
                  <a:pt x="9644" y="3684"/>
                  <a:pt x="9607" y="3684"/>
                </a:cubicBezTo>
                <a:cubicBezTo>
                  <a:pt x="9571" y="3684"/>
                  <a:pt x="9541" y="3631"/>
                  <a:pt x="9541" y="3565"/>
                </a:cubicBezTo>
                <a:cubicBezTo>
                  <a:pt x="9541" y="3499"/>
                  <a:pt x="9571" y="3446"/>
                  <a:pt x="9607" y="3446"/>
                </a:cubicBezTo>
                <a:close/>
                <a:moveTo>
                  <a:pt x="9210" y="3446"/>
                </a:moveTo>
                <a:cubicBezTo>
                  <a:pt x="9246" y="3446"/>
                  <a:pt x="9276" y="3499"/>
                  <a:pt x="9276" y="3565"/>
                </a:cubicBezTo>
                <a:cubicBezTo>
                  <a:pt x="9276" y="3631"/>
                  <a:pt x="9246" y="3684"/>
                  <a:pt x="9210" y="3684"/>
                </a:cubicBezTo>
                <a:cubicBezTo>
                  <a:pt x="9173" y="3684"/>
                  <a:pt x="9144" y="3631"/>
                  <a:pt x="9144" y="3565"/>
                </a:cubicBezTo>
                <a:cubicBezTo>
                  <a:pt x="9144" y="3499"/>
                  <a:pt x="9173" y="3446"/>
                  <a:pt x="9210" y="3446"/>
                </a:cubicBezTo>
                <a:close/>
                <a:moveTo>
                  <a:pt x="8812" y="3446"/>
                </a:moveTo>
                <a:cubicBezTo>
                  <a:pt x="8849" y="3446"/>
                  <a:pt x="8878" y="3499"/>
                  <a:pt x="8878" y="3565"/>
                </a:cubicBezTo>
                <a:cubicBezTo>
                  <a:pt x="8878" y="3631"/>
                  <a:pt x="8849" y="3684"/>
                  <a:pt x="8812" y="3684"/>
                </a:cubicBezTo>
                <a:cubicBezTo>
                  <a:pt x="8776" y="3684"/>
                  <a:pt x="8746" y="3631"/>
                  <a:pt x="8746" y="3565"/>
                </a:cubicBezTo>
                <a:cubicBezTo>
                  <a:pt x="8746" y="3499"/>
                  <a:pt x="8776" y="3446"/>
                  <a:pt x="8812" y="3446"/>
                </a:cubicBezTo>
                <a:close/>
                <a:moveTo>
                  <a:pt x="8415" y="3446"/>
                </a:moveTo>
                <a:cubicBezTo>
                  <a:pt x="8451" y="3446"/>
                  <a:pt x="8481" y="3499"/>
                  <a:pt x="8481" y="3565"/>
                </a:cubicBezTo>
                <a:cubicBezTo>
                  <a:pt x="8481" y="3631"/>
                  <a:pt x="8451" y="3684"/>
                  <a:pt x="8415" y="3684"/>
                </a:cubicBezTo>
                <a:cubicBezTo>
                  <a:pt x="8378" y="3684"/>
                  <a:pt x="8349" y="3631"/>
                  <a:pt x="8349" y="3565"/>
                </a:cubicBezTo>
                <a:cubicBezTo>
                  <a:pt x="8349" y="3499"/>
                  <a:pt x="8378" y="3446"/>
                  <a:pt x="8415" y="3446"/>
                </a:cubicBezTo>
                <a:close/>
                <a:moveTo>
                  <a:pt x="8017" y="3446"/>
                </a:moveTo>
                <a:cubicBezTo>
                  <a:pt x="8053" y="3446"/>
                  <a:pt x="8083" y="3499"/>
                  <a:pt x="8083" y="3565"/>
                </a:cubicBezTo>
                <a:cubicBezTo>
                  <a:pt x="8083" y="3631"/>
                  <a:pt x="8053" y="3684"/>
                  <a:pt x="8017" y="3684"/>
                </a:cubicBezTo>
                <a:cubicBezTo>
                  <a:pt x="7981" y="3684"/>
                  <a:pt x="7951" y="3631"/>
                  <a:pt x="7951" y="3565"/>
                </a:cubicBezTo>
                <a:cubicBezTo>
                  <a:pt x="7951" y="3499"/>
                  <a:pt x="7981" y="3446"/>
                  <a:pt x="8017" y="3446"/>
                </a:cubicBezTo>
                <a:close/>
                <a:moveTo>
                  <a:pt x="7620" y="3446"/>
                </a:moveTo>
                <a:cubicBezTo>
                  <a:pt x="7656" y="3446"/>
                  <a:pt x="7685" y="3499"/>
                  <a:pt x="7685" y="3565"/>
                </a:cubicBezTo>
                <a:cubicBezTo>
                  <a:pt x="7685" y="3631"/>
                  <a:pt x="7656" y="3684"/>
                  <a:pt x="7620" y="3684"/>
                </a:cubicBezTo>
                <a:cubicBezTo>
                  <a:pt x="7583" y="3684"/>
                  <a:pt x="7554" y="3631"/>
                  <a:pt x="7554" y="3565"/>
                </a:cubicBezTo>
                <a:cubicBezTo>
                  <a:pt x="7554" y="3499"/>
                  <a:pt x="7583" y="3446"/>
                  <a:pt x="7620" y="3446"/>
                </a:cubicBezTo>
                <a:close/>
                <a:moveTo>
                  <a:pt x="7222" y="3446"/>
                </a:moveTo>
                <a:cubicBezTo>
                  <a:pt x="7258" y="3446"/>
                  <a:pt x="7288" y="3499"/>
                  <a:pt x="7288" y="3565"/>
                </a:cubicBezTo>
                <a:cubicBezTo>
                  <a:pt x="7288" y="3631"/>
                  <a:pt x="7258" y="3684"/>
                  <a:pt x="7222" y="3684"/>
                </a:cubicBezTo>
                <a:cubicBezTo>
                  <a:pt x="7186" y="3684"/>
                  <a:pt x="7156" y="3631"/>
                  <a:pt x="7156" y="3565"/>
                </a:cubicBezTo>
                <a:cubicBezTo>
                  <a:pt x="7156" y="3499"/>
                  <a:pt x="7186" y="3446"/>
                  <a:pt x="7222" y="3446"/>
                </a:cubicBezTo>
                <a:close/>
                <a:moveTo>
                  <a:pt x="6824" y="3446"/>
                </a:moveTo>
                <a:cubicBezTo>
                  <a:pt x="6861" y="3446"/>
                  <a:pt x="6890" y="3499"/>
                  <a:pt x="6890" y="3565"/>
                </a:cubicBezTo>
                <a:cubicBezTo>
                  <a:pt x="6890" y="3630"/>
                  <a:pt x="6861" y="3684"/>
                  <a:pt x="6824" y="3684"/>
                </a:cubicBezTo>
                <a:cubicBezTo>
                  <a:pt x="6788" y="3684"/>
                  <a:pt x="6759" y="3630"/>
                  <a:pt x="6759" y="3565"/>
                </a:cubicBezTo>
                <a:cubicBezTo>
                  <a:pt x="6759" y="3499"/>
                  <a:pt x="6788" y="3446"/>
                  <a:pt x="6824" y="3446"/>
                </a:cubicBezTo>
                <a:close/>
                <a:moveTo>
                  <a:pt x="6427" y="3446"/>
                </a:moveTo>
                <a:cubicBezTo>
                  <a:pt x="6463" y="3446"/>
                  <a:pt x="6493" y="3499"/>
                  <a:pt x="6493" y="3565"/>
                </a:cubicBezTo>
                <a:cubicBezTo>
                  <a:pt x="6493" y="3630"/>
                  <a:pt x="6463" y="3684"/>
                  <a:pt x="6427" y="3684"/>
                </a:cubicBezTo>
                <a:cubicBezTo>
                  <a:pt x="6390" y="3684"/>
                  <a:pt x="6361" y="3630"/>
                  <a:pt x="6361" y="3565"/>
                </a:cubicBezTo>
                <a:cubicBezTo>
                  <a:pt x="6361" y="3499"/>
                  <a:pt x="6390" y="3446"/>
                  <a:pt x="6427" y="3446"/>
                </a:cubicBezTo>
                <a:close/>
                <a:moveTo>
                  <a:pt x="6029" y="3446"/>
                </a:moveTo>
                <a:cubicBezTo>
                  <a:pt x="6066" y="3446"/>
                  <a:pt x="6095" y="3499"/>
                  <a:pt x="6095" y="3565"/>
                </a:cubicBezTo>
                <a:cubicBezTo>
                  <a:pt x="6095" y="3630"/>
                  <a:pt x="6066" y="3684"/>
                  <a:pt x="6029" y="3684"/>
                </a:cubicBezTo>
                <a:cubicBezTo>
                  <a:pt x="5993" y="3684"/>
                  <a:pt x="5963" y="3630"/>
                  <a:pt x="5963" y="3565"/>
                </a:cubicBezTo>
                <a:cubicBezTo>
                  <a:pt x="5963" y="3499"/>
                  <a:pt x="5993" y="3446"/>
                  <a:pt x="6029" y="3446"/>
                </a:cubicBezTo>
                <a:close/>
                <a:moveTo>
                  <a:pt x="5632" y="3446"/>
                </a:moveTo>
                <a:cubicBezTo>
                  <a:pt x="5668" y="3446"/>
                  <a:pt x="5698" y="3499"/>
                  <a:pt x="5698" y="3565"/>
                </a:cubicBezTo>
                <a:cubicBezTo>
                  <a:pt x="5698" y="3630"/>
                  <a:pt x="5668" y="3684"/>
                  <a:pt x="5632" y="3684"/>
                </a:cubicBezTo>
                <a:cubicBezTo>
                  <a:pt x="5595" y="3684"/>
                  <a:pt x="5566" y="3630"/>
                  <a:pt x="5566" y="3565"/>
                </a:cubicBezTo>
                <a:cubicBezTo>
                  <a:pt x="5566" y="3499"/>
                  <a:pt x="5595" y="3446"/>
                  <a:pt x="5632" y="3446"/>
                </a:cubicBezTo>
                <a:close/>
                <a:moveTo>
                  <a:pt x="5234" y="3446"/>
                </a:moveTo>
                <a:cubicBezTo>
                  <a:pt x="5271" y="3446"/>
                  <a:pt x="5300" y="3499"/>
                  <a:pt x="5300" y="3565"/>
                </a:cubicBezTo>
                <a:cubicBezTo>
                  <a:pt x="5300" y="3630"/>
                  <a:pt x="5271" y="3684"/>
                  <a:pt x="5234" y="3684"/>
                </a:cubicBezTo>
                <a:cubicBezTo>
                  <a:pt x="5198" y="3684"/>
                  <a:pt x="5168" y="3630"/>
                  <a:pt x="5168" y="3565"/>
                </a:cubicBezTo>
                <a:cubicBezTo>
                  <a:pt x="5168" y="3499"/>
                  <a:pt x="5198" y="3446"/>
                  <a:pt x="5234" y="3446"/>
                </a:cubicBezTo>
                <a:close/>
                <a:moveTo>
                  <a:pt x="4837" y="3446"/>
                </a:moveTo>
                <a:cubicBezTo>
                  <a:pt x="4873" y="3446"/>
                  <a:pt x="4903" y="3499"/>
                  <a:pt x="4903" y="3565"/>
                </a:cubicBezTo>
                <a:cubicBezTo>
                  <a:pt x="4903" y="3630"/>
                  <a:pt x="4873" y="3684"/>
                  <a:pt x="4837" y="3684"/>
                </a:cubicBezTo>
                <a:cubicBezTo>
                  <a:pt x="4800" y="3684"/>
                  <a:pt x="4771" y="3630"/>
                  <a:pt x="4771" y="3565"/>
                </a:cubicBezTo>
                <a:cubicBezTo>
                  <a:pt x="4771" y="3499"/>
                  <a:pt x="4800" y="3446"/>
                  <a:pt x="4837" y="3446"/>
                </a:cubicBezTo>
                <a:close/>
                <a:moveTo>
                  <a:pt x="4439" y="3446"/>
                </a:moveTo>
                <a:cubicBezTo>
                  <a:pt x="4475" y="3446"/>
                  <a:pt x="4505" y="3499"/>
                  <a:pt x="4505" y="3565"/>
                </a:cubicBezTo>
                <a:cubicBezTo>
                  <a:pt x="4505" y="3630"/>
                  <a:pt x="4475" y="3684"/>
                  <a:pt x="4439" y="3684"/>
                </a:cubicBezTo>
                <a:cubicBezTo>
                  <a:pt x="4403" y="3684"/>
                  <a:pt x="4373" y="3630"/>
                  <a:pt x="4373" y="3565"/>
                </a:cubicBezTo>
                <a:cubicBezTo>
                  <a:pt x="4373" y="3499"/>
                  <a:pt x="4403" y="3446"/>
                  <a:pt x="4439" y="3446"/>
                </a:cubicBezTo>
                <a:close/>
                <a:moveTo>
                  <a:pt x="4042" y="3446"/>
                </a:moveTo>
                <a:cubicBezTo>
                  <a:pt x="4078" y="3446"/>
                  <a:pt x="4107" y="3499"/>
                  <a:pt x="4107" y="3565"/>
                </a:cubicBezTo>
                <a:cubicBezTo>
                  <a:pt x="4107" y="3630"/>
                  <a:pt x="4078" y="3684"/>
                  <a:pt x="4042" y="3684"/>
                </a:cubicBezTo>
                <a:cubicBezTo>
                  <a:pt x="4005" y="3684"/>
                  <a:pt x="3976" y="3630"/>
                  <a:pt x="3976" y="3565"/>
                </a:cubicBezTo>
                <a:cubicBezTo>
                  <a:pt x="3976" y="3499"/>
                  <a:pt x="4005" y="3446"/>
                  <a:pt x="4042" y="3446"/>
                </a:cubicBezTo>
                <a:close/>
                <a:moveTo>
                  <a:pt x="3644" y="3446"/>
                </a:moveTo>
                <a:cubicBezTo>
                  <a:pt x="3680" y="3446"/>
                  <a:pt x="3710" y="3499"/>
                  <a:pt x="3710" y="3565"/>
                </a:cubicBezTo>
                <a:cubicBezTo>
                  <a:pt x="3710" y="3630"/>
                  <a:pt x="3680" y="3684"/>
                  <a:pt x="3644" y="3684"/>
                </a:cubicBezTo>
                <a:cubicBezTo>
                  <a:pt x="3608" y="3684"/>
                  <a:pt x="3578" y="3630"/>
                  <a:pt x="3578" y="3565"/>
                </a:cubicBezTo>
                <a:cubicBezTo>
                  <a:pt x="3578" y="3499"/>
                  <a:pt x="3608" y="3446"/>
                  <a:pt x="3644" y="3446"/>
                </a:cubicBezTo>
                <a:close/>
                <a:moveTo>
                  <a:pt x="3246" y="3446"/>
                </a:moveTo>
                <a:cubicBezTo>
                  <a:pt x="3283" y="3446"/>
                  <a:pt x="3312" y="3499"/>
                  <a:pt x="3312" y="3565"/>
                </a:cubicBezTo>
                <a:cubicBezTo>
                  <a:pt x="3312" y="3630"/>
                  <a:pt x="3283" y="3684"/>
                  <a:pt x="3246" y="3684"/>
                </a:cubicBezTo>
                <a:cubicBezTo>
                  <a:pt x="3210" y="3684"/>
                  <a:pt x="3181" y="3630"/>
                  <a:pt x="3181" y="3565"/>
                </a:cubicBezTo>
                <a:cubicBezTo>
                  <a:pt x="3181" y="3499"/>
                  <a:pt x="3210" y="3446"/>
                  <a:pt x="3246" y="3446"/>
                </a:cubicBezTo>
                <a:close/>
                <a:moveTo>
                  <a:pt x="2849" y="3446"/>
                </a:moveTo>
                <a:cubicBezTo>
                  <a:pt x="2885" y="3446"/>
                  <a:pt x="2915" y="3499"/>
                  <a:pt x="2915" y="3565"/>
                </a:cubicBezTo>
                <a:cubicBezTo>
                  <a:pt x="2915" y="3630"/>
                  <a:pt x="2885" y="3684"/>
                  <a:pt x="2849" y="3684"/>
                </a:cubicBezTo>
                <a:cubicBezTo>
                  <a:pt x="2812" y="3684"/>
                  <a:pt x="2783" y="3630"/>
                  <a:pt x="2783" y="3565"/>
                </a:cubicBezTo>
                <a:cubicBezTo>
                  <a:pt x="2783" y="3499"/>
                  <a:pt x="2812" y="3446"/>
                  <a:pt x="2849" y="3446"/>
                </a:cubicBezTo>
                <a:close/>
                <a:moveTo>
                  <a:pt x="2451" y="3446"/>
                </a:moveTo>
                <a:cubicBezTo>
                  <a:pt x="2488" y="3446"/>
                  <a:pt x="2517" y="3499"/>
                  <a:pt x="2517" y="3565"/>
                </a:cubicBezTo>
                <a:cubicBezTo>
                  <a:pt x="2517" y="3630"/>
                  <a:pt x="2488" y="3684"/>
                  <a:pt x="2451" y="3684"/>
                </a:cubicBezTo>
                <a:cubicBezTo>
                  <a:pt x="2415" y="3684"/>
                  <a:pt x="2385" y="3630"/>
                  <a:pt x="2385" y="3565"/>
                </a:cubicBezTo>
                <a:cubicBezTo>
                  <a:pt x="2385" y="3499"/>
                  <a:pt x="2415" y="3446"/>
                  <a:pt x="2451" y="3446"/>
                </a:cubicBezTo>
                <a:close/>
                <a:moveTo>
                  <a:pt x="2054" y="3446"/>
                </a:moveTo>
                <a:cubicBezTo>
                  <a:pt x="2090" y="3446"/>
                  <a:pt x="2120" y="3499"/>
                  <a:pt x="2120" y="3565"/>
                </a:cubicBezTo>
                <a:cubicBezTo>
                  <a:pt x="2120" y="3630"/>
                  <a:pt x="2090" y="3684"/>
                  <a:pt x="2054" y="3684"/>
                </a:cubicBezTo>
                <a:cubicBezTo>
                  <a:pt x="2017" y="3684"/>
                  <a:pt x="1988" y="3630"/>
                  <a:pt x="1988" y="3565"/>
                </a:cubicBezTo>
                <a:cubicBezTo>
                  <a:pt x="1988" y="3499"/>
                  <a:pt x="2017" y="3446"/>
                  <a:pt x="2054" y="3446"/>
                </a:cubicBezTo>
                <a:close/>
                <a:moveTo>
                  <a:pt x="1656" y="3446"/>
                </a:moveTo>
                <a:cubicBezTo>
                  <a:pt x="1693" y="3446"/>
                  <a:pt x="1722" y="3499"/>
                  <a:pt x="1722" y="3565"/>
                </a:cubicBezTo>
                <a:cubicBezTo>
                  <a:pt x="1722" y="3630"/>
                  <a:pt x="1693" y="3684"/>
                  <a:pt x="1656" y="3684"/>
                </a:cubicBezTo>
                <a:cubicBezTo>
                  <a:pt x="1620" y="3684"/>
                  <a:pt x="1590" y="3630"/>
                  <a:pt x="1590" y="3565"/>
                </a:cubicBezTo>
                <a:cubicBezTo>
                  <a:pt x="1590" y="3499"/>
                  <a:pt x="1620" y="3446"/>
                  <a:pt x="1656" y="3446"/>
                </a:cubicBezTo>
                <a:close/>
                <a:moveTo>
                  <a:pt x="1259" y="3446"/>
                </a:moveTo>
                <a:cubicBezTo>
                  <a:pt x="1295" y="3446"/>
                  <a:pt x="1325" y="3499"/>
                  <a:pt x="1325" y="3565"/>
                </a:cubicBezTo>
                <a:cubicBezTo>
                  <a:pt x="1325" y="3630"/>
                  <a:pt x="1295" y="3684"/>
                  <a:pt x="1259" y="3684"/>
                </a:cubicBezTo>
                <a:cubicBezTo>
                  <a:pt x="1222" y="3684"/>
                  <a:pt x="1193" y="3630"/>
                  <a:pt x="1193" y="3565"/>
                </a:cubicBezTo>
                <a:cubicBezTo>
                  <a:pt x="1193" y="3499"/>
                  <a:pt x="1222" y="3446"/>
                  <a:pt x="1259" y="3446"/>
                </a:cubicBezTo>
                <a:close/>
                <a:moveTo>
                  <a:pt x="861" y="3445"/>
                </a:moveTo>
                <a:cubicBezTo>
                  <a:pt x="897" y="3445"/>
                  <a:pt x="927" y="3499"/>
                  <a:pt x="927" y="3565"/>
                </a:cubicBezTo>
                <a:cubicBezTo>
                  <a:pt x="927" y="3630"/>
                  <a:pt x="897" y="3684"/>
                  <a:pt x="861" y="3684"/>
                </a:cubicBezTo>
                <a:cubicBezTo>
                  <a:pt x="825" y="3684"/>
                  <a:pt x="795" y="3630"/>
                  <a:pt x="795" y="3565"/>
                </a:cubicBezTo>
                <a:cubicBezTo>
                  <a:pt x="795" y="3499"/>
                  <a:pt x="825" y="3445"/>
                  <a:pt x="861" y="3445"/>
                </a:cubicBezTo>
                <a:close/>
                <a:moveTo>
                  <a:pt x="463" y="3445"/>
                </a:moveTo>
                <a:cubicBezTo>
                  <a:pt x="500" y="3445"/>
                  <a:pt x="529" y="3499"/>
                  <a:pt x="529" y="3565"/>
                </a:cubicBezTo>
                <a:cubicBezTo>
                  <a:pt x="529" y="3630"/>
                  <a:pt x="500" y="3684"/>
                  <a:pt x="463" y="3684"/>
                </a:cubicBezTo>
                <a:cubicBezTo>
                  <a:pt x="427" y="3684"/>
                  <a:pt x="398" y="3630"/>
                  <a:pt x="398" y="3565"/>
                </a:cubicBezTo>
                <a:cubicBezTo>
                  <a:pt x="398" y="3499"/>
                  <a:pt x="427" y="3445"/>
                  <a:pt x="463" y="3445"/>
                </a:cubicBezTo>
                <a:close/>
                <a:moveTo>
                  <a:pt x="66" y="3445"/>
                </a:moveTo>
                <a:cubicBezTo>
                  <a:pt x="102" y="3445"/>
                  <a:pt x="132" y="3499"/>
                  <a:pt x="132" y="3565"/>
                </a:cubicBezTo>
                <a:cubicBezTo>
                  <a:pt x="132" y="3630"/>
                  <a:pt x="102" y="3684"/>
                  <a:pt x="66" y="3684"/>
                </a:cubicBezTo>
                <a:cubicBezTo>
                  <a:pt x="30" y="3684"/>
                  <a:pt x="0" y="3630"/>
                  <a:pt x="0" y="3565"/>
                </a:cubicBezTo>
                <a:cubicBezTo>
                  <a:pt x="0" y="3499"/>
                  <a:pt x="30" y="3445"/>
                  <a:pt x="66" y="3445"/>
                </a:cubicBezTo>
                <a:close/>
                <a:moveTo>
                  <a:pt x="21137" y="3445"/>
                </a:moveTo>
                <a:cubicBezTo>
                  <a:pt x="21173" y="3445"/>
                  <a:pt x="21202" y="3499"/>
                  <a:pt x="21202" y="3565"/>
                </a:cubicBezTo>
                <a:cubicBezTo>
                  <a:pt x="21202" y="3630"/>
                  <a:pt x="21173" y="3684"/>
                  <a:pt x="21137" y="3684"/>
                </a:cubicBezTo>
                <a:cubicBezTo>
                  <a:pt x="21100" y="3684"/>
                  <a:pt x="21071" y="3630"/>
                  <a:pt x="21071" y="3565"/>
                </a:cubicBezTo>
                <a:cubicBezTo>
                  <a:pt x="21071" y="3499"/>
                  <a:pt x="21100" y="3445"/>
                  <a:pt x="21137" y="3445"/>
                </a:cubicBezTo>
                <a:close/>
                <a:moveTo>
                  <a:pt x="21534" y="3445"/>
                </a:moveTo>
                <a:cubicBezTo>
                  <a:pt x="21570" y="3445"/>
                  <a:pt x="21600" y="3499"/>
                  <a:pt x="21600" y="3565"/>
                </a:cubicBezTo>
                <a:cubicBezTo>
                  <a:pt x="21600" y="3630"/>
                  <a:pt x="21570" y="3684"/>
                  <a:pt x="21534" y="3684"/>
                </a:cubicBezTo>
                <a:cubicBezTo>
                  <a:pt x="21498" y="3684"/>
                  <a:pt x="21468" y="3630"/>
                  <a:pt x="21468" y="3565"/>
                </a:cubicBezTo>
                <a:cubicBezTo>
                  <a:pt x="21468" y="3499"/>
                  <a:pt x="21498" y="3445"/>
                  <a:pt x="21534" y="3445"/>
                </a:cubicBezTo>
                <a:close/>
                <a:moveTo>
                  <a:pt x="20739" y="2757"/>
                </a:moveTo>
                <a:cubicBezTo>
                  <a:pt x="20775" y="2757"/>
                  <a:pt x="20805" y="2810"/>
                  <a:pt x="20805" y="2876"/>
                </a:cubicBezTo>
                <a:cubicBezTo>
                  <a:pt x="20805" y="2942"/>
                  <a:pt x="20775" y="2995"/>
                  <a:pt x="20739" y="2995"/>
                </a:cubicBezTo>
                <a:cubicBezTo>
                  <a:pt x="20703" y="2995"/>
                  <a:pt x="20673" y="2942"/>
                  <a:pt x="20673" y="2876"/>
                </a:cubicBezTo>
                <a:cubicBezTo>
                  <a:pt x="20673" y="2810"/>
                  <a:pt x="20703" y="2757"/>
                  <a:pt x="20739" y="2757"/>
                </a:cubicBezTo>
                <a:close/>
                <a:moveTo>
                  <a:pt x="20341" y="2757"/>
                </a:moveTo>
                <a:cubicBezTo>
                  <a:pt x="20378" y="2757"/>
                  <a:pt x="20407" y="2810"/>
                  <a:pt x="20407" y="2876"/>
                </a:cubicBezTo>
                <a:cubicBezTo>
                  <a:pt x="20407" y="2942"/>
                  <a:pt x="20378" y="2995"/>
                  <a:pt x="20341" y="2995"/>
                </a:cubicBezTo>
                <a:cubicBezTo>
                  <a:pt x="20305" y="2995"/>
                  <a:pt x="20276" y="2942"/>
                  <a:pt x="20276" y="2876"/>
                </a:cubicBezTo>
                <a:cubicBezTo>
                  <a:pt x="20276" y="2810"/>
                  <a:pt x="20305" y="2757"/>
                  <a:pt x="20341" y="2757"/>
                </a:cubicBezTo>
                <a:close/>
                <a:moveTo>
                  <a:pt x="19944" y="2757"/>
                </a:moveTo>
                <a:cubicBezTo>
                  <a:pt x="19980" y="2757"/>
                  <a:pt x="20010" y="2810"/>
                  <a:pt x="20010" y="2876"/>
                </a:cubicBezTo>
                <a:cubicBezTo>
                  <a:pt x="20010" y="2942"/>
                  <a:pt x="19980" y="2995"/>
                  <a:pt x="19944" y="2995"/>
                </a:cubicBezTo>
                <a:cubicBezTo>
                  <a:pt x="19907" y="2995"/>
                  <a:pt x="19878" y="2942"/>
                  <a:pt x="19878" y="2876"/>
                </a:cubicBezTo>
                <a:cubicBezTo>
                  <a:pt x="19878" y="2810"/>
                  <a:pt x="19907" y="2757"/>
                  <a:pt x="19944" y="2757"/>
                </a:cubicBezTo>
                <a:close/>
                <a:moveTo>
                  <a:pt x="19546" y="2757"/>
                </a:moveTo>
                <a:cubicBezTo>
                  <a:pt x="19583" y="2757"/>
                  <a:pt x="19612" y="2810"/>
                  <a:pt x="19612" y="2876"/>
                </a:cubicBezTo>
                <a:cubicBezTo>
                  <a:pt x="19612" y="2942"/>
                  <a:pt x="19583" y="2995"/>
                  <a:pt x="19546" y="2995"/>
                </a:cubicBezTo>
                <a:cubicBezTo>
                  <a:pt x="19510" y="2995"/>
                  <a:pt x="19480" y="2942"/>
                  <a:pt x="19480" y="2876"/>
                </a:cubicBezTo>
                <a:cubicBezTo>
                  <a:pt x="19480" y="2810"/>
                  <a:pt x="19510" y="2757"/>
                  <a:pt x="19546" y="2757"/>
                </a:cubicBezTo>
                <a:close/>
                <a:moveTo>
                  <a:pt x="19149" y="2757"/>
                </a:moveTo>
                <a:cubicBezTo>
                  <a:pt x="19185" y="2757"/>
                  <a:pt x="19215" y="2810"/>
                  <a:pt x="19215" y="2876"/>
                </a:cubicBezTo>
                <a:cubicBezTo>
                  <a:pt x="19215" y="2942"/>
                  <a:pt x="19185" y="2995"/>
                  <a:pt x="19149" y="2995"/>
                </a:cubicBezTo>
                <a:cubicBezTo>
                  <a:pt x="19112" y="2995"/>
                  <a:pt x="19083" y="2942"/>
                  <a:pt x="19083" y="2876"/>
                </a:cubicBezTo>
                <a:cubicBezTo>
                  <a:pt x="19083" y="2810"/>
                  <a:pt x="19112" y="2757"/>
                  <a:pt x="19149" y="2757"/>
                </a:cubicBezTo>
                <a:close/>
                <a:moveTo>
                  <a:pt x="18751" y="2757"/>
                </a:moveTo>
                <a:cubicBezTo>
                  <a:pt x="18788" y="2757"/>
                  <a:pt x="18817" y="2810"/>
                  <a:pt x="18817" y="2876"/>
                </a:cubicBezTo>
                <a:cubicBezTo>
                  <a:pt x="18817" y="2942"/>
                  <a:pt x="18788" y="2995"/>
                  <a:pt x="18751" y="2995"/>
                </a:cubicBezTo>
                <a:cubicBezTo>
                  <a:pt x="18715" y="2995"/>
                  <a:pt x="18685" y="2942"/>
                  <a:pt x="18685" y="2876"/>
                </a:cubicBezTo>
                <a:cubicBezTo>
                  <a:pt x="18685" y="2810"/>
                  <a:pt x="18715" y="2757"/>
                  <a:pt x="18751" y="2757"/>
                </a:cubicBezTo>
                <a:close/>
                <a:moveTo>
                  <a:pt x="18354" y="2757"/>
                </a:moveTo>
                <a:cubicBezTo>
                  <a:pt x="18390" y="2757"/>
                  <a:pt x="18420" y="2810"/>
                  <a:pt x="18420" y="2876"/>
                </a:cubicBezTo>
                <a:cubicBezTo>
                  <a:pt x="18420" y="2942"/>
                  <a:pt x="18390" y="2995"/>
                  <a:pt x="18354" y="2995"/>
                </a:cubicBezTo>
                <a:cubicBezTo>
                  <a:pt x="18317" y="2995"/>
                  <a:pt x="18288" y="2942"/>
                  <a:pt x="18288" y="2876"/>
                </a:cubicBezTo>
                <a:cubicBezTo>
                  <a:pt x="18288" y="2810"/>
                  <a:pt x="18317" y="2757"/>
                  <a:pt x="18354" y="2757"/>
                </a:cubicBezTo>
                <a:close/>
                <a:moveTo>
                  <a:pt x="17956" y="2757"/>
                </a:moveTo>
                <a:cubicBezTo>
                  <a:pt x="17992" y="2757"/>
                  <a:pt x="18022" y="2810"/>
                  <a:pt x="18022" y="2876"/>
                </a:cubicBezTo>
                <a:cubicBezTo>
                  <a:pt x="18022" y="2942"/>
                  <a:pt x="17992" y="2995"/>
                  <a:pt x="17956" y="2995"/>
                </a:cubicBezTo>
                <a:cubicBezTo>
                  <a:pt x="17920" y="2995"/>
                  <a:pt x="17890" y="2942"/>
                  <a:pt x="17890" y="2876"/>
                </a:cubicBezTo>
                <a:cubicBezTo>
                  <a:pt x="17890" y="2810"/>
                  <a:pt x="17920" y="2757"/>
                  <a:pt x="17956" y="2757"/>
                </a:cubicBezTo>
                <a:close/>
                <a:moveTo>
                  <a:pt x="17559" y="2757"/>
                </a:moveTo>
                <a:cubicBezTo>
                  <a:pt x="17595" y="2757"/>
                  <a:pt x="17624" y="2810"/>
                  <a:pt x="17624" y="2876"/>
                </a:cubicBezTo>
                <a:cubicBezTo>
                  <a:pt x="17624" y="2942"/>
                  <a:pt x="17595" y="2995"/>
                  <a:pt x="17559" y="2995"/>
                </a:cubicBezTo>
                <a:cubicBezTo>
                  <a:pt x="17522" y="2995"/>
                  <a:pt x="17493" y="2942"/>
                  <a:pt x="17493" y="2876"/>
                </a:cubicBezTo>
                <a:cubicBezTo>
                  <a:pt x="17493" y="2810"/>
                  <a:pt x="17522" y="2757"/>
                  <a:pt x="17559" y="2757"/>
                </a:cubicBezTo>
                <a:close/>
                <a:moveTo>
                  <a:pt x="17161" y="2757"/>
                </a:moveTo>
                <a:cubicBezTo>
                  <a:pt x="17197" y="2757"/>
                  <a:pt x="17227" y="2810"/>
                  <a:pt x="17227" y="2876"/>
                </a:cubicBezTo>
                <a:cubicBezTo>
                  <a:pt x="17227" y="2942"/>
                  <a:pt x="17197" y="2995"/>
                  <a:pt x="17161" y="2995"/>
                </a:cubicBezTo>
                <a:cubicBezTo>
                  <a:pt x="17125" y="2995"/>
                  <a:pt x="17095" y="2942"/>
                  <a:pt x="17095" y="2876"/>
                </a:cubicBezTo>
                <a:cubicBezTo>
                  <a:pt x="17095" y="2810"/>
                  <a:pt x="17125" y="2757"/>
                  <a:pt x="17161" y="2757"/>
                </a:cubicBezTo>
                <a:close/>
                <a:moveTo>
                  <a:pt x="16763" y="2757"/>
                </a:moveTo>
                <a:cubicBezTo>
                  <a:pt x="16800" y="2757"/>
                  <a:pt x="16829" y="2810"/>
                  <a:pt x="16829" y="2876"/>
                </a:cubicBezTo>
                <a:cubicBezTo>
                  <a:pt x="16829" y="2942"/>
                  <a:pt x="16800" y="2995"/>
                  <a:pt x="16763" y="2995"/>
                </a:cubicBezTo>
                <a:cubicBezTo>
                  <a:pt x="16727" y="2995"/>
                  <a:pt x="16697" y="2942"/>
                  <a:pt x="16697" y="2876"/>
                </a:cubicBezTo>
                <a:cubicBezTo>
                  <a:pt x="16697" y="2810"/>
                  <a:pt x="16727" y="2757"/>
                  <a:pt x="16763" y="2757"/>
                </a:cubicBezTo>
                <a:close/>
                <a:moveTo>
                  <a:pt x="16366" y="2757"/>
                </a:moveTo>
                <a:cubicBezTo>
                  <a:pt x="16402" y="2757"/>
                  <a:pt x="16432" y="2810"/>
                  <a:pt x="16432" y="2876"/>
                </a:cubicBezTo>
                <a:cubicBezTo>
                  <a:pt x="16432" y="2942"/>
                  <a:pt x="16402" y="2995"/>
                  <a:pt x="16366" y="2995"/>
                </a:cubicBezTo>
                <a:cubicBezTo>
                  <a:pt x="16329" y="2995"/>
                  <a:pt x="16300" y="2942"/>
                  <a:pt x="16300" y="2876"/>
                </a:cubicBezTo>
                <a:cubicBezTo>
                  <a:pt x="16300" y="2810"/>
                  <a:pt x="16329" y="2757"/>
                  <a:pt x="16366" y="2757"/>
                </a:cubicBezTo>
                <a:close/>
                <a:moveTo>
                  <a:pt x="15968" y="2757"/>
                </a:moveTo>
                <a:cubicBezTo>
                  <a:pt x="16005" y="2757"/>
                  <a:pt x="16034" y="2810"/>
                  <a:pt x="16034" y="2876"/>
                </a:cubicBezTo>
                <a:cubicBezTo>
                  <a:pt x="16034" y="2942"/>
                  <a:pt x="16005" y="2995"/>
                  <a:pt x="15968" y="2995"/>
                </a:cubicBezTo>
                <a:cubicBezTo>
                  <a:pt x="15932" y="2995"/>
                  <a:pt x="15902" y="2942"/>
                  <a:pt x="15902" y="2876"/>
                </a:cubicBezTo>
                <a:cubicBezTo>
                  <a:pt x="15902" y="2810"/>
                  <a:pt x="15932" y="2757"/>
                  <a:pt x="15968" y="2757"/>
                </a:cubicBezTo>
                <a:close/>
                <a:moveTo>
                  <a:pt x="15571" y="2757"/>
                </a:moveTo>
                <a:cubicBezTo>
                  <a:pt x="15607" y="2757"/>
                  <a:pt x="15637" y="2810"/>
                  <a:pt x="15637" y="2876"/>
                </a:cubicBezTo>
                <a:cubicBezTo>
                  <a:pt x="15637" y="2942"/>
                  <a:pt x="15607" y="2995"/>
                  <a:pt x="15571" y="2995"/>
                </a:cubicBezTo>
                <a:cubicBezTo>
                  <a:pt x="15534" y="2995"/>
                  <a:pt x="15505" y="2942"/>
                  <a:pt x="15505" y="2876"/>
                </a:cubicBezTo>
                <a:cubicBezTo>
                  <a:pt x="15505" y="2810"/>
                  <a:pt x="15534" y="2757"/>
                  <a:pt x="15571" y="2757"/>
                </a:cubicBezTo>
                <a:close/>
                <a:moveTo>
                  <a:pt x="15173" y="2757"/>
                </a:moveTo>
                <a:cubicBezTo>
                  <a:pt x="15210" y="2757"/>
                  <a:pt x="15239" y="2810"/>
                  <a:pt x="15239" y="2876"/>
                </a:cubicBezTo>
                <a:cubicBezTo>
                  <a:pt x="15239" y="2942"/>
                  <a:pt x="15210" y="2995"/>
                  <a:pt x="15173" y="2995"/>
                </a:cubicBezTo>
                <a:cubicBezTo>
                  <a:pt x="15137" y="2995"/>
                  <a:pt x="15107" y="2942"/>
                  <a:pt x="15107" y="2876"/>
                </a:cubicBezTo>
                <a:cubicBezTo>
                  <a:pt x="15107" y="2810"/>
                  <a:pt x="15137" y="2757"/>
                  <a:pt x="15173" y="2757"/>
                </a:cubicBezTo>
                <a:close/>
                <a:moveTo>
                  <a:pt x="14776" y="2757"/>
                </a:moveTo>
                <a:cubicBezTo>
                  <a:pt x="14812" y="2757"/>
                  <a:pt x="14841" y="2810"/>
                  <a:pt x="14841" y="2876"/>
                </a:cubicBezTo>
                <a:cubicBezTo>
                  <a:pt x="14841" y="2942"/>
                  <a:pt x="14812" y="2995"/>
                  <a:pt x="14776" y="2995"/>
                </a:cubicBezTo>
                <a:cubicBezTo>
                  <a:pt x="14739" y="2995"/>
                  <a:pt x="14710" y="2942"/>
                  <a:pt x="14710" y="2876"/>
                </a:cubicBezTo>
                <a:cubicBezTo>
                  <a:pt x="14710" y="2810"/>
                  <a:pt x="14739" y="2757"/>
                  <a:pt x="14776" y="2757"/>
                </a:cubicBezTo>
                <a:close/>
                <a:moveTo>
                  <a:pt x="14378" y="2757"/>
                </a:moveTo>
                <a:cubicBezTo>
                  <a:pt x="14414" y="2757"/>
                  <a:pt x="14444" y="2810"/>
                  <a:pt x="14444" y="2876"/>
                </a:cubicBezTo>
                <a:cubicBezTo>
                  <a:pt x="14444" y="2942"/>
                  <a:pt x="14414" y="2995"/>
                  <a:pt x="14378" y="2995"/>
                </a:cubicBezTo>
                <a:cubicBezTo>
                  <a:pt x="14342" y="2995"/>
                  <a:pt x="14312" y="2942"/>
                  <a:pt x="14312" y="2876"/>
                </a:cubicBezTo>
                <a:cubicBezTo>
                  <a:pt x="14312" y="2810"/>
                  <a:pt x="14342" y="2757"/>
                  <a:pt x="14378" y="2757"/>
                </a:cubicBezTo>
                <a:close/>
                <a:moveTo>
                  <a:pt x="13980" y="2757"/>
                </a:moveTo>
                <a:cubicBezTo>
                  <a:pt x="14017" y="2757"/>
                  <a:pt x="14046" y="2810"/>
                  <a:pt x="14046" y="2876"/>
                </a:cubicBezTo>
                <a:cubicBezTo>
                  <a:pt x="14046" y="2942"/>
                  <a:pt x="14017" y="2995"/>
                  <a:pt x="13980" y="2995"/>
                </a:cubicBezTo>
                <a:cubicBezTo>
                  <a:pt x="13944" y="2995"/>
                  <a:pt x="13915" y="2942"/>
                  <a:pt x="13915" y="2876"/>
                </a:cubicBezTo>
                <a:cubicBezTo>
                  <a:pt x="13915" y="2810"/>
                  <a:pt x="13944" y="2757"/>
                  <a:pt x="13980" y="2757"/>
                </a:cubicBezTo>
                <a:close/>
                <a:moveTo>
                  <a:pt x="13583" y="2757"/>
                </a:moveTo>
                <a:cubicBezTo>
                  <a:pt x="13619" y="2757"/>
                  <a:pt x="13649" y="2810"/>
                  <a:pt x="13649" y="2876"/>
                </a:cubicBezTo>
                <a:cubicBezTo>
                  <a:pt x="13649" y="2942"/>
                  <a:pt x="13619" y="2995"/>
                  <a:pt x="13583" y="2995"/>
                </a:cubicBezTo>
                <a:cubicBezTo>
                  <a:pt x="13547" y="2995"/>
                  <a:pt x="13517" y="2942"/>
                  <a:pt x="13517" y="2876"/>
                </a:cubicBezTo>
                <a:cubicBezTo>
                  <a:pt x="13517" y="2810"/>
                  <a:pt x="13547" y="2757"/>
                  <a:pt x="13583" y="2757"/>
                </a:cubicBezTo>
                <a:close/>
                <a:moveTo>
                  <a:pt x="13185" y="2757"/>
                </a:moveTo>
                <a:cubicBezTo>
                  <a:pt x="13222" y="2757"/>
                  <a:pt x="13251" y="2810"/>
                  <a:pt x="13251" y="2876"/>
                </a:cubicBezTo>
                <a:cubicBezTo>
                  <a:pt x="13251" y="2942"/>
                  <a:pt x="13222" y="2995"/>
                  <a:pt x="13185" y="2995"/>
                </a:cubicBezTo>
                <a:cubicBezTo>
                  <a:pt x="13149" y="2995"/>
                  <a:pt x="13119" y="2942"/>
                  <a:pt x="13119" y="2876"/>
                </a:cubicBezTo>
                <a:cubicBezTo>
                  <a:pt x="13119" y="2810"/>
                  <a:pt x="13149" y="2757"/>
                  <a:pt x="13185" y="2757"/>
                </a:cubicBezTo>
                <a:close/>
                <a:moveTo>
                  <a:pt x="12788" y="2757"/>
                </a:moveTo>
                <a:cubicBezTo>
                  <a:pt x="12824" y="2757"/>
                  <a:pt x="12854" y="2810"/>
                  <a:pt x="12854" y="2876"/>
                </a:cubicBezTo>
                <a:cubicBezTo>
                  <a:pt x="12854" y="2942"/>
                  <a:pt x="12824" y="2995"/>
                  <a:pt x="12788" y="2995"/>
                </a:cubicBezTo>
                <a:cubicBezTo>
                  <a:pt x="12751" y="2995"/>
                  <a:pt x="12722" y="2942"/>
                  <a:pt x="12722" y="2876"/>
                </a:cubicBezTo>
                <a:cubicBezTo>
                  <a:pt x="12722" y="2810"/>
                  <a:pt x="12751" y="2757"/>
                  <a:pt x="12788" y="2757"/>
                </a:cubicBezTo>
                <a:close/>
                <a:moveTo>
                  <a:pt x="12390" y="2757"/>
                </a:moveTo>
                <a:cubicBezTo>
                  <a:pt x="12427" y="2757"/>
                  <a:pt x="12456" y="2810"/>
                  <a:pt x="12456" y="2876"/>
                </a:cubicBezTo>
                <a:cubicBezTo>
                  <a:pt x="12456" y="2941"/>
                  <a:pt x="12427" y="2995"/>
                  <a:pt x="12390" y="2995"/>
                </a:cubicBezTo>
                <a:cubicBezTo>
                  <a:pt x="12354" y="2995"/>
                  <a:pt x="12324" y="2941"/>
                  <a:pt x="12324" y="2876"/>
                </a:cubicBezTo>
                <a:cubicBezTo>
                  <a:pt x="12324" y="2810"/>
                  <a:pt x="12354" y="2757"/>
                  <a:pt x="12390" y="2757"/>
                </a:cubicBezTo>
                <a:close/>
                <a:moveTo>
                  <a:pt x="11993" y="2757"/>
                </a:moveTo>
                <a:cubicBezTo>
                  <a:pt x="12029" y="2757"/>
                  <a:pt x="12059" y="2810"/>
                  <a:pt x="12059" y="2876"/>
                </a:cubicBezTo>
                <a:cubicBezTo>
                  <a:pt x="12059" y="2941"/>
                  <a:pt x="12029" y="2995"/>
                  <a:pt x="11993" y="2995"/>
                </a:cubicBezTo>
                <a:cubicBezTo>
                  <a:pt x="11956" y="2995"/>
                  <a:pt x="11927" y="2941"/>
                  <a:pt x="11927" y="2876"/>
                </a:cubicBezTo>
                <a:cubicBezTo>
                  <a:pt x="11927" y="2810"/>
                  <a:pt x="11956" y="2757"/>
                  <a:pt x="11993" y="2757"/>
                </a:cubicBezTo>
                <a:close/>
                <a:moveTo>
                  <a:pt x="11595" y="2757"/>
                </a:moveTo>
                <a:cubicBezTo>
                  <a:pt x="11631" y="2757"/>
                  <a:pt x="11661" y="2810"/>
                  <a:pt x="11661" y="2876"/>
                </a:cubicBezTo>
                <a:cubicBezTo>
                  <a:pt x="11661" y="2941"/>
                  <a:pt x="11631" y="2995"/>
                  <a:pt x="11595" y="2995"/>
                </a:cubicBezTo>
                <a:cubicBezTo>
                  <a:pt x="11559" y="2995"/>
                  <a:pt x="11529" y="2941"/>
                  <a:pt x="11529" y="2876"/>
                </a:cubicBezTo>
                <a:cubicBezTo>
                  <a:pt x="11529" y="2810"/>
                  <a:pt x="11559" y="2757"/>
                  <a:pt x="11595" y="2757"/>
                </a:cubicBezTo>
                <a:close/>
                <a:moveTo>
                  <a:pt x="11198" y="2757"/>
                </a:moveTo>
                <a:cubicBezTo>
                  <a:pt x="11234" y="2757"/>
                  <a:pt x="11263" y="2810"/>
                  <a:pt x="11263" y="2876"/>
                </a:cubicBezTo>
                <a:cubicBezTo>
                  <a:pt x="11263" y="2941"/>
                  <a:pt x="11234" y="2995"/>
                  <a:pt x="11198" y="2995"/>
                </a:cubicBezTo>
                <a:cubicBezTo>
                  <a:pt x="11161" y="2995"/>
                  <a:pt x="11132" y="2941"/>
                  <a:pt x="11132" y="2876"/>
                </a:cubicBezTo>
                <a:cubicBezTo>
                  <a:pt x="11132" y="2810"/>
                  <a:pt x="11161" y="2757"/>
                  <a:pt x="11198" y="2757"/>
                </a:cubicBezTo>
                <a:close/>
                <a:moveTo>
                  <a:pt x="10800" y="2757"/>
                </a:moveTo>
                <a:cubicBezTo>
                  <a:pt x="10836" y="2757"/>
                  <a:pt x="10866" y="2810"/>
                  <a:pt x="10866" y="2876"/>
                </a:cubicBezTo>
                <a:cubicBezTo>
                  <a:pt x="10866" y="2941"/>
                  <a:pt x="10836" y="2995"/>
                  <a:pt x="10800" y="2995"/>
                </a:cubicBezTo>
                <a:cubicBezTo>
                  <a:pt x="10764" y="2995"/>
                  <a:pt x="10734" y="2941"/>
                  <a:pt x="10734" y="2876"/>
                </a:cubicBezTo>
                <a:cubicBezTo>
                  <a:pt x="10734" y="2810"/>
                  <a:pt x="10764" y="2757"/>
                  <a:pt x="10800" y="2757"/>
                </a:cubicBezTo>
                <a:close/>
                <a:moveTo>
                  <a:pt x="10402" y="2757"/>
                </a:moveTo>
                <a:cubicBezTo>
                  <a:pt x="10439" y="2757"/>
                  <a:pt x="10468" y="2810"/>
                  <a:pt x="10468" y="2876"/>
                </a:cubicBezTo>
                <a:cubicBezTo>
                  <a:pt x="10468" y="2941"/>
                  <a:pt x="10439" y="2995"/>
                  <a:pt x="10402" y="2995"/>
                </a:cubicBezTo>
                <a:cubicBezTo>
                  <a:pt x="10366" y="2995"/>
                  <a:pt x="10337" y="2941"/>
                  <a:pt x="10337" y="2876"/>
                </a:cubicBezTo>
                <a:cubicBezTo>
                  <a:pt x="10337" y="2810"/>
                  <a:pt x="10366" y="2757"/>
                  <a:pt x="10402" y="2757"/>
                </a:cubicBezTo>
                <a:close/>
                <a:moveTo>
                  <a:pt x="10005" y="2757"/>
                </a:moveTo>
                <a:cubicBezTo>
                  <a:pt x="10041" y="2757"/>
                  <a:pt x="10071" y="2810"/>
                  <a:pt x="10071" y="2876"/>
                </a:cubicBezTo>
                <a:cubicBezTo>
                  <a:pt x="10071" y="2941"/>
                  <a:pt x="10041" y="2995"/>
                  <a:pt x="10005" y="2995"/>
                </a:cubicBezTo>
                <a:cubicBezTo>
                  <a:pt x="9968" y="2995"/>
                  <a:pt x="9939" y="2941"/>
                  <a:pt x="9939" y="2876"/>
                </a:cubicBezTo>
                <a:cubicBezTo>
                  <a:pt x="9939" y="2810"/>
                  <a:pt x="9968" y="2757"/>
                  <a:pt x="10005" y="2757"/>
                </a:cubicBezTo>
                <a:close/>
                <a:moveTo>
                  <a:pt x="9607" y="2757"/>
                </a:moveTo>
                <a:cubicBezTo>
                  <a:pt x="9644" y="2757"/>
                  <a:pt x="9673" y="2810"/>
                  <a:pt x="9673" y="2876"/>
                </a:cubicBezTo>
                <a:cubicBezTo>
                  <a:pt x="9673" y="2941"/>
                  <a:pt x="9644" y="2995"/>
                  <a:pt x="9607" y="2995"/>
                </a:cubicBezTo>
                <a:cubicBezTo>
                  <a:pt x="9571" y="2995"/>
                  <a:pt x="9541" y="2941"/>
                  <a:pt x="9541" y="2876"/>
                </a:cubicBezTo>
                <a:cubicBezTo>
                  <a:pt x="9541" y="2810"/>
                  <a:pt x="9571" y="2757"/>
                  <a:pt x="9607" y="2757"/>
                </a:cubicBezTo>
                <a:close/>
                <a:moveTo>
                  <a:pt x="9210" y="2757"/>
                </a:moveTo>
                <a:cubicBezTo>
                  <a:pt x="9246" y="2757"/>
                  <a:pt x="9276" y="2810"/>
                  <a:pt x="9276" y="2876"/>
                </a:cubicBezTo>
                <a:cubicBezTo>
                  <a:pt x="9276" y="2941"/>
                  <a:pt x="9246" y="2995"/>
                  <a:pt x="9210" y="2995"/>
                </a:cubicBezTo>
                <a:cubicBezTo>
                  <a:pt x="9173" y="2995"/>
                  <a:pt x="9144" y="2941"/>
                  <a:pt x="9144" y="2876"/>
                </a:cubicBezTo>
                <a:cubicBezTo>
                  <a:pt x="9144" y="2810"/>
                  <a:pt x="9173" y="2757"/>
                  <a:pt x="9210" y="2757"/>
                </a:cubicBezTo>
                <a:close/>
                <a:moveTo>
                  <a:pt x="8812" y="2757"/>
                </a:moveTo>
                <a:cubicBezTo>
                  <a:pt x="8849" y="2757"/>
                  <a:pt x="8878" y="2810"/>
                  <a:pt x="8878" y="2876"/>
                </a:cubicBezTo>
                <a:cubicBezTo>
                  <a:pt x="8878" y="2941"/>
                  <a:pt x="8849" y="2995"/>
                  <a:pt x="8812" y="2995"/>
                </a:cubicBezTo>
                <a:cubicBezTo>
                  <a:pt x="8776" y="2995"/>
                  <a:pt x="8746" y="2941"/>
                  <a:pt x="8746" y="2876"/>
                </a:cubicBezTo>
                <a:cubicBezTo>
                  <a:pt x="8746" y="2810"/>
                  <a:pt x="8776" y="2757"/>
                  <a:pt x="8812" y="2757"/>
                </a:cubicBezTo>
                <a:close/>
                <a:moveTo>
                  <a:pt x="8415" y="2757"/>
                </a:moveTo>
                <a:cubicBezTo>
                  <a:pt x="8451" y="2757"/>
                  <a:pt x="8481" y="2810"/>
                  <a:pt x="8481" y="2876"/>
                </a:cubicBezTo>
                <a:cubicBezTo>
                  <a:pt x="8481" y="2941"/>
                  <a:pt x="8451" y="2995"/>
                  <a:pt x="8415" y="2995"/>
                </a:cubicBezTo>
                <a:cubicBezTo>
                  <a:pt x="8378" y="2995"/>
                  <a:pt x="8349" y="2941"/>
                  <a:pt x="8349" y="2876"/>
                </a:cubicBezTo>
                <a:cubicBezTo>
                  <a:pt x="8349" y="2810"/>
                  <a:pt x="8378" y="2757"/>
                  <a:pt x="8415" y="2757"/>
                </a:cubicBezTo>
                <a:close/>
                <a:moveTo>
                  <a:pt x="8017" y="2757"/>
                </a:moveTo>
                <a:cubicBezTo>
                  <a:pt x="8053" y="2757"/>
                  <a:pt x="8083" y="2810"/>
                  <a:pt x="8083" y="2876"/>
                </a:cubicBezTo>
                <a:cubicBezTo>
                  <a:pt x="8083" y="2941"/>
                  <a:pt x="8053" y="2995"/>
                  <a:pt x="8017" y="2995"/>
                </a:cubicBezTo>
                <a:cubicBezTo>
                  <a:pt x="7981" y="2995"/>
                  <a:pt x="7951" y="2941"/>
                  <a:pt x="7951" y="2876"/>
                </a:cubicBezTo>
                <a:cubicBezTo>
                  <a:pt x="7951" y="2810"/>
                  <a:pt x="7981" y="2757"/>
                  <a:pt x="8017" y="2757"/>
                </a:cubicBezTo>
                <a:close/>
                <a:moveTo>
                  <a:pt x="7620" y="2757"/>
                </a:moveTo>
                <a:cubicBezTo>
                  <a:pt x="7656" y="2757"/>
                  <a:pt x="7685" y="2810"/>
                  <a:pt x="7685" y="2876"/>
                </a:cubicBezTo>
                <a:cubicBezTo>
                  <a:pt x="7685" y="2941"/>
                  <a:pt x="7656" y="2995"/>
                  <a:pt x="7620" y="2995"/>
                </a:cubicBezTo>
                <a:cubicBezTo>
                  <a:pt x="7583" y="2995"/>
                  <a:pt x="7554" y="2941"/>
                  <a:pt x="7554" y="2876"/>
                </a:cubicBezTo>
                <a:cubicBezTo>
                  <a:pt x="7554" y="2810"/>
                  <a:pt x="7583" y="2757"/>
                  <a:pt x="7620" y="2757"/>
                </a:cubicBezTo>
                <a:close/>
                <a:moveTo>
                  <a:pt x="7222" y="2757"/>
                </a:moveTo>
                <a:cubicBezTo>
                  <a:pt x="7258" y="2757"/>
                  <a:pt x="7288" y="2810"/>
                  <a:pt x="7288" y="2876"/>
                </a:cubicBezTo>
                <a:cubicBezTo>
                  <a:pt x="7288" y="2941"/>
                  <a:pt x="7258" y="2995"/>
                  <a:pt x="7222" y="2995"/>
                </a:cubicBezTo>
                <a:cubicBezTo>
                  <a:pt x="7186" y="2995"/>
                  <a:pt x="7156" y="2941"/>
                  <a:pt x="7156" y="2876"/>
                </a:cubicBezTo>
                <a:cubicBezTo>
                  <a:pt x="7156" y="2810"/>
                  <a:pt x="7186" y="2757"/>
                  <a:pt x="7222" y="2757"/>
                </a:cubicBezTo>
                <a:close/>
                <a:moveTo>
                  <a:pt x="6824" y="2757"/>
                </a:moveTo>
                <a:cubicBezTo>
                  <a:pt x="6861" y="2757"/>
                  <a:pt x="6890" y="2810"/>
                  <a:pt x="6890" y="2876"/>
                </a:cubicBezTo>
                <a:cubicBezTo>
                  <a:pt x="6890" y="2941"/>
                  <a:pt x="6861" y="2995"/>
                  <a:pt x="6824" y="2995"/>
                </a:cubicBezTo>
                <a:cubicBezTo>
                  <a:pt x="6788" y="2995"/>
                  <a:pt x="6759" y="2941"/>
                  <a:pt x="6759" y="2876"/>
                </a:cubicBezTo>
                <a:cubicBezTo>
                  <a:pt x="6759" y="2810"/>
                  <a:pt x="6788" y="2757"/>
                  <a:pt x="6824" y="2757"/>
                </a:cubicBezTo>
                <a:close/>
                <a:moveTo>
                  <a:pt x="6427" y="2757"/>
                </a:moveTo>
                <a:cubicBezTo>
                  <a:pt x="6463" y="2757"/>
                  <a:pt x="6493" y="2810"/>
                  <a:pt x="6493" y="2876"/>
                </a:cubicBezTo>
                <a:cubicBezTo>
                  <a:pt x="6493" y="2941"/>
                  <a:pt x="6463" y="2995"/>
                  <a:pt x="6427" y="2995"/>
                </a:cubicBezTo>
                <a:cubicBezTo>
                  <a:pt x="6390" y="2995"/>
                  <a:pt x="6361" y="2941"/>
                  <a:pt x="6361" y="2876"/>
                </a:cubicBezTo>
                <a:cubicBezTo>
                  <a:pt x="6361" y="2810"/>
                  <a:pt x="6390" y="2757"/>
                  <a:pt x="6427" y="2757"/>
                </a:cubicBezTo>
                <a:close/>
                <a:moveTo>
                  <a:pt x="6029" y="2757"/>
                </a:moveTo>
                <a:cubicBezTo>
                  <a:pt x="6066" y="2757"/>
                  <a:pt x="6095" y="2810"/>
                  <a:pt x="6095" y="2876"/>
                </a:cubicBezTo>
                <a:cubicBezTo>
                  <a:pt x="6095" y="2941"/>
                  <a:pt x="6066" y="2995"/>
                  <a:pt x="6029" y="2995"/>
                </a:cubicBezTo>
                <a:cubicBezTo>
                  <a:pt x="5993" y="2995"/>
                  <a:pt x="5963" y="2941"/>
                  <a:pt x="5963" y="2876"/>
                </a:cubicBezTo>
                <a:cubicBezTo>
                  <a:pt x="5963" y="2810"/>
                  <a:pt x="5993" y="2757"/>
                  <a:pt x="6029" y="2757"/>
                </a:cubicBezTo>
                <a:close/>
                <a:moveTo>
                  <a:pt x="5632" y="2757"/>
                </a:moveTo>
                <a:cubicBezTo>
                  <a:pt x="5668" y="2757"/>
                  <a:pt x="5698" y="2810"/>
                  <a:pt x="5698" y="2876"/>
                </a:cubicBezTo>
                <a:cubicBezTo>
                  <a:pt x="5698" y="2941"/>
                  <a:pt x="5668" y="2995"/>
                  <a:pt x="5632" y="2995"/>
                </a:cubicBezTo>
                <a:cubicBezTo>
                  <a:pt x="5595" y="2995"/>
                  <a:pt x="5566" y="2941"/>
                  <a:pt x="5566" y="2876"/>
                </a:cubicBezTo>
                <a:cubicBezTo>
                  <a:pt x="5566" y="2810"/>
                  <a:pt x="5595" y="2757"/>
                  <a:pt x="5632" y="2757"/>
                </a:cubicBezTo>
                <a:close/>
                <a:moveTo>
                  <a:pt x="5234" y="2756"/>
                </a:moveTo>
                <a:cubicBezTo>
                  <a:pt x="5271" y="2756"/>
                  <a:pt x="5300" y="2810"/>
                  <a:pt x="5300" y="2876"/>
                </a:cubicBezTo>
                <a:cubicBezTo>
                  <a:pt x="5300" y="2941"/>
                  <a:pt x="5271" y="2995"/>
                  <a:pt x="5234" y="2995"/>
                </a:cubicBezTo>
                <a:cubicBezTo>
                  <a:pt x="5198" y="2995"/>
                  <a:pt x="5168" y="2941"/>
                  <a:pt x="5168" y="2876"/>
                </a:cubicBezTo>
                <a:cubicBezTo>
                  <a:pt x="5168" y="2810"/>
                  <a:pt x="5198" y="2756"/>
                  <a:pt x="5234" y="2756"/>
                </a:cubicBezTo>
                <a:close/>
                <a:moveTo>
                  <a:pt x="4837" y="2756"/>
                </a:moveTo>
                <a:cubicBezTo>
                  <a:pt x="4873" y="2756"/>
                  <a:pt x="4903" y="2810"/>
                  <a:pt x="4903" y="2876"/>
                </a:cubicBezTo>
                <a:cubicBezTo>
                  <a:pt x="4903" y="2941"/>
                  <a:pt x="4873" y="2995"/>
                  <a:pt x="4837" y="2995"/>
                </a:cubicBezTo>
                <a:cubicBezTo>
                  <a:pt x="4800" y="2995"/>
                  <a:pt x="4771" y="2941"/>
                  <a:pt x="4771" y="2876"/>
                </a:cubicBezTo>
                <a:cubicBezTo>
                  <a:pt x="4771" y="2810"/>
                  <a:pt x="4800" y="2756"/>
                  <a:pt x="4837" y="2756"/>
                </a:cubicBezTo>
                <a:close/>
                <a:moveTo>
                  <a:pt x="4439" y="2756"/>
                </a:moveTo>
                <a:cubicBezTo>
                  <a:pt x="4475" y="2756"/>
                  <a:pt x="4505" y="2810"/>
                  <a:pt x="4505" y="2876"/>
                </a:cubicBezTo>
                <a:cubicBezTo>
                  <a:pt x="4505" y="2941"/>
                  <a:pt x="4475" y="2995"/>
                  <a:pt x="4439" y="2995"/>
                </a:cubicBezTo>
                <a:cubicBezTo>
                  <a:pt x="4403" y="2995"/>
                  <a:pt x="4373" y="2941"/>
                  <a:pt x="4373" y="2876"/>
                </a:cubicBezTo>
                <a:cubicBezTo>
                  <a:pt x="4373" y="2810"/>
                  <a:pt x="4403" y="2756"/>
                  <a:pt x="4439" y="2756"/>
                </a:cubicBezTo>
                <a:close/>
                <a:moveTo>
                  <a:pt x="4042" y="2756"/>
                </a:moveTo>
                <a:cubicBezTo>
                  <a:pt x="4078" y="2756"/>
                  <a:pt x="4107" y="2810"/>
                  <a:pt x="4107" y="2876"/>
                </a:cubicBezTo>
                <a:cubicBezTo>
                  <a:pt x="4107" y="2941"/>
                  <a:pt x="4078" y="2995"/>
                  <a:pt x="4042" y="2995"/>
                </a:cubicBezTo>
                <a:cubicBezTo>
                  <a:pt x="4005" y="2995"/>
                  <a:pt x="3976" y="2941"/>
                  <a:pt x="3976" y="2876"/>
                </a:cubicBezTo>
                <a:cubicBezTo>
                  <a:pt x="3976" y="2810"/>
                  <a:pt x="4005" y="2756"/>
                  <a:pt x="4042" y="2756"/>
                </a:cubicBezTo>
                <a:close/>
                <a:moveTo>
                  <a:pt x="3644" y="2756"/>
                </a:moveTo>
                <a:cubicBezTo>
                  <a:pt x="3680" y="2756"/>
                  <a:pt x="3710" y="2810"/>
                  <a:pt x="3710" y="2876"/>
                </a:cubicBezTo>
                <a:cubicBezTo>
                  <a:pt x="3710" y="2941"/>
                  <a:pt x="3680" y="2995"/>
                  <a:pt x="3644" y="2995"/>
                </a:cubicBezTo>
                <a:cubicBezTo>
                  <a:pt x="3608" y="2995"/>
                  <a:pt x="3578" y="2941"/>
                  <a:pt x="3578" y="2876"/>
                </a:cubicBezTo>
                <a:cubicBezTo>
                  <a:pt x="3578" y="2810"/>
                  <a:pt x="3608" y="2756"/>
                  <a:pt x="3644" y="2756"/>
                </a:cubicBezTo>
                <a:close/>
                <a:moveTo>
                  <a:pt x="3246" y="2756"/>
                </a:moveTo>
                <a:cubicBezTo>
                  <a:pt x="3283" y="2756"/>
                  <a:pt x="3312" y="2810"/>
                  <a:pt x="3312" y="2876"/>
                </a:cubicBezTo>
                <a:cubicBezTo>
                  <a:pt x="3312" y="2941"/>
                  <a:pt x="3283" y="2995"/>
                  <a:pt x="3246" y="2995"/>
                </a:cubicBezTo>
                <a:cubicBezTo>
                  <a:pt x="3210" y="2995"/>
                  <a:pt x="3181" y="2941"/>
                  <a:pt x="3181" y="2876"/>
                </a:cubicBezTo>
                <a:cubicBezTo>
                  <a:pt x="3181" y="2810"/>
                  <a:pt x="3210" y="2756"/>
                  <a:pt x="3246" y="2756"/>
                </a:cubicBezTo>
                <a:close/>
                <a:moveTo>
                  <a:pt x="2849" y="2756"/>
                </a:moveTo>
                <a:cubicBezTo>
                  <a:pt x="2885" y="2756"/>
                  <a:pt x="2915" y="2810"/>
                  <a:pt x="2915" y="2876"/>
                </a:cubicBezTo>
                <a:cubicBezTo>
                  <a:pt x="2915" y="2941"/>
                  <a:pt x="2885" y="2995"/>
                  <a:pt x="2849" y="2995"/>
                </a:cubicBezTo>
                <a:cubicBezTo>
                  <a:pt x="2812" y="2995"/>
                  <a:pt x="2783" y="2941"/>
                  <a:pt x="2783" y="2876"/>
                </a:cubicBezTo>
                <a:cubicBezTo>
                  <a:pt x="2783" y="2810"/>
                  <a:pt x="2812" y="2756"/>
                  <a:pt x="2849" y="2756"/>
                </a:cubicBezTo>
                <a:close/>
                <a:moveTo>
                  <a:pt x="2451" y="2756"/>
                </a:moveTo>
                <a:cubicBezTo>
                  <a:pt x="2488" y="2756"/>
                  <a:pt x="2517" y="2810"/>
                  <a:pt x="2517" y="2876"/>
                </a:cubicBezTo>
                <a:cubicBezTo>
                  <a:pt x="2517" y="2941"/>
                  <a:pt x="2488" y="2995"/>
                  <a:pt x="2451" y="2995"/>
                </a:cubicBezTo>
                <a:cubicBezTo>
                  <a:pt x="2415" y="2995"/>
                  <a:pt x="2385" y="2941"/>
                  <a:pt x="2385" y="2876"/>
                </a:cubicBezTo>
                <a:cubicBezTo>
                  <a:pt x="2385" y="2810"/>
                  <a:pt x="2415" y="2756"/>
                  <a:pt x="2451" y="2756"/>
                </a:cubicBezTo>
                <a:close/>
                <a:moveTo>
                  <a:pt x="2054" y="2756"/>
                </a:moveTo>
                <a:cubicBezTo>
                  <a:pt x="2090" y="2756"/>
                  <a:pt x="2120" y="2810"/>
                  <a:pt x="2120" y="2876"/>
                </a:cubicBezTo>
                <a:cubicBezTo>
                  <a:pt x="2120" y="2941"/>
                  <a:pt x="2090" y="2995"/>
                  <a:pt x="2054" y="2995"/>
                </a:cubicBezTo>
                <a:cubicBezTo>
                  <a:pt x="2017" y="2995"/>
                  <a:pt x="1988" y="2941"/>
                  <a:pt x="1988" y="2876"/>
                </a:cubicBezTo>
                <a:cubicBezTo>
                  <a:pt x="1988" y="2810"/>
                  <a:pt x="2017" y="2756"/>
                  <a:pt x="2054" y="2756"/>
                </a:cubicBezTo>
                <a:close/>
                <a:moveTo>
                  <a:pt x="1656" y="2756"/>
                </a:moveTo>
                <a:cubicBezTo>
                  <a:pt x="1693" y="2756"/>
                  <a:pt x="1722" y="2810"/>
                  <a:pt x="1722" y="2875"/>
                </a:cubicBezTo>
                <a:cubicBezTo>
                  <a:pt x="1722" y="2941"/>
                  <a:pt x="1693" y="2995"/>
                  <a:pt x="1656" y="2995"/>
                </a:cubicBezTo>
                <a:cubicBezTo>
                  <a:pt x="1620" y="2995"/>
                  <a:pt x="1590" y="2941"/>
                  <a:pt x="1590" y="2875"/>
                </a:cubicBezTo>
                <a:cubicBezTo>
                  <a:pt x="1590" y="2810"/>
                  <a:pt x="1620" y="2756"/>
                  <a:pt x="1656" y="2756"/>
                </a:cubicBezTo>
                <a:close/>
                <a:moveTo>
                  <a:pt x="1259" y="2756"/>
                </a:moveTo>
                <a:cubicBezTo>
                  <a:pt x="1295" y="2756"/>
                  <a:pt x="1325" y="2810"/>
                  <a:pt x="1325" y="2875"/>
                </a:cubicBezTo>
                <a:cubicBezTo>
                  <a:pt x="1325" y="2941"/>
                  <a:pt x="1295" y="2995"/>
                  <a:pt x="1259" y="2995"/>
                </a:cubicBezTo>
                <a:cubicBezTo>
                  <a:pt x="1222" y="2995"/>
                  <a:pt x="1193" y="2941"/>
                  <a:pt x="1193" y="2875"/>
                </a:cubicBezTo>
                <a:cubicBezTo>
                  <a:pt x="1193" y="2810"/>
                  <a:pt x="1222" y="2756"/>
                  <a:pt x="1259" y="2756"/>
                </a:cubicBezTo>
                <a:close/>
                <a:moveTo>
                  <a:pt x="861" y="2756"/>
                </a:moveTo>
                <a:cubicBezTo>
                  <a:pt x="897" y="2756"/>
                  <a:pt x="927" y="2810"/>
                  <a:pt x="927" y="2875"/>
                </a:cubicBezTo>
                <a:cubicBezTo>
                  <a:pt x="927" y="2941"/>
                  <a:pt x="897" y="2995"/>
                  <a:pt x="861" y="2995"/>
                </a:cubicBezTo>
                <a:cubicBezTo>
                  <a:pt x="825" y="2995"/>
                  <a:pt x="795" y="2941"/>
                  <a:pt x="795" y="2875"/>
                </a:cubicBezTo>
                <a:cubicBezTo>
                  <a:pt x="795" y="2810"/>
                  <a:pt x="825" y="2756"/>
                  <a:pt x="861" y="2756"/>
                </a:cubicBezTo>
                <a:close/>
                <a:moveTo>
                  <a:pt x="463" y="2756"/>
                </a:moveTo>
                <a:cubicBezTo>
                  <a:pt x="500" y="2756"/>
                  <a:pt x="529" y="2810"/>
                  <a:pt x="529" y="2875"/>
                </a:cubicBezTo>
                <a:cubicBezTo>
                  <a:pt x="529" y="2941"/>
                  <a:pt x="500" y="2995"/>
                  <a:pt x="463" y="2995"/>
                </a:cubicBezTo>
                <a:cubicBezTo>
                  <a:pt x="427" y="2995"/>
                  <a:pt x="398" y="2941"/>
                  <a:pt x="398" y="2875"/>
                </a:cubicBezTo>
                <a:cubicBezTo>
                  <a:pt x="398" y="2810"/>
                  <a:pt x="427" y="2756"/>
                  <a:pt x="463" y="2756"/>
                </a:cubicBezTo>
                <a:close/>
                <a:moveTo>
                  <a:pt x="66" y="2756"/>
                </a:moveTo>
                <a:cubicBezTo>
                  <a:pt x="102" y="2756"/>
                  <a:pt x="132" y="2810"/>
                  <a:pt x="132" y="2875"/>
                </a:cubicBezTo>
                <a:cubicBezTo>
                  <a:pt x="132" y="2941"/>
                  <a:pt x="102" y="2995"/>
                  <a:pt x="66" y="2995"/>
                </a:cubicBezTo>
                <a:cubicBezTo>
                  <a:pt x="30" y="2995"/>
                  <a:pt x="0" y="2941"/>
                  <a:pt x="0" y="2875"/>
                </a:cubicBezTo>
                <a:cubicBezTo>
                  <a:pt x="0" y="2810"/>
                  <a:pt x="30" y="2756"/>
                  <a:pt x="66" y="2756"/>
                </a:cubicBezTo>
                <a:close/>
                <a:moveTo>
                  <a:pt x="21137" y="2756"/>
                </a:moveTo>
                <a:cubicBezTo>
                  <a:pt x="21173" y="2756"/>
                  <a:pt x="21202" y="2810"/>
                  <a:pt x="21202" y="2875"/>
                </a:cubicBezTo>
                <a:cubicBezTo>
                  <a:pt x="21202" y="2941"/>
                  <a:pt x="21173" y="2995"/>
                  <a:pt x="21137" y="2995"/>
                </a:cubicBezTo>
                <a:cubicBezTo>
                  <a:pt x="21100" y="2995"/>
                  <a:pt x="21071" y="2941"/>
                  <a:pt x="21071" y="2875"/>
                </a:cubicBezTo>
                <a:cubicBezTo>
                  <a:pt x="21071" y="2810"/>
                  <a:pt x="21100" y="2756"/>
                  <a:pt x="21137" y="2756"/>
                </a:cubicBezTo>
                <a:close/>
                <a:moveTo>
                  <a:pt x="21534" y="2756"/>
                </a:moveTo>
                <a:cubicBezTo>
                  <a:pt x="21570" y="2756"/>
                  <a:pt x="21600" y="2810"/>
                  <a:pt x="21600" y="2875"/>
                </a:cubicBezTo>
                <a:cubicBezTo>
                  <a:pt x="21600" y="2941"/>
                  <a:pt x="21570" y="2995"/>
                  <a:pt x="21534" y="2995"/>
                </a:cubicBezTo>
                <a:cubicBezTo>
                  <a:pt x="21498" y="2995"/>
                  <a:pt x="21468" y="2941"/>
                  <a:pt x="21468" y="2875"/>
                </a:cubicBezTo>
                <a:cubicBezTo>
                  <a:pt x="21468" y="2810"/>
                  <a:pt x="21498" y="2756"/>
                  <a:pt x="21534" y="2756"/>
                </a:cubicBezTo>
                <a:close/>
                <a:moveTo>
                  <a:pt x="20739" y="2068"/>
                </a:moveTo>
                <a:cubicBezTo>
                  <a:pt x="20775" y="2068"/>
                  <a:pt x="20805" y="2121"/>
                  <a:pt x="20805" y="2187"/>
                </a:cubicBezTo>
                <a:cubicBezTo>
                  <a:pt x="20805" y="2253"/>
                  <a:pt x="20775" y="2306"/>
                  <a:pt x="20739" y="2306"/>
                </a:cubicBezTo>
                <a:cubicBezTo>
                  <a:pt x="20703" y="2306"/>
                  <a:pt x="20673" y="2253"/>
                  <a:pt x="20673" y="2187"/>
                </a:cubicBezTo>
                <a:cubicBezTo>
                  <a:pt x="20673" y="2121"/>
                  <a:pt x="20703" y="2068"/>
                  <a:pt x="20739" y="2068"/>
                </a:cubicBezTo>
                <a:close/>
                <a:moveTo>
                  <a:pt x="20341" y="2068"/>
                </a:moveTo>
                <a:cubicBezTo>
                  <a:pt x="20378" y="2068"/>
                  <a:pt x="20407" y="2121"/>
                  <a:pt x="20407" y="2187"/>
                </a:cubicBezTo>
                <a:cubicBezTo>
                  <a:pt x="20407" y="2253"/>
                  <a:pt x="20378" y="2306"/>
                  <a:pt x="20341" y="2306"/>
                </a:cubicBezTo>
                <a:cubicBezTo>
                  <a:pt x="20305" y="2306"/>
                  <a:pt x="20276" y="2253"/>
                  <a:pt x="20276" y="2187"/>
                </a:cubicBezTo>
                <a:cubicBezTo>
                  <a:pt x="20276" y="2121"/>
                  <a:pt x="20305" y="2068"/>
                  <a:pt x="20341" y="2068"/>
                </a:cubicBezTo>
                <a:close/>
                <a:moveTo>
                  <a:pt x="19944" y="2068"/>
                </a:moveTo>
                <a:cubicBezTo>
                  <a:pt x="19980" y="2068"/>
                  <a:pt x="20010" y="2121"/>
                  <a:pt x="20010" y="2187"/>
                </a:cubicBezTo>
                <a:cubicBezTo>
                  <a:pt x="20010" y="2253"/>
                  <a:pt x="19980" y="2306"/>
                  <a:pt x="19944" y="2306"/>
                </a:cubicBezTo>
                <a:cubicBezTo>
                  <a:pt x="19907" y="2306"/>
                  <a:pt x="19878" y="2253"/>
                  <a:pt x="19878" y="2187"/>
                </a:cubicBezTo>
                <a:cubicBezTo>
                  <a:pt x="19878" y="2121"/>
                  <a:pt x="19907" y="2068"/>
                  <a:pt x="19944" y="2068"/>
                </a:cubicBezTo>
                <a:close/>
                <a:moveTo>
                  <a:pt x="19546" y="2068"/>
                </a:moveTo>
                <a:cubicBezTo>
                  <a:pt x="19583" y="2068"/>
                  <a:pt x="19612" y="2121"/>
                  <a:pt x="19612" y="2187"/>
                </a:cubicBezTo>
                <a:cubicBezTo>
                  <a:pt x="19612" y="2253"/>
                  <a:pt x="19583" y="2306"/>
                  <a:pt x="19546" y="2306"/>
                </a:cubicBezTo>
                <a:cubicBezTo>
                  <a:pt x="19510" y="2306"/>
                  <a:pt x="19480" y="2253"/>
                  <a:pt x="19480" y="2187"/>
                </a:cubicBezTo>
                <a:cubicBezTo>
                  <a:pt x="19480" y="2121"/>
                  <a:pt x="19510" y="2068"/>
                  <a:pt x="19546" y="2068"/>
                </a:cubicBezTo>
                <a:close/>
                <a:moveTo>
                  <a:pt x="19149" y="2068"/>
                </a:moveTo>
                <a:cubicBezTo>
                  <a:pt x="19185" y="2068"/>
                  <a:pt x="19215" y="2121"/>
                  <a:pt x="19215" y="2187"/>
                </a:cubicBezTo>
                <a:cubicBezTo>
                  <a:pt x="19215" y="2253"/>
                  <a:pt x="19185" y="2306"/>
                  <a:pt x="19149" y="2306"/>
                </a:cubicBezTo>
                <a:cubicBezTo>
                  <a:pt x="19112" y="2306"/>
                  <a:pt x="19083" y="2253"/>
                  <a:pt x="19083" y="2187"/>
                </a:cubicBezTo>
                <a:cubicBezTo>
                  <a:pt x="19083" y="2121"/>
                  <a:pt x="19112" y="2068"/>
                  <a:pt x="19149" y="2068"/>
                </a:cubicBezTo>
                <a:close/>
                <a:moveTo>
                  <a:pt x="18751" y="2068"/>
                </a:moveTo>
                <a:cubicBezTo>
                  <a:pt x="18788" y="2068"/>
                  <a:pt x="18817" y="2121"/>
                  <a:pt x="18817" y="2187"/>
                </a:cubicBezTo>
                <a:cubicBezTo>
                  <a:pt x="18817" y="2253"/>
                  <a:pt x="18788" y="2306"/>
                  <a:pt x="18751" y="2306"/>
                </a:cubicBezTo>
                <a:cubicBezTo>
                  <a:pt x="18715" y="2306"/>
                  <a:pt x="18685" y="2253"/>
                  <a:pt x="18685" y="2187"/>
                </a:cubicBezTo>
                <a:cubicBezTo>
                  <a:pt x="18685" y="2121"/>
                  <a:pt x="18715" y="2068"/>
                  <a:pt x="18751" y="2068"/>
                </a:cubicBezTo>
                <a:close/>
                <a:moveTo>
                  <a:pt x="18354" y="2068"/>
                </a:moveTo>
                <a:cubicBezTo>
                  <a:pt x="18390" y="2068"/>
                  <a:pt x="18420" y="2121"/>
                  <a:pt x="18420" y="2187"/>
                </a:cubicBezTo>
                <a:cubicBezTo>
                  <a:pt x="18420" y="2253"/>
                  <a:pt x="18390" y="2306"/>
                  <a:pt x="18354" y="2306"/>
                </a:cubicBezTo>
                <a:cubicBezTo>
                  <a:pt x="18317" y="2306"/>
                  <a:pt x="18288" y="2253"/>
                  <a:pt x="18288" y="2187"/>
                </a:cubicBezTo>
                <a:cubicBezTo>
                  <a:pt x="18288" y="2121"/>
                  <a:pt x="18317" y="2068"/>
                  <a:pt x="18354" y="2068"/>
                </a:cubicBezTo>
                <a:close/>
                <a:moveTo>
                  <a:pt x="17956" y="2068"/>
                </a:moveTo>
                <a:cubicBezTo>
                  <a:pt x="17992" y="2068"/>
                  <a:pt x="18022" y="2121"/>
                  <a:pt x="18022" y="2187"/>
                </a:cubicBezTo>
                <a:cubicBezTo>
                  <a:pt x="18022" y="2253"/>
                  <a:pt x="17992" y="2306"/>
                  <a:pt x="17956" y="2306"/>
                </a:cubicBezTo>
                <a:cubicBezTo>
                  <a:pt x="17920" y="2306"/>
                  <a:pt x="17890" y="2253"/>
                  <a:pt x="17890" y="2187"/>
                </a:cubicBezTo>
                <a:cubicBezTo>
                  <a:pt x="17890" y="2121"/>
                  <a:pt x="17920" y="2068"/>
                  <a:pt x="17956" y="2068"/>
                </a:cubicBezTo>
                <a:close/>
                <a:moveTo>
                  <a:pt x="17559" y="2068"/>
                </a:moveTo>
                <a:cubicBezTo>
                  <a:pt x="17595" y="2068"/>
                  <a:pt x="17624" y="2121"/>
                  <a:pt x="17624" y="2187"/>
                </a:cubicBezTo>
                <a:cubicBezTo>
                  <a:pt x="17624" y="2253"/>
                  <a:pt x="17595" y="2306"/>
                  <a:pt x="17559" y="2306"/>
                </a:cubicBezTo>
                <a:cubicBezTo>
                  <a:pt x="17522" y="2306"/>
                  <a:pt x="17493" y="2253"/>
                  <a:pt x="17493" y="2187"/>
                </a:cubicBezTo>
                <a:cubicBezTo>
                  <a:pt x="17493" y="2121"/>
                  <a:pt x="17522" y="2068"/>
                  <a:pt x="17559" y="2068"/>
                </a:cubicBezTo>
                <a:close/>
                <a:moveTo>
                  <a:pt x="17161" y="2068"/>
                </a:moveTo>
                <a:cubicBezTo>
                  <a:pt x="17197" y="2068"/>
                  <a:pt x="17227" y="2121"/>
                  <a:pt x="17227" y="2187"/>
                </a:cubicBezTo>
                <a:cubicBezTo>
                  <a:pt x="17227" y="2253"/>
                  <a:pt x="17197" y="2306"/>
                  <a:pt x="17161" y="2306"/>
                </a:cubicBezTo>
                <a:cubicBezTo>
                  <a:pt x="17125" y="2306"/>
                  <a:pt x="17095" y="2253"/>
                  <a:pt x="17095" y="2187"/>
                </a:cubicBezTo>
                <a:cubicBezTo>
                  <a:pt x="17095" y="2121"/>
                  <a:pt x="17125" y="2068"/>
                  <a:pt x="17161" y="2068"/>
                </a:cubicBezTo>
                <a:close/>
                <a:moveTo>
                  <a:pt x="16763" y="2068"/>
                </a:moveTo>
                <a:cubicBezTo>
                  <a:pt x="16800" y="2068"/>
                  <a:pt x="16829" y="2121"/>
                  <a:pt x="16829" y="2187"/>
                </a:cubicBezTo>
                <a:cubicBezTo>
                  <a:pt x="16829" y="2253"/>
                  <a:pt x="16800" y="2306"/>
                  <a:pt x="16763" y="2306"/>
                </a:cubicBezTo>
                <a:cubicBezTo>
                  <a:pt x="16727" y="2306"/>
                  <a:pt x="16697" y="2253"/>
                  <a:pt x="16697" y="2187"/>
                </a:cubicBezTo>
                <a:cubicBezTo>
                  <a:pt x="16697" y="2121"/>
                  <a:pt x="16727" y="2068"/>
                  <a:pt x="16763" y="2068"/>
                </a:cubicBezTo>
                <a:close/>
                <a:moveTo>
                  <a:pt x="16366" y="2068"/>
                </a:moveTo>
                <a:cubicBezTo>
                  <a:pt x="16402" y="2068"/>
                  <a:pt x="16432" y="2121"/>
                  <a:pt x="16432" y="2187"/>
                </a:cubicBezTo>
                <a:cubicBezTo>
                  <a:pt x="16432" y="2253"/>
                  <a:pt x="16402" y="2306"/>
                  <a:pt x="16366" y="2306"/>
                </a:cubicBezTo>
                <a:cubicBezTo>
                  <a:pt x="16329" y="2306"/>
                  <a:pt x="16300" y="2253"/>
                  <a:pt x="16300" y="2187"/>
                </a:cubicBezTo>
                <a:cubicBezTo>
                  <a:pt x="16300" y="2121"/>
                  <a:pt x="16329" y="2068"/>
                  <a:pt x="16366" y="2068"/>
                </a:cubicBezTo>
                <a:close/>
                <a:moveTo>
                  <a:pt x="15968" y="2068"/>
                </a:moveTo>
                <a:cubicBezTo>
                  <a:pt x="16005" y="2068"/>
                  <a:pt x="16034" y="2121"/>
                  <a:pt x="16034" y="2187"/>
                </a:cubicBezTo>
                <a:cubicBezTo>
                  <a:pt x="16034" y="2252"/>
                  <a:pt x="16005" y="2306"/>
                  <a:pt x="15968" y="2306"/>
                </a:cubicBezTo>
                <a:cubicBezTo>
                  <a:pt x="15932" y="2306"/>
                  <a:pt x="15902" y="2252"/>
                  <a:pt x="15902" y="2187"/>
                </a:cubicBezTo>
                <a:cubicBezTo>
                  <a:pt x="15902" y="2121"/>
                  <a:pt x="15932" y="2068"/>
                  <a:pt x="15968" y="2068"/>
                </a:cubicBezTo>
                <a:close/>
                <a:moveTo>
                  <a:pt x="15571" y="2068"/>
                </a:moveTo>
                <a:cubicBezTo>
                  <a:pt x="15607" y="2068"/>
                  <a:pt x="15637" y="2121"/>
                  <a:pt x="15637" y="2187"/>
                </a:cubicBezTo>
                <a:cubicBezTo>
                  <a:pt x="15637" y="2252"/>
                  <a:pt x="15607" y="2306"/>
                  <a:pt x="15571" y="2306"/>
                </a:cubicBezTo>
                <a:cubicBezTo>
                  <a:pt x="15534" y="2306"/>
                  <a:pt x="15505" y="2252"/>
                  <a:pt x="15505" y="2187"/>
                </a:cubicBezTo>
                <a:cubicBezTo>
                  <a:pt x="15505" y="2121"/>
                  <a:pt x="15534" y="2068"/>
                  <a:pt x="15571" y="2068"/>
                </a:cubicBezTo>
                <a:close/>
                <a:moveTo>
                  <a:pt x="15173" y="2068"/>
                </a:moveTo>
                <a:cubicBezTo>
                  <a:pt x="15210" y="2068"/>
                  <a:pt x="15239" y="2121"/>
                  <a:pt x="15239" y="2187"/>
                </a:cubicBezTo>
                <a:cubicBezTo>
                  <a:pt x="15239" y="2252"/>
                  <a:pt x="15210" y="2306"/>
                  <a:pt x="15173" y="2306"/>
                </a:cubicBezTo>
                <a:cubicBezTo>
                  <a:pt x="15137" y="2306"/>
                  <a:pt x="15107" y="2252"/>
                  <a:pt x="15107" y="2187"/>
                </a:cubicBezTo>
                <a:cubicBezTo>
                  <a:pt x="15107" y="2121"/>
                  <a:pt x="15137" y="2068"/>
                  <a:pt x="15173" y="2068"/>
                </a:cubicBezTo>
                <a:close/>
                <a:moveTo>
                  <a:pt x="14776" y="2068"/>
                </a:moveTo>
                <a:cubicBezTo>
                  <a:pt x="14812" y="2068"/>
                  <a:pt x="14841" y="2121"/>
                  <a:pt x="14841" y="2187"/>
                </a:cubicBezTo>
                <a:cubicBezTo>
                  <a:pt x="14841" y="2252"/>
                  <a:pt x="14812" y="2306"/>
                  <a:pt x="14776" y="2306"/>
                </a:cubicBezTo>
                <a:cubicBezTo>
                  <a:pt x="14739" y="2306"/>
                  <a:pt x="14710" y="2252"/>
                  <a:pt x="14710" y="2187"/>
                </a:cubicBezTo>
                <a:cubicBezTo>
                  <a:pt x="14710" y="2121"/>
                  <a:pt x="14739" y="2068"/>
                  <a:pt x="14776" y="2068"/>
                </a:cubicBezTo>
                <a:close/>
                <a:moveTo>
                  <a:pt x="14378" y="2068"/>
                </a:moveTo>
                <a:cubicBezTo>
                  <a:pt x="14414" y="2068"/>
                  <a:pt x="14444" y="2121"/>
                  <a:pt x="14444" y="2187"/>
                </a:cubicBezTo>
                <a:cubicBezTo>
                  <a:pt x="14444" y="2252"/>
                  <a:pt x="14414" y="2306"/>
                  <a:pt x="14378" y="2306"/>
                </a:cubicBezTo>
                <a:cubicBezTo>
                  <a:pt x="14342" y="2306"/>
                  <a:pt x="14312" y="2252"/>
                  <a:pt x="14312" y="2187"/>
                </a:cubicBezTo>
                <a:cubicBezTo>
                  <a:pt x="14312" y="2121"/>
                  <a:pt x="14342" y="2068"/>
                  <a:pt x="14378" y="2068"/>
                </a:cubicBezTo>
                <a:close/>
                <a:moveTo>
                  <a:pt x="13980" y="2068"/>
                </a:moveTo>
                <a:cubicBezTo>
                  <a:pt x="14017" y="2068"/>
                  <a:pt x="14046" y="2121"/>
                  <a:pt x="14046" y="2187"/>
                </a:cubicBezTo>
                <a:cubicBezTo>
                  <a:pt x="14046" y="2252"/>
                  <a:pt x="14017" y="2306"/>
                  <a:pt x="13980" y="2306"/>
                </a:cubicBezTo>
                <a:cubicBezTo>
                  <a:pt x="13944" y="2306"/>
                  <a:pt x="13915" y="2252"/>
                  <a:pt x="13915" y="2187"/>
                </a:cubicBezTo>
                <a:cubicBezTo>
                  <a:pt x="13915" y="2121"/>
                  <a:pt x="13944" y="2068"/>
                  <a:pt x="13980" y="2068"/>
                </a:cubicBezTo>
                <a:close/>
                <a:moveTo>
                  <a:pt x="13583" y="2068"/>
                </a:moveTo>
                <a:cubicBezTo>
                  <a:pt x="13619" y="2068"/>
                  <a:pt x="13649" y="2121"/>
                  <a:pt x="13649" y="2187"/>
                </a:cubicBezTo>
                <a:cubicBezTo>
                  <a:pt x="13649" y="2252"/>
                  <a:pt x="13619" y="2306"/>
                  <a:pt x="13583" y="2306"/>
                </a:cubicBezTo>
                <a:cubicBezTo>
                  <a:pt x="13547" y="2306"/>
                  <a:pt x="13517" y="2252"/>
                  <a:pt x="13517" y="2187"/>
                </a:cubicBezTo>
                <a:cubicBezTo>
                  <a:pt x="13517" y="2121"/>
                  <a:pt x="13547" y="2068"/>
                  <a:pt x="13583" y="2068"/>
                </a:cubicBezTo>
                <a:close/>
                <a:moveTo>
                  <a:pt x="13185" y="2068"/>
                </a:moveTo>
                <a:cubicBezTo>
                  <a:pt x="13222" y="2068"/>
                  <a:pt x="13251" y="2121"/>
                  <a:pt x="13251" y="2187"/>
                </a:cubicBezTo>
                <a:cubicBezTo>
                  <a:pt x="13251" y="2252"/>
                  <a:pt x="13222" y="2306"/>
                  <a:pt x="13185" y="2306"/>
                </a:cubicBezTo>
                <a:cubicBezTo>
                  <a:pt x="13149" y="2306"/>
                  <a:pt x="13119" y="2252"/>
                  <a:pt x="13119" y="2187"/>
                </a:cubicBezTo>
                <a:cubicBezTo>
                  <a:pt x="13119" y="2121"/>
                  <a:pt x="13149" y="2068"/>
                  <a:pt x="13185" y="2068"/>
                </a:cubicBezTo>
                <a:close/>
                <a:moveTo>
                  <a:pt x="12788" y="2068"/>
                </a:moveTo>
                <a:cubicBezTo>
                  <a:pt x="12824" y="2068"/>
                  <a:pt x="12854" y="2121"/>
                  <a:pt x="12854" y="2187"/>
                </a:cubicBezTo>
                <a:cubicBezTo>
                  <a:pt x="12854" y="2252"/>
                  <a:pt x="12824" y="2306"/>
                  <a:pt x="12788" y="2306"/>
                </a:cubicBezTo>
                <a:cubicBezTo>
                  <a:pt x="12751" y="2306"/>
                  <a:pt x="12722" y="2252"/>
                  <a:pt x="12722" y="2187"/>
                </a:cubicBezTo>
                <a:cubicBezTo>
                  <a:pt x="12722" y="2121"/>
                  <a:pt x="12751" y="2068"/>
                  <a:pt x="12788" y="2068"/>
                </a:cubicBezTo>
                <a:close/>
                <a:moveTo>
                  <a:pt x="12390" y="2068"/>
                </a:moveTo>
                <a:cubicBezTo>
                  <a:pt x="12427" y="2068"/>
                  <a:pt x="12456" y="2121"/>
                  <a:pt x="12456" y="2187"/>
                </a:cubicBezTo>
                <a:cubicBezTo>
                  <a:pt x="12456" y="2252"/>
                  <a:pt x="12427" y="2306"/>
                  <a:pt x="12390" y="2306"/>
                </a:cubicBezTo>
                <a:cubicBezTo>
                  <a:pt x="12354" y="2306"/>
                  <a:pt x="12324" y="2252"/>
                  <a:pt x="12324" y="2187"/>
                </a:cubicBezTo>
                <a:cubicBezTo>
                  <a:pt x="12324" y="2121"/>
                  <a:pt x="12354" y="2068"/>
                  <a:pt x="12390" y="2068"/>
                </a:cubicBezTo>
                <a:close/>
                <a:moveTo>
                  <a:pt x="11993" y="2068"/>
                </a:moveTo>
                <a:cubicBezTo>
                  <a:pt x="12029" y="2068"/>
                  <a:pt x="12059" y="2121"/>
                  <a:pt x="12059" y="2187"/>
                </a:cubicBezTo>
                <a:cubicBezTo>
                  <a:pt x="12059" y="2252"/>
                  <a:pt x="12029" y="2306"/>
                  <a:pt x="11993" y="2306"/>
                </a:cubicBezTo>
                <a:cubicBezTo>
                  <a:pt x="11956" y="2306"/>
                  <a:pt x="11927" y="2252"/>
                  <a:pt x="11927" y="2187"/>
                </a:cubicBezTo>
                <a:cubicBezTo>
                  <a:pt x="11927" y="2121"/>
                  <a:pt x="11956" y="2068"/>
                  <a:pt x="11993" y="2068"/>
                </a:cubicBezTo>
                <a:close/>
                <a:moveTo>
                  <a:pt x="11595" y="2068"/>
                </a:moveTo>
                <a:cubicBezTo>
                  <a:pt x="11631" y="2068"/>
                  <a:pt x="11661" y="2121"/>
                  <a:pt x="11661" y="2187"/>
                </a:cubicBezTo>
                <a:cubicBezTo>
                  <a:pt x="11661" y="2252"/>
                  <a:pt x="11631" y="2306"/>
                  <a:pt x="11595" y="2306"/>
                </a:cubicBezTo>
                <a:cubicBezTo>
                  <a:pt x="11559" y="2306"/>
                  <a:pt x="11529" y="2252"/>
                  <a:pt x="11529" y="2187"/>
                </a:cubicBezTo>
                <a:cubicBezTo>
                  <a:pt x="11529" y="2121"/>
                  <a:pt x="11559" y="2068"/>
                  <a:pt x="11595" y="2068"/>
                </a:cubicBezTo>
                <a:close/>
                <a:moveTo>
                  <a:pt x="11198" y="2068"/>
                </a:moveTo>
                <a:cubicBezTo>
                  <a:pt x="11234" y="2068"/>
                  <a:pt x="11263" y="2121"/>
                  <a:pt x="11263" y="2187"/>
                </a:cubicBezTo>
                <a:cubicBezTo>
                  <a:pt x="11263" y="2252"/>
                  <a:pt x="11234" y="2306"/>
                  <a:pt x="11198" y="2306"/>
                </a:cubicBezTo>
                <a:cubicBezTo>
                  <a:pt x="11161" y="2306"/>
                  <a:pt x="11132" y="2252"/>
                  <a:pt x="11132" y="2187"/>
                </a:cubicBezTo>
                <a:cubicBezTo>
                  <a:pt x="11132" y="2121"/>
                  <a:pt x="11161" y="2068"/>
                  <a:pt x="11198" y="2068"/>
                </a:cubicBezTo>
                <a:close/>
                <a:moveTo>
                  <a:pt x="10800" y="2068"/>
                </a:moveTo>
                <a:cubicBezTo>
                  <a:pt x="10836" y="2068"/>
                  <a:pt x="10866" y="2121"/>
                  <a:pt x="10866" y="2187"/>
                </a:cubicBezTo>
                <a:cubicBezTo>
                  <a:pt x="10866" y="2252"/>
                  <a:pt x="10836" y="2306"/>
                  <a:pt x="10800" y="2306"/>
                </a:cubicBezTo>
                <a:cubicBezTo>
                  <a:pt x="10764" y="2306"/>
                  <a:pt x="10734" y="2252"/>
                  <a:pt x="10734" y="2187"/>
                </a:cubicBezTo>
                <a:cubicBezTo>
                  <a:pt x="10734" y="2121"/>
                  <a:pt x="10764" y="2068"/>
                  <a:pt x="10800" y="2068"/>
                </a:cubicBezTo>
                <a:close/>
                <a:moveTo>
                  <a:pt x="10402" y="2068"/>
                </a:moveTo>
                <a:cubicBezTo>
                  <a:pt x="10439" y="2068"/>
                  <a:pt x="10468" y="2121"/>
                  <a:pt x="10468" y="2187"/>
                </a:cubicBezTo>
                <a:cubicBezTo>
                  <a:pt x="10468" y="2252"/>
                  <a:pt x="10439" y="2306"/>
                  <a:pt x="10402" y="2306"/>
                </a:cubicBezTo>
                <a:cubicBezTo>
                  <a:pt x="10366" y="2306"/>
                  <a:pt x="10337" y="2252"/>
                  <a:pt x="10337" y="2187"/>
                </a:cubicBezTo>
                <a:cubicBezTo>
                  <a:pt x="10337" y="2121"/>
                  <a:pt x="10366" y="2068"/>
                  <a:pt x="10402" y="2068"/>
                </a:cubicBezTo>
                <a:close/>
                <a:moveTo>
                  <a:pt x="10005" y="2068"/>
                </a:moveTo>
                <a:cubicBezTo>
                  <a:pt x="10041" y="2068"/>
                  <a:pt x="10071" y="2121"/>
                  <a:pt x="10071" y="2187"/>
                </a:cubicBezTo>
                <a:cubicBezTo>
                  <a:pt x="10071" y="2252"/>
                  <a:pt x="10041" y="2306"/>
                  <a:pt x="10005" y="2306"/>
                </a:cubicBezTo>
                <a:cubicBezTo>
                  <a:pt x="9968" y="2306"/>
                  <a:pt x="9939" y="2252"/>
                  <a:pt x="9939" y="2187"/>
                </a:cubicBezTo>
                <a:cubicBezTo>
                  <a:pt x="9939" y="2121"/>
                  <a:pt x="9968" y="2068"/>
                  <a:pt x="10005" y="2068"/>
                </a:cubicBezTo>
                <a:close/>
                <a:moveTo>
                  <a:pt x="9607" y="2068"/>
                </a:moveTo>
                <a:cubicBezTo>
                  <a:pt x="9644" y="2068"/>
                  <a:pt x="9673" y="2121"/>
                  <a:pt x="9673" y="2187"/>
                </a:cubicBezTo>
                <a:cubicBezTo>
                  <a:pt x="9673" y="2252"/>
                  <a:pt x="9644" y="2306"/>
                  <a:pt x="9607" y="2306"/>
                </a:cubicBezTo>
                <a:cubicBezTo>
                  <a:pt x="9571" y="2306"/>
                  <a:pt x="9541" y="2252"/>
                  <a:pt x="9541" y="2187"/>
                </a:cubicBezTo>
                <a:cubicBezTo>
                  <a:pt x="9541" y="2121"/>
                  <a:pt x="9571" y="2068"/>
                  <a:pt x="9607" y="2068"/>
                </a:cubicBezTo>
                <a:close/>
                <a:moveTo>
                  <a:pt x="9210" y="2068"/>
                </a:moveTo>
                <a:cubicBezTo>
                  <a:pt x="9246" y="2068"/>
                  <a:pt x="9276" y="2121"/>
                  <a:pt x="9276" y="2187"/>
                </a:cubicBezTo>
                <a:cubicBezTo>
                  <a:pt x="9276" y="2252"/>
                  <a:pt x="9246" y="2306"/>
                  <a:pt x="9210" y="2306"/>
                </a:cubicBezTo>
                <a:cubicBezTo>
                  <a:pt x="9173" y="2306"/>
                  <a:pt x="9144" y="2252"/>
                  <a:pt x="9144" y="2187"/>
                </a:cubicBezTo>
                <a:cubicBezTo>
                  <a:pt x="9144" y="2121"/>
                  <a:pt x="9173" y="2068"/>
                  <a:pt x="9210" y="2068"/>
                </a:cubicBezTo>
                <a:close/>
                <a:moveTo>
                  <a:pt x="8812" y="2067"/>
                </a:moveTo>
                <a:cubicBezTo>
                  <a:pt x="8849" y="2067"/>
                  <a:pt x="8878" y="2121"/>
                  <a:pt x="8878" y="2187"/>
                </a:cubicBezTo>
                <a:cubicBezTo>
                  <a:pt x="8878" y="2252"/>
                  <a:pt x="8849" y="2306"/>
                  <a:pt x="8812" y="2306"/>
                </a:cubicBezTo>
                <a:cubicBezTo>
                  <a:pt x="8776" y="2306"/>
                  <a:pt x="8746" y="2252"/>
                  <a:pt x="8746" y="2187"/>
                </a:cubicBezTo>
                <a:cubicBezTo>
                  <a:pt x="8746" y="2121"/>
                  <a:pt x="8776" y="2067"/>
                  <a:pt x="8812" y="2067"/>
                </a:cubicBezTo>
                <a:close/>
                <a:moveTo>
                  <a:pt x="8415" y="2067"/>
                </a:moveTo>
                <a:cubicBezTo>
                  <a:pt x="8451" y="2067"/>
                  <a:pt x="8481" y="2121"/>
                  <a:pt x="8481" y="2187"/>
                </a:cubicBezTo>
                <a:cubicBezTo>
                  <a:pt x="8481" y="2252"/>
                  <a:pt x="8451" y="2306"/>
                  <a:pt x="8415" y="2306"/>
                </a:cubicBezTo>
                <a:cubicBezTo>
                  <a:pt x="8378" y="2306"/>
                  <a:pt x="8349" y="2252"/>
                  <a:pt x="8349" y="2187"/>
                </a:cubicBezTo>
                <a:cubicBezTo>
                  <a:pt x="8349" y="2121"/>
                  <a:pt x="8378" y="2067"/>
                  <a:pt x="8415" y="2067"/>
                </a:cubicBezTo>
                <a:close/>
                <a:moveTo>
                  <a:pt x="8017" y="2067"/>
                </a:moveTo>
                <a:cubicBezTo>
                  <a:pt x="8053" y="2067"/>
                  <a:pt x="8083" y="2121"/>
                  <a:pt x="8083" y="2187"/>
                </a:cubicBezTo>
                <a:cubicBezTo>
                  <a:pt x="8083" y="2252"/>
                  <a:pt x="8053" y="2306"/>
                  <a:pt x="8017" y="2306"/>
                </a:cubicBezTo>
                <a:cubicBezTo>
                  <a:pt x="7981" y="2306"/>
                  <a:pt x="7951" y="2252"/>
                  <a:pt x="7951" y="2187"/>
                </a:cubicBezTo>
                <a:cubicBezTo>
                  <a:pt x="7951" y="2121"/>
                  <a:pt x="7981" y="2067"/>
                  <a:pt x="8017" y="2067"/>
                </a:cubicBezTo>
                <a:close/>
                <a:moveTo>
                  <a:pt x="7620" y="2067"/>
                </a:moveTo>
                <a:cubicBezTo>
                  <a:pt x="7656" y="2067"/>
                  <a:pt x="7685" y="2121"/>
                  <a:pt x="7685" y="2187"/>
                </a:cubicBezTo>
                <a:cubicBezTo>
                  <a:pt x="7685" y="2252"/>
                  <a:pt x="7656" y="2306"/>
                  <a:pt x="7620" y="2306"/>
                </a:cubicBezTo>
                <a:cubicBezTo>
                  <a:pt x="7583" y="2306"/>
                  <a:pt x="7554" y="2252"/>
                  <a:pt x="7554" y="2187"/>
                </a:cubicBezTo>
                <a:cubicBezTo>
                  <a:pt x="7554" y="2121"/>
                  <a:pt x="7583" y="2067"/>
                  <a:pt x="7620" y="2067"/>
                </a:cubicBezTo>
                <a:close/>
                <a:moveTo>
                  <a:pt x="7222" y="2067"/>
                </a:moveTo>
                <a:cubicBezTo>
                  <a:pt x="7258" y="2067"/>
                  <a:pt x="7288" y="2121"/>
                  <a:pt x="7288" y="2187"/>
                </a:cubicBezTo>
                <a:cubicBezTo>
                  <a:pt x="7288" y="2252"/>
                  <a:pt x="7258" y="2306"/>
                  <a:pt x="7222" y="2306"/>
                </a:cubicBezTo>
                <a:cubicBezTo>
                  <a:pt x="7186" y="2306"/>
                  <a:pt x="7156" y="2252"/>
                  <a:pt x="7156" y="2187"/>
                </a:cubicBezTo>
                <a:cubicBezTo>
                  <a:pt x="7156" y="2121"/>
                  <a:pt x="7186" y="2067"/>
                  <a:pt x="7222" y="2067"/>
                </a:cubicBezTo>
                <a:close/>
                <a:moveTo>
                  <a:pt x="6824" y="2067"/>
                </a:moveTo>
                <a:cubicBezTo>
                  <a:pt x="6861" y="2067"/>
                  <a:pt x="6890" y="2121"/>
                  <a:pt x="6890" y="2187"/>
                </a:cubicBezTo>
                <a:cubicBezTo>
                  <a:pt x="6890" y="2252"/>
                  <a:pt x="6861" y="2306"/>
                  <a:pt x="6824" y="2306"/>
                </a:cubicBezTo>
                <a:cubicBezTo>
                  <a:pt x="6788" y="2306"/>
                  <a:pt x="6759" y="2252"/>
                  <a:pt x="6759" y="2187"/>
                </a:cubicBezTo>
                <a:cubicBezTo>
                  <a:pt x="6759" y="2121"/>
                  <a:pt x="6788" y="2067"/>
                  <a:pt x="6824" y="2067"/>
                </a:cubicBezTo>
                <a:close/>
                <a:moveTo>
                  <a:pt x="6427" y="2067"/>
                </a:moveTo>
                <a:cubicBezTo>
                  <a:pt x="6463" y="2067"/>
                  <a:pt x="6493" y="2121"/>
                  <a:pt x="6493" y="2187"/>
                </a:cubicBezTo>
                <a:cubicBezTo>
                  <a:pt x="6493" y="2252"/>
                  <a:pt x="6463" y="2306"/>
                  <a:pt x="6427" y="2306"/>
                </a:cubicBezTo>
                <a:cubicBezTo>
                  <a:pt x="6390" y="2306"/>
                  <a:pt x="6361" y="2252"/>
                  <a:pt x="6361" y="2187"/>
                </a:cubicBezTo>
                <a:cubicBezTo>
                  <a:pt x="6361" y="2121"/>
                  <a:pt x="6390" y="2067"/>
                  <a:pt x="6427" y="2067"/>
                </a:cubicBezTo>
                <a:close/>
                <a:moveTo>
                  <a:pt x="6029" y="2067"/>
                </a:moveTo>
                <a:cubicBezTo>
                  <a:pt x="6066" y="2067"/>
                  <a:pt x="6095" y="2121"/>
                  <a:pt x="6095" y="2187"/>
                </a:cubicBezTo>
                <a:cubicBezTo>
                  <a:pt x="6095" y="2252"/>
                  <a:pt x="6066" y="2306"/>
                  <a:pt x="6029" y="2306"/>
                </a:cubicBezTo>
                <a:cubicBezTo>
                  <a:pt x="5993" y="2306"/>
                  <a:pt x="5963" y="2252"/>
                  <a:pt x="5963" y="2187"/>
                </a:cubicBezTo>
                <a:cubicBezTo>
                  <a:pt x="5963" y="2121"/>
                  <a:pt x="5993" y="2067"/>
                  <a:pt x="6029" y="2067"/>
                </a:cubicBezTo>
                <a:close/>
                <a:moveTo>
                  <a:pt x="5632" y="2067"/>
                </a:moveTo>
                <a:cubicBezTo>
                  <a:pt x="5668" y="2067"/>
                  <a:pt x="5698" y="2121"/>
                  <a:pt x="5698" y="2186"/>
                </a:cubicBezTo>
                <a:cubicBezTo>
                  <a:pt x="5698" y="2252"/>
                  <a:pt x="5668" y="2306"/>
                  <a:pt x="5632" y="2306"/>
                </a:cubicBezTo>
                <a:cubicBezTo>
                  <a:pt x="5595" y="2306"/>
                  <a:pt x="5566" y="2252"/>
                  <a:pt x="5566" y="2186"/>
                </a:cubicBezTo>
                <a:cubicBezTo>
                  <a:pt x="5566" y="2121"/>
                  <a:pt x="5595" y="2067"/>
                  <a:pt x="5632" y="2067"/>
                </a:cubicBezTo>
                <a:close/>
                <a:moveTo>
                  <a:pt x="5234" y="2067"/>
                </a:moveTo>
                <a:cubicBezTo>
                  <a:pt x="5271" y="2067"/>
                  <a:pt x="5300" y="2121"/>
                  <a:pt x="5300" y="2186"/>
                </a:cubicBezTo>
                <a:cubicBezTo>
                  <a:pt x="5300" y="2252"/>
                  <a:pt x="5271" y="2306"/>
                  <a:pt x="5234" y="2306"/>
                </a:cubicBezTo>
                <a:cubicBezTo>
                  <a:pt x="5198" y="2306"/>
                  <a:pt x="5168" y="2252"/>
                  <a:pt x="5168" y="2186"/>
                </a:cubicBezTo>
                <a:cubicBezTo>
                  <a:pt x="5168" y="2121"/>
                  <a:pt x="5198" y="2067"/>
                  <a:pt x="5234" y="2067"/>
                </a:cubicBezTo>
                <a:close/>
                <a:moveTo>
                  <a:pt x="4837" y="2067"/>
                </a:moveTo>
                <a:cubicBezTo>
                  <a:pt x="4873" y="2067"/>
                  <a:pt x="4903" y="2121"/>
                  <a:pt x="4903" y="2186"/>
                </a:cubicBezTo>
                <a:cubicBezTo>
                  <a:pt x="4903" y="2252"/>
                  <a:pt x="4873" y="2306"/>
                  <a:pt x="4837" y="2306"/>
                </a:cubicBezTo>
                <a:cubicBezTo>
                  <a:pt x="4800" y="2306"/>
                  <a:pt x="4771" y="2252"/>
                  <a:pt x="4771" y="2186"/>
                </a:cubicBezTo>
                <a:cubicBezTo>
                  <a:pt x="4771" y="2121"/>
                  <a:pt x="4800" y="2067"/>
                  <a:pt x="4837" y="2067"/>
                </a:cubicBezTo>
                <a:close/>
                <a:moveTo>
                  <a:pt x="4439" y="2067"/>
                </a:moveTo>
                <a:cubicBezTo>
                  <a:pt x="4475" y="2067"/>
                  <a:pt x="4505" y="2121"/>
                  <a:pt x="4505" y="2186"/>
                </a:cubicBezTo>
                <a:cubicBezTo>
                  <a:pt x="4505" y="2252"/>
                  <a:pt x="4475" y="2306"/>
                  <a:pt x="4439" y="2306"/>
                </a:cubicBezTo>
                <a:cubicBezTo>
                  <a:pt x="4403" y="2306"/>
                  <a:pt x="4373" y="2252"/>
                  <a:pt x="4373" y="2186"/>
                </a:cubicBezTo>
                <a:cubicBezTo>
                  <a:pt x="4373" y="2121"/>
                  <a:pt x="4403" y="2067"/>
                  <a:pt x="4439" y="2067"/>
                </a:cubicBezTo>
                <a:close/>
                <a:moveTo>
                  <a:pt x="4042" y="2067"/>
                </a:moveTo>
                <a:cubicBezTo>
                  <a:pt x="4078" y="2067"/>
                  <a:pt x="4107" y="2121"/>
                  <a:pt x="4107" y="2186"/>
                </a:cubicBezTo>
                <a:cubicBezTo>
                  <a:pt x="4107" y="2252"/>
                  <a:pt x="4078" y="2306"/>
                  <a:pt x="4042" y="2306"/>
                </a:cubicBezTo>
                <a:cubicBezTo>
                  <a:pt x="4005" y="2306"/>
                  <a:pt x="3976" y="2252"/>
                  <a:pt x="3976" y="2186"/>
                </a:cubicBezTo>
                <a:cubicBezTo>
                  <a:pt x="3976" y="2121"/>
                  <a:pt x="4005" y="2067"/>
                  <a:pt x="4042" y="2067"/>
                </a:cubicBezTo>
                <a:close/>
                <a:moveTo>
                  <a:pt x="3644" y="2067"/>
                </a:moveTo>
                <a:cubicBezTo>
                  <a:pt x="3680" y="2067"/>
                  <a:pt x="3710" y="2121"/>
                  <a:pt x="3710" y="2186"/>
                </a:cubicBezTo>
                <a:cubicBezTo>
                  <a:pt x="3710" y="2252"/>
                  <a:pt x="3680" y="2306"/>
                  <a:pt x="3644" y="2306"/>
                </a:cubicBezTo>
                <a:cubicBezTo>
                  <a:pt x="3608" y="2306"/>
                  <a:pt x="3578" y="2252"/>
                  <a:pt x="3578" y="2186"/>
                </a:cubicBezTo>
                <a:cubicBezTo>
                  <a:pt x="3578" y="2121"/>
                  <a:pt x="3608" y="2067"/>
                  <a:pt x="3644" y="2067"/>
                </a:cubicBezTo>
                <a:close/>
                <a:moveTo>
                  <a:pt x="3246" y="2067"/>
                </a:moveTo>
                <a:cubicBezTo>
                  <a:pt x="3283" y="2067"/>
                  <a:pt x="3312" y="2121"/>
                  <a:pt x="3312" y="2186"/>
                </a:cubicBezTo>
                <a:cubicBezTo>
                  <a:pt x="3312" y="2252"/>
                  <a:pt x="3283" y="2306"/>
                  <a:pt x="3246" y="2306"/>
                </a:cubicBezTo>
                <a:cubicBezTo>
                  <a:pt x="3210" y="2306"/>
                  <a:pt x="3181" y="2252"/>
                  <a:pt x="3181" y="2186"/>
                </a:cubicBezTo>
                <a:cubicBezTo>
                  <a:pt x="3181" y="2121"/>
                  <a:pt x="3210" y="2067"/>
                  <a:pt x="3246" y="2067"/>
                </a:cubicBezTo>
                <a:close/>
                <a:moveTo>
                  <a:pt x="2849" y="2067"/>
                </a:moveTo>
                <a:cubicBezTo>
                  <a:pt x="2885" y="2067"/>
                  <a:pt x="2915" y="2121"/>
                  <a:pt x="2915" y="2186"/>
                </a:cubicBezTo>
                <a:cubicBezTo>
                  <a:pt x="2915" y="2252"/>
                  <a:pt x="2885" y="2306"/>
                  <a:pt x="2849" y="2306"/>
                </a:cubicBezTo>
                <a:cubicBezTo>
                  <a:pt x="2812" y="2306"/>
                  <a:pt x="2783" y="2252"/>
                  <a:pt x="2783" y="2186"/>
                </a:cubicBezTo>
                <a:cubicBezTo>
                  <a:pt x="2783" y="2121"/>
                  <a:pt x="2812" y="2067"/>
                  <a:pt x="2849" y="2067"/>
                </a:cubicBezTo>
                <a:close/>
                <a:moveTo>
                  <a:pt x="2451" y="2067"/>
                </a:moveTo>
                <a:cubicBezTo>
                  <a:pt x="2488" y="2067"/>
                  <a:pt x="2517" y="2121"/>
                  <a:pt x="2517" y="2186"/>
                </a:cubicBezTo>
                <a:cubicBezTo>
                  <a:pt x="2517" y="2252"/>
                  <a:pt x="2488" y="2305"/>
                  <a:pt x="2451" y="2305"/>
                </a:cubicBezTo>
                <a:cubicBezTo>
                  <a:pt x="2415" y="2305"/>
                  <a:pt x="2385" y="2252"/>
                  <a:pt x="2385" y="2186"/>
                </a:cubicBezTo>
                <a:cubicBezTo>
                  <a:pt x="2385" y="2121"/>
                  <a:pt x="2415" y="2067"/>
                  <a:pt x="2451" y="2067"/>
                </a:cubicBezTo>
                <a:close/>
                <a:moveTo>
                  <a:pt x="2054" y="2067"/>
                </a:moveTo>
                <a:cubicBezTo>
                  <a:pt x="2090" y="2067"/>
                  <a:pt x="2120" y="2121"/>
                  <a:pt x="2120" y="2186"/>
                </a:cubicBezTo>
                <a:cubicBezTo>
                  <a:pt x="2120" y="2252"/>
                  <a:pt x="2090" y="2305"/>
                  <a:pt x="2054" y="2305"/>
                </a:cubicBezTo>
                <a:cubicBezTo>
                  <a:pt x="2017" y="2305"/>
                  <a:pt x="1988" y="2252"/>
                  <a:pt x="1988" y="2186"/>
                </a:cubicBezTo>
                <a:cubicBezTo>
                  <a:pt x="1988" y="2121"/>
                  <a:pt x="2017" y="2067"/>
                  <a:pt x="2054" y="2067"/>
                </a:cubicBezTo>
                <a:close/>
                <a:moveTo>
                  <a:pt x="1656" y="2067"/>
                </a:moveTo>
                <a:cubicBezTo>
                  <a:pt x="1693" y="2067"/>
                  <a:pt x="1722" y="2121"/>
                  <a:pt x="1722" y="2186"/>
                </a:cubicBezTo>
                <a:cubicBezTo>
                  <a:pt x="1722" y="2252"/>
                  <a:pt x="1693" y="2305"/>
                  <a:pt x="1656" y="2305"/>
                </a:cubicBezTo>
                <a:cubicBezTo>
                  <a:pt x="1620" y="2305"/>
                  <a:pt x="1590" y="2252"/>
                  <a:pt x="1590" y="2186"/>
                </a:cubicBezTo>
                <a:cubicBezTo>
                  <a:pt x="1590" y="2121"/>
                  <a:pt x="1620" y="2067"/>
                  <a:pt x="1656" y="2067"/>
                </a:cubicBezTo>
                <a:close/>
                <a:moveTo>
                  <a:pt x="1259" y="2067"/>
                </a:moveTo>
                <a:cubicBezTo>
                  <a:pt x="1295" y="2067"/>
                  <a:pt x="1325" y="2121"/>
                  <a:pt x="1325" y="2186"/>
                </a:cubicBezTo>
                <a:cubicBezTo>
                  <a:pt x="1325" y="2252"/>
                  <a:pt x="1295" y="2305"/>
                  <a:pt x="1259" y="2305"/>
                </a:cubicBezTo>
                <a:cubicBezTo>
                  <a:pt x="1222" y="2305"/>
                  <a:pt x="1193" y="2252"/>
                  <a:pt x="1193" y="2186"/>
                </a:cubicBezTo>
                <a:cubicBezTo>
                  <a:pt x="1193" y="2121"/>
                  <a:pt x="1222" y="2067"/>
                  <a:pt x="1259" y="2067"/>
                </a:cubicBezTo>
                <a:close/>
                <a:moveTo>
                  <a:pt x="861" y="2067"/>
                </a:moveTo>
                <a:cubicBezTo>
                  <a:pt x="897" y="2067"/>
                  <a:pt x="927" y="2121"/>
                  <a:pt x="927" y="2186"/>
                </a:cubicBezTo>
                <a:cubicBezTo>
                  <a:pt x="927" y="2252"/>
                  <a:pt x="897" y="2305"/>
                  <a:pt x="861" y="2305"/>
                </a:cubicBezTo>
                <a:cubicBezTo>
                  <a:pt x="825" y="2305"/>
                  <a:pt x="795" y="2252"/>
                  <a:pt x="795" y="2186"/>
                </a:cubicBezTo>
                <a:cubicBezTo>
                  <a:pt x="795" y="2121"/>
                  <a:pt x="825" y="2067"/>
                  <a:pt x="861" y="2067"/>
                </a:cubicBezTo>
                <a:close/>
                <a:moveTo>
                  <a:pt x="463" y="2067"/>
                </a:moveTo>
                <a:cubicBezTo>
                  <a:pt x="500" y="2067"/>
                  <a:pt x="529" y="2121"/>
                  <a:pt x="529" y="2186"/>
                </a:cubicBezTo>
                <a:cubicBezTo>
                  <a:pt x="529" y="2252"/>
                  <a:pt x="500" y="2305"/>
                  <a:pt x="463" y="2305"/>
                </a:cubicBezTo>
                <a:cubicBezTo>
                  <a:pt x="427" y="2305"/>
                  <a:pt x="398" y="2252"/>
                  <a:pt x="398" y="2186"/>
                </a:cubicBezTo>
                <a:cubicBezTo>
                  <a:pt x="398" y="2121"/>
                  <a:pt x="427" y="2067"/>
                  <a:pt x="463" y="2067"/>
                </a:cubicBezTo>
                <a:close/>
                <a:moveTo>
                  <a:pt x="66" y="2067"/>
                </a:moveTo>
                <a:cubicBezTo>
                  <a:pt x="102" y="2067"/>
                  <a:pt x="132" y="2121"/>
                  <a:pt x="132" y="2186"/>
                </a:cubicBezTo>
                <a:cubicBezTo>
                  <a:pt x="132" y="2252"/>
                  <a:pt x="102" y="2305"/>
                  <a:pt x="66" y="2305"/>
                </a:cubicBezTo>
                <a:cubicBezTo>
                  <a:pt x="30" y="2305"/>
                  <a:pt x="0" y="2252"/>
                  <a:pt x="0" y="2186"/>
                </a:cubicBezTo>
                <a:cubicBezTo>
                  <a:pt x="0" y="2121"/>
                  <a:pt x="30" y="2067"/>
                  <a:pt x="66" y="2067"/>
                </a:cubicBezTo>
                <a:close/>
                <a:moveTo>
                  <a:pt x="21137" y="2067"/>
                </a:moveTo>
                <a:cubicBezTo>
                  <a:pt x="21173" y="2067"/>
                  <a:pt x="21202" y="2121"/>
                  <a:pt x="21202" y="2186"/>
                </a:cubicBezTo>
                <a:cubicBezTo>
                  <a:pt x="21202" y="2252"/>
                  <a:pt x="21173" y="2305"/>
                  <a:pt x="21137" y="2305"/>
                </a:cubicBezTo>
                <a:cubicBezTo>
                  <a:pt x="21100" y="2305"/>
                  <a:pt x="21071" y="2252"/>
                  <a:pt x="21071" y="2186"/>
                </a:cubicBezTo>
                <a:cubicBezTo>
                  <a:pt x="21071" y="2121"/>
                  <a:pt x="21100" y="2067"/>
                  <a:pt x="21137" y="2067"/>
                </a:cubicBezTo>
                <a:close/>
                <a:moveTo>
                  <a:pt x="21534" y="2067"/>
                </a:moveTo>
                <a:cubicBezTo>
                  <a:pt x="21570" y="2067"/>
                  <a:pt x="21600" y="2121"/>
                  <a:pt x="21600" y="2186"/>
                </a:cubicBezTo>
                <a:cubicBezTo>
                  <a:pt x="21600" y="2252"/>
                  <a:pt x="21570" y="2305"/>
                  <a:pt x="21534" y="2305"/>
                </a:cubicBezTo>
                <a:cubicBezTo>
                  <a:pt x="21498" y="2305"/>
                  <a:pt x="21468" y="2252"/>
                  <a:pt x="21468" y="2186"/>
                </a:cubicBezTo>
                <a:cubicBezTo>
                  <a:pt x="21468" y="2121"/>
                  <a:pt x="21498" y="2067"/>
                  <a:pt x="21534" y="2067"/>
                </a:cubicBezTo>
                <a:close/>
                <a:moveTo>
                  <a:pt x="20739" y="1379"/>
                </a:moveTo>
                <a:cubicBezTo>
                  <a:pt x="20775" y="1379"/>
                  <a:pt x="20805" y="1432"/>
                  <a:pt x="20805" y="1498"/>
                </a:cubicBezTo>
                <a:cubicBezTo>
                  <a:pt x="20805" y="1564"/>
                  <a:pt x="20775" y="1617"/>
                  <a:pt x="20739" y="1617"/>
                </a:cubicBezTo>
                <a:cubicBezTo>
                  <a:pt x="20703" y="1617"/>
                  <a:pt x="20673" y="1564"/>
                  <a:pt x="20673" y="1498"/>
                </a:cubicBezTo>
                <a:cubicBezTo>
                  <a:pt x="20673" y="1432"/>
                  <a:pt x="20703" y="1379"/>
                  <a:pt x="20739" y="1379"/>
                </a:cubicBezTo>
                <a:close/>
                <a:moveTo>
                  <a:pt x="20341" y="1379"/>
                </a:moveTo>
                <a:cubicBezTo>
                  <a:pt x="20378" y="1379"/>
                  <a:pt x="20407" y="1432"/>
                  <a:pt x="20407" y="1498"/>
                </a:cubicBezTo>
                <a:cubicBezTo>
                  <a:pt x="20407" y="1564"/>
                  <a:pt x="20378" y="1617"/>
                  <a:pt x="20341" y="1617"/>
                </a:cubicBezTo>
                <a:cubicBezTo>
                  <a:pt x="20305" y="1617"/>
                  <a:pt x="20276" y="1564"/>
                  <a:pt x="20276" y="1498"/>
                </a:cubicBezTo>
                <a:cubicBezTo>
                  <a:pt x="20276" y="1432"/>
                  <a:pt x="20305" y="1379"/>
                  <a:pt x="20341" y="1379"/>
                </a:cubicBezTo>
                <a:close/>
                <a:moveTo>
                  <a:pt x="19944" y="1379"/>
                </a:moveTo>
                <a:cubicBezTo>
                  <a:pt x="19980" y="1379"/>
                  <a:pt x="20010" y="1432"/>
                  <a:pt x="20010" y="1498"/>
                </a:cubicBezTo>
                <a:cubicBezTo>
                  <a:pt x="20010" y="1564"/>
                  <a:pt x="19980" y="1617"/>
                  <a:pt x="19944" y="1617"/>
                </a:cubicBezTo>
                <a:cubicBezTo>
                  <a:pt x="19907" y="1617"/>
                  <a:pt x="19878" y="1564"/>
                  <a:pt x="19878" y="1498"/>
                </a:cubicBezTo>
                <a:cubicBezTo>
                  <a:pt x="19878" y="1432"/>
                  <a:pt x="19907" y="1379"/>
                  <a:pt x="19944" y="1379"/>
                </a:cubicBezTo>
                <a:close/>
                <a:moveTo>
                  <a:pt x="19546" y="1379"/>
                </a:moveTo>
                <a:cubicBezTo>
                  <a:pt x="19583" y="1379"/>
                  <a:pt x="19612" y="1432"/>
                  <a:pt x="19612" y="1498"/>
                </a:cubicBezTo>
                <a:cubicBezTo>
                  <a:pt x="19612" y="1564"/>
                  <a:pt x="19583" y="1617"/>
                  <a:pt x="19546" y="1617"/>
                </a:cubicBezTo>
                <a:cubicBezTo>
                  <a:pt x="19510" y="1617"/>
                  <a:pt x="19480" y="1564"/>
                  <a:pt x="19480" y="1498"/>
                </a:cubicBezTo>
                <a:cubicBezTo>
                  <a:pt x="19480" y="1432"/>
                  <a:pt x="19510" y="1379"/>
                  <a:pt x="19546" y="1379"/>
                </a:cubicBezTo>
                <a:close/>
                <a:moveTo>
                  <a:pt x="19149" y="1379"/>
                </a:moveTo>
                <a:cubicBezTo>
                  <a:pt x="19185" y="1379"/>
                  <a:pt x="19215" y="1432"/>
                  <a:pt x="19215" y="1498"/>
                </a:cubicBezTo>
                <a:cubicBezTo>
                  <a:pt x="19215" y="1563"/>
                  <a:pt x="19185" y="1617"/>
                  <a:pt x="19149" y="1617"/>
                </a:cubicBezTo>
                <a:cubicBezTo>
                  <a:pt x="19112" y="1617"/>
                  <a:pt x="19083" y="1563"/>
                  <a:pt x="19083" y="1498"/>
                </a:cubicBezTo>
                <a:cubicBezTo>
                  <a:pt x="19083" y="1432"/>
                  <a:pt x="19112" y="1379"/>
                  <a:pt x="19149" y="1379"/>
                </a:cubicBezTo>
                <a:close/>
                <a:moveTo>
                  <a:pt x="18751" y="1379"/>
                </a:moveTo>
                <a:cubicBezTo>
                  <a:pt x="18788" y="1379"/>
                  <a:pt x="18817" y="1432"/>
                  <a:pt x="18817" y="1498"/>
                </a:cubicBezTo>
                <a:cubicBezTo>
                  <a:pt x="18817" y="1563"/>
                  <a:pt x="18788" y="1617"/>
                  <a:pt x="18751" y="1617"/>
                </a:cubicBezTo>
                <a:cubicBezTo>
                  <a:pt x="18715" y="1617"/>
                  <a:pt x="18685" y="1563"/>
                  <a:pt x="18685" y="1498"/>
                </a:cubicBezTo>
                <a:cubicBezTo>
                  <a:pt x="18685" y="1432"/>
                  <a:pt x="18715" y="1379"/>
                  <a:pt x="18751" y="1379"/>
                </a:cubicBezTo>
                <a:close/>
                <a:moveTo>
                  <a:pt x="18354" y="1379"/>
                </a:moveTo>
                <a:cubicBezTo>
                  <a:pt x="18390" y="1379"/>
                  <a:pt x="18420" y="1432"/>
                  <a:pt x="18420" y="1498"/>
                </a:cubicBezTo>
                <a:cubicBezTo>
                  <a:pt x="18420" y="1563"/>
                  <a:pt x="18390" y="1617"/>
                  <a:pt x="18354" y="1617"/>
                </a:cubicBezTo>
                <a:cubicBezTo>
                  <a:pt x="18317" y="1617"/>
                  <a:pt x="18288" y="1563"/>
                  <a:pt x="18288" y="1498"/>
                </a:cubicBezTo>
                <a:cubicBezTo>
                  <a:pt x="18288" y="1432"/>
                  <a:pt x="18317" y="1379"/>
                  <a:pt x="18354" y="1379"/>
                </a:cubicBezTo>
                <a:close/>
                <a:moveTo>
                  <a:pt x="17956" y="1379"/>
                </a:moveTo>
                <a:cubicBezTo>
                  <a:pt x="17992" y="1379"/>
                  <a:pt x="18022" y="1432"/>
                  <a:pt x="18022" y="1498"/>
                </a:cubicBezTo>
                <a:cubicBezTo>
                  <a:pt x="18022" y="1563"/>
                  <a:pt x="17992" y="1617"/>
                  <a:pt x="17956" y="1617"/>
                </a:cubicBezTo>
                <a:cubicBezTo>
                  <a:pt x="17920" y="1617"/>
                  <a:pt x="17890" y="1563"/>
                  <a:pt x="17890" y="1498"/>
                </a:cubicBezTo>
                <a:cubicBezTo>
                  <a:pt x="17890" y="1432"/>
                  <a:pt x="17920" y="1379"/>
                  <a:pt x="17956" y="1379"/>
                </a:cubicBezTo>
                <a:close/>
                <a:moveTo>
                  <a:pt x="17559" y="1379"/>
                </a:moveTo>
                <a:cubicBezTo>
                  <a:pt x="17595" y="1379"/>
                  <a:pt x="17624" y="1432"/>
                  <a:pt x="17624" y="1498"/>
                </a:cubicBezTo>
                <a:cubicBezTo>
                  <a:pt x="17624" y="1563"/>
                  <a:pt x="17595" y="1617"/>
                  <a:pt x="17559" y="1617"/>
                </a:cubicBezTo>
                <a:cubicBezTo>
                  <a:pt x="17522" y="1617"/>
                  <a:pt x="17493" y="1563"/>
                  <a:pt x="17493" y="1498"/>
                </a:cubicBezTo>
                <a:cubicBezTo>
                  <a:pt x="17493" y="1432"/>
                  <a:pt x="17522" y="1379"/>
                  <a:pt x="17559" y="1379"/>
                </a:cubicBezTo>
                <a:close/>
                <a:moveTo>
                  <a:pt x="17161" y="1379"/>
                </a:moveTo>
                <a:cubicBezTo>
                  <a:pt x="17197" y="1379"/>
                  <a:pt x="17227" y="1432"/>
                  <a:pt x="17227" y="1498"/>
                </a:cubicBezTo>
                <a:cubicBezTo>
                  <a:pt x="17227" y="1563"/>
                  <a:pt x="17197" y="1617"/>
                  <a:pt x="17161" y="1617"/>
                </a:cubicBezTo>
                <a:cubicBezTo>
                  <a:pt x="17125" y="1617"/>
                  <a:pt x="17095" y="1563"/>
                  <a:pt x="17095" y="1498"/>
                </a:cubicBezTo>
                <a:cubicBezTo>
                  <a:pt x="17095" y="1432"/>
                  <a:pt x="17125" y="1379"/>
                  <a:pt x="17161" y="1379"/>
                </a:cubicBezTo>
                <a:close/>
                <a:moveTo>
                  <a:pt x="16763" y="1379"/>
                </a:moveTo>
                <a:cubicBezTo>
                  <a:pt x="16800" y="1379"/>
                  <a:pt x="16829" y="1432"/>
                  <a:pt x="16829" y="1498"/>
                </a:cubicBezTo>
                <a:cubicBezTo>
                  <a:pt x="16829" y="1563"/>
                  <a:pt x="16800" y="1617"/>
                  <a:pt x="16763" y="1617"/>
                </a:cubicBezTo>
                <a:cubicBezTo>
                  <a:pt x="16727" y="1617"/>
                  <a:pt x="16697" y="1563"/>
                  <a:pt x="16697" y="1498"/>
                </a:cubicBezTo>
                <a:cubicBezTo>
                  <a:pt x="16697" y="1432"/>
                  <a:pt x="16727" y="1379"/>
                  <a:pt x="16763" y="1379"/>
                </a:cubicBezTo>
                <a:close/>
                <a:moveTo>
                  <a:pt x="16366" y="1379"/>
                </a:moveTo>
                <a:cubicBezTo>
                  <a:pt x="16402" y="1379"/>
                  <a:pt x="16432" y="1432"/>
                  <a:pt x="16432" y="1498"/>
                </a:cubicBezTo>
                <a:cubicBezTo>
                  <a:pt x="16432" y="1563"/>
                  <a:pt x="16402" y="1617"/>
                  <a:pt x="16366" y="1617"/>
                </a:cubicBezTo>
                <a:cubicBezTo>
                  <a:pt x="16329" y="1617"/>
                  <a:pt x="16300" y="1563"/>
                  <a:pt x="16300" y="1498"/>
                </a:cubicBezTo>
                <a:cubicBezTo>
                  <a:pt x="16300" y="1432"/>
                  <a:pt x="16329" y="1379"/>
                  <a:pt x="16366" y="1379"/>
                </a:cubicBezTo>
                <a:close/>
                <a:moveTo>
                  <a:pt x="15968" y="1379"/>
                </a:moveTo>
                <a:cubicBezTo>
                  <a:pt x="16005" y="1379"/>
                  <a:pt x="16034" y="1432"/>
                  <a:pt x="16034" y="1498"/>
                </a:cubicBezTo>
                <a:cubicBezTo>
                  <a:pt x="16034" y="1563"/>
                  <a:pt x="16005" y="1617"/>
                  <a:pt x="15968" y="1617"/>
                </a:cubicBezTo>
                <a:cubicBezTo>
                  <a:pt x="15932" y="1617"/>
                  <a:pt x="15902" y="1563"/>
                  <a:pt x="15902" y="1498"/>
                </a:cubicBezTo>
                <a:cubicBezTo>
                  <a:pt x="15902" y="1432"/>
                  <a:pt x="15932" y="1379"/>
                  <a:pt x="15968" y="1379"/>
                </a:cubicBezTo>
                <a:close/>
                <a:moveTo>
                  <a:pt x="15571" y="1379"/>
                </a:moveTo>
                <a:cubicBezTo>
                  <a:pt x="15607" y="1379"/>
                  <a:pt x="15637" y="1432"/>
                  <a:pt x="15637" y="1498"/>
                </a:cubicBezTo>
                <a:cubicBezTo>
                  <a:pt x="15637" y="1563"/>
                  <a:pt x="15607" y="1617"/>
                  <a:pt x="15571" y="1617"/>
                </a:cubicBezTo>
                <a:cubicBezTo>
                  <a:pt x="15534" y="1617"/>
                  <a:pt x="15505" y="1563"/>
                  <a:pt x="15505" y="1498"/>
                </a:cubicBezTo>
                <a:cubicBezTo>
                  <a:pt x="15505" y="1432"/>
                  <a:pt x="15534" y="1379"/>
                  <a:pt x="15571" y="1379"/>
                </a:cubicBezTo>
                <a:close/>
                <a:moveTo>
                  <a:pt x="15173" y="1379"/>
                </a:moveTo>
                <a:cubicBezTo>
                  <a:pt x="15210" y="1379"/>
                  <a:pt x="15239" y="1432"/>
                  <a:pt x="15239" y="1498"/>
                </a:cubicBezTo>
                <a:cubicBezTo>
                  <a:pt x="15239" y="1563"/>
                  <a:pt x="15210" y="1617"/>
                  <a:pt x="15173" y="1617"/>
                </a:cubicBezTo>
                <a:cubicBezTo>
                  <a:pt x="15137" y="1617"/>
                  <a:pt x="15107" y="1563"/>
                  <a:pt x="15107" y="1498"/>
                </a:cubicBezTo>
                <a:cubicBezTo>
                  <a:pt x="15107" y="1432"/>
                  <a:pt x="15137" y="1379"/>
                  <a:pt x="15173" y="1379"/>
                </a:cubicBezTo>
                <a:close/>
                <a:moveTo>
                  <a:pt x="14776" y="1379"/>
                </a:moveTo>
                <a:cubicBezTo>
                  <a:pt x="14812" y="1379"/>
                  <a:pt x="14841" y="1432"/>
                  <a:pt x="14841" y="1498"/>
                </a:cubicBezTo>
                <a:cubicBezTo>
                  <a:pt x="14841" y="1563"/>
                  <a:pt x="14812" y="1617"/>
                  <a:pt x="14776" y="1617"/>
                </a:cubicBezTo>
                <a:cubicBezTo>
                  <a:pt x="14739" y="1617"/>
                  <a:pt x="14710" y="1563"/>
                  <a:pt x="14710" y="1498"/>
                </a:cubicBezTo>
                <a:cubicBezTo>
                  <a:pt x="14710" y="1432"/>
                  <a:pt x="14739" y="1379"/>
                  <a:pt x="14776" y="1379"/>
                </a:cubicBezTo>
                <a:close/>
                <a:moveTo>
                  <a:pt x="14378" y="1379"/>
                </a:moveTo>
                <a:cubicBezTo>
                  <a:pt x="14414" y="1379"/>
                  <a:pt x="14444" y="1432"/>
                  <a:pt x="14444" y="1498"/>
                </a:cubicBezTo>
                <a:cubicBezTo>
                  <a:pt x="14444" y="1563"/>
                  <a:pt x="14414" y="1617"/>
                  <a:pt x="14378" y="1617"/>
                </a:cubicBezTo>
                <a:cubicBezTo>
                  <a:pt x="14342" y="1617"/>
                  <a:pt x="14312" y="1563"/>
                  <a:pt x="14312" y="1498"/>
                </a:cubicBezTo>
                <a:cubicBezTo>
                  <a:pt x="14312" y="1432"/>
                  <a:pt x="14342" y="1379"/>
                  <a:pt x="14378" y="1379"/>
                </a:cubicBezTo>
                <a:close/>
                <a:moveTo>
                  <a:pt x="13980" y="1379"/>
                </a:moveTo>
                <a:cubicBezTo>
                  <a:pt x="14017" y="1379"/>
                  <a:pt x="14046" y="1432"/>
                  <a:pt x="14046" y="1498"/>
                </a:cubicBezTo>
                <a:cubicBezTo>
                  <a:pt x="14046" y="1563"/>
                  <a:pt x="14017" y="1617"/>
                  <a:pt x="13980" y="1617"/>
                </a:cubicBezTo>
                <a:cubicBezTo>
                  <a:pt x="13944" y="1617"/>
                  <a:pt x="13915" y="1563"/>
                  <a:pt x="13915" y="1498"/>
                </a:cubicBezTo>
                <a:cubicBezTo>
                  <a:pt x="13915" y="1432"/>
                  <a:pt x="13944" y="1379"/>
                  <a:pt x="13980" y="1379"/>
                </a:cubicBezTo>
                <a:close/>
                <a:moveTo>
                  <a:pt x="13583" y="1379"/>
                </a:moveTo>
                <a:cubicBezTo>
                  <a:pt x="13619" y="1379"/>
                  <a:pt x="13649" y="1432"/>
                  <a:pt x="13649" y="1498"/>
                </a:cubicBezTo>
                <a:cubicBezTo>
                  <a:pt x="13649" y="1563"/>
                  <a:pt x="13619" y="1617"/>
                  <a:pt x="13583" y="1617"/>
                </a:cubicBezTo>
                <a:cubicBezTo>
                  <a:pt x="13547" y="1617"/>
                  <a:pt x="13517" y="1563"/>
                  <a:pt x="13517" y="1498"/>
                </a:cubicBezTo>
                <a:cubicBezTo>
                  <a:pt x="13517" y="1432"/>
                  <a:pt x="13547" y="1379"/>
                  <a:pt x="13583" y="1379"/>
                </a:cubicBezTo>
                <a:close/>
                <a:moveTo>
                  <a:pt x="13185" y="1379"/>
                </a:moveTo>
                <a:cubicBezTo>
                  <a:pt x="13222" y="1379"/>
                  <a:pt x="13251" y="1432"/>
                  <a:pt x="13251" y="1498"/>
                </a:cubicBezTo>
                <a:cubicBezTo>
                  <a:pt x="13251" y="1563"/>
                  <a:pt x="13222" y="1617"/>
                  <a:pt x="13185" y="1617"/>
                </a:cubicBezTo>
                <a:cubicBezTo>
                  <a:pt x="13149" y="1617"/>
                  <a:pt x="13119" y="1563"/>
                  <a:pt x="13119" y="1498"/>
                </a:cubicBezTo>
                <a:cubicBezTo>
                  <a:pt x="13119" y="1432"/>
                  <a:pt x="13149" y="1379"/>
                  <a:pt x="13185" y="1379"/>
                </a:cubicBezTo>
                <a:close/>
                <a:moveTo>
                  <a:pt x="12788" y="1379"/>
                </a:moveTo>
                <a:cubicBezTo>
                  <a:pt x="12824" y="1379"/>
                  <a:pt x="12854" y="1432"/>
                  <a:pt x="12854" y="1498"/>
                </a:cubicBezTo>
                <a:cubicBezTo>
                  <a:pt x="12854" y="1563"/>
                  <a:pt x="12824" y="1617"/>
                  <a:pt x="12788" y="1617"/>
                </a:cubicBezTo>
                <a:cubicBezTo>
                  <a:pt x="12751" y="1617"/>
                  <a:pt x="12722" y="1563"/>
                  <a:pt x="12722" y="1498"/>
                </a:cubicBezTo>
                <a:cubicBezTo>
                  <a:pt x="12722" y="1432"/>
                  <a:pt x="12751" y="1379"/>
                  <a:pt x="12788" y="1379"/>
                </a:cubicBezTo>
                <a:close/>
                <a:moveTo>
                  <a:pt x="12390" y="1378"/>
                </a:moveTo>
                <a:cubicBezTo>
                  <a:pt x="12427" y="1378"/>
                  <a:pt x="12456" y="1432"/>
                  <a:pt x="12456" y="1498"/>
                </a:cubicBezTo>
                <a:cubicBezTo>
                  <a:pt x="12456" y="1563"/>
                  <a:pt x="12427" y="1617"/>
                  <a:pt x="12390" y="1617"/>
                </a:cubicBezTo>
                <a:cubicBezTo>
                  <a:pt x="12354" y="1617"/>
                  <a:pt x="12324" y="1563"/>
                  <a:pt x="12324" y="1498"/>
                </a:cubicBezTo>
                <a:cubicBezTo>
                  <a:pt x="12324" y="1432"/>
                  <a:pt x="12354" y="1378"/>
                  <a:pt x="12390" y="1378"/>
                </a:cubicBezTo>
                <a:close/>
                <a:moveTo>
                  <a:pt x="11993" y="1378"/>
                </a:moveTo>
                <a:cubicBezTo>
                  <a:pt x="12029" y="1378"/>
                  <a:pt x="12059" y="1432"/>
                  <a:pt x="12059" y="1498"/>
                </a:cubicBezTo>
                <a:cubicBezTo>
                  <a:pt x="12059" y="1563"/>
                  <a:pt x="12029" y="1617"/>
                  <a:pt x="11993" y="1617"/>
                </a:cubicBezTo>
                <a:cubicBezTo>
                  <a:pt x="11956" y="1617"/>
                  <a:pt x="11927" y="1563"/>
                  <a:pt x="11927" y="1498"/>
                </a:cubicBezTo>
                <a:cubicBezTo>
                  <a:pt x="11927" y="1432"/>
                  <a:pt x="11956" y="1378"/>
                  <a:pt x="11993" y="1378"/>
                </a:cubicBezTo>
                <a:close/>
                <a:moveTo>
                  <a:pt x="11595" y="1378"/>
                </a:moveTo>
                <a:cubicBezTo>
                  <a:pt x="11631" y="1378"/>
                  <a:pt x="11661" y="1432"/>
                  <a:pt x="11661" y="1498"/>
                </a:cubicBezTo>
                <a:cubicBezTo>
                  <a:pt x="11661" y="1563"/>
                  <a:pt x="11631" y="1617"/>
                  <a:pt x="11595" y="1617"/>
                </a:cubicBezTo>
                <a:cubicBezTo>
                  <a:pt x="11559" y="1617"/>
                  <a:pt x="11529" y="1563"/>
                  <a:pt x="11529" y="1498"/>
                </a:cubicBezTo>
                <a:cubicBezTo>
                  <a:pt x="11529" y="1432"/>
                  <a:pt x="11559" y="1378"/>
                  <a:pt x="11595" y="1378"/>
                </a:cubicBezTo>
                <a:close/>
                <a:moveTo>
                  <a:pt x="11198" y="1378"/>
                </a:moveTo>
                <a:cubicBezTo>
                  <a:pt x="11234" y="1378"/>
                  <a:pt x="11263" y="1432"/>
                  <a:pt x="11263" y="1498"/>
                </a:cubicBezTo>
                <a:cubicBezTo>
                  <a:pt x="11263" y="1563"/>
                  <a:pt x="11234" y="1617"/>
                  <a:pt x="11198" y="1617"/>
                </a:cubicBezTo>
                <a:cubicBezTo>
                  <a:pt x="11161" y="1617"/>
                  <a:pt x="11132" y="1563"/>
                  <a:pt x="11132" y="1498"/>
                </a:cubicBezTo>
                <a:cubicBezTo>
                  <a:pt x="11132" y="1432"/>
                  <a:pt x="11161" y="1378"/>
                  <a:pt x="11198" y="1378"/>
                </a:cubicBezTo>
                <a:close/>
                <a:moveTo>
                  <a:pt x="10800" y="1378"/>
                </a:moveTo>
                <a:cubicBezTo>
                  <a:pt x="10836" y="1378"/>
                  <a:pt x="10866" y="1432"/>
                  <a:pt x="10866" y="1498"/>
                </a:cubicBezTo>
                <a:cubicBezTo>
                  <a:pt x="10866" y="1563"/>
                  <a:pt x="10836" y="1617"/>
                  <a:pt x="10800" y="1617"/>
                </a:cubicBezTo>
                <a:cubicBezTo>
                  <a:pt x="10764" y="1617"/>
                  <a:pt x="10734" y="1563"/>
                  <a:pt x="10734" y="1498"/>
                </a:cubicBezTo>
                <a:cubicBezTo>
                  <a:pt x="10734" y="1432"/>
                  <a:pt x="10764" y="1378"/>
                  <a:pt x="10800" y="1378"/>
                </a:cubicBezTo>
                <a:close/>
                <a:moveTo>
                  <a:pt x="10402" y="1378"/>
                </a:moveTo>
                <a:cubicBezTo>
                  <a:pt x="10439" y="1378"/>
                  <a:pt x="10468" y="1432"/>
                  <a:pt x="10468" y="1498"/>
                </a:cubicBezTo>
                <a:cubicBezTo>
                  <a:pt x="10468" y="1563"/>
                  <a:pt x="10439" y="1617"/>
                  <a:pt x="10402" y="1617"/>
                </a:cubicBezTo>
                <a:cubicBezTo>
                  <a:pt x="10366" y="1617"/>
                  <a:pt x="10337" y="1563"/>
                  <a:pt x="10337" y="1498"/>
                </a:cubicBezTo>
                <a:cubicBezTo>
                  <a:pt x="10337" y="1432"/>
                  <a:pt x="10366" y="1378"/>
                  <a:pt x="10402" y="1378"/>
                </a:cubicBezTo>
                <a:close/>
                <a:moveTo>
                  <a:pt x="10005" y="1378"/>
                </a:moveTo>
                <a:cubicBezTo>
                  <a:pt x="10041" y="1378"/>
                  <a:pt x="10071" y="1432"/>
                  <a:pt x="10071" y="1498"/>
                </a:cubicBezTo>
                <a:cubicBezTo>
                  <a:pt x="10071" y="1563"/>
                  <a:pt x="10041" y="1617"/>
                  <a:pt x="10005" y="1617"/>
                </a:cubicBezTo>
                <a:cubicBezTo>
                  <a:pt x="9968" y="1617"/>
                  <a:pt x="9939" y="1563"/>
                  <a:pt x="9939" y="1498"/>
                </a:cubicBezTo>
                <a:cubicBezTo>
                  <a:pt x="9939" y="1432"/>
                  <a:pt x="9968" y="1378"/>
                  <a:pt x="10005" y="1378"/>
                </a:cubicBezTo>
                <a:close/>
                <a:moveTo>
                  <a:pt x="9607" y="1378"/>
                </a:moveTo>
                <a:cubicBezTo>
                  <a:pt x="9644" y="1378"/>
                  <a:pt x="9673" y="1432"/>
                  <a:pt x="9673" y="1498"/>
                </a:cubicBezTo>
                <a:cubicBezTo>
                  <a:pt x="9673" y="1563"/>
                  <a:pt x="9644" y="1617"/>
                  <a:pt x="9607" y="1617"/>
                </a:cubicBezTo>
                <a:cubicBezTo>
                  <a:pt x="9571" y="1617"/>
                  <a:pt x="9541" y="1563"/>
                  <a:pt x="9541" y="1498"/>
                </a:cubicBezTo>
                <a:cubicBezTo>
                  <a:pt x="9541" y="1432"/>
                  <a:pt x="9571" y="1378"/>
                  <a:pt x="9607" y="1378"/>
                </a:cubicBezTo>
                <a:close/>
                <a:moveTo>
                  <a:pt x="9210" y="1378"/>
                </a:moveTo>
                <a:cubicBezTo>
                  <a:pt x="9246" y="1378"/>
                  <a:pt x="9276" y="1432"/>
                  <a:pt x="9276" y="1497"/>
                </a:cubicBezTo>
                <a:cubicBezTo>
                  <a:pt x="9276" y="1563"/>
                  <a:pt x="9246" y="1617"/>
                  <a:pt x="9210" y="1617"/>
                </a:cubicBezTo>
                <a:cubicBezTo>
                  <a:pt x="9173" y="1617"/>
                  <a:pt x="9144" y="1563"/>
                  <a:pt x="9144" y="1497"/>
                </a:cubicBezTo>
                <a:cubicBezTo>
                  <a:pt x="9144" y="1432"/>
                  <a:pt x="9173" y="1378"/>
                  <a:pt x="9210" y="1378"/>
                </a:cubicBezTo>
                <a:close/>
                <a:moveTo>
                  <a:pt x="8812" y="1378"/>
                </a:moveTo>
                <a:cubicBezTo>
                  <a:pt x="8849" y="1378"/>
                  <a:pt x="8878" y="1432"/>
                  <a:pt x="8878" y="1497"/>
                </a:cubicBezTo>
                <a:cubicBezTo>
                  <a:pt x="8878" y="1563"/>
                  <a:pt x="8849" y="1617"/>
                  <a:pt x="8812" y="1617"/>
                </a:cubicBezTo>
                <a:cubicBezTo>
                  <a:pt x="8776" y="1617"/>
                  <a:pt x="8746" y="1563"/>
                  <a:pt x="8746" y="1497"/>
                </a:cubicBezTo>
                <a:cubicBezTo>
                  <a:pt x="8746" y="1432"/>
                  <a:pt x="8776" y="1378"/>
                  <a:pt x="8812" y="1378"/>
                </a:cubicBezTo>
                <a:close/>
                <a:moveTo>
                  <a:pt x="8415" y="1378"/>
                </a:moveTo>
                <a:cubicBezTo>
                  <a:pt x="8451" y="1378"/>
                  <a:pt x="8481" y="1432"/>
                  <a:pt x="8481" y="1497"/>
                </a:cubicBezTo>
                <a:cubicBezTo>
                  <a:pt x="8481" y="1563"/>
                  <a:pt x="8451" y="1617"/>
                  <a:pt x="8415" y="1617"/>
                </a:cubicBezTo>
                <a:cubicBezTo>
                  <a:pt x="8378" y="1617"/>
                  <a:pt x="8349" y="1563"/>
                  <a:pt x="8349" y="1497"/>
                </a:cubicBezTo>
                <a:cubicBezTo>
                  <a:pt x="8349" y="1432"/>
                  <a:pt x="8378" y="1378"/>
                  <a:pt x="8415" y="1378"/>
                </a:cubicBezTo>
                <a:close/>
                <a:moveTo>
                  <a:pt x="8017" y="1378"/>
                </a:moveTo>
                <a:cubicBezTo>
                  <a:pt x="8053" y="1378"/>
                  <a:pt x="8083" y="1432"/>
                  <a:pt x="8083" y="1497"/>
                </a:cubicBezTo>
                <a:cubicBezTo>
                  <a:pt x="8083" y="1563"/>
                  <a:pt x="8053" y="1617"/>
                  <a:pt x="8017" y="1617"/>
                </a:cubicBezTo>
                <a:cubicBezTo>
                  <a:pt x="7981" y="1617"/>
                  <a:pt x="7951" y="1563"/>
                  <a:pt x="7951" y="1497"/>
                </a:cubicBezTo>
                <a:cubicBezTo>
                  <a:pt x="7951" y="1432"/>
                  <a:pt x="7981" y="1378"/>
                  <a:pt x="8017" y="1378"/>
                </a:cubicBezTo>
                <a:close/>
                <a:moveTo>
                  <a:pt x="7620" y="1378"/>
                </a:moveTo>
                <a:cubicBezTo>
                  <a:pt x="7656" y="1378"/>
                  <a:pt x="7685" y="1432"/>
                  <a:pt x="7685" y="1497"/>
                </a:cubicBezTo>
                <a:cubicBezTo>
                  <a:pt x="7685" y="1563"/>
                  <a:pt x="7656" y="1617"/>
                  <a:pt x="7620" y="1617"/>
                </a:cubicBezTo>
                <a:cubicBezTo>
                  <a:pt x="7583" y="1617"/>
                  <a:pt x="7554" y="1563"/>
                  <a:pt x="7554" y="1497"/>
                </a:cubicBezTo>
                <a:cubicBezTo>
                  <a:pt x="7554" y="1432"/>
                  <a:pt x="7583" y="1378"/>
                  <a:pt x="7620" y="1378"/>
                </a:cubicBezTo>
                <a:close/>
                <a:moveTo>
                  <a:pt x="7222" y="1378"/>
                </a:moveTo>
                <a:cubicBezTo>
                  <a:pt x="7258" y="1378"/>
                  <a:pt x="7288" y="1432"/>
                  <a:pt x="7288" y="1497"/>
                </a:cubicBezTo>
                <a:cubicBezTo>
                  <a:pt x="7288" y="1563"/>
                  <a:pt x="7258" y="1617"/>
                  <a:pt x="7222" y="1617"/>
                </a:cubicBezTo>
                <a:cubicBezTo>
                  <a:pt x="7186" y="1617"/>
                  <a:pt x="7156" y="1563"/>
                  <a:pt x="7156" y="1497"/>
                </a:cubicBezTo>
                <a:cubicBezTo>
                  <a:pt x="7156" y="1432"/>
                  <a:pt x="7186" y="1378"/>
                  <a:pt x="7222" y="1378"/>
                </a:cubicBezTo>
                <a:close/>
                <a:moveTo>
                  <a:pt x="6824" y="1378"/>
                </a:moveTo>
                <a:cubicBezTo>
                  <a:pt x="6861" y="1378"/>
                  <a:pt x="6890" y="1432"/>
                  <a:pt x="6890" y="1497"/>
                </a:cubicBezTo>
                <a:cubicBezTo>
                  <a:pt x="6890" y="1563"/>
                  <a:pt x="6861" y="1617"/>
                  <a:pt x="6824" y="1617"/>
                </a:cubicBezTo>
                <a:cubicBezTo>
                  <a:pt x="6788" y="1617"/>
                  <a:pt x="6759" y="1563"/>
                  <a:pt x="6759" y="1497"/>
                </a:cubicBezTo>
                <a:cubicBezTo>
                  <a:pt x="6759" y="1432"/>
                  <a:pt x="6788" y="1378"/>
                  <a:pt x="6824" y="1378"/>
                </a:cubicBezTo>
                <a:close/>
                <a:moveTo>
                  <a:pt x="6427" y="1378"/>
                </a:moveTo>
                <a:cubicBezTo>
                  <a:pt x="6463" y="1378"/>
                  <a:pt x="6493" y="1432"/>
                  <a:pt x="6493" y="1497"/>
                </a:cubicBezTo>
                <a:cubicBezTo>
                  <a:pt x="6493" y="1563"/>
                  <a:pt x="6463" y="1617"/>
                  <a:pt x="6427" y="1617"/>
                </a:cubicBezTo>
                <a:cubicBezTo>
                  <a:pt x="6390" y="1617"/>
                  <a:pt x="6361" y="1563"/>
                  <a:pt x="6361" y="1497"/>
                </a:cubicBezTo>
                <a:cubicBezTo>
                  <a:pt x="6361" y="1432"/>
                  <a:pt x="6390" y="1378"/>
                  <a:pt x="6427" y="1378"/>
                </a:cubicBezTo>
                <a:close/>
                <a:moveTo>
                  <a:pt x="6029" y="1378"/>
                </a:moveTo>
                <a:cubicBezTo>
                  <a:pt x="6066" y="1378"/>
                  <a:pt x="6095" y="1432"/>
                  <a:pt x="6095" y="1497"/>
                </a:cubicBezTo>
                <a:cubicBezTo>
                  <a:pt x="6095" y="1563"/>
                  <a:pt x="6066" y="1616"/>
                  <a:pt x="6029" y="1616"/>
                </a:cubicBezTo>
                <a:cubicBezTo>
                  <a:pt x="5993" y="1616"/>
                  <a:pt x="5963" y="1563"/>
                  <a:pt x="5963" y="1497"/>
                </a:cubicBezTo>
                <a:cubicBezTo>
                  <a:pt x="5963" y="1432"/>
                  <a:pt x="5993" y="1378"/>
                  <a:pt x="6029" y="1378"/>
                </a:cubicBezTo>
                <a:close/>
                <a:moveTo>
                  <a:pt x="5632" y="1378"/>
                </a:moveTo>
                <a:cubicBezTo>
                  <a:pt x="5668" y="1378"/>
                  <a:pt x="5698" y="1432"/>
                  <a:pt x="5698" y="1497"/>
                </a:cubicBezTo>
                <a:cubicBezTo>
                  <a:pt x="5698" y="1563"/>
                  <a:pt x="5668" y="1616"/>
                  <a:pt x="5632" y="1616"/>
                </a:cubicBezTo>
                <a:cubicBezTo>
                  <a:pt x="5595" y="1616"/>
                  <a:pt x="5566" y="1563"/>
                  <a:pt x="5566" y="1497"/>
                </a:cubicBezTo>
                <a:cubicBezTo>
                  <a:pt x="5566" y="1432"/>
                  <a:pt x="5595" y="1378"/>
                  <a:pt x="5632" y="1378"/>
                </a:cubicBezTo>
                <a:close/>
                <a:moveTo>
                  <a:pt x="5234" y="1378"/>
                </a:moveTo>
                <a:cubicBezTo>
                  <a:pt x="5271" y="1378"/>
                  <a:pt x="5300" y="1432"/>
                  <a:pt x="5300" y="1497"/>
                </a:cubicBezTo>
                <a:cubicBezTo>
                  <a:pt x="5300" y="1563"/>
                  <a:pt x="5271" y="1616"/>
                  <a:pt x="5234" y="1616"/>
                </a:cubicBezTo>
                <a:cubicBezTo>
                  <a:pt x="5198" y="1616"/>
                  <a:pt x="5168" y="1563"/>
                  <a:pt x="5168" y="1497"/>
                </a:cubicBezTo>
                <a:cubicBezTo>
                  <a:pt x="5168" y="1432"/>
                  <a:pt x="5198" y="1378"/>
                  <a:pt x="5234" y="1378"/>
                </a:cubicBezTo>
                <a:close/>
                <a:moveTo>
                  <a:pt x="4837" y="1378"/>
                </a:moveTo>
                <a:cubicBezTo>
                  <a:pt x="4873" y="1378"/>
                  <a:pt x="4903" y="1432"/>
                  <a:pt x="4903" y="1497"/>
                </a:cubicBezTo>
                <a:cubicBezTo>
                  <a:pt x="4903" y="1563"/>
                  <a:pt x="4873" y="1616"/>
                  <a:pt x="4837" y="1616"/>
                </a:cubicBezTo>
                <a:cubicBezTo>
                  <a:pt x="4800" y="1616"/>
                  <a:pt x="4771" y="1563"/>
                  <a:pt x="4771" y="1497"/>
                </a:cubicBezTo>
                <a:cubicBezTo>
                  <a:pt x="4771" y="1432"/>
                  <a:pt x="4800" y="1378"/>
                  <a:pt x="4837" y="1378"/>
                </a:cubicBezTo>
                <a:close/>
                <a:moveTo>
                  <a:pt x="4439" y="1378"/>
                </a:moveTo>
                <a:cubicBezTo>
                  <a:pt x="4475" y="1378"/>
                  <a:pt x="4505" y="1432"/>
                  <a:pt x="4505" y="1497"/>
                </a:cubicBezTo>
                <a:cubicBezTo>
                  <a:pt x="4505" y="1563"/>
                  <a:pt x="4475" y="1616"/>
                  <a:pt x="4439" y="1616"/>
                </a:cubicBezTo>
                <a:cubicBezTo>
                  <a:pt x="4403" y="1616"/>
                  <a:pt x="4373" y="1563"/>
                  <a:pt x="4373" y="1497"/>
                </a:cubicBezTo>
                <a:cubicBezTo>
                  <a:pt x="4373" y="1432"/>
                  <a:pt x="4403" y="1378"/>
                  <a:pt x="4439" y="1378"/>
                </a:cubicBezTo>
                <a:close/>
                <a:moveTo>
                  <a:pt x="4042" y="1378"/>
                </a:moveTo>
                <a:cubicBezTo>
                  <a:pt x="4078" y="1378"/>
                  <a:pt x="4107" y="1432"/>
                  <a:pt x="4107" y="1497"/>
                </a:cubicBezTo>
                <a:cubicBezTo>
                  <a:pt x="4107" y="1563"/>
                  <a:pt x="4078" y="1616"/>
                  <a:pt x="4042" y="1616"/>
                </a:cubicBezTo>
                <a:cubicBezTo>
                  <a:pt x="4005" y="1616"/>
                  <a:pt x="3976" y="1563"/>
                  <a:pt x="3976" y="1497"/>
                </a:cubicBezTo>
                <a:cubicBezTo>
                  <a:pt x="3976" y="1432"/>
                  <a:pt x="4005" y="1378"/>
                  <a:pt x="4042" y="1378"/>
                </a:cubicBezTo>
                <a:close/>
                <a:moveTo>
                  <a:pt x="3644" y="1378"/>
                </a:moveTo>
                <a:cubicBezTo>
                  <a:pt x="3680" y="1378"/>
                  <a:pt x="3710" y="1432"/>
                  <a:pt x="3710" y="1497"/>
                </a:cubicBezTo>
                <a:cubicBezTo>
                  <a:pt x="3710" y="1563"/>
                  <a:pt x="3680" y="1616"/>
                  <a:pt x="3644" y="1616"/>
                </a:cubicBezTo>
                <a:cubicBezTo>
                  <a:pt x="3608" y="1616"/>
                  <a:pt x="3578" y="1563"/>
                  <a:pt x="3578" y="1497"/>
                </a:cubicBezTo>
                <a:cubicBezTo>
                  <a:pt x="3578" y="1432"/>
                  <a:pt x="3608" y="1378"/>
                  <a:pt x="3644" y="1378"/>
                </a:cubicBezTo>
                <a:close/>
                <a:moveTo>
                  <a:pt x="3246" y="1378"/>
                </a:moveTo>
                <a:cubicBezTo>
                  <a:pt x="3283" y="1378"/>
                  <a:pt x="3312" y="1432"/>
                  <a:pt x="3312" y="1497"/>
                </a:cubicBezTo>
                <a:cubicBezTo>
                  <a:pt x="3312" y="1563"/>
                  <a:pt x="3283" y="1616"/>
                  <a:pt x="3246" y="1616"/>
                </a:cubicBezTo>
                <a:cubicBezTo>
                  <a:pt x="3210" y="1616"/>
                  <a:pt x="3181" y="1563"/>
                  <a:pt x="3181" y="1497"/>
                </a:cubicBezTo>
                <a:cubicBezTo>
                  <a:pt x="3181" y="1432"/>
                  <a:pt x="3210" y="1378"/>
                  <a:pt x="3246" y="1378"/>
                </a:cubicBezTo>
                <a:close/>
                <a:moveTo>
                  <a:pt x="2849" y="1378"/>
                </a:moveTo>
                <a:cubicBezTo>
                  <a:pt x="2885" y="1378"/>
                  <a:pt x="2915" y="1432"/>
                  <a:pt x="2915" y="1497"/>
                </a:cubicBezTo>
                <a:cubicBezTo>
                  <a:pt x="2915" y="1563"/>
                  <a:pt x="2885" y="1616"/>
                  <a:pt x="2849" y="1616"/>
                </a:cubicBezTo>
                <a:cubicBezTo>
                  <a:pt x="2812" y="1616"/>
                  <a:pt x="2783" y="1563"/>
                  <a:pt x="2783" y="1497"/>
                </a:cubicBezTo>
                <a:cubicBezTo>
                  <a:pt x="2783" y="1432"/>
                  <a:pt x="2812" y="1378"/>
                  <a:pt x="2849" y="1378"/>
                </a:cubicBezTo>
                <a:close/>
                <a:moveTo>
                  <a:pt x="2451" y="1378"/>
                </a:moveTo>
                <a:cubicBezTo>
                  <a:pt x="2488" y="1378"/>
                  <a:pt x="2517" y="1432"/>
                  <a:pt x="2517" y="1497"/>
                </a:cubicBezTo>
                <a:cubicBezTo>
                  <a:pt x="2517" y="1563"/>
                  <a:pt x="2488" y="1616"/>
                  <a:pt x="2451" y="1616"/>
                </a:cubicBezTo>
                <a:cubicBezTo>
                  <a:pt x="2415" y="1616"/>
                  <a:pt x="2385" y="1563"/>
                  <a:pt x="2385" y="1497"/>
                </a:cubicBezTo>
                <a:cubicBezTo>
                  <a:pt x="2385" y="1432"/>
                  <a:pt x="2415" y="1378"/>
                  <a:pt x="2451" y="1378"/>
                </a:cubicBezTo>
                <a:close/>
                <a:moveTo>
                  <a:pt x="2054" y="1378"/>
                </a:moveTo>
                <a:cubicBezTo>
                  <a:pt x="2090" y="1378"/>
                  <a:pt x="2120" y="1432"/>
                  <a:pt x="2120" y="1497"/>
                </a:cubicBezTo>
                <a:cubicBezTo>
                  <a:pt x="2120" y="1563"/>
                  <a:pt x="2090" y="1616"/>
                  <a:pt x="2054" y="1616"/>
                </a:cubicBezTo>
                <a:cubicBezTo>
                  <a:pt x="2017" y="1616"/>
                  <a:pt x="1988" y="1563"/>
                  <a:pt x="1988" y="1497"/>
                </a:cubicBezTo>
                <a:cubicBezTo>
                  <a:pt x="1988" y="1432"/>
                  <a:pt x="2017" y="1378"/>
                  <a:pt x="2054" y="1378"/>
                </a:cubicBezTo>
                <a:close/>
                <a:moveTo>
                  <a:pt x="1656" y="1378"/>
                </a:moveTo>
                <a:cubicBezTo>
                  <a:pt x="1693" y="1378"/>
                  <a:pt x="1722" y="1432"/>
                  <a:pt x="1722" y="1497"/>
                </a:cubicBezTo>
                <a:cubicBezTo>
                  <a:pt x="1722" y="1563"/>
                  <a:pt x="1693" y="1616"/>
                  <a:pt x="1656" y="1616"/>
                </a:cubicBezTo>
                <a:cubicBezTo>
                  <a:pt x="1620" y="1616"/>
                  <a:pt x="1590" y="1563"/>
                  <a:pt x="1590" y="1497"/>
                </a:cubicBezTo>
                <a:cubicBezTo>
                  <a:pt x="1590" y="1432"/>
                  <a:pt x="1620" y="1378"/>
                  <a:pt x="1656" y="1378"/>
                </a:cubicBezTo>
                <a:close/>
                <a:moveTo>
                  <a:pt x="1259" y="1378"/>
                </a:moveTo>
                <a:cubicBezTo>
                  <a:pt x="1295" y="1378"/>
                  <a:pt x="1325" y="1432"/>
                  <a:pt x="1325" y="1497"/>
                </a:cubicBezTo>
                <a:cubicBezTo>
                  <a:pt x="1325" y="1563"/>
                  <a:pt x="1295" y="1616"/>
                  <a:pt x="1259" y="1616"/>
                </a:cubicBezTo>
                <a:cubicBezTo>
                  <a:pt x="1222" y="1616"/>
                  <a:pt x="1193" y="1563"/>
                  <a:pt x="1193" y="1497"/>
                </a:cubicBezTo>
                <a:cubicBezTo>
                  <a:pt x="1193" y="1432"/>
                  <a:pt x="1222" y="1378"/>
                  <a:pt x="1259" y="1378"/>
                </a:cubicBezTo>
                <a:close/>
                <a:moveTo>
                  <a:pt x="861" y="1378"/>
                </a:moveTo>
                <a:cubicBezTo>
                  <a:pt x="897" y="1378"/>
                  <a:pt x="927" y="1432"/>
                  <a:pt x="927" y="1497"/>
                </a:cubicBezTo>
                <a:cubicBezTo>
                  <a:pt x="927" y="1563"/>
                  <a:pt x="897" y="1616"/>
                  <a:pt x="861" y="1616"/>
                </a:cubicBezTo>
                <a:cubicBezTo>
                  <a:pt x="825" y="1616"/>
                  <a:pt x="795" y="1563"/>
                  <a:pt x="795" y="1497"/>
                </a:cubicBezTo>
                <a:cubicBezTo>
                  <a:pt x="795" y="1432"/>
                  <a:pt x="825" y="1378"/>
                  <a:pt x="861" y="1378"/>
                </a:cubicBezTo>
                <a:close/>
                <a:moveTo>
                  <a:pt x="463" y="1378"/>
                </a:moveTo>
                <a:cubicBezTo>
                  <a:pt x="500" y="1378"/>
                  <a:pt x="529" y="1432"/>
                  <a:pt x="529" y="1497"/>
                </a:cubicBezTo>
                <a:cubicBezTo>
                  <a:pt x="529" y="1563"/>
                  <a:pt x="500" y="1616"/>
                  <a:pt x="463" y="1616"/>
                </a:cubicBezTo>
                <a:cubicBezTo>
                  <a:pt x="427" y="1616"/>
                  <a:pt x="398" y="1563"/>
                  <a:pt x="398" y="1497"/>
                </a:cubicBezTo>
                <a:cubicBezTo>
                  <a:pt x="398" y="1432"/>
                  <a:pt x="427" y="1378"/>
                  <a:pt x="463" y="1378"/>
                </a:cubicBezTo>
                <a:close/>
                <a:moveTo>
                  <a:pt x="66" y="1378"/>
                </a:moveTo>
                <a:cubicBezTo>
                  <a:pt x="102" y="1378"/>
                  <a:pt x="132" y="1432"/>
                  <a:pt x="132" y="1497"/>
                </a:cubicBezTo>
                <a:cubicBezTo>
                  <a:pt x="132" y="1563"/>
                  <a:pt x="102" y="1616"/>
                  <a:pt x="66" y="1616"/>
                </a:cubicBezTo>
                <a:cubicBezTo>
                  <a:pt x="30" y="1616"/>
                  <a:pt x="0" y="1563"/>
                  <a:pt x="0" y="1497"/>
                </a:cubicBezTo>
                <a:cubicBezTo>
                  <a:pt x="0" y="1432"/>
                  <a:pt x="30" y="1378"/>
                  <a:pt x="66" y="1378"/>
                </a:cubicBezTo>
                <a:close/>
                <a:moveTo>
                  <a:pt x="21137" y="1378"/>
                </a:moveTo>
                <a:cubicBezTo>
                  <a:pt x="21173" y="1378"/>
                  <a:pt x="21202" y="1432"/>
                  <a:pt x="21202" y="1497"/>
                </a:cubicBezTo>
                <a:cubicBezTo>
                  <a:pt x="21202" y="1563"/>
                  <a:pt x="21173" y="1616"/>
                  <a:pt x="21137" y="1616"/>
                </a:cubicBezTo>
                <a:cubicBezTo>
                  <a:pt x="21100" y="1616"/>
                  <a:pt x="21071" y="1563"/>
                  <a:pt x="21071" y="1497"/>
                </a:cubicBezTo>
                <a:cubicBezTo>
                  <a:pt x="21071" y="1432"/>
                  <a:pt x="21100" y="1378"/>
                  <a:pt x="21137" y="1378"/>
                </a:cubicBezTo>
                <a:close/>
                <a:moveTo>
                  <a:pt x="21534" y="1378"/>
                </a:moveTo>
                <a:cubicBezTo>
                  <a:pt x="21570" y="1378"/>
                  <a:pt x="21600" y="1431"/>
                  <a:pt x="21600" y="1497"/>
                </a:cubicBezTo>
                <a:cubicBezTo>
                  <a:pt x="21600" y="1563"/>
                  <a:pt x="21570" y="1616"/>
                  <a:pt x="21534" y="1616"/>
                </a:cubicBezTo>
                <a:cubicBezTo>
                  <a:pt x="21498" y="1616"/>
                  <a:pt x="21468" y="1563"/>
                  <a:pt x="21468" y="1497"/>
                </a:cubicBezTo>
                <a:cubicBezTo>
                  <a:pt x="21468" y="1431"/>
                  <a:pt x="21498" y="1378"/>
                  <a:pt x="21534" y="1378"/>
                </a:cubicBezTo>
                <a:close/>
                <a:moveTo>
                  <a:pt x="20739" y="690"/>
                </a:moveTo>
                <a:cubicBezTo>
                  <a:pt x="20775" y="690"/>
                  <a:pt x="20805" y="743"/>
                  <a:pt x="20805" y="809"/>
                </a:cubicBezTo>
                <a:cubicBezTo>
                  <a:pt x="20805" y="874"/>
                  <a:pt x="20775" y="928"/>
                  <a:pt x="20739" y="928"/>
                </a:cubicBezTo>
                <a:cubicBezTo>
                  <a:pt x="20703" y="928"/>
                  <a:pt x="20673" y="874"/>
                  <a:pt x="20673" y="809"/>
                </a:cubicBezTo>
                <a:cubicBezTo>
                  <a:pt x="20673" y="743"/>
                  <a:pt x="20703" y="690"/>
                  <a:pt x="20739" y="690"/>
                </a:cubicBezTo>
                <a:close/>
                <a:moveTo>
                  <a:pt x="20341" y="690"/>
                </a:moveTo>
                <a:cubicBezTo>
                  <a:pt x="20378" y="690"/>
                  <a:pt x="20407" y="743"/>
                  <a:pt x="20407" y="809"/>
                </a:cubicBezTo>
                <a:cubicBezTo>
                  <a:pt x="20407" y="874"/>
                  <a:pt x="20378" y="928"/>
                  <a:pt x="20341" y="928"/>
                </a:cubicBezTo>
                <a:cubicBezTo>
                  <a:pt x="20305" y="928"/>
                  <a:pt x="20276" y="874"/>
                  <a:pt x="20276" y="809"/>
                </a:cubicBezTo>
                <a:cubicBezTo>
                  <a:pt x="20276" y="743"/>
                  <a:pt x="20305" y="690"/>
                  <a:pt x="20341" y="690"/>
                </a:cubicBezTo>
                <a:close/>
                <a:moveTo>
                  <a:pt x="19944" y="690"/>
                </a:moveTo>
                <a:cubicBezTo>
                  <a:pt x="19980" y="690"/>
                  <a:pt x="20010" y="743"/>
                  <a:pt x="20010" y="809"/>
                </a:cubicBezTo>
                <a:cubicBezTo>
                  <a:pt x="20010" y="874"/>
                  <a:pt x="19980" y="928"/>
                  <a:pt x="19944" y="928"/>
                </a:cubicBezTo>
                <a:cubicBezTo>
                  <a:pt x="19907" y="928"/>
                  <a:pt x="19878" y="874"/>
                  <a:pt x="19878" y="809"/>
                </a:cubicBezTo>
                <a:cubicBezTo>
                  <a:pt x="19878" y="743"/>
                  <a:pt x="19907" y="690"/>
                  <a:pt x="19944" y="690"/>
                </a:cubicBezTo>
                <a:close/>
                <a:moveTo>
                  <a:pt x="19546" y="690"/>
                </a:moveTo>
                <a:cubicBezTo>
                  <a:pt x="19583" y="690"/>
                  <a:pt x="19612" y="743"/>
                  <a:pt x="19612" y="809"/>
                </a:cubicBezTo>
                <a:cubicBezTo>
                  <a:pt x="19612" y="874"/>
                  <a:pt x="19583" y="928"/>
                  <a:pt x="19546" y="928"/>
                </a:cubicBezTo>
                <a:cubicBezTo>
                  <a:pt x="19510" y="928"/>
                  <a:pt x="19480" y="874"/>
                  <a:pt x="19480" y="809"/>
                </a:cubicBezTo>
                <a:cubicBezTo>
                  <a:pt x="19480" y="743"/>
                  <a:pt x="19510" y="690"/>
                  <a:pt x="19546" y="690"/>
                </a:cubicBezTo>
                <a:close/>
                <a:moveTo>
                  <a:pt x="19149" y="690"/>
                </a:moveTo>
                <a:cubicBezTo>
                  <a:pt x="19185" y="690"/>
                  <a:pt x="19215" y="743"/>
                  <a:pt x="19215" y="809"/>
                </a:cubicBezTo>
                <a:cubicBezTo>
                  <a:pt x="19215" y="874"/>
                  <a:pt x="19185" y="928"/>
                  <a:pt x="19149" y="928"/>
                </a:cubicBezTo>
                <a:cubicBezTo>
                  <a:pt x="19112" y="928"/>
                  <a:pt x="19083" y="874"/>
                  <a:pt x="19083" y="809"/>
                </a:cubicBezTo>
                <a:cubicBezTo>
                  <a:pt x="19083" y="743"/>
                  <a:pt x="19112" y="690"/>
                  <a:pt x="19149" y="690"/>
                </a:cubicBezTo>
                <a:close/>
                <a:moveTo>
                  <a:pt x="18751" y="690"/>
                </a:moveTo>
                <a:cubicBezTo>
                  <a:pt x="18788" y="690"/>
                  <a:pt x="18817" y="743"/>
                  <a:pt x="18817" y="809"/>
                </a:cubicBezTo>
                <a:cubicBezTo>
                  <a:pt x="18817" y="874"/>
                  <a:pt x="18788" y="928"/>
                  <a:pt x="18751" y="928"/>
                </a:cubicBezTo>
                <a:cubicBezTo>
                  <a:pt x="18715" y="928"/>
                  <a:pt x="18685" y="874"/>
                  <a:pt x="18685" y="809"/>
                </a:cubicBezTo>
                <a:cubicBezTo>
                  <a:pt x="18685" y="743"/>
                  <a:pt x="18715" y="690"/>
                  <a:pt x="18751" y="690"/>
                </a:cubicBezTo>
                <a:close/>
                <a:moveTo>
                  <a:pt x="18354" y="690"/>
                </a:moveTo>
                <a:cubicBezTo>
                  <a:pt x="18390" y="690"/>
                  <a:pt x="18420" y="743"/>
                  <a:pt x="18420" y="809"/>
                </a:cubicBezTo>
                <a:cubicBezTo>
                  <a:pt x="18420" y="874"/>
                  <a:pt x="18390" y="928"/>
                  <a:pt x="18354" y="928"/>
                </a:cubicBezTo>
                <a:cubicBezTo>
                  <a:pt x="18317" y="928"/>
                  <a:pt x="18288" y="874"/>
                  <a:pt x="18288" y="809"/>
                </a:cubicBezTo>
                <a:cubicBezTo>
                  <a:pt x="18288" y="743"/>
                  <a:pt x="18317" y="690"/>
                  <a:pt x="18354" y="690"/>
                </a:cubicBezTo>
                <a:close/>
                <a:moveTo>
                  <a:pt x="17956" y="690"/>
                </a:moveTo>
                <a:cubicBezTo>
                  <a:pt x="17992" y="690"/>
                  <a:pt x="18022" y="743"/>
                  <a:pt x="18022" y="809"/>
                </a:cubicBezTo>
                <a:cubicBezTo>
                  <a:pt x="18022" y="874"/>
                  <a:pt x="17992" y="928"/>
                  <a:pt x="17956" y="928"/>
                </a:cubicBezTo>
                <a:cubicBezTo>
                  <a:pt x="17920" y="928"/>
                  <a:pt x="17890" y="874"/>
                  <a:pt x="17890" y="809"/>
                </a:cubicBezTo>
                <a:cubicBezTo>
                  <a:pt x="17890" y="743"/>
                  <a:pt x="17920" y="690"/>
                  <a:pt x="17956" y="690"/>
                </a:cubicBezTo>
                <a:close/>
                <a:moveTo>
                  <a:pt x="17559" y="690"/>
                </a:moveTo>
                <a:cubicBezTo>
                  <a:pt x="17595" y="690"/>
                  <a:pt x="17624" y="743"/>
                  <a:pt x="17624" y="809"/>
                </a:cubicBezTo>
                <a:cubicBezTo>
                  <a:pt x="17624" y="874"/>
                  <a:pt x="17595" y="928"/>
                  <a:pt x="17559" y="928"/>
                </a:cubicBezTo>
                <a:cubicBezTo>
                  <a:pt x="17522" y="928"/>
                  <a:pt x="17493" y="874"/>
                  <a:pt x="17493" y="809"/>
                </a:cubicBezTo>
                <a:cubicBezTo>
                  <a:pt x="17493" y="743"/>
                  <a:pt x="17522" y="690"/>
                  <a:pt x="17559" y="690"/>
                </a:cubicBezTo>
                <a:close/>
                <a:moveTo>
                  <a:pt x="17161" y="690"/>
                </a:moveTo>
                <a:cubicBezTo>
                  <a:pt x="17197" y="690"/>
                  <a:pt x="17227" y="743"/>
                  <a:pt x="17227" y="809"/>
                </a:cubicBezTo>
                <a:cubicBezTo>
                  <a:pt x="17227" y="874"/>
                  <a:pt x="17197" y="928"/>
                  <a:pt x="17161" y="928"/>
                </a:cubicBezTo>
                <a:cubicBezTo>
                  <a:pt x="17125" y="928"/>
                  <a:pt x="17095" y="874"/>
                  <a:pt x="17095" y="809"/>
                </a:cubicBezTo>
                <a:cubicBezTo>
                  <a:pt x="17095" y="743"/>
                  <a:pt x="17125" y="690"/>
                  <a:pt x="17161" y="690"/>
                </a:cubicBezTo>
                <a:close/>
                <a:moveTo>
                  <a:pt x="16763" y="690"/>
                </a:moveTo>
                <a:cubicBezTo>
                  <a:pt x="16800" y="690"/>
                  <a:pt x="16829" y="743"/>
                  <a:pt x="16829" y="809"/>
                </a:cubicBezTo>
                <a:cubicBezTo>
                  <a:pt x="16829" y="874"/>
                  <a:pt x="16800" y="928"/>
                  <a:pt x="16763" y="928"/>
                </a:cubicBezTo>
                <a:cubicBezTo>
                  <a:pt x="16727" y="928"/>
                  <a:pt x="16697" y="874"/>
                  <a:pt x="16697" y="809"/>
                </a:cubicBezTo>
                <a:cubicBezTo>
                  <a:pt x="16697" y="743"/>
                  <a:pt x="16727" y="690"/>
                  <a:pt x="16763" y="690"/>
                </a:cubicBezTo>
                <a:close/>
                <a:moveTo>
                  <a:pt x="16366" y="690"/>
                </a:moveTo>
                <a:cubicBezTo>
                  <a:pt x="16402" y="690"/>
                  <a:pt x="16432" y="743"/>
                  <a:pt x="16432" y="809"/>
                </a:cubicBezTo>
                <a:cubicBezTo>
                  <a:pt x="16432" y="874"/>
                  <a:pt x="16402" y="928"/>
                  <a:pt x="16366" y="928"/>
                </a:cubicBezTo>
                <a:cubicBezTo>
                  <a:pt x="16329" y="928"/>
                  <a:pt x="16300" y="874"/>
                  <a:pt x="16300" y="809"/>
                </a:cubicBezTo>
                <a:cubicBezTo>
                  <a:pt x="16300" y="743"/>
                  <a:pt x="16329" y="690"/>
                  <a:pt x="16366" y="690"/>
                </a:cubicBezTo>
                <a:close/>
                <a:moveTo>
                  <a:pt x="15968" y="690"/>
                </a:moveTo>
                <a:cubicBezTo>
                  <a:pt x="16005" y="690"/>
                  <a:pt x="16034" y="743"/>
                  <a:pt x="16034" y="809"/>
                </a:cubicBezTo>
                <a:cubicBezTo>
                  <a:pt x="16034" y="874"/>
                  <a:pt x="16005" y="928"/>
                  <a:pt x="15968" y="928"/>
                </a:cubicBezTo>
                <a:cubicBezTo>
                  <a:pt x="15932" y="928"/>
                  <a:pt x="15902" y="874"/>
                  <a:pt x="15902" y="809"/>
                </a:cubicBezTo>
                <a:cubicBezTo>
                  <a:pt x="15902" y="743"/>
                  <a:pt x="15932" y="690"/>
                  <a:pt x="15968" y="690"/>
                </a:cubicBezTo>
                <a:close/>
                <a:moveTo>
                  <a:pt x="15571" y="689"/>
                </a:moveTo>
                <a:cubicBezTo>
                  <a:pt x="15607" y="689"/>
                  <a:pt x="15637" y="743"/>
                  <a:pt x="15637" y="809"/>
                </a:cubicBezTo>
                <a:cubicBezTo>
                  <a:pt x="15637" y="874"/>
                  <a:pt x="15607" y="928"/>
                  <a:pt x="15571" y="928"/>
                </a:cubicBezTo>
                <a:cubicBezTo>
                  <a:pt x="15534" y="928"/>
                  <a:pt x="15505" y="874"/>
                  <a:pt x="15505" y="809"/>
                </a:cubicBezTo>
                <a:cubicBezTo>
                  <a:pt x="15505" y="743"/>
                  <a:pt x="15534" y="689"/>
                  <a:pt x="15571" y="689"/>
                </a:cubicBezTo>
                <a:close/>
                <a:moveTo>
                  <a:pt x="15173" y="689"/>
                </a:moveTo>
                <a:cubicBezTo>
                  <a:pt x="15210" y="689"/>
                  <a:pt x="15239" y="743"/>
                  <a:pt x="15239" y="809"/>
                </a:cubicBezTo>
                <a:cubicBezTo>
                  <a:pt x="15239" y="874"/>
                  <a:pt x="15210" y="928"/>
                  <a:pt x="15173" y="928"/>
                </a:cubicBezTo>
                <a:cubicBezTo>
                  <a:pt x="15137" y="928"/>
                  <a:pt x="15107" y="874"/>
                  <a:pt x="15107" y="809"/>
                </a:cubicBezTo>
                <a:cubicBezTo>
                  <a:pt x="15107" y="743"/>
                  <a:pt x="15137" y="689"/>
                  <a:pt x="15173" y="689"/>
                </a:cubicBezTo>
                <a:close/>
                <a:moveTo>
                  <a:pt x="14776" y="689"/>
                </a:moveTo>
                <a:cubicBezTo>
                  <a:pt x="14812" y="689"/>
                  <a:pt x="14841" y="743"/>
                  <a:pt x="14841" y="809"/>
                </a:cubicBezTo>
                <a:cubicBezTo>
                  <a:pt x="14841" y="874"/>
                  <a:pt x="14812" y="928"/>
                  <a:pt x="14776" y="928"/>
                </a:cubicBezTo>
                <a:cubicBezTo>
                  <a:pt x="14739" y="928"/>
                  <a:pt x="14710" y="874"/>
                  <a:pt x="14710" y="809"/>
                </a:cubicBezTo>
                <a:cubicBezTo>
                  <a:pt x="14710" y="743"/>
                  <a:pt x="14739" y="689"/>
                  <a:pt x="14776" y="689"/>
                </a:cubicBezTo>
                <a:close/>
                <a:moveTo>
                  <a:pt x="14378" y="689"/>
                </a:moveTo>
                <a:cubicBezTo>
                  <a:pt x="14414" y="689"/>
                  <a:pt x="14444" y="743"/>
                  <a:pt x="14444" y="809"/>
                </a:cubicBezTo>
                <a:cubicBezTo>
                  <a:pt x="14444" y="874"/>
                  <a:pt x="14414" y="928"/>
                  <a:pt x="14378" y="928"/>
                </a:cubicBezTo>
                <a:cubicBezTo>
                  <a:pt x="14342" y="928"/>
                  <a:pt x="14312" y="874"/>
                  <a:pt x="14312" y="809"/>
                </a:cubicBezTo>
                <a:cubicBezTo>
                  <a:pt x="14312" y="743"/>
                  <a:pt x="14342" y="689"/>
                  <a:pt x="14378" y="689"/>
                </a:cubicBezTo>
                <a:close/>
                <a:moveTo>
                  <a:pt x="13980" y="689"/>
                </a:moveTo>
                <a:cubicBezTo>
                  <a:pt x="14017" y="689"/>
                  <a:pt x="14046" y="743"/>
                  <a:pt x="14046" y="809"/>
                </a:cubicBezTo>
                <a:cubicBezTo>
                  <a:pt x="14046" y="874"/>
                  <a:pt x="14017" y="928"/>
                  <a:pt x="13980" y="928"/>
                </a:cubicBezTo>
                <a:cubicBezTo>
                  <a:pt x="13944" y="928"/>
                  <a:pt x="13915" y="874"/>
                  <a:pt x="13915" y="809"/>
                </a:cubicBezTo>
                <a:cubicBezTo>
                  <a:pt x="13915" y="743"/>
                  <a:pt x="13944" y="689"/>
                  <a:pt x="13980" y="689"/>
                </a:cubicBezTo>
                <a:close/>
                <a:moveTo>
                  <a:pt x="13583" y="689"/>
                </a:moveTo>
                <a:cubicBezTo>
                  <a:pt x="13619" y="689"/>
                  <a:pt x="13649" y="743"/>
                  <a:pt x="13649" y="809"/>
                </a:cubicBezTo>
                <a:cubicBezTo>
                  <a:pt x="13649" y="874"/>
                  <a:pt x="13619" y="928"/>
                  <a:pt x="13583" y="928"/>
                </a:cubicBezTo>
                <a:cubicBezTo>
                  <a:pt x="13547" y="928"/>
                  <a:pt x="13517" y="874"/>
                  <a:pt x="13517" y="809"/>
                </a:cubicBezTo>
                <a:cubicBezTo>
                  <a:pt x="13517" y="743"/>
                  <a:pt x="13547" y="689"/>
                  <a:pt x="13583" y="689"/>
                </a:cubicBezTo>
                <a:close/>
                <a:moveTo>
                  <a:pt x="13185" y="689"/>
                </a:moveTo>
                <a:cubicBezTo>
                  <a:pt x="13222" y="689"/>
                  <a:pt x="13251" y="743"/>
                  <a:pt x="13251" y="809"/>
                </a:cubicBezTo>
                <a:cubicBezTo>
                  <a:pt x="13251" y="874"/>
                  <a:pt x="13222" y="928"/>
                  <a:pt x="13185" y="928"/>
                </a:cubicBezTo>
                <a:cubicBezTo>
                  <a:pt x="13149" y="928"/>
                  <a:pt x="13119" y="874"/>
                  <a:pt x="13119" y="809"/>
                </a:cubicBezTo>
                <a:cubicBezTo>
                  <a:pt x="13119" y="743"/>
                  <a:pt x="13149" y="689"/>
                  <a:pt x="13185" y="689"/>
                </a:cubicBezTo>
                <a:close/>
                <a:moveTo>
                  <a:pt x="12788" y="689"/>
                </a:moveTo>
                <a:cubicBezTo>
                  <a:pt x="12824" y="689"/>
                  <a:pt x="12854" y="743"/>
                  <a:pt x="12854" y="808"/>
                </a:cubicBezTo>
                <a:cubicBezTo>
                  <a:pt x="12854" y="874"/>
                  <a:pt x="12824" y="928"/>
                  <a:pt x="12788" y="928"/>
                </a:cubicBezTo>
                <a:cubicBezTo>
                  <a:pt x="12751" y="928"/>
                  <a:pt x="12722" y="874"/>
                  <a:pt x="12722" y="808"/>
                </a:cubicBezTo>
                <a:cubicBezTo>
                  <a:pt x="12722" y="743"/>
                  <a:pt x="12751" y="689"/>
                  <a:pt x="12788" y="689"/>
                </a:cubicBezTo>
                <a:close/>
                <a:moveTo>
                  <a:pt x="12390" y="689"/>
                </a:moveTo>
                <a:cubicBezTo>
                  <a:pt x="12427" y="689"/>
                  <a:pt x="12456" y="743"/>
                  <a:pt x="12456" y="808"/>
                </a:cubicBezTo>
                <a:cubicBezTo>
                  <a:pt x="12456" y="874"/>
                  <a:pt x="12427" y="928"/>
                  <a:pt x="12390" y="928"/>
                </a:cubicBezTo>
                <a:cubicBezTo>
                  <a:pt x="12354" y="928"/>
                  <a:pt x="12324" y="874"/>
                  <a:pt x="12324" y="808"/>
                </a:cubicBezTo>
                <a:cubicBezTo>
                  <a:pt x="12324" y="743"/>
                  <a:pt x="12354" y="689"/>
                  <a:pt x="12390" y="689"/>
                </a:cubicBezTo>
                <a:close/>
                <a:moveTo>
                  <a:pt x="11993" y="689"/>
                </a:moveTo>
                <a:cubicBezTo>
                  <a:pt x="12029" y="689"/>
                  <a:pt x="12059" y="743"/>
                  <a:pt x="12059" y="808"/>
                </a:cubicBezTo>
                <a:cubicBezTo>
                  <a:pt x="12059" y="874"/>
                  <a:pt x="12029" y="928"/>
                  <a:pt x="11993" y="928"/>
                </a:cubicBezTo>
                <a:cubicBezTo>
                  <a:pt x="11956" y="928"/>
                  <a:pt x="11927" y="874"/>
                  <a:pt x="11927" y="808"/>
                </a:cubicBezTo>
                <a:cubicBezTo>
                  <a:pt x="11927" y="743"/>
                  <a:pt x="11956" y="689"/>
                  <a:pt x="11993" y="689"/>
                </a:cubicBezTo>
                <a:close/>
                <a:moveTo>
                  <a:pt x="11595" y="689"/>
                </a:moveTo>
                <a:cubicBezTo>
                  <a:pt x="11631" y="689"/>
                  <a:pt x="11661" y="743"/>
                  <a:pt x="11661" y="808"/>
                </a:cubicBezTo>
                <a:cubicBezTo>
                  <a:pt x="11661" y="874"/>
                  <a:pt x="11631" y="928"/>
                  <a:pt x="11595" y="928"/>
                </a:cubicBezTo>
                <a:cubicBezTo>
                  <a:pt x="11559" y="928"/>
                  <a:pt x="11529" y="874"/>
                  <a:pt x="11529" y="808"/>
                </a:cubicBezTo>
                <a:cubicBezTo>
                  <a:pt x="11529" y="743"/>
                  <a:pt x="11559" y="689"/>
                  <a:pt x="11595" y="689"/>
                </a:cubicBezTo>
                <a:close/>
                <a:moveTo>
                  <a:pt x="11198" y="689"/>
                </a:moveTo>
                <a:cubicBezTo>
                  <a:pt x="11234" y="689"/>
                  <a:pt x="11263" y="743"/>
                  <a:pt x="11263" y="808"/>
                </a:cubicBezTo>
                <a:cubicBezTo>
                  <a:pt x="11263" y="874"/>
                  <a:pt x="11234" y="928"/>
                  <a:pt x="11198" y="928"/>
                </a:cubicBezTo>
                <a:cubicBezTo>
                  <a:pt x="11161" y="928"/>
                  <a:pt x="11132" y="874"/>
                  <a:pt x="11132" y="808"/>
                </a:cubicBezTo>
                <a:cubicBezTo>
                  <a:pt x="11132" y="743"/>
                  <a:pt x="11161" y="689"/>
                  <a:pt x="11198" y="689"/>
                </a:cubicBezTo>
                <a:close/>
                <a:moveTo>
                  <a:pt x="10800" y="689"/>
                </a:moveTo>
                <a:cubicBezTo>
                  <a:pt x="10836" y="689"/>
                  <a:pt x="10866" y="743"/>
                  <a:pt x="10866" y="808"/>
                </a:cubicBezTo>
                <a:cubicBezTo>
                  <a:pt x="10866" y="874"/>
                  <a:pt x="10836" y="928"/>
                  <a:pt x="10800" y="928"/>
                </a:cubicBezTo>
                <a:cubicBezTo>
                  <a:pt x="10764" y="928"/>
                  <a:pt x="10734" y="874"/>
                  <a:pt x="10734" y="808"/>
                </a:cubicBezTo>
                <a:cubicBezTo>
                  <a:pt x="10734" y="743"/>
                  <a:pt x="10764" y="689"/>
                  <a:pt x="10800" y="689"/>
                </a:cubicBezTo>
                <a:close/>
                <a:moveTo>
                  <a:pt x="10402" y="689"/>
                </a:moveTo>
                <a:cubicBezTo>
                  <a:pt x="10439" y="689"/>
                  <a:pt x="10468" y="743"/>
                  <a:pt x="10468" y="808"/>
                </a:cubicBezTo>
                <a:cubicBezTo>
                  <a:pt x="10468" y="874"/>
                  <a:pt x="10439" y="928"/>
                  <a:pt x="10402" y="928"/>
                </a:cubicBezTo>
                <a:cubicBezTo>
                  <a:pt x="10366" y="928"/>
                  <a:pt x="10337" y="874"/>
                  <a:pt x="10337" y="808"/>
                </a:cubicBezTo>
                <a:cubicBezTo>
                  <a:pt x="10337" y="743"/>
                  <a:pt x="10366" y="689"/>
                  <a:pt x="10402" y="689"/>
                </a:cubicBezTo>
                <a:close/>
                <a:moveTo>
                  <a:pt x="10005" y="689"/>
                </a:moveTo>
                <a:cubicBezTo>
                  <a:pt x="10041" y="689"/>
                  <a:pt x="10071" y="743"/>
                  <a:pt x="10071" y="808"/>
                </a:cubicBezTo>
                <a:cubicBezTo>
                  <a:pt x="10071" y="874"/>
                  <a:pt x="10041" y="928"/>
                  <a:pt x="10005" y="928"/>
                </a:cubicBezTo>
                <a:cubicBezTo>
                  <a:pt x="9968" y="928"/>
                  <a:pt x="9939" y="874"/>
                  <a:pt x="9939" y="808"/>
                </a:cubicBezTo>
                <a:cubicBezTo>
                  <a:pt x="9939" y="743"/>
                  <a:pt x="9968" y="689"/>
                  <a:pt x="10005" y="689"/>
                </a:cubicBezTo>
                <a:close/>
                <a:moveTo>
                  <a:pt x="9607" y="689"/>
                </a:moveTo>
                <a:cubicBezTo>
                  <a:pt x="9644" y="689"/>
                  <a:pt x="9673" y="743"/>
                  <a:pt x="9673" y="808"/>
                </a:cubicBezTo>
                <a:cubicBezTo>
                  <a:pt x="9673" y="874"/>
                  <a:pt x="9644" y="927"/>
                  <a:pt x="9607" y="927"/>
                </a:cubicBezTo>
                <a:cubicBezTo>
                  <a:pt x="9571" y="927"/>
                  <a:pt x="9541" y="874"/>
                  <a:pt x="9541" y="808"/>
                </a:cubicBezTo>
                <a:cubicBezTo>
                  <a:pt x="9541" y="743"/>
                  <a:pt x="9571" y="689"/>
                  <a:pt x="9607" y="689"/>
                </a:cubicBezTo>
                <a:close/>
                <a:moveTo>
                  <a:pt x="9210" y="689"/>
                </a:moveTo>
                <a:cubicBezTo>
                  <a:pt x="9246" y="689"/>
                  <a:pt x="9276" y="743"/>
                  <a:pt x="9276" y="808"/>
                </a:cubicBezTo>
                <a:cubicBezTo>
                  <a:pt x="9276" y="874"/>
                  <a:pt x="9246" y="927"/>
                  <a:pt x="9210" y="927"/>
                </a:cubicBezTo>
                <a:cubicBezTo>
                  <a:pt x="9173" y="927"/>
                  <a:pt x="9144" y="874"/>
                  <a:pt x="9144" y="808"/>
                </a:cubicBezTo>
                <a:cubicBezTo>
                  <a:pt x="9144" y="743"/>
                  <a:pt x="9173" y="689"/>
                  <a:pt x="9210" y="689"/>
                </a:cubicBezTo>
                <a:close/>
                <a:moveTo>
                  <a:pt x="8812" y="689"/>
                </a:moveTo>
                <a:cubicBezTo>
                  <a:pt x="8849" y="689"/>
                  <a:pt x="8878" y="743"/>
                  <a:pt x="8878" y="808"/>
                </a:cubicBezTo>
                <a:cubicBezTo>
                  <a:pt x="8878" y="874"/>
                  <a:pt x="8849" y="927"/>
                  <a:pt x="8812" y="927"/>
                </a:cubicBezTo>
                <a:cubicBezTo>
                  <a:pt x="8776" y="927"/>
                  <a:pt x="8746" y="874"/>
                  <a:pt x="8746" y="808"/>
                </a:cubicBezTo>
                <a:cubicBezTo>
                  <a:pt x="8746" y="743"/>
                  <a:pt x="8776" y="689"/>
                  <a:pt x="8812" y="689"/>
                </a:cubicBezTo>
                <a:close/>
                <a:moveTo>
                  <a:pt x="8415" y="689"/>
                </a:moveTo>
                <a:cubicBezTo>
                  <a:pt x="8451" y="689"/>
                  <a:pt x="8481" y="743"/>
                  <a:pt x="8481" y="808"/>
                </a:cubicBezTo>
                <a:cubicBezTo>
                  <a:pt x="8481" y="874"/>
                  <a:pt x="8451" y="927"/>
                  <a:pt x="8415" y="927"/>
                </a:cubicBezTo>
                <a:cubicBezTo>
                  <a:pt x="8378" y="927"/>
                  <a:pt x="8349" y="874"/>
                  <a:pt x="8349" y="808"/>
                </a:cubicBezTo>
                <a:cubicBezTo>
                  <a:pt x="8349" y="743"/>
                  <a:pt x="8378" y="689"/>
                  <a:pt x="8415" y="689"/>
                </a:cubicBezTo>
                <a:close/>
                <a:moveTo>
                  <a:pt x="8017" y="689"/>
                </a:moveTo>
                <a:cubicBezTo>
                  <a:pt x="8053" y="689"/>
                  <a:pt x="8083" y="743"/>
                  <a:pt x="8083" y="808"/>
                </a:cubicBezTo>
                <a:cubicBezTo>
                  <a:pt x="8083" y="874"/>
                  <a:pt x="8053" y="927"/>
                  <a:pt x="8017" y="927"/>
                </a:cubicBezTo>
                <a:cubicBezTo>
                  <a:pt x="7981" y="927"/>
                  <a:pt x="7951" y="874"/>
                  <a:pt x="7951" y="808"/>
                </a:cubicBezTo>
                <a:cubicBezTo>
                  <a:pt x="7951" y="743"/>
                  <a:pt x="7981" y="689"/>
                  <a:pt x="8017" y="689"/>
                </a:cubicBezTo>
                <a:close/>
                <a:moveTo>
                  <a:pt x="7620" y="689"/>
                </a:moveTo>
                <a:cubicBezTo>
                  <a:pt x="7656" y="689"/>
                  <a:pt x="7685" y="743"/>
                  <a:pt x="7685" y="808"/>
                </a:cubicBezTo>
                <a:cubicBezTo>
                  <a:pt x="7685" y="874"/>
                  <a:pt x="7656" y="927"/>
                  <a:pt x="7620" y="927"/>
                </a:cubicBezTo>
                <a:cubicBezTo>
                  <a:pt x="7583" y="927"/>
                  <a:pt x="7554" y="874"/>
                  <a:pt x="7554" y="808"/>
                </a:cubicBezTo>
                <a:cubicBezTo>
                  <a:pt x="7554" y="743"/>
                  <a:pt x="7583" y="689"/>
                  <a:pt x="7620" y="689"/>
                </a:cubicBezTo>
                <a:close/>
                <a:moveTo>
                  <a:pt x="7222" y="689"/>
                </a:moveTo>
                <a:cubicBezTo>
                  <a:pt x="7258" y="689"/>
                  <a:pt x="7288" y="743"/>
                  <a:pt x="7288" y="808"/>
                </a:cubicBezTo>
                <a:cubicBezTo>
                  <a:pt x="7288" y="874"/>
                  <a:pt x="7258" y="927"/>
                  <a:pt x="7222" y="927"/>
                </a:cubicBezTo>
                <a:cubicBezTo>
                  <a:pt x="7186" y="927"/>
                  <a:pt x="7156" y="874"/>
                  <a:pt x="7156" y="808"/>
                </a:cubicBezTo>
                <a:cubicBezTo>
                  <a:pt x="7156" y="743"/>
                  <a:pt x="7186" y="689"/>
                  <a:pt x="7222" y="689"/>
                </a:cubicBezTo>
                <a:close/>
                <a:moveTo>
                  <a:pt x="6824" y="689"/>
                </a:moveTo>
                <a:cubicBezTo>
                  <a:pt x="6861" y="689"/>
                  <a:pt x="6890" y="743"/>
                  <a:pt x="6890" y="808"/>
                </a:cubicBezTo>
                <a:cubicBezTo>
                  <a:pt x="6890" y="874"/>
                  <a:pt x="6861" y="927"/>
                  <a:pt x="6824" y="927"/>
                </a:cubicBezTo>
                <a:cubicBezTo>
                  <a:pt x="6788" y="927"/>
                  <a:pt x="6759" y="874"/>
                  <a:pt x="6759" y="808"/>
                </a:cubicBezTo>
                <a:cubicBezTo>
                  <a:pt x="6759" y="743"/>
                  <a:pt x="6788" y="689"/>
                  <a:pt x="6824" y="689"/>
                </a:cubicBezTo>
                <a:close/>
                <a:moveTo>
                  <a:pt x="6427" y="689"/>
                </a:moveTo>
                <a:cubicBezTo>
                  <a:pt x="6463" y="689"/>
                  <a:pt x="6493" y="743"/>
                  <a:pt x="6493" y="808"/>
                </a:cubicBezTo>
                <a:cubicBezTo>
                  <a:pt x="6493" y="874"/>
                  <a:pt x="6463" y="927"/>
                  <a:pt x="6427" y="927"/>
                </a:cubicBezTo>
                <a:cubicBezTo>
                  <a:pt x="6390" y="927"/>
                  <a:pt x="6361" y="874"/>
                  <a:pt x="6361" y="808"/>
                </a:cubicBezTo>
                <a:cubicBezTo>
                  <a:pt x="6361" y="743"/>
                  <a:pt x="6390" y="689"/>
                  <a:pt x="6427" y="689"/>
                </a:cubicBezTo>
                <a:close/>
                <a:moveTo>
                  <a:pt x="6029" y="689"/>
                </a:moveTo>
                <a:cubicBezTo>
                  <a:pt x="6066" y="689"/>
                  <a:pt x="6095" y="743"/>
                  <a:pt x="6095" y="808"/>
                </a:cubicBezTo>
                <a:cubicBezTo>
                  <a:pt x="6095" y="874"/>
                  <a:pt x="6066" y="927"/>
                  <a:pt x="6029" y="927"/>
                </a:cubicBezTo>
                <a:cubicBezTo>
                  <a:pt x="5993" y="927"/>
                  <a:pt x="5963" y="874"/>
                  <a:pt x="5963" y="808"/>
                </a:cubicBezTo>
                <a:cubicBezTo>
                  <a:pt x="5963" y="743"/>
                  <a:pt x="5993" y="689"/>
                  <a:pt x="6029" y="689"/>
                </a:cubicBezTo>
                <a:close/>
                <a:moveTo>
                  <a:pt x="5632" y="689"/>
                </a:moveTo>
                <a:cubicBezTo>
                  <a:pt x="5668" y="689"/>
                  <a:pt x="5698" y="743"/>
                  <a:pt x="5698" y="808"/>
                </a:cubicBezTo>
                <a:cubicBezTo>
                  <a:pt x="5698" y="874"/>
                  <a:pt x="5668" y="927"/>
                  <a:pt x="5632" y="927"/>
                </a:cubicBezTo>
                <a:cubicBezTo>
                  <a:pt x="5595" y="927"/>
                  <a:pt x="5566" y="874"/>
                  <a:pt x="5566" y="808"/>
                </a:cubicBezTo>
                <a:cubicBezTo>
                  <a:pt x="5566" y="743"/>
                  <a:pt x="5595" y="689"/>
                  <a:pt x="5632" y="689"/>
                </a:cubicBezTo>
                <a:close/>
                <a:moveTo>
                  <a:pt x="5234" y="689"/>
                </a:moveTo>
                <a:cubicBezTo>
                  <a:pt x="5271" y="689"/>
                  <a:pt x="5300" y="743"/>
                  <a:pt x="5300" y="808"/>
                </a:cubicBezTo>
                <a:cubicBezTo>
                  <a:pt x="5300" y="874"/>
                  <a:pt x="5271" y="927"/>
                  <a:pt x="5234" y="927"/>
                </a:cubicBezTo>
                <a:cubicBezTo>
                  <a:pt x="5198" y="927"/>
                  <a:pt x="5168" y="874"/>
                  <a:pt x="5168" y="808"/>
                </a:cubicBezTo>
                <a:cubicBezTo>
                  <a:pt x="5168" y="743"/>
                  <a:pt x="5198" y="689"/>
                  <a:pt x="5234" y="689"/>
                </a:cubicBezTo>
                <a:close/>
                <a:moveTo>
                  <a:pt x="4837" y="689"/>
                </a:moveTo>
                <a:cubicBezTo>
                  <a:pt x="4873" y="689"/>
                  <a:pt x="4903" y="743"/>
                  <a:pt x="4903" y="808"/>
                </a:cubicBezTo>
                <a:cubicBezTo>
                  <a:pt x="4903" y="874"/>
                  <a:pt x="4873" y="927"/>
                  <a:pt x="4837" y="927"/>
                </a:cubicBezTo>
                <a:cubicBezTo>
                  <a:pt x="4800" y="927"/>
                  <a:pt x="4771" y="874"/>
                  <a:pt x="4771" y="808"/>
                </a:cubicBezTo>
                <a:cubicBezTo>
                  <a:pt x="4771" y="743"/>
                  <a:pt x="4800" y="689"/>
                  <a:pt x="4837" y="689"/>
                </a:cubicBezTo>
                <a:close/>
                <a:moveTo>
                  <a:pt x="4439" y="689"/>
                </a:moveTo>
                <a:cubicBezTo>
                  <a:pt x="4475" y="689"/>
                  <a:pt x="4505" y="743"/>
                  <a:pt x="4505" y="808"/>
                </a:cubicBezTo>
                <a:cubicBezTo>
                  <a:pt x="4505" y="874"/>
                  <a:pt x="4475" y="927"/>
                  <a:pt x="4439" y="927"/>
                </a:cubicBezTo>
                <a:cubicBezTo>
                  <a:pt x="4403" y="927"/>
                  <a:pt x="4373" y="874"/>
                  <a:pt x="4373" y="808"/>
                </a:cubicBezTo>
                <a:cubicBezTo>
                  <a:pt x="4373" y="743"/>
                  <a:pt x="4403" y="689"/>
                  <a:pt x="4439" y="689"/>
                </a:cubicBezTo>
                <a:close/>
                <a:moveTo>
                  <a:pt x="4042" y="689"/>
                </a:moveTo>
                <a:cubicBezTo>
                  <a:pt x="4078" y="689"/>
                  <a:pt x="4107" y="743"/>
                  <a:pt x="4107" y="808"/>
                </a:cubicBezTo>
                <a:cubicBezTo>
                  <a:pt x="4107" y="874"/>
                  <a:pt x="4078" y="927"/>
                  <a:pt x="4042" y="927"/>
                </a:cubicBezTo>
                <a:cubicBezTo>
                  <a:pt x="4005" y="927"/>
                  <a:pt x="3976" y="874"/>
                  <a:pt x="3976" y="808"/>
                </a:cubicBezTo>
                <a:cubicBezTo>
                  <a:pt x="3976" y="743"/>
                  <a:pt x="4005" y="689"/>
                  <a:pt x="4042" y="689"/>
                </a:cubicBezTo>
                <a:close/>
                <a:moveTo>
                  <a:pt x="3644" y="689"/>
                </a:moveTo>
                <a:cubicBezTo>
                  <a:pt x="3680" y="689"/>
                  <a:pt x="3710" y="743"/>
                  <a:pt x="3710" y="808"/>
                </a:cubicBezTo>
                <a:cubicBezTo>
                  <a:pt x="3710" y="874"/>
                  <a:pt x="3680" y="927"/>
                  <a:pt x="3644" y="927"/>
                </a:cubicBezTo>
                <a:cubicBezTo>
                  <a:pt x="3608" y="927"/>
                  <a:pt x="3578" y="874"/>
                  <a:pt x="3578" y="808"/>
                </a:cubicBezTo>
                <a:cubicBezTo>
                  <a:pt x="3578" y="743"/>
                  <a:pt x="3608" y="689"/>
                  <a:pt x="3644" y="689"/>
                </a:cubicBezTo>
                <a:close/>
                <a:moveTo>
                  <a:pt x="3246" y="689"/>
                </a:moveTo>
                <a:cubicBezTo>
                  <a:pt x="3283" y="689"/>
                  <a:pt x="3312" y="743"/>
                  <a:pt x="3312" y="808"/>
                </a:cubicBezTo>
                <a:cubicBezTo>
                  <a:pt x="3312" y="874"/>
                  <a:pt x="3283" y="927"/>
                  <a:pt x="3246" y="927"/>
                </a:cubicBezTo>
                <a:cubicBezTo>
                  <a:pt x="3210" y="927"/>
                  <a:pt x="3181" y="874"/>
                  <a:pt x="3181" y="808"/>
                </a:cubicBezTo>
                <a:cubicBezTo>
                  <a:pt x="3181" y="743"/>
                  <a:pt x="3210" y="689"/>
                  <a:pt x="3246" y="689"/>
                </a:cubicBezTo>
                <a:close/>
                <a:moveTo>
                  <a:pt x="2849" y="689"/>
                </a:moveTo>
                <a:cubicBezTo>
                  <a:pt x="2885" y="689"/>
                  <a:pt x="2915" y="742"/>
                  <a:pt x="2915" y="808"/>
                </a:cubicBezTo>
                <a:cubicBezTo>
                  <a:pt x="2915" y="874"/>
                  <a:pt x="2885" y="927"/>
                  <a:pt x="2849" y="927"/>
                </a:cubicBezTo>
                <a:cubicBezTo>
                  <a:pt x="2812" y="927"/>
                  <a:pt x="2783" y="874"/>
                  <a:pt x="2783" y="808"/>
                </a:cubicBezTo>
                <a:cubicBezTo>
                  <a:pt x="2783" y="742"/>
                  <a:pt x="2812" y="689"/>
                  <a:pt x="2849" y="689"/>
                </a:cubicBezTo>
                <a:close/>
                <a:moveTo>
                  <a:pt x="2451" y="689"/>
                </a:moveTo>
                <a:cubicBezTo>
                  <a:pt x="2488" y="689"/>
                  <a:pt x="2517" y="742"/>
                  <a:pt x="2517" y="808"/>
                </a:cubicBezTo>
                <a:cubicBezTo>
                  <a:pt x="2517" y="874"/>
                  <a:pt x="2488" y="927"/>
                  <a:pt x="2451" y="927"/>
                </a:cubicBezTo>
                <a:cubicBezTo>
                  <a:pt x="2415" y="927"/>
                  <a:pt x="2385" y="874"/>
                  <a:pt x="2385" y="808"/>
                </a:cubicBezTo>
                <a:cubicBezTo>
                  <a:pt x="2385" y="742"/>
                  <a:pt x="2415" y="689"/>
                  <a:pt x="2451" y="689"/>
                </a:cubicBezTo>
                <a:close/>
                <a:moveTo>
                  <a:pt x="2054" y="689"/>
                </a:moveTo>
                <a:cubicBezTo>
                  <a:pt x="2090" y="689"/>
                  <a:pt x="2120" y="742"/>
                  <a:pt x="2120" y="808"/>
                </a:cubicBezTo>
                <a:cubicBezTo>
                  <a:pt x="2120" y="874"/>
                  <a:pt x="2090" y="927"/>
                  <a:pt x="2054" y="927"/>
                </a:cubicBezTo>
                <a:cubicBezTo>
                  <a:pt x="2017" y="927"/>
                  <a:pt x="1988" y="874"/>
                  <a:pt x="1988" y="808"/>
                </a:cubicBezTo>
                <a:cubicBezTo>
                  <a:pt x="1988" y="742"/>
                  <a:pt x="2017" y="689"/>
                  <a:pt x="2054" y="689"/>
                </a:cubicBezTo>
                <a:close/>
                <a:moveTo>
                  <a:pt x="1656" y="689"/>
                </a:moveTo>
                <a:cubicBezTo>
                  <a:pt x="1693" y="689"/>
                  <a:pt x="1722" y="742"/>
                  <a:pt x="1722" y="808"/>
                </a:cubicBezTo>
                <a:cubicBezTo>
                  <a:pt x="1722" y="874"/>
                  <a:pt x="1693" y="927"/>
                  <a:pt x="1656" y="927"/>
                </a:cubicBezTo>
                <a:cubicBezTo>
                  <a:pt x="1620" y="927"/>
                  <a:pt x="1590" y="874"/>
                  <a:pt x="1590" y="808"/>
                </a:cubicBezTo>
                <a:cubicBezTo>
                  <a:pt x="1590" y="742"/>
                  <a:pt x="1620" y="689"/>
                  <a:pt x="1656" y="689"/>
                </a:cubicBezTo>
                <a:close/>
                <a:moveTo>
                  <a:pt x="1259" y="689"/>
                </a:moveTo>
                <a:cubicBezTo>
                  <a:pt x="1295" y="689"/>
                  <a:pt x="1325" y="742"/>
                  <a:pt x="1325" y="808"/>
                </a:cubicBezTo>
                <a:cubicBezTo>
                  <a:pt x="1325" y="874"/>
                  <a:pt x="1295" y="927"/>
                  <a:pt x="1259" y="927"/>
                </a:cubicBezTo>
                <a:cubicBezTo>
                  <a:pt x="1222" y="927"/>
                  <a:pt x="1193" y="874"/>
                  <a:pt x="1193" y="808"/>
                </a:cubicBezTo>
                <a:cubicBezTo>
                  <a:pt x="1193" y="742"/>
                  <a:pt x="1222" y="689"/>
                  <a:pt x="1259" y="689"/>
                </a:cubicBezTo>
                <a:close/>
                <a:moveTo>
                  <a:pt x="861" y="689"/>
                </a:moveTo>
                <a:cubicBezTo>
                  <a:pt x="897" y="689"/>
                  <a:pt x="927" y="742"/>
                  <a:pt x="927" y="808"/>
                </a:cubicBezTo>
                <a:cubicBezTo>
                  <a:pt x="927" y="874"/>
                  <a:pt x="897" y="927"/>
                  <a:pt x="861" y="927"/>
                </a:cubicBezTo>
                <a:cubicBezTo>
                  <a:pt x="825" y="927"/>
                  <a:pt x="795" y="874"/>
                  <a:pt x="795" y="808"/>
                </a:cubicBezTo>
                <a:cubicBezTo>
                  <a:pt x="795" y="742"/>
                  <a:pt x="825" y="689"/>
                  <a:pt x="861" y="689"/>
                </a:cubicBezTo>
                <a:close/>
                <a:moveTo>
                  <a:pt x="463" y="689"/>
                </a:moveTo>
                <a:cubicBezTo>
                  <a:pt x="500" y="689"/>
                  <a:pt x="529" y="742"/>
                  <a:pt x="529" y="808"/>
                </a:cubicBezTo>
                <a:cubicBezTo>
                  <a:pt x="529" y="874"/>
                  <a:pt x="500" y="927"/>
                  <a:pt x="463" y="927"/>
                </a:cubicBezTo>
                <a:cubicBezTo>
                  <a:pt x="427" y="927"/>
                  <a:pt x="398" y="874"/>
                  <a:pt x="398" y="808"/>
                </a:cubicBezTo>
                <a:cubicBezTo>
                  <a:pt x="398" y="742"/>
                  <a:pt x="427" y="689"/>
                  <a:pt x="463" y="689"/>
                </a:cubicBezTo>
                <a:close/>
                <a:moveTo>
                  <a:pt x="66" y="689"/>
                </a:moveTo>
                <a:cubicBezTo>
                  <a:pt x="102" y="689"/>
                  <a:pt x="132" y="742"/>
                  <a:pt x="132" y="808"/>
                </a:cubicBezTo>
                <a:cubicBezTo>
                  <a:pt x="132" y="874"/>
                  <a:pt x="102" y="927"/>
                  <a:pt x="66" y="927"/>
                </a:cubicBezTo>
                <a:cubicBezTo>
                  <a:pt x="30" y="927"/>
                  <a:pt x="0" y="874"/>
                  <a:pt x="0" y="808"/>
                </a:cubicBezTo>
                <a:cubicBezTo>
                  <a:pt x="0" y="742"/>
                  <a:pt x="30" y="689"/>
                  <a:pt x="66" y="689"/>
                </a:cubicBezTo>
                <a:close/>
                <a:moveTo>
                  <a:pt x="21137" y="689"/>
                </a:moveTo>
                <a:cubicBezTo>
                  <a:pt x="21173" y="689"/>
                  <a:pt x="21202" y="742"/>
                  <a:pt x="21202" y="808"/>
                </a:cubicBezTo>
                <a:cubicBezTo>
                  <a:pt x="21202" y="874"/>
                  <a:pt x="21173" y="927"/>
                  <a:pt x="21137" y="927"/>
                </a:cubicBezTo>
                <a:cubicBezTo>
                  <a:pt x="21100" y="927"/>
                  <a:pt x="21071" y="874"/>
                  <a:pt x="21071" y="808"/>
                </a:cubicBezTo>
                <a:cubicBezTo>
                  <a:pt x="21071" y="742"/>
                  <a:pt x="21100" y="689"/>
                  <a:pt x="21137" y="689"/>
                </a:cubicBezTo>
                <a:close/>
                <a:moveTo>
                  <a:pt x="21534" y="689"/>
                </a:moveTo>
                <a:cubicBezTo>
                  <a:pt x="21570" y="689"/>
                  <a:pt x="21600" y="742"/>
                  <a:pt x="21600" y="808"/>
                </a:cubicBezTo>
                <a:cubicBezTo>
                  <a:pt x="21600" y="874"/>
                  <a:pt x="21570" y="927"/>
                  <a:pt x="21534" y="927"/>
                </a:cubicBezTo>
                <a:cubicBezTo>
                  <a:pt x="21498" y="927"/>
                  <a:pt x="21468" y="874"/>
                  <a:pt x="21468" y="808"/>
                </a:cubicBezTo>
                <a:cubicBezTo>
                  <a:pt x="21468" y="742"/>
                  <a:pt x="21498" y="689"/>
                  <a:pt x="21534" y="689"/>
                </a:cubicBezTo>
                <a:close/>
                <a:moveTo>
                  <a:pt x="20739" y="1"/>
                </a:moveTo>
                <a:cubicBezTo>
                  <a:pt x="20775" y="1"/>
                  <a:pt x="20805" y="54"/>
                  <a:pt x="20805" y="120"/>
                </a:cubicBezTo>
                <a:cubicBezTo>
                  <a:pt x="20805" y="185"/>
                  <a:pt x="20775" y="239"/>
                  <a:pt x="20739" y="239"/>
                </a:cubicBezTo>
                <a:cubicBezTo>
                  <a:pt x="20703" y="239"/>
                  <a:pt x="20673" y="185"/>
                  <a:pt x="20673" y="120"/>
                </a:cubicBezTo>
                <a:cubicBezTo>
                  <a:pt x="20673" y="54"/>
                  <a:pt x="20703" y="1"/>
                  <a:pt x="20739" y="1"/>
                </a:cubicBezTo>
                <a:close/>
                <a:moveTo>
                  <a:pt x="20341" y="1"/>
                </a:moveTo>
                <a:cubicBezTo>
                  <a:pt x="20378" y="1"/>
                  <a:pt x="20407" y="54"/>
                  <a:pt x="20407" y="120"/>
                </a:cubicBezTo>
                <a:cubicBezTo>
                  <a:pt x="20407" y="185"/>
                  <a:pt x="20378" y="239"/>
                  <a:pt x="20341" y="239"/>
                </a:cubicBezTo>
                <a:cubicBezTo>
                  <a:pt x="20305" y="239"/>
                  <a:pt x="20276" y="185"/>
                  <a:pt x="20276" y="120"/>
                </a:cubicBezTo>
                <a:cubicBezTo>
                  <a:pt x="20276" y="54"/>
                  <a:pt x="20305" y="1"/>
                  <a:pt x="20341" y="1"/>
                </a:cubicBezTo>
                <a:close/>
                <a:moveTo>
                  <a:pt x="19944" y="1"/>
                </a:moveTo>
                <a:cubicBezTo>
                  <a:pt x="19980" y="1"/>
                  <a:pt x="20010" y="54"/>
                  <a:pt x="20010" y="120"/>
                </a:cubicBezTo>
                <a:cubicBezTo>
                  <a:pt x="20010" y="185"/>
                  <a:pt x="19980" y="239"/>
                  <a:pt x="19944" y="239"/>
                </a:cubicBezTo>
                <a:cubicBezTo>
                  <a:pt x="19907" y="239"/>
                  <a:pt x="19878" y="185"/>
                  <a:pt x="19878" y="120"/>
                </a:cubicBezTo>
                <a:cubicBezTo>
                  <a:pt x="19878" y="54"/>
                  <a:pt x="19907" y="1"/>
                  <a:pt x="19944" y="1"/>
                </a:cubicBezTo>
                <a:close/>
                <a:moveTo>
                  <a:pt x="19546" y="1"/>
                </a:moveTo>
                <a:cubicBezTo>
                  <a:pt x="19583" y="1"/>
                  <a:pt x="19612" y="54"/>
                  <a:pt x="19612" y="120"/>
                </a:cubicBezTo>
                <a:cubicBezTo>
                  <a:pt x="19612" y="185"/>
                  <a:pt x="19583" y="239"/>
                  <a:pt x="19546" y="239"/>
                </a:cubicBezTo>
                <a:cubicBezTo>
                  <a:pt x="19510" y="239"/>
                  <a:pt x="19480" y="185"/>
                  <a:pt x="19480" y="120"/>
                </a:cubicBezTo>
                <a:cubicBezTo>
                  <a:pt x="19480" y="54"/>
                  <a:pt x="19510" y="1"/>
                  <a:pt x="19546" y="1"/>
                </a:cubicBezTo>
                <a:close/>
                <a:moveTo>
                  <a:pt x="19149" y="1"/>
                </a:moveTo>
                <a:cubicBezTo>
                  <a:pt x="19185" y="1"/>
                  <a:pt x="19215" y="54"/>
                  <a:pt x="19215" y="120"/>
                </a:cubicBezTo>
                <a:cubicBezTo>
                  <a:pt x="19215" y="185"/>
                  <a:pt x="19185" y="239"/>
                  <a:pt x="19149" y="239"/>
                </a:cubicBezTo>
                <a:cubicBezTo>
                  <a:pt x="19112" y="239"/>
                  <a:pt x="19083" y="185"/>
                  <a:pt x="19083" y="120"/>
                </a:cubicBezTo>
                <a:cubicBezTo>
                  <a:pt x="19083" y="54"/>
                  <a:pt x="19112" y="1"/>
                  <a:pt x="19149" y="1"/>
                </a:cubicBezTo>
                <a:close/>
                <a:moveTo>
                  <a:pt x="18751" y="1"/>
                </a:moveTo>
                <a:cubicBezTo>
                  <a:pt x="18788" y="1"/>
                  <a:pt x="18817" y="54"/>
                  <a:pt x="18817" y="120"/>
                </a:cubicBezTo>
                <a:cubicBezTo>
                  <a:pt x="18817" y="185"/>
                  <a:pt x="18788" y="239"/>
                  <a:pt x="18751" y="239"/>
                </a:cubicBezTo>
                <a:cubicBezTo>
                  <a:pt x="18715" y="239"/>
                  <a:pt x="18685" y="185"/>
                  <a:pt x="18685" y="120"/>
                </a:cubicBezTo>
                <a:cubicBezTo>
                  <a:pt x="18685" y="54"/>
                  <a:pt x="18715" y="1"/>
                  <a:pt x="18751" y="1"/>
                </a:cubicBezTo>
                <a:close/>
                <a:moveTo>
                  <a:pt x="18354" y="0"/>
                </a:moveTo>
                <a:cubicBezTo>
                  <a:pt x="18390" y="0"/>
                  <a:pt x="18420" y="54"/>
                  <a:pt x="18420" y="120"/>
                </a:cubicBezTo>
                <a:cubicBezTo>
                  <a:pt x="18420" y="185"/>
                  <a:pt x="18390" y="239"/>
                  <a:pt x="18354" y="239"/>
                </a:cubicBezTo>
                <a:cubicBezTo>
                  <a:pt x="18317" y="239"/>
                  <a:pt x="18288" y="185"/>
                  <a:pt x="18288" y="120"/>
                </a:cubicBezTo>
                <a:cubicBezTo>
                  <a:pt x="18288" y="54"/>
                  <a:pt x="18317" y="0"/>
                  <a:pt x="18354" y="0"/>
                </a:cubicBezTo>
                <a:close/>
                <a:moveTo>
                  <a:pt x="17956" y="0"/>
                </a:moveTo>
                <a:cubicBezTo>
                  <a:pt x="17992" y="0"/>
                  <a:pt x="18022" y="54"/>
                  <a:pt x="18022" y="120"/>
                </a:cubicBezTo>
                <a:cubicBezTo>
                  <a:pt x="18022" y="185"/>
                  <a:pt x="17992" y="239"/>
                  <a:pt x="17956" y="239"/>
                </a:cubicBezTo>
                <a:cubicBezTo>
                  <a:pt x="17920" y="239"/>
                  <a:pt x="17890" y="185"/>
                  <a:pt x="17890" y="120"/>
                </a:cubicBezTo>
                <a:cubicBezTo>
                  <a:pt x="17890" y="54"/>
                  <a:pt x="17920" y="0"/>
                  <a:pt x="17956" y="0"/>
                </a:cubicBezTo>
                <a:close/>
                <a:moveTo>
                  <a:pt x="17559" y="0"/>
                </a:moveTo>
                <a:cubicBezTo>
                  <a:pt x="17595" y="0"/>
                  <a:pt x="17624" y="54"/>
                  <a:pt x="17624" y="120"/>
                </a:cubicBezTo>
                <a:cubicBezTo>
                  <a:pt x="17624" y="185"/>
                  <a:pt x="17595" y="239"/>
                  <a:pt x="17559" y="239"/>
                </a:cubicBezTo>
                <a:cubicBezTo>
                  <a:pt x="17522" y="239"/>
                  <a:pt x="17493" y="185"/>
                  <a:pt x="17493" y="120"/>
                </a:cubicBezTo>
                <a:cubicBezTo>
                  <a:pt x="17493" y="54"/>
                  <a:pt x="17522" y="0"/>
                  <a:pt x="17559" y="0"/>
                </a:cubicBezTo>
                <a:close/>
                <a:moveTo>
                  <a:pt x="17161" y="0"/>
                </a:moveTo>
                <a:cubicBezTo>
                  <a:pt x="17197" y="0"/>
                  <a:pt x="17227" y="54"/>
                  <a:pt x="17227" y="120"/>
                </a:cubicBezTo>
                <a:cubicBezTo>
                  <a:pt x="17227" y="185"/>
                  <a:pt x="17197" y="239"/>
                  <a:pt x="17161" y="239"/>
                </a:cubicBezTo>
                <a:cubicBezTo>
                  <a:pt x="17125" y="239"/>
                  <a:pt x="17095" y="185"/>
                  <a:pt x="17095" y="120"/>
                </a:cubicBezTo>
                <a:cubicBezTo>
                  <a:pt x="17095" y="54"/>
                  <a:pt x="17125" y="0"/>
                  <a:pt x="17161" y="0"/>
                </a:cubicBezTo>
                <a:close/>
                <a:moveTo>
                  <a:pt x="16763" y="0"/>
                </a:moveTo>
                <a:cubicBezTo>
                  <a:pt x="16800" y="0"/>
                  <a:pt x="16829" y="54"/>
                  <a:pt x="16829" y="120"/>
                </a:cubicBezTo>
                <a:cubicBezTo>
                  <a:pt x="16829" y="185"/>
                  <a:pt x="16800" y="239"/>
                  <a:pt x="16763" y="239"/>
                </a:cubicBezTo>
                <a:cubicBezTo>
                  <a:pt x="16727" y="239"/>
                  <a:pt x="16697" y="185"/>
                  <a:pt x="16697" y="120"/>
                </a:cubicBezTo>
                <a:cubicBezTo>
                  <a:pt x="16697" y="54"/>
                  <a:pt x="16727" y="0"/>
                  <a:pt x="16763" y="0"/>
                </a:cubicBezTo>
                <a:close/>
                <a:moveTo>
                  <a:pt x="16366" y="0"/>
                </a:moveTo>
                <a:cubicBezTo>
                  <a:pt x="16402" y="0"/>
                  <a:pt x="16432" y="54"/>
                  <a:pt x="16432" y="120"/>
                </a:cubicBezTo>
                <a:cubicBezTo>
                  <a:pt x="16432" y="185"/>
                  <a:pt x="16402" y="239"/>
                  <a:pt x="16366" y="239"/>
                </a:cubicBezTo>
                <a:cubicBezTo>
                  <a:pt x="16329" y="239"/>
                  <a:pt x="16300" y="185"/>
                  <a:pt x="16300" y="120"/>
                </a:cubicBezTo>
                <a:cubicBezTo>
                  <a:pt x="16300" y="54"/>
                  <a:pt x="16329" y="0"/>
                  <a:pt x="16366" y="0"/>
                </a:cubicBezTo>
                <a:close/>
                <a:moveTo>
                  <a:pt x="15968" y="0"/>
                </a:moveTo>
                <a:cubicBezTo>
                  <a:pt x="16005" y="0"/>
                  <a:pt x="16034" y="54"/>
                  <a:pt x="16034" y="119"/>
                </a:cubicBezTo>
                <a:cubicBezTo>
                  <a:pt x="16034" y="185"/>
                  <a:pt x="16005" y="239"/>
                  <a:pt x="15968" y="239"/>
                </a:cubicBezTo>
                <a:cubicBezTo>
                  <a:pt x="15932" y="239"/>
                  <a:pt x="15902" y="185"/>
                  <a:pt x="15902" y="119"/>
                </a:cubicBezTo>
                <a:cubicBezTo>
                  <a:pt x="15902" y="54"/>
                  <a:pt x="15932" y="0"/>
                  <a:pt x="15968" y="0"/>
                </a:cubicBezTo>
                <a:close/>
                <a:moveTo>
                  <a:pt x="15571" y="0"/>
                </a:moveTo>
                <a:cubicBezTo>
                  <a:pt x="15607" y="0"/>
                  <a:pt x="15637" y="54"/>
                  <a:pt x="15637" y="119"/>
                </a:cubicBezTo>
                <a:cubicBezTo>
                  <a:pt x="15637" y="185"/>
                  <a:pt x="15607" y="239"/>
                  <a:pt x="15571" y="239"/>
                </a:cubicBezTo>
                <a:cubicBezTo>
                  <a:pt x="15534" y="239"/>
                  <a:pt x="15505" y="185"/>
                  <a:pt x="15505" y="119"/>
                </a:cubicBezTo>
                <a:cubicBezTo>
                  <a:pt x="15505" y="54"/>
                  <a:pt x="15534" y="0"/>
                  <a:pt x="15571" y="0"/>
                </a:cubicBezTo>
                <a:close/>
                <a:moveTo>
                  <a:pt x="15173" y="0"/>
                </a:moveTo>
                <a:cubicBezTo>
                  <a:pt x="15210" y="0"/>
                  <a:pt x="15239" y="54"/>
                  <a:pt x="15239" y="119"/>
                </a:cubicBezTo>
                <a:cubicBezTo>
                  <a:pt x="15239" y="185"/>
                  <a:pt x="15210" y="239"/>
                  <a:pt x="15173" y="239"/>
                </a:cubicBezTo>
                <a:cubicBezTo>
                  <a:pt x="15137" y="239"/>
                  <a:pt x="15107" y="185"/>
                  <a:pt x="15107" y="119"/>
                </a:cubicBezTo>
                <a:cubicBezTo>
                  <a:pt x="15107" y="54"/>
                  <a:pt x="15137" y="0"/>
                  <a:pt x="15173" y="0"/>
                </a:cubicBezTo>
                <a:close/>
                <a:moveTo>
                  <a:pt x="14776" y="0"/>
                </a:moveTo>
                <a:cubicBezTo>
                  <a:pt x="14812" y="0"/>
                  <a:pt x="14841" y="54"/>
                  <a:pt x="14841" y="119"/>
                </a:cubicBezTo>
                <a:cubicBezTo>
                  <a:pt x="14841" y="185"/>
                  <a:pt x="14812" y="239"/>
                  <a:pt x="14776" y="239"/>
                </a:cubicBezTo>
                <a:cubicBezTo>
                  <a:pt x="14739" y="239"/>
                  <a:pt x="14710" y="185"/>
                  <a:pt x="14710" y="119"/>
                </a:cubicBezTo>
                <a:cubicBezTo>
                  <a:pt x="14710" y="54"/>
                  <a:pt x="14739" y="0"/>
                  <a:pt x="14776" y="0"/>
                </a:cubicBezTo>
                <a:close/>
                <a:moveTo>
                  <a:pt x="14378" y="0"/>
                </a:moveTo>
                <a:cubicBezTo>
                  <a:pt x="14414" y="0"/>
                  <a:pt x="14444" y="54"/>
                  <a:pt x="14444" y="119"/>
                </a:cubicBezTo>
                <a:cubicBezTo>
                  <a:pt x="14444" y="185"/>
                  <a:pt x="14414" y="239"/>
                  <a:pt x="14378" y="239"/>
                </a:cubicBezTo>
                <a:cubicBezTo>
                  <a:pt x="14342" y="239"/>
                  <a:pt x="14312" y="185"/>
                  <a:pt x="14312" y="119"/>
                </a:cubicBezTo>
                <a:cubicBezTo>
                  <a:pt x="14312" y="54"/>
                  <a:pt x="14342" y="0"/>
                  <a:pt x="14378" y="0"/>
                </a:cubicBezTo>
                <a:close/>
                <a:moveTo>
                  <a:pt x="13980" y="0"/>
                </a:moveTo>
                <a:cubicBezTo>
                  <a:pt x="14017" y="0"/>
                  <a:pt x="14046" y="54"/>
                  <a:pt x="14046" y="119"/>
                </a:cubicBezTo>
                <a:cubicBezTo>
                  <a:pt x="14046" y="185"/>
                  <a:pt x="14017" y="239"/>
                  <a:pt x="13980" y="239"/>
                </a:cubicBezTo>
                <a:cubicBezTo>
                  <a:pt x="13944" y="239"/>
                  <a:pt x="13915" y="185"/>
                  <a:pt x="13915" y="119"/>
                </a:cubicBezTo>
                <a:cubicBezTo>
                  <a:pt x="13915" y="54"/>
                  <a:pt x="13944" y="0"/>
                  <a:pt x="13980" y="0"/>
                </a:cubicBezTo>
                <a:close/>
                <a:moveTo>
                  <a:pt x="13583" y="0"/>
                </a:moveTo>
                <a:cubicBezTo>
                  <a:pt x="13619" y="0"/>
                  <a:pt x="13649" y="54"/>
                  <a:pt x="13649" y="119"/>
                </a:cubicBezTo>
                <a:cubicBezTo>
                  <a:pt x="13649" y="185"/>
                  <a:pt x="13619" y="239"/>
                  <a:pt x="13583" y="239"/>
                </a:cubicBezTo>
                <a:cubicBezTo>
                  <a:pt x="13547" y="239"/>
                  <a:pt x="13517" y="185"/>
                  <a:pt x="13517" y="119"/>
                </a:cubicBezTo>
                <a:cubicBezTo>
                  <a:pt x="13517" y="54"/>
                  <a:pt x="13547" y="0"/>
                  <a:pt x="13583" y="0"/>
                </a:cubicBezTo>
                <a:close/>
                <a:moveTo>
                  <a:pt x="13185" y="0"/>
                </a:moveTo>
                <a:cubicBezTo>
                  <a:pt x="13222" y="0"/>
                  <a:pt x="13251" y="54"/>
                  <a:pt x="13251" y="119"/>
                </a:cubicBezTo>
                <a:cubicBezTo>
                  <a:pt x="13251" y="185"/>
                  <a:pt x="13222" y="238"/>
                  <a:pt x="13185" y="238"/>
                </a:cubicBezTo>
                <a:cubicBezTo>
                  <a:pt x="13149" y="238"/>
                  <a:pt x="13119" y="185"/>
                  <a:pt x="13119" y="119"/>
                </a:cubicBezTo>
                <a:cubicBezTo>
                  <a:pt x="13119" y="54"/>
                  <a:pt x="13149" y="0"/>
                  <a:pt x="13185" y="0"/>
                </a:cubicBezTo>
                <a:close/>
                <a:moveTo>
                  <a:pt x="12788" y="0"/>
                </a:moveTo>
                <a:cubicBezTo>
                  <a:pt x="12824" y="0"/>
                  <a:pt x="12854" y="54"/>
                  <a:pt x="12854" y="119"/>
                </a:cubicBezTo>
                <a:cubicBezTo>
                  <a:pt x="12854" y="185"/>
                  <a:pt x="12824" y="238"/>
                  <a:pt x="12788" y="238"/>
                </a:cubicBezTo>
                <a:cubicBezTo>
                  <a:pt x="12751" y="238"/>
                  <a:pt x="12722" y="185"/>
                  <a:pt x="12722" y="119"/>
                </a:cubicBezTo>
                <a:cubicBezTo>
                  <a:pt x="12722" y="54"/>
                  <a:pt x="12751" y="0"/>
                  <a:pt x="12788" y="0"/>
                </a:cubicBezTo>
                <a:close/>
                <a:moveTo>
                  <a:pt x="12390" y="0"/>
                </a:moveTo>
                <a:cubicBezTo>
                  <a:pt x="12427" y="0"/>
                  <a:pt x="12456" y="54"/>
                  <a:pt x="12456" y="119"/>
                </a:cubicBezTo>
                <a:cubicBezTo>
                  <a:pt x="12456" y="185"/>
                  <a:pt x="12427" y="238"/>
                  <a:pt x="12390" y="238"/>
                </a:cubicBezTo>
                <a:cubicBezTo>
                  <a:pt x="12354" y="238"/>
                  <a:pt x="12324" y="185"/>
                  <a:pt x="12324" y="119"/>
                </a:cubicBezTo>
                <a:cubicBezTo>
                  <a:pt x="12324" y="54"/>
                  <a:pt x="12354" y="0"/>
                  <a:pt x="12390" y="0"/>
                </a:cubicBezTo>
                <a:close/>
                <a:moveTo>
                  <a:pt x="11993" y="0"/>
                </a:moveTo>
                <a:cubicBezTo>
                  <a:pt x="12029" y="0"/>
                  <a:pt x="12059" y="54"/>
                  <a:pt x="12059" y="119"/>
                </a:cubicBezTo>
                <a:cubicBezTo>
                  <a:pt x="12059" y="185"/>
                  <a:pt x="12029" y="238"/>
                  <a:pt x="11993" y="238"/>
                </a:cubicBezTo>
                <a:cubicBezTo>
                  <a:pt x="11956" y="238"/>
                  <a:pt x="11927" y="185"/>
                  <a:pt x="11927" y="119"/>
                </a:cubicBezTo>
                <a:cubicBezTo>
                  <a:pt x="11927" y="54"/>
                  <a:pt x="11956" y="0"/>
                  <a:pt x="11993" y="0"/>
                </a:cubicBezTo>
                <a:close/>
                <a:moveTo>
                  <a:pt x="11595" y="0"/>
                </a:moveTo>
                <a:cubicBezTo>
                  <a:pt x="11631" y="0"/>
                  <a:pt x="11661" y="54"/>
                  <a:pt x="11661" y="119"/>
                </a:cubicBezTo>
                <a:cubicBezTo>
                  <a:pt x="11661" y="185"/>
                  <a:pt x="11631" y="238"/>
                  <a:pt x="11595" y="238"/>
                </a:cubicBezTo>
                <a:cubicBezTo>
                  <a:pt x="11559" y="238"/>
                  <a:pt x="11529" y="185"/>
                  <a:pt x="11529" y="119"/>
                </a:cubicBezTo>
                <a:cubicBezTo>
                  <a:pt x="11529" y="54"/>
                  <a:pt x="11559" y="0"/>
                  <a:pt x="11595" y="0"/>
                </a:cubicBezTo>
                <a:close/>
                <a:moveTo>
                  <a:pt x="11198" y="0"/>
                </a:moveTo>
                <a:cubicBezTo>
                  <a:pt x="11234" y="0"/>
                  <a:pt x="11263" y="54"/>
                  <a:pt x="11263" y="119"/>
                </a:cubicBezTo>
                <a:cubicBezTo>
                  <a:pt x="11263" y="185"/>
                  <a:pt x="11234" y="238"/>
                  <a:pt x="11198" y="238"/>
                </a:cubicBezTo>
                <a:cubicBezTo>
                  <a:pt x="11161" y="238"/>
                  <a:pt x="11132" y="185"/>
                  <a:pt x="11132" y="119"/>
                </a:cubicBezTo>
                <a:cubicBezTo>
                  <a:pt x="11132" y="54"/>
                  <a:pt x="11161" y="0"/>
                  <a:pt x="11198" y="0"/>
                </a:cubicBezTo>
                <a:close/>
                <a:moveTo>
                  <a:pt x="10800" y="0"/>
                </a:moveTo>
                <a:cubicBezTo>
                  <a:pt x="10836" y="0"/>
                  <a:pt x="10866" y="54"/>
                  <a:pt x="10866" y="119"/>
                </a:cubicBezTo>
                <a:cubicBezTo>
                  <a:pt x="10866" y="185"/>
                  <a:pt x="10836" y="238"/>
                  <a:pt x="10800" y="238"/>
                </a:cubicBezTo>
                <a:cubicBezTo>
                  <a:pt x="10764" y="238"/>
                  <a:pt x="10734" y="185"/>
                  <a:pt x="10734" y="119"/>
                </a:cubicBezTo>
                <a:cubicBezTo>
                  <a:pt x="10734" y="54"/>
                  <a:pt x="10764" y="0"/>
                  <a:pt x="10800" y="0"/>
                </a:cubicBezTo>
                <a:close/>
                <a:moveTo>
                  <a:pt x="10402" y="0"/>
                </a:moveTo>
                <a:cubicBezTo>
                  <a:pt x="10439" y="0"/>
                  <a:pt x="10468" y="54"/>
                  <a:pt x="10468" y="119"/>
                </a:cubicBezTo>
                <a:cubicBezTo>
                  <a:pt x="10468" y="185"/>
                  <a:pt x="10439" y="238"/>
                  <a:pt x="10402" y="238"/>
                </a:cubicBezTo>
                <a:cubicBezTo>
                  <a:pt x="10366" y="238"/>
                  <a:pt x="10337" y="185"/>
                  <a:pt x="10337" y="119"/>
                </a:cubicBezTo>
                <a:cubicBezTo>
                  <a:pt x="10337" y="54"/>
                  <a:pt x="10366" y="0"/>
                  <a:pt x="10402" y="0"/>
                </a:cubicBezTo>
                <a:close/>
                <a:moveTo>
                  <a:pt x="10005" y="0"/>
                </a:moveTo>
                <a:cubicBezTo>
                  <a:pt x="10041" y="0"/>
                  <a:pt x="10071" y="54"/>
                  <a:pt x="10071" y="119"/>
                </a:cubicBezTo>
                <a:cubicBezTo>
                  <a:pt x="10071" y="185"/>
                  <a:pt x="10041" y="238"/>
                  <a:pt x="10005" y="238"/>
                </a:cubicBezTo>
                <a:cubicBezTo>
                  <a:pt x="9968" y="238"/>
                  <a:pt x="9939" y="185"/>
                  <a:pt x="9939" y="119"/>
                </a:cubicBezTo>
                <a:cubicBezTo>
                  <a:pt x="9939" y="54"/>
                  <a:pt x="9968" y="0"/>
                  <a:pt x="10005" y="0"/>
                </a:cubicBezTo>
                <a:close/>
                <a:moveTo>
                  <a:pt x="9607" y="0"/>
                </a:moveTo>
                <a:cubicBezTo>
                  <a:pt x="9644" y="0"/>
                  <a:pt x="9673" y="54"/>
                  <a:pt x="9673" y="119"/>
                </a:cubicBezTo>
                <a:cubicBezTo>
                  <a:pt x="9673" y="185"/>
                  <a:pt x="9644" y="238"/>
                  <a:pt x="9607" y="238"/>
                </a:cubicBezTo>
                <a:cubicBezTo>
                  <a:pt x="9571" y="238"/>
                  <a:pt x="9541" y="185"/>
                  <a:pt x="9541" y="119"/>
                </a:cubicBezTo>
                <a:cubicBezTo>
                  <a:pt x="9541" y="54"/>
                  <a:pt x="9571" y="0"/>
                  <a:pt x="9607" y="0"/>
                </a:cubicBezTo>
                <a:close/>
                <a:moveTo>
                  <a:pt x="9210" y="0"/>
                </a:moveTo>
                <a:cubicBezTo>
                  <a:pt x="9246" y="0"/>
                  <a:pt x="9276" y="54"/>
                  <a:pt x="9276" y="119"/>
                </a:cubicBezTo>
                <a:cubicBezTo>
                  <a:pt x="9276" y="185"/>
                  <a:pt x="9246" y="238"/>
                  <a:pt x="9210" y="238"/>
                </a:cubicBezTo>
                <a:cubicBezTo>
                  <a:pt x="9173" y="238"/>
                  <a:pt x="9144" y="185"/>
                  <a:pt x="9144" y="119"/>
                </a:cubicBezTo>
                <a:cubicBezTo>
                  <a:pt x="9144" y="54"/>
                  <a:pt x="9173" y="0"/>
                  <a:pt x="9210" y="0"/>
                </a:cubicBezTo>
                <a:close/>
                <a:moveTo>
                  <a:pt x="8812" y="0"/>
                </a:moveTo>
                <a:cubicBezTo>
                  <a:pt x="8849" y="0"/>
                  <a:pt x="8878" y="54"/>
                  <a:pt x="8878" y="119"/>
                </a:cubicBezTo>
                <a:cubicBezTo>
                  <a:pt x="8878" y="185"/>
                  <a:pt x="8849" y="238"/>
                  <a:pt x="8812" y="238"/>
                </a:cubicBezTo>
                <a:cubicBezTo>
                  <a:pt x="8776" y="238"/>
                  <a:pt x="8746" y="185"/>
                  <a:pt x="8746" y="119"/>
                </a:cubicBezTo>
                <a:cubicBezTo>
                  <a:pt x="8746" y="54"/>
                  <a:pt x="8776" y="0"/>
                  <a:pt x="8812" y="0"/>
                </a:cubicBezTo>
                <a:close/>
                <a:moveTo>
                  <a:pt x="8415" y="0"/>
                </a:moveTo>
                <a:cubicBezTo>
                  <a:pt x="8451" y="0"/>
                  <a:pt x="8481" y="54"/>
                  <a:pt x="8481" y="119"/>
                </a:cubicBezTo>
                <a:cubicBezTo>
                  <a:pt x="8481" y="185"/>
                  <a:pt x="8451" y="238"/>
                  <a:pt x="8415" y="238"/>
                </a:cubicBezTo>
                <a:cubicBezTo>
                  <a:pt x="8378" y="238"/>
                  <a:pt x="8349" y="185"/>
                  <a:pt x="8349" y="119"/>
                </a:cubicBezTo>
                <a:cubicBezTo>
                  <a:pt x="8349" y="54"/>
                  <a:pt x="8378" y="0"/>
                  <a:pt x="8415" y="0"/>
                </a:cubicBezTo>
                <a:close/>
                <a:moveTo>
                  <a:pt x="8017" y="0"/>
                </a:moveTo>
                <a:cubicBezTo>
                  <a:pt x="8053" y="0"/>
                  <a:pt x="8083" y="54"/>
                  <a:pt x="8083" y="119"/>
                </a:cubicBezTo>
                <a:cubicBezTo>
                  <a:pt x="8083" y="185"/>
                  <a:pt x="8053" y="238"/>
                  <a:pt x="8017" y="238"/>
                </a:cubicBezTo>
                <a:cubicBezTo>
                  <a:pt x="7981" y="238"/>
                  <a:pt x="7951" y="185"/>
                  <a:pt x="7951" y="119"/>
                </a:cubicBezTo>
                <a:cubicBezTo>
                  <a:pt x="7951" y="54"/>
                  <a:pt x="7981" y="0"/>
                  <a:pt x="8017" y="0"/>
                </a:cubicBezTo>
                <a:close/>
                <a:moveTo>
                  <a:pt x="7620" y="0"/>
                </a:moveTo>
                <a:cubicBezTo>
                  <a:pt x="7656" y="0"/>
                  <a:pt x="7685" y="54"/>
                  <a:pt x="7685" y="119"/>
                </a:cubicBezTo>
                <a:cubicBezTo>
                  <a:pt x="7685" y="185"/>
                  <a:pt x="7656" y="238"/>
                  <a:pt x="7620" y="238"/>
                </a:cubicBezTo>
                <a:cubicBezTo>
                  <a:pt x="7583" y="238"/>
                  <a:pt x="7554" y="185"/>
                  <a:pt x="7554" y="119"/>
                </a:cubicBezTo>
                <a:cubicBezTo>
                  <a:pt x="7554" y="54"/>
                  <a:pt x="7583" y="0"/>
                  <a:pt x="7620" y="0"/>
                </a:cubicBezTo>
                <a:close/>
                <a:moveTo>
                  <a:pt x="7222" y="0"/>
                </a:moveTo>
                <a:cubicBezTo>
                  <a:pt x="7258" y="0"/>
                  <a:pt x="7288" y="54"/>
                  <a:pt x="7288" y="119"/>
                </a:cubicBezTo>
                <a:cubicBezTo>
                  <a:pt x="7288" y="185"/>
                  <a:pt x="7258" y="238"/>
                  <a:pt x="7222" y="238"/>
                </a:cubicBezTo>
                <a:cubicBezTo>
                  <a:pt x="7186" y="238"/>
                  <a:pt x="7156" y="185"/>
                  <a:pt x="7156" y="119"/>
                </a:cubicBezTo>
                <a:cubicBezTo>
                  <a:pt x="7156" y="54"/>
                  <a:pt x="7186" y="0"/>
                  <a:pt x="7222" y="0"/>
                </a:cubicBezTo>
                <a:close/>
                <a:moveTo>
                  <a:pt x="6824" y="0"/>
                </a:moveTo>
                <a:cubicBezTo>
                  <a:pt x="6861" y="0"/>
                  <a:pt x="6890" y="54"/>
                  <a:pt x="6890" y="119"/>
                </a:cubicBezTo>
                <a:cubicBezTo>
                  <a:pt x="6890" y="185"/>
                  <a:pt x="6861" y="238"/>
                  <a:pt x="6824" y="238"/>
                </a:cubicBezTo>
                <a:cubicBezTo>
                  <a:pt x="6788" y="238"/>
                  <a:pt x="6759" y="185"/>
                  <a:pt x="6759" y="119"/>
                </a:cubicBezTo>
                <a:cubicBezTo>
                  <a:pt x="6759" y="54"/>
                  <a:pt x="6788" y="0"/>
                  <a:pt x="6824" y="0"/>
                </a:cubicBezTo>
                <a:close/>
                <a:moveTo>
                  <a:pt x="6427" y="0"/>
                </a:moveTo>
                <a:cubicBezTo>
                  <a:pt x="6463" y="0"/>
                  <a:pt x="6493" y="53"/>
                  <a:pt x="6493" y="119"/>
                </a:cubicBezTo>
                <a:cubicBezTo>
                  <a:pt x="6493" y="185"/>
                  <a:pt x="6463" y="238"/>
                  <a:pt x="6427" y="238"/>
                </a:cubicBezTo>
                <a:cubicBezTo>
                  <a:pt x="6390" y="238"/>
                  <a:pt x="6361" y="185"/>
                  <a:pt x="6361" y="119"/>
                </a:cubicBezTo>
                <a:cubicBezTo>
                  <a:pt x="6361" y="53"/>
                  <a:pt x="6390" y="0"/>
                  <a:pt x="6427" y="0"/>
                </a:cubicBezTo>
                <a:close/>
                <a:moveTo>
                  <a:pt x="6029" y="0"/>
                </a:moveTo>
                <a:cubicBezTo>
                  <a:pt x="6066" y="0"/>
                  <a:pt x="6095" y="53"/>
                  <a:pt x="6095" y="119"/>
                </a:cubicBezTo>
                <a:cubicBezTo>
                  <a:pt x="6095" y="185"/>
                  <a:pt x="6066" y="238"/>
                  <a:pt x="6029" y="238"/>
                </a:cubicBezTo>
                <a:cubicBezTo>
                  <a:pt x="5993" y="238"/>
                  <a:pt x="5963" y="185"/>
                  <a:pt x="5963" y="119"/>
                </a:cubicBezTo>
                <a:cubicBezTo>
                  <a:pt x="5963" y="53"/>
                  <a:pt x="5993" y="0"/>
                  <a:pt x="6029" y="0"/>
                </a:cubicBezTo>
                <a:close/>
                <a:moveTo>
                  <a:pt x="5632" y="0"/>
                </a:moveTo>
                <a:cubicBezTo>
                  <a:pt x="5668" y="0"/>
                  <a:pt x="5698" y="53"/>
                  <a:pt x="5698" y="119"/>
                </a:cubicBezTo>
                <a:cubicBezTo>
                  <a:pt x="5698" y="185"/>
                  <a:pt x="5668" y="238"/>
                  <a:pt x="5632" y="238"/>
                </a:cubicBezTo>
                <a:cubicBezTo>
                  <a:pt x="5595" y="238"/>
                  <a:pt x="5566" y="185"/>
                  <a:pt x="5566" y="119"/>
                </a:cubicBezTo>
                <a:cubicBezTo>
                  <a:pt x="5566" y="53"/>
                  <a:pt x="5595" y="0"/>
                  <a:pt x="5632" y="0"/>
                </a:cubicBezTo>
                <a:close/>
                <a:moveTo>
                  <a:pt x="5234" y="0"/>
                </a:moveTo>
                <a:cubicBezTo>
                  <a:pt x="5271" y="0"/>
                  <a:pt x="5300" y="53"/>
                  <a:pt x="5300" y="119"/>
                </a:cubicBezTo>
                <a:cubicBezTo>
                  <a:pt x="5300" y="185"/>
                  <a:pt x="5271" y="238"/>
                  <a:pt x="5234" y="238"/>
                </a:cubicBezTo>
                <a:cubicBezTo>
                  <a:pt x="5198" y="238"/>
                  <a:pt x="5168" y="185"/>
                  <a:pt x="5168" y="119"/>
                </a:cubicBezTo>
                <a:cubicBezTo>
                  <a:pt x="5168" y="53"/>
                  <a:pt x="5198" y="0"/>
                  <a:pt x="5234" y="0"/>
                </a:cubicBezTo>
                <a:close/>
                <a:moveTo>
                  <a:pt x="4837" y="0"/>
                </a:moveTo>
                <a:cubicBezTo>
                  <a:pt x="4873" y="0"/>
                  <a:pt x="4903" y="53"/>
                  <a:pt x="4903" y="119"/>
                </a:cubicBezTo>
                <a:cubicBezTo>
                  <a:pt x="4903" y="185"/>
                  <a:pt x="4873" y="238"/>
                  <a:pt x="4837" y="238"/>
                </a:cubicBezTo>
                <a:cubicBezTo>
                  <a:pt x="4800" y="238"/>
                  <a:pt x="4771" y="185"/>
                  <a:pt x="4771" y="119"/>
                </a:cubicBezTo>
                <a:cubicBezTo>
                  <a:pt x="4771" y="53"/>
                  <a:pt x="4800" y="0"/>
                  <a:pt x="4837" y="0"/>
                </a:cubicBezTo>
                <a:close/>
                <a:moveTo>
                  <a:pt x="4439" y="0"/>
                </a:moveTo>
                <a:cubicBezTo>
                  <a:pt x="4475" y="0"/>
                  <a:pt x="4505" y="53"/>
                  <a:pt x="4505" y="119"/>
                </a:cubicBezTo>
                <a:cubicBezTo>
                  <a:pt x="4505" y="185"/>
                  <a:pt x="4475" y="238"/>
                  <a:pt x="4439" y="238"/>
                </a:cubicBezTo>
                <a:cubicBezTo>
                  <a:pt x="4403" y="238"/>
                  <a:pt x="4373" y="185"/>
                  <a:pt x="4373" y="119"/>
                </a:cubicBezTo>
                <a:cubicBezTo>
                  <a:pt x="4373" y="53"/>
                  <a:pt x="4403" y="0"/>
                  <a:pt x="4439" y="0"/>
                </a:cubicBezTo>
                <a:close/>
                <a:moveTo>
                  <a:pt x="4042" y="0"/>
                </a:moveTo>
                <a:cubicBezTo>
                  <a:pt x="4078" y="0"/>
                  <a:pt x="4107" y="53"/>
                  <a:pt x="4107" y="119"/>
                </a:cubicBezTo>
                <a:cubicBezTo>
                  <a:pt x="4107" y="185"/>
                  <a:pt x="4078" y="238"/>
                  <a:pt x="4042" y="238"/>
                </a:cubicBezTo>
                <a:cubicBezTo>
                  <a:pt x="4005" y="238"/>
                  <a:pt x="3976" y="185"/>
                  <a:pt x="3976" y="119"/>
                </a:cubicBezTo>
                <a:cubicBezTo>
                  <a:pt x="3976" y="53"/>
                  <a:pt x="4005" y="0"/>
                  <a:pt x="4042" y="0"/>
                </a:cubicBezTo>
                <a:close/>
                <a:moveTo>
                  <a:pt x="3644" y="0"/>
                </a:moveTo>
                <a:cubicBezTo>
                  <a:pt x="3680" y="0"/>
                  <a:pt x="3710" y="53"/>
                  <a:pt x="3710" y="119"/>
                </a:cubicBezTo>
                <a:cubicBezTo>
                  <a:pt x="3710" y="185"/>
                  <a:pt x="3680" y="238"/>
                  <a:pt x="3644" y="238"/>
                </a:cubicBezTo>
                <a:cubicBezTo>
                  <a:pt x="3608" y="238"/>
                  <a:pt x="3578" y="185"/>
                  <a:pt x="3578" y="119"/>
                </a:cubicBezTo>
                <a:cubicBezTo>
                  <a:pt x="3578" y="53"/>
                  <a:pt x="3608" y="0"/>
                  <a:pt x="3644" y="0"/>
                </a:cubicBezTo>
                <a:close/>
                <a:moveTo>
                  <a:pt x="3246" y="0"/>
                </a:moveTo>
                <a:cubicBezTo>
                  <a:pt x="3283" y="0"/>
                  <a:pt x="3312" y="53"/>
                  <a:pt x="3312" y="119"/>
                </a:cubicBezTo>
                <a:cubicBezTo>
                  <a:pt x="3312" y="185"/>
                  <a:pt x="3283" y="238"/>
                  <a:pt x="3246" y="238"/>
                </a:cubicBezTo>
                <a:cubicBezTo>
                  <a:pt x="3210" y="238"/>
                  <a:pt x="3181" y="185"/>
                  <a:pt x="3181" y="119"/>
                </a:cubicBezTo>
                <a:cubicBezTo>
                  <a:pt x="3181" y="53"/>
                  <a:pt x="3210" y="0"/>
                  <a:pt x="3246" y="0"/>
                </a:cubicBezTo>
                <a:close/>
                <a:moveTo>
                  <a:pt x="2849" y="0"/>
                </a:moveTo>
                <a:cubicBezTo>
                  <a:pt x="2885" y="0"/>
                  <a:pt x="2915" y="53"/>
                  <a:pt x="2915" y="119"/>
                </a:cubicBezTo>
                <a:cubicBezTo>
                  <a:pt x="2915" y="185"/>
                  <a:pt x="2885" y="238"/>
                  <a:pt x="2849" y="238"/>
                </a:cubicBezTo>
                <a:cubicBezTo>
                  <a:pt x="2812" y="238"/>
                  <a:pt x="2783" y="185"/>
                  <a:pt x="2783" y="119"/>
                </a:cubicBezTo>
                <a:cubicBezTo>
                  <a:pt x="2783" y="53"/>
                  <a:pt x="2812" y="0"/>
                  <a:pt x="2849" y="0"/>
                </a:cubicBezTo>
                <a:close/>
                <a:moveTo>
                  <a:pt x="2451" y="0"/>
                </a:moveTo>
                <a:cubicBezTo>
                  <a:pt x="2488" y="0"/>
                  <a:pt x="2517" y="53"/>
                  <a:pt x="2517" y="119"/>
                </a:cubicBezTo>
                <a:cubicBezTo>
                  <a:pt x="2517" y="185"/>
                  <a:pt x="2488" y="238"/>
                  <a:pt x="2451" y="238"/>
                </a:cubicBezTo>
                <a:cubicBezTo>
                  <a:pt x="2415" y="238"/>
                  <a:pt x="2385" y="185"/>
                  <a:pt x="2385" y="119"/>
                </a:cubicBezTo>
                <a:cubicBezTo>
                  <a:pt x="2385" y="53"/>
                  <a:pt x="2415" y="0"/>
                  <a:pt x="2451" y="0"/>
                </a:cubicBezTo>
                <a:close/>
                <a:moveTo>
                  <a:pt x="2054" y="0"/>
                </a:moveTo>
                <a:cubicBezTo>
                  <a:pt x="2090" y="0"/>
                  <a:pt x="2120" y="53"/>
                  <a:pt x="2120" y="119"/>
                </a:cubicBezTo>
                <a:cubicBezTo>
                  <a:pt x="2120" y="185"/>
                  <a:pt x="2090" y="238"/>
                  <a:pt x="2054" y="238"/>
                </a:cubicBezTo>
                <a:cubicBezTo>
                  <a:pt x="2017" y="238"/>
                  <a:pt x="1988" y="185"/>
                  <a:pt x="1988" y="119"/>
                </a:cubicBezTo>
                <a:cubicBezTo>
                  <a:pt x="1988" y="53"/>
                  <a:pt x="2017" y="0"/>
                  <a:pt x="2054" y="0"/>
                </a:cubicBezTo>
                <a:close/>
                <a:moveTo>
                  <a:pt x="1656" y="0"/>
                </a:moveTo>
                <a:cubicBezTo>
                  <a:pt x="1693" y="0"/>
                  <a:pt x="1722" y="53"/>
                  <a:pt x="1722" y="119"/>
                </a:cubicBezTo>
                <a:cubicBezTo>
                  <a:pt x="1722" y="185"/>
                  <a:pt x="1693" y="238"/>
                  <a:pt x="1656" y="238"/>
                </a:cubicBezTo>
                <a:cubicBezTo>
                  <a:pt x="1620" y="238"/>
                  <a:pt x="1590" y="185"/>
                  <a:pt x="1590" y="119"/>
                </a:cubicBezTo>
                <a:cubicBezTo>
                  <a:pt x="1590" y="53"/>
                  <a:pt x="1620" y="0"/>
                  <a:pt x="1656" y="0"/>
                </a:cubicBezTo>
                <a:close/>
                <a:moveTo>
                  <a:pt x="1259" y="0"/>
                </a:moveTo>
                <a:cubicBezTo>
                  <a:pt x="1295" y="0"/>
                  <a:pt x="1325" y="53"/>
                  <a:pt x="1325" y="119"/>
                </a:cubicBezTo>
                <a:cubicBezTo>
                  <a:pt x="1325" y="185"/>
                  <a:pt x="1295" y="238"/>
                  <a:pt x="1259" y="238"/>
                </a:cubicBezTo>
                <a:cubicBezTo>
                  <a:pt x="1222" y="238"/>
                  <a:pt x="1193" y="185"/>
                  <a:pt x="1193" y="119"/>
                </a:cubicBezTo>
                <a:cubicBezTo>
                  <a:pt x="1193" y="53"/>
                  <a:pt x="1222" y="0"/>
                  <a:pt x="1259" y="0"/>
                </a:cubicBezTo>
                <a:close/>
                <a:moveTo>
                  <a:pt x="861" y="0"/>
                </a:moveTo>
                <a:cubicBezTo>
                  <a:pt x="897" y="0"/>
                  <a:pt x="927" y="53"/>
                  <a:pt x="927" y="119"/>
                </a:cubicBezTo>
                <a:cubicBezTo>
                  <a:pt x="927" y="185"/>
                  <a:pt x="897" y="238"/>
                  <a:pt x="861" y="238"/>
                </a:cubicBezTo>
                <a:cubicBezTo>
                  <a:pt x="825" y="238"/>
                  <a:pt x="795" y="185"/>
                  <a:pt x="795" y="119"/>
                </a:cubicBezTo>
                <a:cubicBezTo>
                  <a:pt x="795" y="53"/>
                  <a:pt x="825" y="0"/>
                  <a:pt x="861" y="0"/>
                </a:cubicBezTo>
                <a:close/>
                <a:moveTo>
                  <a:pt x="463" y="0"/>
                </a:moveTo>
                <a:cubicBezTo>
                  <a:pt x="500" y="0"/>
                  <a:pt x="529" y="53"/>
                  <a:pt x="529" y="119"/>
                </a:cubicBezTo>
                <a:cubicBezTo>
                  <a:pt x="529" y="185"/>
                  <a:pt x="500" y="238"/>
                  <a:pt x="463" y="238"/>
                </a:cubicBezTo>
                <a:cubicBezTo>
                  <a:pt x="427" y="238"/>
                  <a:pt x="398" y="185"/>
                  <a:pt x="398" y="119"/>
                </a:cubicBezTo>
                <a:cubicBezTo>
                  <a:pt x="398" y="53"/>
                  <a:pt x="427" y="0"/>
                  <a:pt x="463" y="0"/>
                </a:cubicBezTo>
                <a:close/>
                <a:moveTo>
                  <a:pt x="66" y="0"/>
                </a:moveTo>
                <a:cubicBezTo>
                  <a:pt x="102" y="0"/>
                  <a:pt x="132" y="53"/>
                  <a:pt x="132" y="119"/>
                </a:cubicBezTo>
                <a:cubicBezTo>
                  <a:pt x="132" y="185"/>
                  <a:pt x="102" y="238"/>
                  <a:pt x="66" y="238"/>
                </a:cubicBezTo>
                <a:cubicBezTo>
                  <a:pt x="30" y="238"/>
                  <a:pt x="0" y="185"/>
                  <a:pt x="0" y="119"/>
                </a:cubicBezTo>
                <a:cubicBezTo>
                  <a:pt x="0" y="53"/>
                  <a:pt x="30" y="0"/>
                  <a:pt x="66" y="0"/>
                </a:cubicBezTo>
                <a:close/>
                <a:moveTo>
                  <a:pt x="21137" y="0"/>
                </a:moveTo>
                <a:cubicBezTo>
                  <a:pt x="21173" y="0"/>
                  <a:pt x="21202" y="53"/>
                  <a:pt x="21202" y="119"/>
                </a:cubicBezTo>
                <a:cubicBezTo>
                  <a:pt x="21202" y="185"/>
                  <a:pt x="21173" y="238"/>
                  <a:pt x="21137" y="238"/>
                </a:cubicBezTo>
                <a:cubicBezTo>
                  <a:pt x="21100" y="238"/>
                  <a:pt x="21071" y="185"/>
                  <a:pt x="21071" y="119"/>
                </a:cubicBezTo>
                <a:cubicBezTo>
                  <a:pt x="21071" y="53"/>
                  <a:pt x="21100" y="0"/>
                  <a:pt x="21137" y="0"/>
                </a:cubicBezTo>
                <a:close/>
                <a:moveTo>
                  <a:pt x="21534" y="0"/>
                </a:moveTo>
                <a:cubicBezTo>
                  <a:pt x="21570" y="0"/>
                  <a:pt x="21600" y="53"/>
                  <a:pt x="21600" y="119"/>
                </a:cubicBezTo>
                <a:cubicBezTo>
                  <a:pt x="21600" y="185"/>
                  <a:pt x="21570" y="238"/>
                  <a:pt x="21534" y="238"/>
                </a:cubicBezTo>
                <a:cubicBezTo>
                  <a:pt x="21498" y="238"/>
                  <a:pt x="21468" y="185"/>
                  <a:pt x="21468" y="119"/>
                </a:cubicBezTo>
                <a:cubicBezTo>
                  <a:pt x="21468" y="53"/>
                  <a:pt x="21498" y="0"/>
                  <a:pt x="21534" y="0"/>
                </a:cubicBezTo>
                <a:close/>
              </a:path>
            </a:pathLst>
          </a:custGeom>
          <a:solidFill>
            <a:srgbClr val="F2F2F2">
              <a:alpha val="7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3" name="Rectangle: Rounded Corners 2"/>
          <p:cNvSpPr/>
          <p:nvPr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Rectangle: Rounded Corners 3"/>
          <p:cNvSpPr/>
          <p:nvPr/>
        </p:nvSpPr>
        <p:spPr>
          <a:xfrm>
            <a:off x="6248422" y="2273561"/>
            <a:ext cx="1159891" cy="1159890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5" name="Rectangle: Rounded Corners 4"/>
          <p:cNvSpPr/>
          <p:nvPr/>
        </p:nvSpPr>
        <p:spPr>
          <a:xfrm>
            <a:off x="7713154" y="2273561"/>
            <a:ext cx="1159891" cy="1159890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6" name="Rectangle: Rounded Corners 5"/>
          <p:cNvSpPr/>
          <p:nvPr/>
        </p:nvSpPr>
        <p:spPr>
          <a:xfrm>
            <a:off x="9177887" y="2273561"/>
            <a:ext cx="1159891" cy="1159890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7" name="Rectangle: Rounded Corners 6"/>
          <p:cNvSpPr/>
          <p:nvPr/>
        </p:nvSpPr>
        <p:spPr>
          <a:xfrm>
            <a:off x="10642620" y="2273561"/>
            <a:ext cx="1159891" cy="1159890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8" name="Rectangle: Rounded Corners 8"/>
          <p:cNvSpPr/>
          <p:nvPr/>
        </p:nvSpPr>
        <p:spPr>
          <a:xfrm>
            <a:off x="4783689" y="3729826"/>
            <a:ext cx="1159890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9" name="Rectangle: Rounded Corners 9"/>
          <p:cNvSpPr/>
          <p:nvPr/>
        </p:nvSpPr>
        <p:spPr>
          <a:xfrm>
            <a:off x="6248422" y="3729826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0" name="Rectangle: Rounded Corners 10"/>
          <p:cNvSpPr/>
          <p:nvPr/>
        </p:nvSpPr>
        <p:spPr>
          <a:xfrm>
            <a:off x="7713154" y="3729826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Rectangle: Rounded Corners 11"/>
          <p:cNvSpPr/>
          <p:nvPr/>
        </p:nvSpPr>
        <p:spPr>
          <a:xfrm>
            <a:off x="9177887" y="3729826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2" name="Rectangle: Rounded Corners 12"/>
          <p:cNvSpPr/>
          <p:nvPr/>
        </p:nvSpPr>
        <p:spPr>
          <a:xfrm>
            <a:off x="10642620" y="3729826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3" name="Rectangle: Rounded Corners 13"/>
          <p:cNvSpPr/>
          <p:nvPr/>
        </p:nvSpPr>
        <p:spPr>
          <a:xfrm>
            <a:off x="4783689" y="5186093"/>
            <a:ext cx="1159890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Rectangle: Rounded Corners 14"/>
          <p:cNvSpPr/>
          <p:nvPr/>
        </p:nvSpPr>
        <p:spPr>
          <a:xfrm>
            <a:off x="6248422" y="5186093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5" name="Rectangle: Rounded Corners 15"/>
          <p:cNvSpPr/>
          <p:nvPr/>
        </p:nvSpPr>
        <p:spPr>
          <a:xfrm>
            <a:off x="7713154" y="5186093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Rectangle: Rounded Corners 16"/>
          <p:cNvSpPr/>
          <p:nvPr/>
        </p:nvSpPr>
        <p:spPr>
          <a:xfrm>
            <a:off x="9177887" y="5186093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Rectangle: Rounded Corners 17"/>
          <p:cNvSpPr/>
          <p:nvPr/>
        </p:nvSpPr>
        <p:spPr>
          <a:xfrm>
            <a:off x="10642620" y="5186093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Rectangle: Rounded Corners 18"/>
          <p:cNvSpPr/>
          <p:nvPr/>
        </p:nvSpPr>
        <p:spPr>
          <a:xfrm>
            <a:off x="3318955" y="2273561"/>
            <a:ext cx="1159891" cy="1159890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9" name="Rectangle: Rounded Corners 19"/>
          <p:cNvSpPr/>
          <p:nvPr/>
        </p:nvSpPr>
        <p:spPr>
          <a:xfrm>
            <a:off x="3318955" y="3729826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0" name="Rectangle: Rounded Corners 20"/>
          <p:cNvSpPr/>
          <p:nvPr/>
        </p:nvSpPr>
        <p:spPr>
          <a:xfrm>
            <a:off x="3318955" y="5186093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1" name="Rectangle: Rounded Corners 21"/>
          <p:cNvSpPr/>
          <p:nvPr/>
        </p:nvSpPr>
        <p:spPr>
          <a:xfrm>
            <a:off x="1854223" y="2273561"/>
            <a:ext cx="1159891" cy="1159890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Rectangle: Rounded Corners 22"/>
          <p:cNvSpPr/>
          <p:nvPr/>
        </p:nvSpPr>
        <p:spPr>
          <a:xfrm>
            <a:off x="1854223" y="3729826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3" name="Rectangle: Rounded Corners 23"/>
          <p:cNvSpPr/>
          <p:nvPr/>
        </p:nvSpPr>
        <p:spPr>
          <a:xfrm>
            <a:off x="1854223" y="5186093"/>
            <a:ext cx="1159891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4" name="Rectangle: Rounded Corners 24"/>
          <p:cNvSpPr/>
          <p:nvPr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5" name="Rectangle: Rounded Corners 25"/>
          <p:cNvSpPr/>
          <p:nvPr/>
        </p:nvSpPr>
        <p:spPr>
          <a:xfrm>
            <a:off x="389490" y="3729826"/>
            <a:ext cx="1159890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6" name="Rectangle: Rounded Corners 26"/>
          <p:cNvSpPr/>
          <p:nvPr/>
        </p:nvSpPr>
        <p:spPr>
          <a:xfrm>
            <a:off x="389490" y="5186093"/>
            <a:ext cx="1159890" cy="1159891"/>
          </a:xfrm>
          <a:prstGeom prst="roundRect">
            <a:avLst>
              <a:gd name="adj" fmla="val 30045"/>
            </a:avLst>
          </a:prstGeom>
          <a:solidFill>
            <a:srgbClr val="F2F2F2">
              <a:alpha val="40000"/>
            </a:srgbClr>
          </a:solidFill>
          <a:ln w="28575"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elcome Slide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icture Placeholder 9"/>
          <p:cNvSpPr>
            <a:spLocks noGrp="1"/>
          </p:cNvSpPr>
          <p:nvPr>
            <p:ph type="pic" sz="half" idx="21"/>
          </p:nvPr>
        </p:nvSpPr>
        <p:spPr>
          <a:xfrm>
            <a:off x="7372825" y="1"/>
            <a:ext cx="3851531" cy="58388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p Right Side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4949951" y="636460"/>
            <a:ext cx="7242048" cy="206749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icture Placeholder 2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ExtraBold"/>
          <a:ea typeface="Montserrat ExtraBold"/>
          <a:cs typeface="Montserrat ExtraBold"/>
          <a:sym typeface="Montserrat Extra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jpeg"/><Relationship Id="rId5" Type="http://schemas.openxmlformats.org/officeDocument/2006/relationships/hyperlink" Target="mailto:antonio.gilardi@cern.ch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hyperlink" Target="mailto:antonio.gilardi@cern.ch" TargetMode="Externa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antonio.gilardi@cern.ch" TargetMode="External"/><Relationship Id="rId3" Type="http://schemas.openxmlformats.org/officeDocument/2006/relationships/image" Target="../media/image13.emf"/><Relationship Id="rId7" Type="http://schemas.openxmlformats.org/officeDocument/2006/relationships/image" Target="../media/image31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hyperlink" Target="mailto:antonio.gilardi@cern.ch" TargetMode="Externa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antonio.gilardi@cern.ch" TargetMode="Externa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antonio.gilardi@cern.ch" TargetMode="Externa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antonio.gilardi@cern.ch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antonio.gilardi@cern.ch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3.jpeg"/><Relationship Id="rId12" Type="http://schemas.openxmlformats.org/officeDocument/2006/relationships/hyperlink" Target="mailto:antonio.gilardi@cern.ch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45.png"/><Relationship Id="rId10" Type="http://schemas.openxmlformats.org/officeDocument/2006/relationships/image" Target="../media/image107.png"/><Relationship Id="rId4" Type="http://schemas.openxmlformats.org/officeDocument/2006/relationships/image" Target="../media/image44.png"/><Relationship Id="rId9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3.jpeg"/><Relationship Id="rId12" Type="http://schemas.openxmlformats.org/officeDocument/2006/relationships/hyperlink" Target="mailto:antonio.gilardi@cern.ch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45.png"/><Relationship Id="rId10" Type="http://schemas.openxmlformats.org/officeDocument/2006/relationships/image" Target="../media/image107.png"/><Relationship Id="rId4" Type="http://schemas.openxmlformats.org/officeDocument/2006/relationships/image" Target="../media/image44.png"/><Relationship Id="rId9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microsoft.com/office/2017/06/relationships/model3d" Target="../media/model3d1.glb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hyperlink" Target="mailto:antonio.gilardi@cern.ch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ntonio.gilardi@cern.ch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antonio.gilardi@cern.ch" TargetMode="External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7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11" Type="http://schemas.openxmlformats.org/officeDocument/2006/relationships/hyperlink" Target="mailto:antonio.gilardi@cern.ch" TargetMode="External"/><Relationship Id="rId5" Type="http://schemas.openxmlformats.org/officeDocument/2006/relationships/image" Target="../media/image550.png"/><Relationship Id="rId10" Type="http://schemas.openxmlformats.org/officeDocument/2006/relationships/image" Target="../media/image60.png"/><Relationship Id="rId4" Type="http://schemas.openxmlformats.org/officeDocument/2006/relationships/image" Target="../media/image62.png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2.png"/><Relationship Id="rId7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11" Type="http://schemas.openxmlformats.org/officeDocument/2006/relationships/image" Target="../media/image55.png"/><Relationship Id="rId5" Type="http://schemas.openxmlformats.org/officeDocument/2006/relationships/image" Target="../media/image56.png"/><Relationship Id="rId10" Type="http://schemas.openxmlformats.org/officeDocument/2006/relationships/hyperlink" Target="mailto:antonio.gilardi@cern.ch" TargetMode="External"/><Relationship Id="rId4" Type="http://schemas.openxmlformats.org/officeDocument/2006/relationships/image" Target="../media/image550.png"/><Relationship Id="rId9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antonio.gilardi@cern.ch" TargetMode="External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antonio.gilardi@cern.ch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antonio.gilardi@cern.ch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antonio.gilardi@cern.ch" TargetMode="External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antonio.gilardi@cern.ch" TargetMode="Externa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11" Type="http://schemas.openxmlformats.org/officeDocument/2006/relationships/hyperlink" Target="mailto:antonio.gilardi@cern.ch" TargetMode="External"/><Relationship Id="rId5" Type="http://schemas.openxmlformats.org/officeDocument/2006/relationships/image" Target="../media/image740.png"/><Relationship Id="rId10" Type="http://schemas.openxmlformats.org/officeDocument/2006/relationships/image" Target="../media/image79.jpg"/><Relationship Id="rId9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7" Type="http://schemas.openxmlformats.org/officeDocument/2006/relationships/hyperlink" Target="mailto:antonio.gilardi@cern.ch" TargetMode="External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jpg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tiff"/><Relationship Id="rId7" Type="http://schemas.openxmlformats.org/officeDocument/2006/relationships/hyperlink" Target="https://cds.cern.ch/record/2953421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hyperlink" Target="mailto:antonio.gilardi@cern.ch" TargetMode="External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mailto:antonio.gilardi@cern.ch" TargetMode="External"/><Relationship Id="rId3" Type="http://schemas.openxmlformats.org/officeDocument/2006/relationships/image" Target="../media/image85.png"/><Relationship Id="rId7" Type="http://schemas.openxmlformats.org/officeDocument/2006/relationships/image" Target="../media/image14.emf"/><Relationship Id="rId2" Type="http://schemas.openxmlformats.org/officeDocument/2006/relationships/hyperlink" Target="https://ats-news.web.cern.ch/novel-alignment-solutions-a-structured-laser-beam-at-the-clear-accelerator-facility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emf"/><Relationship Id="rId5" Type="http://schemas.openxmlformats.org/officeDocument/2006/relationships/image" Target="../media/image87.png"/><Relationship Id="rId4" Type="http://schemas.openxmlformats.org/officeDocument/2006/relationships/image" Target="../media/image8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antonio.gilardi@cern.ch" TargetMode="External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antonio.gilardi@cern.ch" TargetMode="Externa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antonio.gilardi@cern.ch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10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antonio.gilardi@cern.ch" TargetMode="External"/><Relationship Id="rId4" Type="http://schemas.openxmlformats.org/officeDocument/2006/relationships/image" Target="../media/image1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emf"/><Relationship Id="rId7" Type="http://schemas.openxmlformats.org/officeDocument/2006/relationships/image" Target="../media/image17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Relationship Id="rId9" Type="http://schemas.openxmlformats.org/officeDocument/2006/relationships/hyperlink" Target="mailto:antonio.gilardi@cern.ch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hyperlink" Target="mailto:antonio.gilardi@cern.ch" TargetMode="Externa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antonio.gilardi@cern.ch" TargetMode="External"/><Relationship Id="rId3" Type="http://schemas.openxmlformats.org/officeDocument/2006/relationships/image" Target="../media/image13.emf"/><Relationship Id="rId7" Type="http://schemas.openxmlformats.org/officeDocument/2006/relationships/image" Target="../media/image22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hyperlink" Target="mailto:antonio.gilardi@cern.ch" TargetMode="Externa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hyperlink" Target="mailto:antonio.gilardi@cern.ch" TargetMode="Externa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Box 14"/>
          <p:cNvSpPr txBox="1"/>
          <p:nvPr/>
        </p:nvSpPr>
        <p:spPr>
          <a:xfrm>
            <a:off x="1538730" y="2921399"/>
            <a:ext cx="5471119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defRPr sz="280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dirty="0"/>
              <a:t>Antonio Gilardi  </a:t>
            </a:r>
          </a:p>
          <a:p>
            <a:pPr algn="r">
              <a:defRPr sz="1600" u="sng"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dirty="0"/>
              <a:t>On behalf of the CLEAR team</a:t>
            </a:r>
          </a:p>
        </p:txBody>
      </p:sp>
      <p:sp>
        <p:nvSpPr>
          <p:cNvPr id="151" name="TextBox 15"/>
          <p:cNvSpPr txBox="1"/>
          <p:nvPr/>
        </p:nvSpPr>
        <p:spPr>
          <a:xfrm>
            <a:off x="2017730" y="2581680"/>
            <a:ext cx="499211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/>
          </a:lstStyle>
          <a:p>
            <a:r>
              <a:rPr lang="en-US" b="1" dirty="0"/>
              <a:t>FINal  EURO-LABS</a:t>
            </a:r>
            <a:endParaRPr lang="en-US" dirty="0"/>
          </a:p>
        </p:txBody>
      </p:sp>
      <p:sp>
        <p:nvSpPr>
          <p:cNvPr id="152" name="Freeform: Shape 23"/>
          <p:cNvSpPr/>
          <p:nvPr/>
        </p:nvSpPr>
        <p:spPr>
          <a:xfrm>
            <a:off x="1140237" y="264557"/>
            <a:ext cx="6232685" cy="21324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971" y="21600"/>
                </a:lnTo>
                <a:cubicBezTo>
                  <a:pt x="1330" y="21600"/>
                  <a:pt x="0" y="17713"/>
                  <a:pt x="0" y="12917"/>
                </a:cubicBezTo>
                <a:lnTo>
                  <a:pt x="0" y="1930"/>
                </a:lnTo>
                <a:cubicBezTo>
                  <a:pt x="0" y="864"/>
                  <a:pt x="295" y="0"/>
                  <a:pt x="660" y="0"/>
                </a:cubicBezTo>
                <a:lnTo>
                  <a:pt x="21600" y="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62278" t="119636" r="37721" b="-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" name="TextBox 24"/>
          <p:cNvSpPr txBox="1"/>
          <p:nvPr/>
        </p:nvSpPr>
        <p:spPr>
          <a:xfrm>
            <a:off x="1538730" y="361290"/>
            <a:ext cx="5640316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EURO-LABS@CLEAR: </a:t>
            </a:r>
            <a:r>
              <a:rPr lang="en-US" sz="2800" dirty="0"/>
              <a:t>Experiments, Infrastructure, and Training at a Cutting-Edge Accelerator Facility</a:t>
            </a:r>
          </a:p>
        </p:txBody>
      </p:sp>
      <p:grpSp>
        <p:nvGrpSpPr>
          <p:cNvPr id="156" name="Picture Placeholder 4"/>
          <p:cNvGrpSpPr/>
          <p:nvPr/>
        </p:nvGrpSpPr>
        <p:grpSpPr>
          <a:xfrm>
            <a:off x="7359951" y="0"/>
            <a:ext cx="3851531" cy="5838825"/>
            <a:chOff x="0" y="0"/>
            <a:chExt cx="3851530" cy="5838825"/>
          </a:xfrm>
        </p:grpSpPr>
        <p:sp>
          <p:nvSpPr>
            <p:cNvPr id="154" name="Rectangle"/>
            <p:cNvSpPr/>
            <p:nvPr/>
          </p:nvSpPr>
          <p:spPr>
            <a:xfrm>
              <a:off x="0" y="0"/>
              <a:ext cx="3851531" cy="5838825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155" name="image4.jpeg" descr="image4.jpeg"/>
            <p:cNvPicPr>
              <a:picLocks noChangeAspect="1"/>
            </p:cNvPicPr>
            <p:nvPr/>
          </p:nvPicPr>
          <p:blipFill>
            <a:blip r:embed="rId4"/>
            <a:srcRect l="6027" r="6027"/>
            <a:stretch>
              <a:fillRect/>
            </a:stretch>
          </p:blipFill>
          <p:spPr>
            <a:xfrm>
              <a:off x="-1" y="0"/>
              <a:ext cx="3851532" cy="58388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59" name="Group 6"/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157" name="Straight Connector 1"/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8" name="TextBox 7"/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5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01/</a:t>
              </a:r>
              <a:r>
                <a:rPr lang="en-US" dirty="0"/>
                <a:t>32</a:t>
              </a:r>
              <a:endParaRPr dirty="0"/>
            </a:p>
          </p:txBody>
        </p:sp>
      </p:grpSp>
      <p:pic>
        <p:nvPicPr>
          <p:cNvPr id="1026" name="Picture 2" descr="About EURO-LABS - EURO-LABS">
            <a:extLst>
              <a:ext uri="{FF2B5EF4-FFF2-40B4-BE49-F238E27FC236}">
                <a16:creationId xmlns:a16="http://schemas.microsoft.com/office/drawing/2014/main" id="{A5338DB4-B83A-BBB7-2CF4-5C2D8030F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641" y="4677350"/>
            <a:ext cx="3401565" cy="166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Picture 4">
            <a:extLst>
              <a:ext uri="{FF2B5EF4-FFF2-40B4-BE49-F238E27FC236}">
                <a16:creationId xmlns:a16="http://schemas.microsoft.com/office/drawing/2014/main" id="{AF4FE42F-9619-651C-0384-6E0ADA875A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348" y="3551061"/>
            <a:ext cx="3886610" cy="14311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uppieren 14">
            <a:extLst>
              <a:ext uri="{FF2B5EF4-FFF2-40B4-BE49-F238E27FC236}">
                <a16:creationId xmlns:a16="http://schemas.microsoft.com/office/drawing/2014/main" id="{9E287516-5170-A722-2EED-40E97967B67C}"/>
              </a:ext>
            </a:extLst>
          </p:cNvPr>
          <p:cNvGrpSpPr/>
          <p:nvPr/>
        </p:nvGrpSpPr>
        <p:grpSpPr>
          <a:xfrm>
            <a:off x="260348" y="5270978"/>
            <a:ext cx="3517132" cy="808585"/>
            <a:chOff x="4367808" y="5896888"/>
            <a:chExt cx="3517132" cy="808585"/>
          </a:xfrm>
        </p:grpSpPr>
        <p:sp>
          <p:nvSpPr>
            <p:cNvPr id="4" name="Rechteck 12">
              <a:extLst>
                <a:ext uri="{FF2B5EF4-FFF2-40B4-BE49-F238E27FC236}">
                  <a16:creationId xmlns:a16="http://schemas.microsoft.com/office/drawing/2014/main" id="{90CF38C6-529C-AF8A-74B5-911AB6FD8EF8}"/>
                </a:ext>
              </a:extLst>
            </p:cNvPr>
            <p:cNvSpPr/>
            <p:nvPr/>
          </p:nvSpPr>
          <p:spPr>
            <a:xfrm>
              <a:off x="4367808" y="5896888"/>
              <a:ext cx="3517132" cy="8085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72EEC894-6819-5EB5-31E1-37CAB0EE6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30487" y="6072841"/>
              <a:ext cx="664740" cy="445193"/>
            </a:xfrm>
            <a:prstGeom prst="rect">
              <a:avLst/>
            </a:prstGeom>
          </p:spPr>
        </p:pic>
        <p:sp>
          <p:nvSpPr>
            <p:cNvPr id="6" name="Textfeld 10">
              <a:extLst>
                <a:ext uri="{FF2B5EF4-FFF2-40B4-BE49-F238E27FC236}">
                  <a16:creationId xmlns:a16="http://schemas.microsoft.com/office/drawing/2014/main" id="{9E5C442B-BEFE-E79E-4BB1-9FE51B025562}"/>
                </a:ext>
              </a:extLst>
            </p:cNvPr>
            <p:cNvSpPr txBox="1"/>
            <p:nvPr/>
          </p:nvSpPr>
          <p:spPr>
            <a:xfrm>
              <a:off x="5195228" y="5977822"/>
              <a:ext cx="2689712" cy="646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GB" sz="800" i="1" noProof="0" dirty="0"/>
                <a:t>This project has received funding from the European Union’s Horizon Europe Research and Innovation programme under Grant Agreement No 101057511.</a:t>
              </a:r>
              <a:endParaRPr lang="en-GB" sz="800" noProof="0" dirty="0"/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ECE3E048-FFB9-1CC7-BACC-C380577457C4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038E2B-DFF0-FB9F-0469-E8CD152BE7D2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24" name="Straight Arrow Connector 26">
              <a:extLst>
                <a:ext uri="{FF2B5EF4-FFF2-40B4-BE49-F238E27FC236}">
                  <a16:creationId xmlns:a16="http://schemas.microsoft.com/office/drawing/2014/main" id="{22878BA8-C668-BF9A-D863-133C3941451D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5" name="Straight Arrow Connector 27">
              <a:extLst>
                <a:ext uri="{FF2B5EF4-FFF2-40B4-BE49-F238E27FC236}">
                  <a16:creationId xmlns:a16="http://schemas.microsoft.com/office/drawing/2014/main" id="{61A73F07-DF46-D5BD-CA9D-38FB04566E6B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6" name="TextBox 28">
              <a:extLst>
                <a:ext uri="{FF2B5EF4-FFF2-40B4-BE49-F238E27FC236}">
                  <a16:creationId xmlns:a16="http://schemas.microsoft.com/office/drawing/2014/main" id="{4B350292-AB6C-F3DD-000B-9EEF48A00BE0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27" name="TextBox 29">
              <a:extLst>
                <a:ext uri="{FF2B5EF4-FFF2-40B4-BE49-F238E27FC236}">
                  <a16:creationId xmlns:a16="http://schemas.microsoft.com/office/drawing/2014/main" id="{3638C4AF-39C2-26DF-98F0-460DE5CF4090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4CB523E-088A-5A76-7E58-73EAB6F04E5F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F192D320-29DF-D2E3-57A9-0B266FBDD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85AFE31-BF67-43AF-B276-8D0335F801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B6DC0EFF-D7E3-2910-1EAC-2AD35644B9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E90F89C8-3B6D-02A6-0608-6F95D7AFAB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82A10C5-6056-2FFE-7223-8BE9E14FEF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C2B419C-C544-923C-7363-22CD2D3978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69F1BFA-E5F0-FC06-14F8-B1913A26E1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CCA3FB03-CDDE-742B-3A7A-4002E2DF6F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pic>
        <p:nvPicPr>
          <p:cNvPr id="500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306687" flipH="1">
            <a:off x="2157142" y="4081931"/>
            <a:ext cx="1801697" cy="2512504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Rounded Rectangle 19"/>
          <p:cNvSpPr/>
          <p:nvPr/>
        </p:nvSpPr>
        <p:spPr>
          <a:xfrm>
            <a:off x="2305722" y="3029386"/>
            <a:ext cx="562356" cy="1607441"/>
          </a:xfrm>
          <a:prstGeom prst="roundRect">
            <a:avLst>
              <a:gd name="adj" fmla="val 16667"/>
            </a:avLst>
          </a:prstGeom>
          <a:solidFill>
            <a:srgbClr val="BB66E1">
              <a:alpha val="50000"/>
            </a:srgb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1C67EC-282A-F206-190B-6F1B5DC30705}"/>
              </a:ext>
            </a:extLst>
          </p:cNvPr>
          <p:cNvSpPr/>
          <p:nvPr/>
        </p:nvSpPr>
        <p:spPr>
          <a:xfrm rot="837516">
            <a:off x="3960403" y="1670941"/>
            <a:ext cx="2953782" cy="1723991"/>
          </a:xfrm>
          <a:prstGeom prst="rect">
            <a:avLst/>
          </a:prstGeom>
          <a:solidFill>
            <a:srgbClr val="FFFFFF">
              <a:alpha val="85641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Picture 33" descr="Picture 33">
            <a:extLst>
              <a:ext uri="{FF2B5EF4-FFF2-40B4-BE49-F238E27FC236}">
                <a16:creationId xmlns:a16="http://schemas.microsoft.com/office/drawing/2014/main" id="{545EE5BA-8905-C726-8079-DD7EAB4DF76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"/>
          <a:stretch>
            <a:fillRect/>
          </a:stretch>
        </p:blipFill>
        <p:spPr>
          <a:xfrm>
            <a:off x="3805885" y="1431830"/>
            <a:ext cx="5757012" cy="43176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700" y="0"/>
                </a:moveTo>
                <a:cubicBezTo>
                  <a:pt x="1208" y="0"/>
                  <a:pt x="0" y="1611"/>
                  <a:pt x="0" y="3600"/>
                </a:cubicBezTo>
                <a:lnTo>
                  <a:pt x="0" y="21600"/>
                </a:lnTo>
                <a:lnTo>
                  <a:pt x="18900" y="21600"/>
                </a:lnTo>
                <a:cubicBezTo>
                  <a:pt x="20392" y="21600"/>
                  <a:pt x="21600" y="19989"/>
                  <a:pt x="21600" y="18000"/>
                </a:cubicBezTo>
                <a:lnTo>
                  <a:pt x="21600" y="0"/>
                </a:lnTo>
                <a:lnTo>
                  <a:pt x="2700" y="0"/>
                </a:lnTo>
                <a:close/>
              </a:path>
            </a:pathLst>
          </a:custGeom>
          <a:ln w="88900" cap="sq">
            <a:solidFill>
              <a:srgbClr val="944CF0"/>
            </a:solidFill>
            <a:miter/>
          </a:ln>
          <a:effectLst>
            <a:outerShdw blurRad="254000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1ED4AC2-0167-AE35-1FF2-02DCD8C6CE21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48C25D5F-4120-DE40-B4BB-24557CA55281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9019BC8-83D6-196B-05F1-1BC7665976F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68394625-9F30-2F17-BF55-BC8AB5C5D0BB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5" name="Straight Connector 1">
              <a:extLst>
                <a:ext uri="{FF2B5EF4-FFF2-40B4-BE49-F238E27FC236}">
                  <a16:creationId xmlns:a16="http://schemas.microsoft.com/office/drawing/2014/main" id="{8C3B1387-A86D-47BC-D4C1-742FE182D9E2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860183D6-F5D5-8E00-0C8F-9AAE2547EBAE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7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1</a:t>
              </a:r>
              <a:r>
                <a:rPr dirty="0"/>
                <a:t>0/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BD25DE1-89C5-CC29-6436-FF513800F375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C56799-4F01-CA34-3ADB-F34989AC9398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31" name="Straight Arrow Connector 26">
              <a:extLst>
                <a:ext uri="{FF2B5EF4-FFF2-40B4-BE49-F238E27FC236}">
                  <a16:creationId xmlns:a16="http://schemas.microsoft.com/office/drawing/2014/main" id="{EE2F031B-8193-27D4-AC9C-B3AB5B32DBF8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2" name="Straight Arrow Connector 27">
              <a:extLst>
                <a:ext uri="{FF2B5EF4-FFF2-40B4-BE49-F238E27FC236}">
                  <a16:creationId xmlns:a16="http://schemas.microsoft.com/office/drawing/2014/main" id="{4D974E37-9634-03B9-8BBA-E16C960A6ADB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3" name="TextBox 28">
              <a:extLst>
                <a:ext uri="{FF2B5EF4-FFF2-40B4-BE49-F238E27FC236}">
                  <a16:creationId xmlns:a16="http://schemas.microsoft.com/office/drawing/2014/main" id="{969F3016-84AC-06F1-E2DB-C07072F938A2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34" name="TextBox 29">
              <a:extLst>
                <a:ext uri="{FF2B5EF4-FFF2-40B4-BE49-F238E27FC236}">
                  <a16:creationId xmlns:a16="http://schemas.microsoft.com/office/drawing/2014/main" id="{9335D64E-E475-121A-00AC-361B5AA27B4E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F8D9077-0BFF-2438-0C6A-A7933B697CAA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017468E-753E-3A3E-CAD0-93D542C5EF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CDA091E4-E1C8-7B87-F978-FF4DCD413C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C5D91915-E235-7172-7DA3-5D66152B4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5939EF91-0E70-F10F-3317-D130EA1539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FBC7935-C2B1-957F-AAC5-B5624C563F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A316B797-62D3-2BCF-4D79-817ED4FA5D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23062EEA-097B-FB61-A571-DF72B8E63A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A7377FFB-5C92-4197-06EA-324C9E67F0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sp>
        <p:nvSpPr>
          <p:cNvPr id="519" name="Rounded Rectangle 16"/>
          <p:cNvSpPr/>
          <p:nvPr/>
        </p:nvSpPr>
        <p:spPr>
          <a:xfrm>
            <a:off x="1574513" y="3038367"/>
            <a:ext cx="584487" cy="1607441"/>
          </a:xfrm>
          <a:prstGeom prst="roundRect">
            <a:avLst>
              <a:gd name="adj" fmla="val 16667"/>
            </a:avLst>
          </a:prstGeom>
          <a:solidFill>
            <a:schemeClr val="accent4">
              <a:alpha val="50000"/>
            </a:scheme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0" name="Rounded Rectangle 23"/>
          <p:cNvSpPr/>
          <p:nvPr/>
        </p:nvSpPr>
        <p:spPr>
          <a:xfrm>
            <a:off x="1181100" y="1318965"/>
            <a:ext cx="762000" cy="1422210"/>
          </a:xfrm>
          <a:prstGeom prst="roundRect">
            <a:avLst>
              <a:gd name="adj" fmla="val 16667"/>
            </a:avLst>
          </a:prstGeom>
          <a:solidFill>
            <a:schemeClr val="accent4">
              <a:alpha val="50000"/>
            </a:scheme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25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572933" flipH="1" flipV="1">
            <a:off x="1900483" y="841764"/>
            <a:ext cx="1801696" cy="1081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959734" flipH="1">
            <a:off x="1703102" y="4397095"/>
            <a:ext cx="1801696" cy="143599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" name="Picture 34">
            <a:extLst>
              <a:ext uri="{FF2B5EF4-FFF2-40B4-BE49-F238E27FC236}">
                <a16:creationId xmlns:a16="http://schemas.microsoft.com/office/drawing/2014/main" id="{6433102B-F275-B0BD-CA73-BA3B72E95FE1}"/>
              </a:ext>
            </a:extLst>
          </p:cNvPr>
          <p:cNvGrpSpPr/>
          <p:nvPr/>
        </p:nvGrpSpPr>
        <p:grpSpPr>
          <a:xfrm>
            <a:off x="4696004" y="1372957"/>
            <a:ext cx="4892047" cy="3865337"/>
            <a:chOff x="0" y="0"/>
            <a:chExt cx="4892046" cy="3865336"/>
          </a:xfrm>
        </p:grpSpPr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280E4322-D847-ADFC-37D5-657C56441443}"/>
                </a:ext>
              </a:extLst>
            </p:cNvPr>
            <p:cNvSpPr/>
            <p:nvPr/>
          </p:nvSpPr>
          <p:spPr>
            <a:xfrm>
              <a:off x="-1" y="-1"/>
              <a:ext cx="4892048" cy="38653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7101" y="0"/>
                  </a:lnTo>
                  <a:lnTo>
                    <a:pt x="21600" y="5694"/>
                  </a:lnTo>
                  <a:lnTo>
                    <a:pt x="21600" y="21600"/>
                  </a:lnTo>
                  <a:lnTo>
                    <a:pt x="21600" y="21600"/>
                  </a:lnTo>
                  <a:lnTo>
                    <a:pt x="4499" y="21600"/>
                  </a:lnTo>
                  <a:lnTo>
                    <a:pt x="0" y="159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20" name="image39.png" descr="image39.png">
              <a:extLst>
                <a:ext uri="{FF2B5EF4-FFF2-40B4-BE49-F238E27FC236}">
                  <a16:creationId xmlns:a16="http://schemas.microsoft.com/office/drawing/2014/main" id="{D0D7A553-270D-9C2B-3152-37C35388D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4889" t="19047" r="3" b="24593"/>
            <a:stretch>
              <a:fillRect/>
            </a:stretch>
          </p:blipFill>
          <p:spPr>
            <a:xfrm>
              <a:off x="-1" y="-1"/>
              <a:ext cx="4891883" cy="3865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5907"/>
                  </a:lnTo>
                  <a:lnTo>
                    <a:pt x="4500" y="21600"/>
                  </a:lnTo>
                  <a:lnTo>
                    <a:pt x="21600" y="21600"/>
                  </a:lnTo>
                  <a:lnTo>
                    <a:pt x="21600" y="5696"/>
                  </a:lnTo>
                  <a:lnTo>
                    <a:pt x="17102" y="0"/>
                  </a:lnTo>
                  <a:lnTo>
                    <a:pt x="0" y="0"/>
                  </a:lnTo>
                  <a:close/>
                </a:path>
              </a:pathLst>
            </a:custGeom>
            <a:ln w="88900" cap="sq">
              <a:solidFill>
                <a:srgbClr val="944CF0"/>
              </a:solidFill>
              <a:prstDash val="solid"/>
              <a:miter lim="800000"/>
            </a:ln>
            <a:effectLst>
              <a:outerShdw blurRad="88900" rotWithShape="0">
                <a:srgbClr val="000000">
                  <a:alpha val="45000"/>
                </a:srgbClr>
              </a:outerShdw>
            </a:effectLst>
          </p:spPr>
        </p:pic>
      </p:grpSp>
      <p:grpSp>
        <p:nvGrpSpPr>
          <p:cNvPr id="6" name="Picture 35">
            <a:extLst>
              <a:ext uri="{FF2B5EF4-FFF2-40B4-BE49-F238E27FC236}">
                <a16:creationId xmlns:a16="http://schemas.microsoft.com/office/drawing/2014/main" id="{6680F85F-FE8C-D593-AF86-6A4EFE435C4D}"/>
              </a:ext>
            </a:extLst>
          </p:cNvPr>
          <p:cNvGrpSpPr/>
          <p:nvPr/>
        </p:nvGrpSpPr>
        <p:grpSpPr>
          <a:xfrm>
            <a:off x="2300426" y="1666562"/>
            <a:ext cx="2138013" cy="3312544"/>
            <a:chOff x="0" y="0"/>
            <a:chExt cx="2138012" cy="3312543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5CAF8BDC-EC6E-2874-8668-FB58372B568A}"/>
                </a:ext>
              </a:extLst>
            </p:cNvPr>
            <p:cNvSpPr/>
            <p:nvPr/>
          </p:nvSpPr>
          <p:spPr>
            <a:xfrm>
              <a:off x="0" y="0"/>
              <a:ext cx="2138013" cy="3312544"/>
            </a:xfrm>
            <a:prstGeom prst="rect">
              <a:avLst/>
            </a:pr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8" name="image40.png" descr="image40.png">
              <a:extLst>
                <a:ext uri="{FF2B5EF4-FFF2-40B4-BE49-F238E27FC236}">
                  <a16:creationId xmlns:a16="http://schemas.microsoft.com/office/drawing/2014/main" id="{A0387254-7D02-D051-9CEF-7FD737932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2138013" cy="3312544"/>
            </a:xfrm>
            <a:prstGeom prst="rect">
              <a:avLst/>
            </a:prstGeom>
            <a:ln w="88900" cap="sq">
              <a:solidFill>
                <a:srgbClr val="944CF0"/>
              </a:solidFill>
              <a:prstDash val="solid"/>
              <a:miter lim="800000"/>
            </a:ln>
            <a:effectLst>
              <a:outerShdw blurRad="50800" dist="18000" dir="5400000" rotWithShape="0">
                <a:srgbClr val="000000">
                  <a:alpha val="40000"/>
                </a:srgbClr>
              </a:outerShdw>
            </a:effec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7A9C368-E0B7-F59C-D168-341C9B48BAE7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24" name="TextBox 3">
              <a:extLst>
                <a:ext uri="{FF2B5EF4-FFF2-40B4-BE49-F238E27FC236}">
                  <a16:creationId xmlns:a16="http://schemas.microsoft.com/office/drawing/2014/main" id="{042E4B4D-D465-C0DE-2B62-09747E03317D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5D4F93C9-B967-94A0-80F1-0FC307F7AD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0D5FE3A5-6B4B-3025-77B0-A03FE0EF8369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3" name="Straight Connector 1">
              <a:extLst>
                <a:ext uri="{FF2B5EF4-FFF2-40B4-BE49-F238E27FC236}">
                  <a16:creationId xmlns:a16="http://schemas.microsoft.com/office/drawing/2014/main" id="{A3D8C9DC-0AC1-27BB-D54B-E2EA6C8028DF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D98B7C19-8830-8E6C-A57A-EE20E5143705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8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1</a:t>
              </a:r>
              <a:r>
                <a:rPr dirty="0"/>
                <a:t>1/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51DDA-A121-94EC-C11C-B512D89E8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D3305F5-BE4E-5F64-64FA-5D62FB576FAD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3C715C-2E7B-A174-A524-5D22A09E946F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9" name="Straight Arrow Connector 26">
              <a:extLst>
                <a:ext uri="{FF2B5EF4-FFF2-40B4-BE49-F238E27FC236}">
                  <a16:creationId xmlns:a16="http://schemas.microsoft.com/office/drawing/2014/main" id="{141B6758-F03D-D0A7-7EF2-CED10AC47C4F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0" name="Straight Arrow Connector 27">
              <a:extLst>
                <a:ext uri="{FF2B5EF4-FFF2-40B4-BE49-F238E27FC236}">
                  <a16:creationId xmlns:a16="http://schemas.microsoft.com/office/drawing/2014/main" id="{BE2DE29F-A60A-8CB4-EF69-F240AE986CF2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0" name="TextBox 28">
              <a:extLst>
                <a:ext uri="{FF2B5EF4-FFF2-40B4-BE49-F238E27FC236}">
                  <a16:creationId xmlns:a16="http://schemas.microsoft.com/office/drawing/2014/main" id="{3965ABD5-E486-2F80-70EA-41B3E9000B90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21" name="TextBox 29">
              <a:extLst>
                <a:ext uri="{FF2B5EF4-FFF2-40B4-BE49-F238E27FC236}">
                  <a16:creationId xmlns:a16="http://schemas.microsoft.com/office/drawing/2014/main" id="{E2BA54F8-A0D9-7BDD-0760-F7E293324AA8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E11633D-FF17-CE9F-9D50-1FE88E14E796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481D6A3E-1B5B-276F-4CA4-987016FAD5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5885A74A-D022-8CE1-87FB-E4BD43C1D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374A2A5-C64F-F756-290C-6E7410ABF2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215C06F3-B591-549E-7E5C-802BC43D2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728E3AD3-D169-4562-9402-9709AA2E60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F128048B-65AA-1C26-6838-03905D1F16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0A225B4-C1CC-E9E8-4A32-93799E4CCA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C253D8B-873E-6B75-2274-BF674853E1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pic>
        <p:nvPicPr>
          <p:cNvPr id="558" name="Picture 2" descr="Picture 2">
            <a:extLst>
              <a:ext uri="{FF2B5EF4-FFF2-40B4-BE49-F238E27FC236}">
                <a16:creationId xmlns:a16="http://schemas.microsoft.com/office/drawing/2014/main" id="{29BC1371-BA99-606D-FB9B-AFD813545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825661" flipH="1">
            <a:off x="-28141" y="4575250"/>
            <a:ext cx="1938047" cy="1952969"/>
          </a:xfrm>
          <a:prstGeom prst="rect">
            <a:avLst/>
          </a:prstGeom>
          <a:ln w="12700">
            <a:miter lim="400000"/>
          </a:ln>
        </p:spPr>
      </p:pic>
      <p:sp>
        <p:nvSpPr>
          <p:cNvPr id="550" name="Rounded Rectangle 21">
            <a:extLst>
              <a:ext uri="{FF2B5EF4-FFF2-40B4-BE49-F238E27FC236}">
                <a16:creationId xmlns:a16="http://schemas.microsoft.com/office/drawing/2014/main" id="{4D402CDC-19D0-A5C1-433F-03EE3835768D}"/>
              </a:ext>
            </a:extLst>
          </p:cNvPr>
          <p:cNvSpPr/>
          <p:nvPr/>
        </p:nvSpPr>
        <p:spPr>
          <a:xfrm>
            <a:off x="184854" y="3087485"/>
            <a:ext cx="584488" cy="1543942"/>
          </a:xfrm>
          <a:prstGeom prst="roundRect">
            <a:avLst>
              <a:gd name="adj" fmla="val 16667"/>
            </a:avLst>
          </a:prstGeom>
          <a:solidFill>
            <a:srgbClr val="00B0F0">
              <a:alpha val="50000"/>
            </a:srgb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1" name="Rounded Rectangle 22">
            <a:extLst>
              <a:ext uri="{FF2B5EF4-FFF2-40B4-BE49-F238E27FC236}">
                <a16:creationId xmlns:a16="http://schemas.microsoft.com/office/drawing/2014/main" id="{A69A5D92-818E-505C-5B64-872C67846AE4}"/>
              </a:ext>
            </a:extLst>
          </p:cNvPr>
          <p:cNvSpPr/>
          <p:nvPr/>
        </p:nvSpPr>
        <p:spPr>
          <a:xfrm>
            <a:off x="184854" y="1306266"/>
            <a:ext cx="584488" cy="1414163"/>
          </a:xfrm>
          <a:prstGeom prst="roundRect">
            <a:avLst>
              <a:gd name="adj" fmla="val 16667"/>
            </a:avLst>
          </a:prstGeom>
          <a:solidFill>
            <a:srgbClr val="00B0F0">
              <a:alpha val="50000"/>
            </a:srgb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4" name="TextBox 28">
            <a:extLst>
              <a:ext uri="{FF2B5EF4-FFF2-40B4-BE49-F238E27FC236}">
                <a16:creationId xmlns:a16="http://schemas.microsoft.com/office/drawing/2014/main" id="{317181BC-2243-987A-630A-D40D5AEBB79F}"/>
              </a:ext>
            </a:extLst>
          </p:cNvPr>
          <p:cNvSpPr txBox="1"/>
          <p:nvPr/>
        </p:nvSpPr>
        <p:spPr>
          <a:xfrm>
            <a:off x="2900680" y="5974079"/>
            <a:ext cx="54883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20m</a:t>
            </a:r>
          </a:p>
        </p:txBody>
      </p:sp>
      <p:pic>
        <p:nvPicPr>
          <p:cNvPr id="26" name="Picture 2" descr="Picture 2">
            <a:extLst>
              <a:ext uri="{FF2B5EF4-FFF2-40B4-BE49-F238E27FC236}">
                <a16:creationId xmlns:a16="http://schemas.microsoft.com/office/drawing/2014/main" id="{2D768BDC-4077-193E-BA6D-32620A9AA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254903" flipH="1" flipV="1">
            <a:off x="571868" y="1939139"/>
            <a:ext cx="2319992" cy="17018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" name="Picture 38">
            <a:extLst>
              <a:ext uri="{FF2B5EF4-FFF2-40B4-BE49-F238E27FC236}">
                <a16:creationId xmlns:a16="http://schemas.microsoft.com/office/drawing/2014/main" id="{15638D6D-AB74-ABA7-392A-2FAC94D9EB76}"/>
              </a:ext>
            </a:extLst>
          </p:cNvPr>
          <p:cNvGrpSpPr/>
          <p:nvPr/>
        </p:nvGrpSpPr>
        <p:grpSpPr>
          <a:xfrm>
            <a:off x="1318702" y="3633413"/>
            <a:ext cx="6047230" cy="2754607"/>
            <a:chOff x="0" y="0"/>
            <a:chExt cx="6047228" cy="2754606"/>
          </a:xfrm>
        </p:grpSpPr>
        <p:sp>
          <p:nvSpPr>
            <p:cNvPr id="28" name="Shape">
              <a:extLst>
                <a:ext uri="{FF2B5EF4-FFF2-40B4-BE49-F238E27FC236}">
                  <a16:creationId xmlns:a16="http://schemas.microsoft.com/office/drawing/2014/main" id="{9407DEC2-4D5C-C4A6-D5B8-176A9D49EE91}"/>
                </a:ext>
              </a:extLst>
            </p:cNvPr>
            <p:cNvSpPr/>
            <p:nvPr/>
          </p:nvSpPr>
          <p:spPr>
            <a:xfrm>
              <a:off x="0" y="0"/>
              <a:ext cx="6047229" cy="27546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960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21600" y="21600"/>
                  </a:lnTo>
                  <a:lnTo>
                    <a:pt x="1640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29" name="image43.jpeg" descr="image43.jpeg">
              <a:extLst>
                <a:ext uri="{FF2B5EF4-FFF2-40B4-BE49-F238E27FC236}">
                  <a16:creationId xmlns:a16="http://schemas.microsoft.com/office/drawing/2014/main" id="{3B7738DC-300C-A51D-402A-020FF8799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39264"/>
            <a:stretch>
              <a:fillRect/>
            </a:stretch>
          </p:blipFill>
          <p:spPr>
            <a:xfrm>
              <a:off x="0" y="-1"/>
              <a:ext cx="6047185" cy="2754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7999"/>
                  </a:lnTo>
                  <a:lnTo>
                    <a:pt x="1640" y="21600"/>
                  </a:lnTo>
                  <a:lnTo>
                    <a:pt x="21600" y="21600"/>
                  </a:lnTo>
                  <a:lnTo>
                    <a:pt x="21600" y="3601"/>
                  </a:lnTo>
                  <a:lnTo>
                    <a:pt x="19960" y="0"/>
                  </a:lnTo>
                  <a:lnTo>
                    <a:pt x="0" y="0"/>
                  </a:lnTo>
                  <a:close/>
                </a:path>
              </a:pathLst>
            </a:custGeom>
            <a:ln w="88900" cap="sq">
              <a:solidFill>
                <a:srgbClr val="944CF0"/>
              </a:solidFill>
              <a:prstDash val="solid"/>
              <a:miter lim="800000"/>
            </a:ln>
            <a:effectLst>
              <a:outerShdw blurRad="88900" rotWithShape="0">
                <a:srgbClr val="000000">
                  <a:alpha val="45000"/>
                </a:srgbClr>
              </a:outerShdw>
            </a:effectLst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AD13FB3-87CB-DEB5-B054-AF7EFEA7A0FD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FCE0142A-0987-11B9-1B60-7367249A9967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C1B82E0-E3A6-E7E9-795C-EBD9C40389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3" name="Group 6">
            <a:extLst>
              <a:ext uri="{FF2B5EF4-FFF2-40B4-BE49-F238E27FC236}">
                <a16:creationId xmlns:a16="http://schemas.microsoft.com/office/drawing/2014/main" id="{C80FC33E-C5FA-C317-6D02-28713B0387C9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4" name="Straight Connector 1">
              <a:extLst>
                <a:ext uri="{FF2B5EF4-FFF2-40B4-BE49-F238E27FC236}">
                  <a16:creationId xmlns:a16="http://schemas.microsoft.com/office/drawing/2014/main" id="{9A1F6847-01B0-CC67-82FF-E3B7DA04179B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AB67C1AD-1931-5045-7EC1-F66604347906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7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1</a:t>
              </a:r>
              <a:r>
                <a:rPr lang="en-US" dirty="0"/>
                <a:t>2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488978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897" y="1373755"/>
            <a:ext cx="4699001" cy="460197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71" name="Group 15"/>
          <p:cNvGrpSpPr/>
          <p:nvPr/>
        </p:nvGrpSpPr>
        <p:grpSpPr>
          <a:xfrm>
            <a:off x="1090684" y="3176571"/>
            <a:ext cx="5999620" cy="3459983"/>
            <a:chOff x="0" y="0"/>
            <a:chExt cx="5999618" cy="3459981"/>
          </a:xfrm>
        </p:grpSpPr>
        <p:pic>
          <p:nvPicPr>
            <p:cNvPr id="569" name="Picture 12" descr="Picture 12"/>
            <p:cNvPicPr>
              <a:picLocks noChangeAspect="1"/>
            </p:cNvPicPr>
            <p:nvPr/>
          </p:nvPicPr>
          <p:blipFill>
            <a:blip r:embed="rId3"/>
            <a:srcRect b="9869"/>
            <a:stretch>
              <a:fillRect/>
            </a:stretch>
          </p:blipFill>
          <p:spPr>
            <a:xfrm>
              <a:off x="0" y="-1"/>
              <a:ext cx="5758249" cy="34599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70" name="Rectangle 14"/>
            <p:cNvSpPr/>
            <p:nvPr/>
          </p:nvSpPr>
          <p:spPr>
            <a:xfrm>
              <a:off x="3990273" y="2577708"/>
              <a:ext cx="2009347" cy="88227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572" name="Picture 5" descr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1173084"/>
            <a:ext cx="6997700" cy="2250363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TextBox 7"/>
          <p:cNvSpPr txBox="1"/>
          <p:nvPr/>
        </p:nvSpPr>
        <p:spPr>
          <a:xfrm>
            <a:off x="283036" y="5300624"/>
            <a:ext cx="1101526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6C31FE"/>
                </a:solidFill>
              </a:defRPr>
            </a:pPr>
            <a:r>
              <a:t>0.833 Hz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6C31FE"/>
                </a:solidFill>
              </a:defRPr>
            </a:pPr>
            <a:r>
              <a:t>1.667 Hz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6C31FE"/>
                </a:solidFill>
              </a:defRPr>
            </a:pPr>
            <a:r>
              <a:t>5 Hz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6C31FE"/>
                </a:solidFill>
              </a:defRPr>
            </a:pPr>
            <a:r>
              <a:t>10 Hz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1069D2-DF65-6C45-8159-72B0935A2B9C}"/>
              </a:ext>
            </a:extLst>
          </p:cNvPr>
          <p:cNvGrpSpPr/>
          <p:nvPr/>
        </p:nvGrpSpPr>
        <p:grpSpPr>
          <a:xfrm>
            <a:off x="-2" y="378357"/>
            <a:ext cx="9545445" cy="738664"/>
            <a:chOff x="0" y="378357"/>
            <a:chExt cx="6134079" cy="738664"/>
          </a:xfrm>
        </p:grpSpPr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39F02B40-C58D-F094-0A89-C8E04FE344D9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Main </a:t>
              </a:r>
              <a:r>
                <a:rPr lang="en-US" dirty="0"/>
                <a:t>features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&amp; </a:t>
              </a:r>
              <a:r>
                <a:rPr lang="en-US" dirty="0"/>
                <a:t>parameters</a:t>
              </a:r>
              <a:endParaRPr lang="en-US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5BE3FE1-CB18-4547-7DDE-CDC3090AAED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F1D2B57D-AC48-D8A6-8616-CCF65FC670DE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4" name="Straight Connector 1">
              <a:extLst>
                <a:ext uri="{FF2B5EF4-FFF2-40B4-BE49-F238E27FC236}">
                  <a16:creationId xmlns:a16="http://schemas.microsoft.com/office/drawing/2014/main" id="{ACDE98EE-5F38-3743-DBA7-5668A5CFB4D6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16CB529F-7E6C-25EC-5D55-1413B431D610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5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1</a:t>
              </a:r>
              <a:r>
                <a:rPr lang="en-US" dirty="0"/>
                <a:t>3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B1DB8-162C-FAF2-EE6E-240110A3E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37FD7B-8600-49B7-5A5D-1F22F480C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302" y="2243479"/>
            <a:ext cx="7772400" cy="3084882"/>
          </a:xfrm>
          <a:prstGeom prst="rect">
            <a:avLst/>
          </a:prstGeom>
        </p:spPr>
      </p:pic>
      <p:sp>
        <p:nvSpPr>
          <p:cNvPr id="7" name="Rectangle: Rounded Corners 12">
            <a:extLst>
              <a:ext uri="{FF2B5EF4-FFF2-40B4-BE49-F238E27FC236}">
                <a16:creationId xmlns:a16="http://schemas.microsoft.com/office/drawing/2014/main" id="{73EB0A0D-043E-058F-771F-B834344D6C48}"/>
              </a:ext>
            </a:extLst>
          </p:cNvPr>
          <p:cNvSpPr/>
          <p:nvPr/>
        </p:nvSpPr>
        <p:spPr>
          <a:xfrm>
            <a:off x="367217" y="1354799"/>
            <a:ext cx="3802931" cy="428312"/>
          </a:xfrm>
          <a:prstGeom prst="roundRect">
            <a:avLst>
              <a:gd name="adj" fmla="val 10700"/>
            </a:avLst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EXPERIMENT TYPE DISTRIBUTION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6EAE1A-DE50-68A8-B4A3-08F44F46F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98" y="1911218"/>
            <a:ext cx="4380259" cy="2262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751837-9FFC-5E0F-3315-8AB603BB0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063" y="4573124"/>
            <a:ext cx="2851237" cy="1992563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A5DBA12-931E-147B-E819-C8BE43D32BA6}"/>
              </a:ext>
            </a:extLst>
          </p:cNvPr>
          <p:cNvSpPr/>
          <p:nvPr/>
        </p:nvSpPr>
        <p:spPr>
          <a:xfrm>
            <a:off x="306069" y="4144812"/>
            <a:ext cx="3925229" cy="428312"/>
          </a:xfrm>
          <a:prstGeom prst="roundRect">
            <a:avLst>
              <a:gd name="adj" fmla="val 10700"/>
            </a:avLst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EXPERIMENT ORIGIN DISTRIBUTION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7CC50BEE-F503-A7B7-8B73-1804C3898CD5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8" name="Straight Connector 1">
              <a:extLst>
                <a:ext uri="{FF2B5EF4-FFF2-40B4-BE49-F238E27FC236}">
                  <a16:creationId xmlns:a16="http://schemas.microsoft.com/office/drawing/2014/main" id="{1EFE19A5-33DA-FEE8-C40B-6033210F6FCB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B0D4B94C-8E34-D2A5-1DA6-F315779AE2E7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5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1</a:t>
              </a:r>
              <a:r>
                <a:rPr lang="en-US" dirty="0"/>
                <a:t>4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79E185-129C-CCC7-9453-C9DC76D65220}"/>
              </a:ext>
            </a:extLst>
          </p:cNvPr>
          <p:cNvGrpSpPr/>
          <p:nvPr/>
        </p:nvGrpSpPr>
        <p:grpSpPr>
          <a:xfrm>
            <a:off x="-2" y="378357"/>
            <a:ext cx="9545445" cy="738664"/>
            <a:chOff x="0" y="378357"/>
            <a:chExt cx="6134079" cy="738664"/>
          </a:xfrm>
        </p:grpSpPr>
        <p:sp>
          <p:nvSpPr>
            <p:cNvPr id="14" name="TextBox 3">
              <a:extLst>
                <a:ext uri="{FF2B5EF4-FFF2-40B4-BE49-F238E27FC236}">
                  <a16:creationId xmlns:a16="http://schemas.microsoft.com/office/drawing/2014/main" id="{8AB4F1CB-FDE3-647E-22AE-DB280A49B676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Main </a:t>
              </a:r>
              <a:r>
                <a:rPr lang="en-US" dirty="0"/>
                <a:t>features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&amp; </a:t>
              </a:r>
              <a:r>
                <a:rPr lang="en-US" dirty="0"/>
                <a:t>parameters</a:t>
              </a:r>
              <a:endParaRPr lang="en-US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8F225AB-5BD7-0537-F8A1-DEDF69FC03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51666763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A9755-40D7-160A-3F99-469725CD6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CC3257E-3C0B-A18A-D4B3-594425A38208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AD7E1D1D-AE8A-43D4-089D-C466961DBD43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2371300-16C2-08E8-31D4-BEDC6AA5A3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E585B1-1FF2-CDE9-38FB-94806E1BC569}"/>
              </a:ext>
            </a:extLst>
          </p:cNvPr>
          <p:cNvGrpSpPr/>
          <p:nvPr/>
        </p:nvGrpSpPr>
        <p:grpSpPr>
          <a:xfrm>
            <a:off x="306069" y="1627997"/>
            <a:ext cx="3844309" cy="1020546"/>
            <a:chOff x="966518" y="1580007"/>
            <a:chExt cx="3844309" cy="1020546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3EB15634-F556-DCF3-8087-F36E1FA517F0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4893D89-2A4B-A9C0-CE24-45810F8A26CA}"/>
                </a:ext>
              </a:extLst>
            </p:cNvPr>
            <p:cNvSpPr txBox="1"/>
            <p:nvPr/>
          </p:nvSpPr>
          <p:spPr>
            <a:xfrm>
              <a:off x="966518" y="1855685"/>
              <a:ext cx="3844309" cy="400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MEDICAL EXPERIMENT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02A94D-4C06-4064-3EF2-0761C9E6AE97}"/>
              </a:ext>
            </a:extLst>
          </p:cNvPr>
          <p:cNvGrpSpPr/>
          <p:nvPr/>
        </p:nvGrpSpPr>
        <p:grpSpPr>
          <a:xfrm>
            <a:off x="4896472" y="2949740"/>
            <a:ext cx="7171888" cy="2930744"/>
            <a:chOff x="4848499" y="2141953"/>
            <a:chExt cx="7171888" cy="29307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FB3C5FA-A019-5515-CBA9-187CAD83B5B7}"/>
                </a:ext>
              </a:extLst>
            </p:cNvPr>
            <p:cNvGrpSpPr/>
            <p:nvPr/>
          </p:nvGrpSpPr>
          <p:grpSpPr>
            <a:xfrm>
              <a:off x="4848499" y="2321200"/>
              <a:ext cx="7171888" cy="2751497"/>
              <a:chOff x="4890052" y="1353364"/>
              <a:chExt cx="7171888" cy="2751497"/>
            </a:xfrm>
          </p:grpSpPr>
          <p:pic>
            <p:nvPicPr>
              <p:cNvPr id="28" name="Picture 27" descr="A graph of a function&#10;&#10;Description automatically generated with medium confidence">
                <a:extLst>
                  <a:ext uri="{FF2B5EF4-FFF2-40B4-BE49-F238E27FC236}">
                    <a16:creationId xmlns:a16="http://schemas.microsoft.com/office/drawing/2014/main" id="{14174E36-DE40-4C23-C932-45289EF9A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0156" y="1548871"/>
                <a:ext cx="7071784" cy="2555990"/>
              </a:xfrm>
              <a:prstGeom prst="rect">
                <a:avLst/>
              </a:prstGeom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27C1D6A0-5AED-8D2B-7A35-4CB217B12A64}"/>
                  </a:ext>
                </a:extLst>
              </p:cNvPr>
              <p:cNvSpPr/>
              <p:nvPr/>
            </p:nvSpPr>
            <p:spPr>
              <a:xfrm>
                <a:off x="4890052" y="1353364"/>
                <a:ext cx="427383" cy="4555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2FE17BE0-C272-13E0-0E69-2310153A53BF}"/>
                  </a:ext>
                </a:extLst>
              </p:cNvPr>
              <p:cNvSpPr/>
              <p:nvPr/>
            </p:nvSpPr>
            <p:spPr>
              <a:xfrm>
                <a:off x="8486292" y="1353364"/>
                <a:ext cx="427383" cy="4555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0D374D-D2E1-3BB3-A1D5-1F5BB0263F6D}"/>
                </a:ext>
              </a:extLst>
            </p:cNvPr>
            <p:cNvSpPr txBox="1"/>
            <p:nvPr/>
          </p:nvSpPr>
          <p:spPr>
            <a:xfrm>
              <a:off x="5716703" y="2145457"/>
              <a:ext cx="226662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Same “instantaneous” dose rate</a:t>
              </a:r>
              <a:endParaRPr sz="12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9DB5910-74E5-766F-577B-32590D057C17}"/>
                </a:ext>
              </a:extLst>
            </p:cNvPr>
            <p:cNvSpPr txBox="1"/>
            <p:nvPr/>
          </p:nvSpPr>
          <p:spPr>
            <a:xfrm>
              <a:off x="9201898" y="2141953"/>
              <a:ext cx="278316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Factor ~ 15  in “instantaneous” dose rate</a:t>
              </a:r>
              <a:endParaRPr sz="1200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4E369DC-0FD9-6086-0022-FF0ED13BB877}"/>
              </a:ext>
            </a:extLst>
          </p:cNvPr>
          <p:cNvSpPr txBox="1"/>
          <p:nvPr/>
        </p:nvSpPr>
        <p:spPr>
          <a:xfrm>
            <a:off x="2534653" y="6042865"/>
            <a:ext cx="707178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</a:rPr>
              <a:t>Kacem, Houda, et al. "Modification of the microstructure of the CERN-CLEAR-VHEE beam at the picosecond scale modifies ZFE morphogenesis but has no impact on hydrogen peroxide production." </a:t>
            </a:r>
            <a:r>
              <a:rPr lang="en-US" sz="1000" i="1" dirty="0">
                <a:latin typeface="Arial" panose="020B0604020202020204" pitchFamily="34" charset="0"/>
              </a:rPr>
              <a:t>Radiotherapy and Oncology</a:t>
            </a:r>
            <a:r>
              <a:rPr lang="en-US" sz="1000" dirty="0">
                <a:latin typeface="Arial" panose="020B0604020202020204" pitchFamily="34" charset="0"/>
              </a:rPr>
              <a:t> 209 (2025): 110942.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96F8DBD-D045-042A-7E84-02BC93F77032}"/>
              </a:ext>
            </a:extLst>
          </p:cNvPr>
          <p:cNvGrpSpPr/>
          <p:nvPr/>
        </p:nvGrpSpPr>
        <p:grpSpPr>
          <a:xfrm>
            <a:off x="119662" y="2985339"/>
            <a:ext cx="4712026" cy="2806090"/>
            <a:chOff x="0" y="2972263"/>
            <a:chExt cx="4947348" cy="29462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C9279C4-C4BC-9CD4-CE47-B97159AD2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972263"/>
              <a:ext cx="4947348" cy="2946228"/>
            </a:xfrm>
            <a:prstGeom prst="rect">
              <a:avLst/>
            </a:prstGeom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867978C-2AFC-0794-9D5C-EE0E556117A7}"/>
                </a:ext>
              </a:extLst>
            </p:cNvPr>
            <p:cNvSpPr/>
            <p:nvPr/>
          </p:nvSpPr>
          <p:spPr>
            <a:xfrm>
              <a:off x="171613" y="2972263"/>
              <a:ext cx="445381" cy="339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87B53E68-2860-EF1A-F0D7-1E4FC56C930F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553F3720-63E6-F65D-917B-6588C278BFAB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9F5C254-4422-F46E-63FB-FC7707170F64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4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1</a:t>
              </a:r>
              <a:r>
                <a:rPr lang="en-US" dirty="0"/>
                <a:t>5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96369088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D10C1-2959-E323-D236-B4C862F3B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AE674C-22A3-FF69-5166-CF093D4CB06D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CF61BD9F-CED3-9DFF-8B20-3121F2EF150B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F0B9755D-C795-F562-FF87-CC9378D0599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91B6E9-1A01-2D3D-6513-FAA5F88FA4F4}"/>
              </a:ext>
            </a:extLst>
          </p:cNvPr>
          <p:cNvGrpSpPr/>
          <p:nvPr/>
        </p:nvGrpSpPr>
        <p:grpSpPr>
          <a:xfrm>
            <a:off x="306069" y="1627997"/>
            <a:ext cx="3844309" cy="1020546"/>
            <a:chOff x="966518" y="1580007"/>
            <a:chExt cx="3844309" cy="1020546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0B30FC0-16D7-7EE3-F179-A1D854C68B7E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F51510-3320-C5A9-2002-1CC436A3815A}"/>
                </a:ext>
              </a:extLst>
            </p:cNvPr>
            <p:cNvSpPr txBox="1"/>
            <p:nvPr/>
          </p:nvSpPr>
          <p:spPr>
            <a:xfrm>
              <a:off x="966518" y="1855685"/>
              <a:ext cx="3844309" cy="400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MEDICAL EXPERIMENT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F4580BF-C325-373B-1DEB-2F4CC4F8CDBB}"/>
              </a:ext>
            </a:extLst>
          </p:cNvPr>
          <p:cNvGrpSpPr/>
          <p:nvPr/>
        </p:nvGrpSpPr>
        <p:grpSpPr>
          <a:xfrm>
            <a:off x="4896472" y="2949740"/>
            <a:ext cx="7171888" cy="2930744"/>
            <a:chOff x="4848499" y="2141953"/>
            <a:chExt cx="7171888" cy="29307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D1715C-88F7-6902-A831-6670409DC922}"/>
                </a:ext>
              </a:extLst>
            </p:cNvPr>
            <p:cNvGrpSpPr/>
            <p:nvPr/>
          </p:nvGrpSpPr>
          <p:grpSpPr>
            <a:xfrm>
              <a:off x="4848499" y="2321200"/>
              <a:ext cx="7171888" cy="2751497"/>
              <a:chOff x="4890052" y="1353364"/>
              <a:chExt cx="7171888" cy="2751497"/>
            </a:xfrm>
          </p:grpSpPr>
          <p:pic>
            <p:nvPicPr>
              <p:cNvPr id="28" name="Picture 27" descr="A graph of a function&#10;&#10;Description automatically generated with medium confidence">
                <a:extLst>
                  <a:ext uri="{FF2B5EF4-FFF2-40B4-BE49-F238E27FC236}">
                    <a16:creationId xmlns:a16="http://schemas.microsoft.com/office/drawing/2014/main" id="{9897E20F-E030-845D-EFA7-35475AD47E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0156" y="1548871"/>
                <a:ext cx="7071784" cy="2555990"/>
              </a:xfrm>
              <a:prstGeom prst="rect">
                <a:avLst/>
              </a:prstGeom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50027D3-3B70-F578-6EC6-A439F93CC275}"/>
                  </a:ext>
                </a:extLst>
              </p:cNvPr>
              <p:cNvSpPr/>
              <p:nvPr/>
            </p:nvSpPr>
            <p:spPr>
              <a:xfrm>
                <a:off x="4890052" y="1353364"/>
                <a:ext cx="427383" cy="4555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A14198A-9FB2-7A9F-A9F6-63C2D5DC4277}"/>
                  </a:ext>
                </a:extLst>
              </p:cNvPr>
              <p:cNvSpPr/>
              <p:nvPr/>
            </p:nvSpPr>
            <p:spPr>
              <a:xfrm>
                <a:off x="8486292" y="1353364"/>
                <a:ext cx="427383" cy="4555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4174CD-F39D-9366-7182-27FC312021F9}"/>
                </a:ext>
              </a:extLst>
            </p:cNvPr>
            <p:cNvSpPr txBox="1"/>
            <p:nvPr/>
          </p:nvSpPr>
          <p:spPr>
            <a:xfrm>
              <a:off x="5716703" y="2145457"/>
              <a:ext cx="226662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Same “instantaneous” dose rate</a:t>
              </a:r>
              <a:endParaRPr sz="12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DD8A28-B8A3-2A1C-62A2-F6630E661CA8}"/>
                </a:ext>
              </a:extLst>
            </p:cNvPr>
            <p:cNvSpPr txBox="1"/>
            <p:nvPr/>
          </p:nvSpPr>
          <p:spPr>
            <a:xfrm>
              <a:off x="9201898" y="2141953"/>
              <a:ext cx="278316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Factor ~ 15  in “instantaneous” dose rate</a:t>
              </a:r>
              <a:endParaRPr sz="1200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686EF4D-1741-393F-01D0-F156CF963A13}"/>
              </a:ext>
            </a:extLst>
          </p:cNvPr>
          <p:cNvSpPr txBox="1"/>
          <p:nvPr/>
        </p:nvSpPr>
        <p:spPr>
          <a:xfrm>
            <a:off x="2534653" y="6042865"/>
            <a:ext cx="707178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</a:rPr>
              <a:t>Kacem, Houda, et al. "Modification of the microstructure of the CERN-CLEAR-VHEE beam at the picosecond scale modifies ZFE morphogenesis but has no impact on hydrogen peroxide production." </a:t>
            </a:r>
            <a:r>
              <a:rPr lang="en-US" sz="1000" i="1" dirty="0">
                <a:latin typeface="Arial" panose="020B0604020202020204" pitchFamily="34" charset="0"/>
              </a:rPr>
              <a:t>Radiotherapy and Oncology</a:t>
            </a:r>
            <a:r>
              <a:rPr lang="en-US" sz="1000" dirty="0">
                <a:latin typeface="Arial" panose="020B0604020202020204" pitchFamily="34" charset="0"/>
              </a:rPr>
              <a:t> 209 (2025): 110942.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55F9F4A-71D6-79A7-AE40-A3DB90C008C8}"/>
              </a:ext>
            </a:extLst>
          </p:cNvPr>
          <p:cNvGrpSpPr/>
          <p:nvPr/>
        </p:nvGrpSpPr>
        <p:grpSpPr>
          <a:xfrm>
            <a:off x="119662" y="2985339"/>
            <a:ext cx="4712026" cy="2806090"/>
            <a:chOff x="0" y="2972263"/>
            <a:chExt cx="4947348" cy="29462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7207B8F-3980-137C-4171-601DF340B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972263"/>
              <a:ext cx="4947348" cy="2946228"/>
            </a:xfrm>
            <a:prstGeom prst="rect">
              <a:avLst/>
            </a:prstGeom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1E4D388-51CF-C60B-D98D-0B75F2BCB07D}"/>
                </a:ext>
              </a:extLst>
            </p:cNvPr>
            <p:cNvSpPr/>
            <p:nvPr/>
          </p:nvSpPr>
          <p:spPr>
            <a:xfrm>
              <a:off x="171613" y="2972263"/>
              <a:ext cx="445381" cy="339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8597D3-0ADC-3EF2-D070-53D20FD1D442}"/>
              </a:ext>
            </a:extLst>
          </p:cNvPr>
          <p:cNvGrpSpPr/>
          <p:nvPr/>
        </p:nvGrpSpPr>
        <p:grpSpPr>
          <a:xfrm>
            <a:off x="1002111" y="3885067"/>
            <a:ext cx="5093889" cy="519275"/>
            <a:chOff x="966518" y="1580007"/>
            <a:chExt cx="3903736" cy="1020546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94211D2-7ADB-3786-B883-A8A4AE78B54A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8758B03-1426-20F0-BC49-70CAEA4FE391}"/>
                </a:ext>
              </a:extLst>
            </p:cNvPr>
            <p:cNvSpPr txBox="1"/>
            <p:nvPr/>
          </p:nvSpPr>
          <p:spPr>
            <a:xfrm>
              <a:off x="1025945" y="1726070"/>
              <a:ext cx="3844309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n-US" sz="2000" b="1" dirty="0"/>
                <a:t>DOSIMETRY FOR HIGH DOSE RATE</a:t>
              </a:r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3C1803E-7029-A398-9210-A337AD534C2E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12" name="Straight Connector 1">
              <a:extLst>
                <a:ext uri="{FF2B5EF4-FFF2-40B4-BE49-F238E27FC236}">
                  <a16:creationId xmlns:a16="http://schemas.microsoft.com/office/drawing/2014/main" id="{716EC0FE-846C-F68B-15D6-EE6DCCC59EBD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5D588F03-7F6E-5800-6DCF-47CA4A935A93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4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1</a:t>
              </a:r>
              <a:r>
                <a:rPr lang="en-US" dirty="0"/>
                <a:t>6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D5454E-1D6F-63DB-89F3-4CBD767FC367}"/>
              </a:ext>
            </a:extLst>
          </p:cNvPr>
          <p:cNvGrpSpPr/>
          <p:nvPr/>
        </p:nvGrpSpPr>
        <p:grpSpPr>
          <a:xfrm>
            <a:off x="999187" y="3128987"/>
            <a:ext cx="3897285" cy="519275"/>
            <a:chOff x="966517" y="1580007"/>
            <a:chExt cx="4306332" cy="1020546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73AB15BF-BD77-83AD-14B7-688305DA11D2}"/>
                </a:ext>
              </a:extLst>
            </p:cNvPr>
            <p:cNvSpPr/>
            <p:nvPr/>
          </p:nvSpPr>
          <p:spPr>
            <a:xfrm>
              <a:off x="966517" y="1580007"/>
              <a:ext cx="4306332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0974CB-7D36-0AB0-923A-58E701A1E2DD}"/>
                </a:ext>
              </a:extLst>
            </p:cNvPr>
            <p:cNvSpPr txBox="1"/>
            <p:nvPr/>
          </p:nvSpPr>
          <p:spPr>
            <a:xfrm>
              <a:off x="1004707" y="1715554"/>
              <a:ext cx="4268141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ctr"/>
              <a:r>
                <a:rPr lang="en-US" sz="2000" b="1" dirty="0"/>
                <a:t>UNIFORM DOSE DELIVERY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93225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3EF51-2083-EF81-C1CD-384796DCB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6AFB92-F9ED-2BBC-AFA5-108A334C923A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D806762E-CB17-7A16-6291-3C78802E4C47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8A30A9EA-C778-056D-A337-A5ED3C39B91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9D8588-F331-D749-1190-93C88B0B399A}"/>
              </a:ext>
            </a:extLst>
          </p:cNvPr>
          <p:cNvGrpSpPr/>
          <p:nvPr/>
        </p:nvGrpSpPr>
        <p:grpSpPr>
          <a:xfrm>
            <a:off x="7381175" y="1580007"/>
            <a:ext cx="3844309" cy="1020546"/>
            <a:chOff x="5690914" y="1580007"/>
            <a:chExt cx="3844309" cy="1020546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CD46F7DF-86B0-40D8-BEBC-12D989DB182D}"/>
                </a:ext>
              </a:extLst>
            </p:cNvPr>
            <p:cNvSpPr/>
            <p:nvPr/>
          </p:nvSpPr>
          <p:spPr>
            <a:xfrm>
              <a:off x="5690914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A1C1DD-8380-B69F-C05C-96DB12C840B1}"/>
                </a:ext>
              </a:extLst>
            </p:cNvPr>
            <p:cNvSpPr txBox="1"/>
            <p:nvPr/>
          </p:nvSpPr>
          <p:spPr>
            <a:xfrm>
              <a:off x="5690914" y="1855685"/>
              <a:ext cx="3844309" cy="400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ctr"/>
              <a:r>
                <a:rPr lang="en-US" sz="2000" b="1" dirty="0"/>
                <a:t>ML/AI EXPERIMENT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BE0C2D-BF67-E3C5-AF14-83DD3F10818D}"/>
              </a:ext>
            </a:extLst>
          </p:cNvPr>
          <p:cNvGrpSpPr/>
          <p:nvPr/>
        </p:nvGrpSpPr>
        <p:grpSpPr>
          <a:xfrm>
            <a:off x="306069" y="2936507"/>
            <a:ext cx="2735619" cy="3236817"/>
            <a:chOff x="164931" y="4734629"/>
            <a:chExt cx="2735619" cy="3236817"/>
          </a:xfrm>
        </p:grpSpPr>
        <p:pic>
          <p:nvPicPr>
            <p:cNvPr id="5" name="Picture 4" descr="Picture 4">
              <a:extLst>
                <a:ext uri="{FF2B5EF4-FFF2-40B4-BE49-F238E27FC236}">
                  <a16:creationId xmlns:a16="http://schemas.microsoft.com/office/drawing/2014/main" id="{48C6151D-70E8-FC92-8156-86E845D13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0460" b="6928"/>
            <a:stretch>
              <a:fillRect/>
            </a:stretch>
          </p:blipFill>
          <p:spPr>
            <a:xfrm>
              <a:off x="178121" y="4734629"/>
              <a:ext cx="2722429" cy="15430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" name="Picture 2" descr="Picture 2">
              <a:extLst>
                <a:ext uri="{FF2B5EF4-FFF2-40B4-BE49-F238E27FC236}">
                  <a16:creationId xmlns:a16="http://schemas.microsoft.com/office/drawing/2014/main" id="{AADD5D72-CC42-AECD-3EF1-6EA192FB3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443" b="8945"/>
            <a:stretch>
              <a:fillRect/>
            </a:stretch>
          </p:blipFill>
          <p:spPr>
            <a:xfrm>
              <a:off x="164931" y="6428415"/>
              <a:ext cx="2722431" cy="15430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D08BE41-026D-B713-653B-055F3B189BA5}"/>
              </a:ext>
            </a:extLst>
          </p:cNvPr>
          <p:cNvGrpSpPr/>
          <p:nvPr/>
        </p:nvGrpSpPr>
        <p:grpSpPr>
          <a:xfrm>
            <a:off x="6096001" y="3104955"/>
            <a:ext cx="5248202" cy="3374688"/>
            <a:chOff x="6113299" y="1090785"/>
            <a:chExt cx="5857739" cy="376663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843C17D-EFC2-B271-EA48-66654BC30D47}"/>
                </a:ext>
              </a:extLst>
            </p:cNvPr>
            <p:cNvGrpSpPr/>
            <p:nvPr/>
          </p:nvGrpSpPr>
          <p:grpSpPr>
            <a:xfrm>
              <a:off x="6238150" y="1090785"/>
              <a:ext cx="5732888" cy="3766631"/>
              <a:chOff x="4233551" y="1003773"/>
              <a:chExt cx="7314766" cy="4551788"/>
            </a:xfrm>
          </p:grpSpPr>
          <p:pic>
            <p:nvPicPr>
              <p:cNvPr id="11" name="Picture 2" descr="Time Series Forecasting with Prophet: An High Level mini-Guide and  Optimization Tips | by Rahul S | Medium">
                <a:extLst>
                  <a:ext uri="{FF2B5EF4-FFF2-40B4-BE49-F238E27FC236}">
                    <a16:creationId xmlns:a16="http://schemas.microsoft.com/office/drawing/2014/main" id="{A9C169AB-0A77-D8EE-E876-A0187A43B2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33551" y="1003773"/>
                <a:ext cx="7314766" cy="45247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D98A7869-086E-DC83-B7E3-C51DC441769F}"/>
                      </a:ext>
                    </a:extLst>
                  </p:cNvPr>
                  <p:cNvSpPr txBox="1"/>
                  <p:nvPr/>
                </p:nvSpPr>
                <p:spPr>
                  <a:xfrm>
                    <a:off x="10876845" y="5035822"/>
                    <a:ext cx="160172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D048A758-189F-6A62-BE75-06D95274332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76845" y="5035822"/>
                    <a:ext cx="160172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28571" r="-21429" b="-4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77A8019F-D6F4-E6F1-CA68-EA9FE73451D4}"/>
                      </a:ext>
                    </a:extLst>
                  </p:cNvPr>
                  <p:cNvSpPr txBox="1"/>
                  <p:nvPr/>
                </p:nvSpPr>
                <p:spPr>
                  <a:xfrm>
                    <a:off x="6422416" y="5247784"/>
                    <a:ext cx="268728" cy="30777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F8879002-374D-1CCD-5D70-8525E8A2675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22416" y="5247784"/>
                    <a:ext cx="268728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35294" r="-23529" b="-2381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7C738E1-0B7B-E978-24E3-CF5AE7A8C033}"/>
                    </a:ext>
                  </a:extLst>
                </p:cNvPr>
                <p:cNvSpPr txBox="1"/>
                <p:nvPr/>
              </p:nvSpPr>
              <p:spPr>
                <a:xfrm>
                  <a:off x="6113299" y="1117021"/>
                  <a:ext cx="21595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81CC9A1-758B-CDD2-5873-F75221B3BA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3299" y="1117021"/>
                  <a:ext cx="215957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22222" r="-22222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Picture 2" descr="Intelligent Autonomous Systems | Research / Reinforcement Learning">
            <a:extLst>
              <a:ext uri="{FF2B5EF4-FFF2-40B4-BE49-F238E27FC236}">
                <a16:creationId xmlns:a16="http://schemas.microsoft.com/office/drawing/2014/main" id="{583283BD-333F-BFDB-FE3B-9EEA83B95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/>
        </p:blipFill>
        <p:spPr bwMode="auto">
          <a:xfrm>
            <a:off x="2316883" y="1621424"/>
            <a:ext cx="5230004" cy="523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6">
            <a:extLst>
              <a:ext uri="{FF2B5EF4-FFF2-40B4-BE49-F238E27FC236}">
                <a16:creationId xmlns:a16="http://schemas.microsoft.com/office/drawing/2014/main" id="{5F81893A-890F-EA13-A296-7A1F811C9ECE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18" name="Straight Connector 1">
              <a:extLst>
                <a:ext uri="{FF2B5EF4-FFF2-40B4-BE49-F238E27FC236}">
                  <a16:creationId xmlns:a16="http://schemas.microsoft.com/office/drawing/2014/main" id="{AB4A99F5-3AF1-257D-E5E3-FBEFE2771C4C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5495FB8E-6AAF-73E8-73F7-FAF2301A456F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12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1</a:t>
              </a:r>
              <a:r>
                <a:rPr lang="en-US" dirty="0"/>
                <a:t>7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3940598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B6CB6-0FCE-A17C-3328-8459977FC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BAD11BA-F8DE-0AA8-1C20-398CEAC09F75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1BD4F24C-2107-43B9-F023-69AD6B8D9AA6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105C577-2814-7813-8A14-23ABA83D0A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1F0549-FD33-93DE-9207-B8548F5A0D21}"/>
              </a:ext>
            </a:extLst>
          </p:cNvPr>
          <p:cNvGrpSpPr/>
          <p:nvPr/>
        </p:nvGrpSpPr>
        <p:grpSpPr>
          <a:xfrm>
            <a:off x="7381175" y="1580007"/>
            <a:ext cx="3844309" cy="1020546"/>
            <a:chOff x="5690914" y="1580007"/>
            <a:chExt cx="3844309" cy="1020546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583EAB7-0CE1-A6B7-3163-B540F993F600}"/>
                </a:ext>
              </a:extLst>
            </p:cNvPr>
            <p:cNvSpPr/>
            <p:nvPr/>
          </p:nvSpPr>
          <p:spPr>
            <a:xfrm>
              <a:off x="5690914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ACC905E-A553-3055-068E-0DF8BE49444E}"/>
                </a:ext>
              </a:extLst>
            </p:cNvPr>
            <p:cNvSpPr txBox="1"/>
            <p:nvPr/>
          </p:nvSpPr>
          <p:spPr>
            <a:xfrm>
              <a:off x="5690914" y="1855685"/>
              <a:ext cx="3844309" cy="400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ctr"/>
              <a:r>
                <a:rPr lang="en-US" sz="2000" b="1" dirty="0"/>
                <a:t>ML/AI EXPERIMENT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76C888-537E-32BF-2B89-26B10D1C48A7}"/>
              </a:ext>
            </a:extLst>
          </p:cNvPr>
          <p:cNvGrpSpPr/>
          <p:nvPr/>
        </p:nvGrpSpPr>
        <p:grpSpPr>
          <a:xfrm>
            <a:off x="306069" y="2936507"/>
            <a:ext cx="2735619" cy="3236817"/>
            <a:chOff x="164931" y="4734629"/>
            <a:chExt cx="2735619" cy="3236817"/>
          </a:xfrm>
        </p:grpSpPr>
        <p:pic>
          <p:nvPicPr>
            <p:cNvPr id="5" name="Picture 4" descr="Picture 4">
              <a:extLst>
                <a:ext uri="{FF2B5EF4-FFF2-40B4-BE49-F238E27FC236}">
                  <a16:creationId xmlns:a16="http://schemas.microsoft.com/office/drawing/2014/main" id="{AED61AB3-D2E4-9C96-683F-B26EE2D72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0460" b="6928"/>
            <a:stretch>
              <a:fillRect/>
            </a:stretch>
          </p:blipFill>
          <p:spPr>
            <a:xfrm>
              <a:off x="178121" y="4734629"/>
              <a:ext cx="2722429" cy="15430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" name="Picture 2" descr="Picture 2">
              <a:extLst>
                <a:ext uri="{FF2B5EF4-FFF2-40B4-BE49-F238E27FC236}">
                  <a16:creationId xmlns:a16="http://schemas.microsoft.com/office/drawing/2014/main" id="{73F6369C-7C30-0247-F7BD-44C326A05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443" b="8945"/>
            <a:stretch>
              <a:fillRect/>
            </a:stretch>
          </p:blipFill>
          <p:spPr>
            <a:xfrm>
              <a:off x="164931" y="6428415"/>
              <a:ext cx="2722431" cy="15430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05D74F3-BF62-EF05-06F3-5ABD0711E403}"/>
              </a:ext>
            </a:extLst>
          </p:cNvPr>
          <p:cNvGrpSpPr/>
          <p:nvPr/>
        </p:nvGrpSpPr>
        <p:grpSpPr>
          <a:xfrm>
            <a:off x="6096001" y="3104955"/>
            <a:ext cx="5248202" cy="3374688"/>
            <a:chOff x="6113299" y="1090785"/>
            <a:chExt cx="5857739" cy="376663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E5F2B8A-B2EE-9190-66D6-36FD8182C465}"/>
                </a:ext>
              </a:extLst>
            </p:cNvPr>
            <p:cNvGrpSpPr/>
            <p:nvPr/>
          </p:nvGrpSpPr>
          <p:grpSpPr>
            <a:xfrm>
              <a:off x="6238150" y="1090785"/>
              <a:ext cx="5732888" cy="3766631"/>
              <a:chOff x="4233551" y="1003773"/>
              <a:chExt cx="7314766" cy="4551788"/>
            </a:xfrm>
          </p:grpSpPr>
          <p:pic>
            <p:nvPicPr>
              <p:cNvPr id="11" name="Picture 2" descr="Time Series Forecasting with Prophet: An High Level mini-Guide and  Optimization Tips | by Rahul S | Medium">
                <a:extLst>
                  <a:ext uri="{FF2B5EF4-FFF2-40B4-BE49-F238E27FC236}">
                    <a16:creationId xmlns:a16="http://schemas.microsoft.com/office/drawing/2014/main" id="{6F385D26-8ABD-0806-CF49-2517E1E583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33551" y="1003773"/>
                <a:ext cx="7314766" cy="45247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94B7C36D-CEA3-C40A-6733-E27D39509EBA}"/>
                      </a:ext>
                    </a:extLst>
                  </p:cNvPr>
                  <p:cNvSpPr txBox="1"/>
                  <p:nvPr/>
                </p:nvSpPr>
                <p:spPr>
                  <a:xfrm>
                    <a:off x="10876845" y="5035822"/>
                    <a:ext cx="160172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D048A758-189F-6A62-BE75-06D95274332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76845" y="5035822"/>
                    <a:ext cx="160172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28571" r="-21429" b="-4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3E2F3D9C-DA65-7273-67E7-FAC97691D619}"/>
                      </a:ext>
                    </a:extLst>
                  </p:cNvPr>
                  <p:cNvSpPr txBox="1"/>
                  <p:nvPr/>
                </p:nvSpPr>
                <p:spPr>
                  <a:xfrm>
                    <a:off x="6422416" y="5247784"/>
                    <a:ext cx="268728" cy="30777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F8879002-374D-1CCD-5D70-8525E8A2675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22416" y="5247784"/>
                    <a:ext cx="268728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35294" r="-23529" b="-2381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F4DBF22-D2B3-49DF-D3BA-085495BFD936}"/>
                    </a:ext>
                  </a:extLst>
                </p:cNvPr>
                <p:cNvSpPr txBox="1"/>
                <p:nvPr/>
              </p:nvSpPr>
              <p:spPr>
                <a:xfrm>
                  <a:off x="6113299" y="1117021"/>
                  <a:ext cx="21595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81CC9A1-758B-CDD2-5873-F75221B3BA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3299" y="1117021"/>
                  <a:ext cx="215957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22222" r="-22222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Picture 2" descr="Intelligent Autonomous Systems | Research / Reinforcement Learning">
            <a:extLst>
              <a:ext uri="{FF2B5EF4-FFF2-40B4-BE49-F238E27FC236}">
                <a16:creationId xmlns:a16="http://schemas.microsoft.com/office/drawing/2014/main" id="{A78D34D5-0D93-60D9-FCB6-D2D9D092F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/>
        </p:blipFill>
        <p:spPr bwMode="auto">
          <a:xfrm>
            <a:off x="2316883" y="1621424"/>
            <a:ext cx="5230004" cy="523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916767-1E9C-65DD-4E1B-D0506EA35B6F}"/>
              </a:ext>
            </a:extLst>
          </p:cNvPr>
          <p:cNvGrpSpPr/>
          <p:nvPr/>
        </p:nvGrpSpPr>
        <p:grpSpPr>
          <a:xfrm>
            <a:off x="4636438" y="4575249"/>
            <a:ext cx="4635900" cy="519275"/>
            <a:chOff x="966518" y="1580007"/>
            <a:chExt cx="3844309" cy="1020546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38953BC-FC29-1871-D797-121DA3344B27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9A776DD-28C7-C4B9-EAB4-57518232BF97}"/>
                </a:ext>
              </a:extLst>
            </p:cNvPr>
            <p:cNvSpPr txBox="1"/>
            <p:nvPr/>
          </p:nvSpPr>
          <p:spPr>
            <a:xfrm>
              <a:off x="966518" y="1698047"/>
              <a:ext cx="3844309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ACCELERATOR OPTIMIZATION</a:t>
              </a:r>
            </a:p>
          </p:txBody>
        </p:sp>
      </p:grpSp>
      <p:grpSp>
        <p:nvGrpSpPr>
          <p:cNvPr id="24" name="Group 6">
            <a:extLst>
              <a:ext uri="{FF2B5EF4-FFF2-40B4-BE49-F238E27FC236}">
                <a16:creationId xmlns:a16="http://schemas.microsoft.com/office/drawing/2014/main" id="{370B32EB-7317-BCFF-C4E1-ECA99EDB7E38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25" name="Straight Connector 1">
              <a:extLst>
                <a:ext uri="{FF2B5EF4-FFF2-40B4-BE49-F238E27FC236}">
                  <a16:creationId xmlns:a16="http://schemas.microsoft.com/office/drawing/2014/main" id="{1693FB9B-5335-B771-EABB-51AF65E90B76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CC7FA225-EBDC-8E65-6F02-915BAA5CD253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12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1</a:t>
              </a:r>
              <a:r>
                <a:rPr lang="en-US" dirty="0"/>
                <a:t>8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C9A3A34-EADC-2776-373D-C9D0286672DE}"/>
              </a:ext>
            </a:extLst>
          </p:cNvPr>
          <p:cNvGrpSpPr/>
          <p:nvPr/>
        </p:nvGrpSpPr>
        <p:grpSpPr>
          <a:xfrm>
            <a:off x="4636438" y="3835689"/>
            <a:ext cx="5002902" cy="519275"/>
            <a:chOff x="966518" y="1580007"/>
            <a:chExt cx="3844309" cy="1020546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F07ED2B5-548B-6205-ECA6-DAB07AD19AB2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4479E1-08CF-4BD2-5C54-84D98A0D3E7F}"/>
                </a:ext>
              </a:extLst>
            </p:cNvPr>
            <p:cNvSpPr txBox="1"/>
            <p:nvPr/>
          </p:nvSpPr>
          <p:spPr>
            <a:xfrm>
              <a:off x="966518" y="1746551"/>
              <a:ext cx="3844309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BEAM PARAMETER FORECASTING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409121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CF1F1-0A5D-02A1-64AA-1272172C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29AC4F-AB95-5703-6E8F-C355E3F24BF4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E290EF00-7830-13B3-C845-7D130830EAD1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BA2072CC-6AA4-A08B-E244-179EF9E645E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7" name="Picture 6" descr="A blue graph with white text&#10;&#10;Description automatically generated">
            <a:extLst>
              <a:ext uri="{FF2B5EF4-FFF2-40B4-BE49-F238E27FC236}">
                <a16:creationId xmlns:a16="http://schemas.microsoft.com/office/drawing/2014/main" id="{11C52E50-17C8-77BF-F1F0-8A4763F89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587" y="1293646"/>
            <a:ext cx="4735272" cy="1494993"/>
          </a:xfrm>
          <a:prstGeom prst="rect">
            <a:avLst/>
          </a:prstGeom>
        </p:spPr>
      </p:pic>
      <p:pic>
        <p:nvPicPr>
          <p:cNvPr id="9" name="Picture 8" descr="A diagram of a sun&#10;&#10;AI-generated content may be incorrect.">
            <a:extLst>
              <a:ext uri="{FF2B5EF4-FFF2-40B4-BE49-F238E27FC236}">
                <a16:creationId xmlns:a16="http://schemas.microsoft.com/office/drawing/2014/main" id="{E8FA04E2-EC76-9134-E860-7AC4BF2CD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0451" y="2871121"/>
            <a:ext cx="3379983" cy="27039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554F15D-E2D1-EE3B-9ECC-7006ABE6297D}"/>
              </a:ext>
            </a:extLst>
          </p:cNvPr>
          <p:cNvGrpSpPr/>
          <p:nvPr/>
        </p:nvGrpSpPr>
        <p:grpSpPr>
          <a:xfrm>
            <a:off x="440638" y="1409437"/>
            <a:ext cx="3814840" cy="519275"/>
            <a:chOff x="966518" y="1580007"/>
            <a:chExt cx="3844309" cy="1020546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1A402AB5-0FDD-B545-9C2C-0FB12B9690E0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7CD2DF-3E7C-13A9-2BB4-164CFF4EAE88}"/>
                </a:ext>
              </a:extLst>
            </p:cNvPr>
            <p:cNvSpPr txBox="1"/>
            <p:nvPr/>
          </p:nvSpPr>
          <p:spPr>
            <a:xfrm>
              <a:off x="1077155" y="1715554"/>
              <a:ext cx="3733672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n-US" sz="2000" b="1" dirty="0"/>
                <a:t>UNIFORM DOSE DELIVERY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223407-33CA-203F-77B4-3559DFC26125}"/>
              </a:ext>
            </a:extLst>
          </p:cNvPr>
          <p:cNvGrpSpPr/>
          <p:nvPr/>
        </p:nvGrpSpPr>
        <p:grpSpPr>
          <a:xfrm>
            <a:off x="260901" y="2042874"/>
            <a:ext cx="6284010" cy="2197804"/>
            <a:chOff x="4482656" y="4727052"/>
            <a:chExt cx="6284010" cy="2197804"/>
          </a:xfrm>
        </p:grpSpPr>
        <p:pic>
          <p:nvPicPr>
            <p:cNvPr id="15" name="Image 8" descr="Une image contenant texte, ligne, diagramme, Tracé&#10;&#10;Description générée automatiquement">
              <a:extLst>
                <a:ext uri="{FF2B5EF4-FFF2-40B4-BE49-F238E27FC236}">
                  <a16:creationId xmlns:a16="http://schemas.microsoft.com/office/drawing/2014/main" id="{9D971043-E1C3-1E10-85C9-8D6A39414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2656" y="5041150"/>
              <a:ext cx="6284010" cy="1883706"/>
            </a:xfrm>
            <a:prstGeom prst="rect">
              <a:avLst/>
            </a:prstGeom>
          </p:spPr>
        </p:pic>
        <p:sp>
          <p:nvSpPr>
            <p:cNvPr id="16" name="ZoneTexte 327">
              <a:extLst>
                <a:ext uri="{FF2B5EF4-FFF2-40B4-BE49-F238E27FC236}">
                  <a16:creationId xmlns:a16="http://schemas.microsoft.com/office/drawing/2014/main" id="{B49F7EB2-EB78-C668-E654-563D3A5DB919}"/>
                </a:ext>
              </a:extLst>
            </p:cNvPr>
            <p:cNvSpPr txBox="1"/>
            <p:nvPr/>
          </p:nvSpPr>
          <p:spPr>
            <a:xfrm>
              <a:off x="7834940" y="4748088"/>
              <a:ext cx="2060203" cy="369332"/>
            </a:xfrm>
            <a:prstGeom prst="rect">
              <a:avLst/>
            </a:prstGeom>
            <a:noFill/>
            <a:ln w="0">
              <a:noFill/>
            </a:ln>
          </p:spPr>
          <p:txBody>
            <a:bodyPr lIns="108847" tIns="54423" rIns="108847" bIns="54423" anchor="t">
              <a:noAutofit/>
            </a:bodyPr>
            <a:lstStyle/>
            <a:p>
              <a:r>
                <a:rPr lang="en-GB" sz="1451" b="1" spc="-1" dirty="0">
                  <a:solidFill>
                    <a:srgbClr val="000000"/>
                  </a:solidFill>
                  <a:latin typeface="Arial"/>
                </a:rPr>
                <a:t>X and Y beam profile</a:t>
              </a:r>
              <a:endParaRPr lang="en-GB" sz="1451" spc="-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7" name="ZoneTexte 327">
              <a:extLst>
                <a:ext uri="{FF2B5EF4-FFF2-40B4-BE49-F238E27FC236}">
                  <a16:creationId xmlns:a16="http://schemas.microsoft.com/office/drawing/2014/main" id="{C8206506-FC57-1551-86FF-2FC8CA75E3CA}"/>
                </a:ext>
              </a:extLst>
            </p:cNvPr>
            <p:cNvSpPr txBox="1"/>
            <p:nvPr/>
          </p:nvSpPr>
          <p:spPr>
            <a:xfrm>
              <a:off x="4970765" y="4727052"/>
              <a:ext cx="1389114" cy="369332"/>
            </a:xfrm>
            <a:prstGeom prst="rect">
              <a:avLst/>
            </a:prstGeom>
            <a:noFill/>
            <a:ln w="0">
              <a:noFill/>
            </a:ln>
          </p:spPr>
          <p:txBody>
            <a:bodyPr lIns="108847" tIns="54423" rIns="108847" bIns="54423" anchor="t">
              <a:noAutofit/>
            </a:bodyPr>
            <a:lstStyle/>
            <a:p>
              <a:r>
                <a:rPr lang="en-GB" sz="1451" b="1" spc="-1" dirty="0">
                  <a:solidFill>
                    <a:srgbClr val="000000"/>
                  </a:solidFill>
                  <a:latin typeface="Arial"/>
                </a:rPr>
                <a:t>beam image</a:t>
              </a:r>
              <a:endParaRPr lang="en-GB" sz="1451" spc="-1" dirty="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" name="ZoneTexte 3">
            <a:extLst>
              <a:ext uri="{FF2B5EF4-FFF2-40B4-BE49-F238E27FC236}">
                <a16:creationId xmlns:a16="http://schemas.microsoft.com/office/drawing/2014/main" id="{506B486A-DD32-40AC-B743-516283B80948}"/>
              </a:ext>
            </a:extLst>
          </p:cNvPr>
          <p:cNvSpPr txBox="1"/>
          <p:nvPr/>
        </p:nvSpPr>
        <p:spPr>
          <a:xfrm>
            <a:off x="6917103" y="5940529"/>
            <a:ext cx="5086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spc="-1" dirty="0">
                <a:solidFill>
                  <a:srgbClr val="C00000"/>
                </a:solidFill>
                <a:latin typeface="Montserrat" pitchFamily="2" charset="77"/>
              </a:rPr>
              <a:t>Now routinely used in  CLEAR operation</a:t>
            </a:r>
            <a:endParaRPr lang="fr-FR" b="1" dirty="0">
              <a:solidFill>
                <a:srgbClr val="C00000"/>
              </a:solidFill>
              <a:latin typeface="Montserrat" pitchFamily="2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80A5F8E-7F8E-A100-0A92-93A06E1FFA87}"/>
              </a:ext>
            </a:extLst>
          </p:cNvPr>
          <p:cNvGrpSpPr/>
          <p:nvPr/>
        </p:nvGrpSpPr>
        <p:grpSpPr>
          <a:xfrm>
            <a:off x="5901" y="4066023"/>
            <a:ext cx="3670590" cy="2233955"/>
            <a:chOff x="4745889" y="1117021"/>
            <a:chExt cx="4129977" cy="2513542"/>
          </a:xfrm>
        </p:grpSpPr>
        <p:pic>
          <p:nvPicPr>
            <p:cNvPr id="20" name="Image 11">
              <a:extLst>
                <a:ext uri="{FF2B5EF4-FFF2-40B4-BE49-F238E27FC236}">
                  <a16:creationId xmlns:a16="http://schemas.microsoft.com/office/drawing/2014/main" id="{0EE6290D-38F8-FEC3-1309-07E487DE64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4112"/>
            <a:stretch/>
          </p:blipFill>
          <p:spPr>
            <a:xfrm>
              <a:off x="4936866" y="1117021"/>
              <a:ext cx="3405007" cy="1548263"/>
            </a:xfrm>
            <a:prstGeom prst="rect">
              <a:avLst/>
            </a:prstGeom>
          </p:spPr>
        </p:pic>
        <p:sp>
          <p:nvSpPr>
            <p:cNvPr id="21" name="ZoneTexte 12">
              <a:extLst>
                <a:ext uri="{FF2B5EF4-FFF2-40B4-BE49-F238E27FC236}">
                  <a16:creationId xmlns:a16="http://schemas.microsoft.com/office/drawing/2014/main" id="{263366C4-E8F6-9D19-4C1F-BD852753B33F}"/>
                </a:ext>
              </a:extLst>
            </p:cNvPr>
            <p:cNvSpPr txBox="1"/>
            <p:nvPr/>
          </p:nvSpPr>
          <p:spPr>
            <a:xfrm>
              <a:off x="4745889" y="2557279"/>
              <a:ext cx="1265334" cy="668848"/>
            </a:xfrm>
            <a:prstGeom prst="rect">
              <a:avLst/>
            </a:prstGeom>
            <a:noFill/>
            <a:ln w="0">
              <a:noFill/>
            </a:ln>
          </p:spPr>
          <p:txBody>
            <a:bodyPr lIns="89997" tIns="44998" rIns="89997" bIns="44998" anchor="t">
              <a:noAutofit/>
            </a:bodyPr>
            <a:lstStyle/>
            <a:p>
              <a:pPr algn="ctr">
                <a:buNone/>
              </a:pPr>
              <a:r>
                <a:rPr lang="en-US" sz="1600" spc="-1" dirty="0">
                  <a:latin typeface="Arial"/>
                </a:rPr>
                <a:t>YAG </a:t>
              </a:r>
              <a:br>
                <a:rPr lang="en-US" sz="1600" spc="-1" dirty="0">
                  <a:latin typeface="Arial"/>
                </a:rPr>
              </a:br>
              <a:r>
                <a:rPr lang="en-US" sz="1600" spc="-1" dirty="0">
                  <a:latin typeface="Arial"/>
                </a:rPr>
                <a:t>Screen</a:t>
              </a:r>
            </a:p>
          </p:txBody>
        </p:sp>
        <p:sp>
          <p:nvSpPr>
            <p:cNvPr id="22" name="Ellipse 17">
              <a:extLst>
                <a:ext uri="{FF2B5EF4-FFF2-40B4-BE49-F238E27FC236}">
                  <a16:creationId xmlns:a16="http://schemas.microsoft.com/office/drawing/2014/main" id="{7AB502D2-58C5-605D-0B8E-BD80CD40F7E4}"/>
                </a:ext>
              </a:extLst>
            </p:cNvPr>
            <p:cNvSpPr/>
            <p:nvPr/>
          </p:nvSpPr>
          <p:spPr>
            <a:xfrm rot="20785309">
              <a:off x="7615742" y="2571515"/>
              <a:ext cx="861557" cy="861557"/>
            </a:xfrm>
            <a:prstGeom prst="ellipse">
              <a:avLst/>
            </a:prstGeom>
            <a:solidFill>
              <a:srgbClr val="847057"/>
            </a:solidFill>
            <a:ln>
              <a:solidFill>
                <a:schemeClr val="tx1"/>
              </a:solidFill>
            </a:ln>
            <a:effectLst>
              <a:glow rad="63500">
                <a:schemeClr val="accent1">
                  <a:alpha val="40000"/>
                </a:schemeClr>
              </a:glow>
              <a:reflection blurRad="6350" stA="52000" endA="300" endPos="35000" dir="5400000" sy="-100000" algn="bl" rotWithShape="0"/>
            </a:effectLst>
            <a:scene3d>
              <a:camera prst="isometricRightUp">
                <a:rot lat="1563877" lon="16158644" rev="20746083"/>
              </a:camera>
              <a:lightRig rig="glow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77" dirty="0"/>
            </a:p>
          </p:txBody>
        </p:sp>
        <p:sp>
          <p:nvSpPr>
            <p:cNvPr id="24" name="Ellipse 19">
              <a:extLst>
                <a:ext uri="{FF2B5EF4-FFF2-40B4-BE49-F238E27FC236}">
                  <a16:creationId xmlns:a16="http://schemas.microsoft.com/office/drawing/2014/main" id="{35828C26-0CF8-E34F-0C9E-D85E13D6E62F}"/>
                </a:ext>
              </a:extLst>
            </p:cNvPr>
            <p:cNvSpPr/>
            <p:nvPr/>
          </p:nvSpPr>
          <p:spPr>
            <a:xfrm>
              <a:off x="7504704" y="2525127"/>
              <a:ext cx="977375" cy="977375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77"/>
            </a:p>
          </p:txBody>
        </p:sp>
        <p:sp>
          <p:nvSpPr>
            <p:cNvPr id="25" name="Ellipse 21">
              <a:extLst>
                <a:ext uri="{FF2B5EF4-FFF2-40B4-BE49-F238E27FC236}">
                  <a16:creationId xmlns:a16="http://schemas.microsoft.com/office/drawing/2014/main" id="{4109BA57-24A7-0EA4-6B75-2C75A578657C}"/>
                </a:ext>
              </a:extLst>
            </p:cNvPr>
            <p:cNvSpPr/>
            <p:nvPr/>
          </p:nvSpPr>
          <p:spPr>
            <a:xfrm>
              <a:off x="6135482" y="2514842"/>
              <a:ext cx="1250959" cy="977375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77"/>
            </a:p>
          </p:txBody>
        </p:sp>
        <p:sp>
          <p:nvSpPr>
            <p:cNvPr id="26" name="Forme libre : forme 26">
              <a:extLst>
                <a:ext uri="{FF2B5EF4-FFF2-40B4-BE49-F238E27FC236}">
                  <a16:creationId xmlns:a16="http://schemas.microsoft.com/office/drawing/2014/main" id="{1C5AD1AB-6C4F-7BE5-AA3C-8CA279A9DCCA}"/>
                </a:ext>
              </a:extLst>
            </p:cNvPr>
            <p:cNvSpPr/>
            <p:nvPr/>
          </p:nvSpPr>
          <p:spPr>
            <a:xfrm rot="10632781">
              <a:off x="7997646" y="1865854"/>
              <a:ext cx="749959" cy="45719"/>
            </a:xfrm>
            <a:custGeom>
              <a:avLst/>
              <a:gdLst/>
              <a:ahLst/>
              <a:cxnLst/>
              <a:rect l="0" t="0" r="r" b="b"/>
              <a:pathLst>
                <a:path w="900" h="23" fill="none">
                  <a:moveTo>
                    <a:pt x="0" y="0"/>
                  </a:moveTo>
                  <a:lnTo>
                    <a:pt x="900" y="23"/>
                  </a:lnTo>
                </a:path>
              </a:pathLst>
            </a:custGeom>
            <a:ln w="76320">
              <a:solidFill>
                <a:srgbClr val="FF9900"/>
              </a:solidFill>
              <a:round/>
              <a:tailEnd type="triangle" w="med" len="med"/>
            </a:ln>
          </p:spPr>
          <p:txBody>
            <a:bodyPr lIns="154562" tIns="-90125" rIns="154562" bIns="-90125" anchor="ctr">
              <a:noAutofit/>
            </a:bodyPr>
            <a:lstStyle/>
            <a:p>
              <a:endParaRPr lang="en-GB" sz="2177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" name="ZoneTexte 27">
              <a:extLst>
                <a:ext uri="{FF2B5EF4-FFF2-40B4-BE49-F238E27FC236}">
                  <a16:creationId xmlns:a16="http://schemas.microsoft.com/office/drawing/2014/main" id="{FB56C82A-2636-3BEE-CE81-79ED75BCA608}"/>
                </a:ext>
              </a:extLst>
            </p:cNvPr>
            <p:cNvSpPr txBox="1"/>
            <p:nvPr/>
          </p:nvSpPr>
          <p:spPr>
            <a:xfrm>
              <a:off x="8265890" y="1439792"/>
              <a:ext cx="609976" cy="516804"/>
            </a:xfrm>
            <a:prstGeom prst="rect">
              <a:avLst/>
            </a:prstGeom>
            <a:noFill/>
            <a:ln w="0">
              <a:noFill/>
            </a:ln>
          </p:spPr>
          <p:txBody>
            <a:bodyPr lIns="108847" tIns="54423" rIns="108847" bIns="54423" anchor="t">
              <a:noAutofit/>
            </a:bodyPr>
            <a:lstStyle/>
            <a:p>
              <a:r>
                <a:rPr lang="en-US" sz="2177" b="1" spc="-1" dirty="0">
                  <a:solidFill>
                    <a:srgbClr val="FF9900"/>
                  </a:solidFill>
                  <a:latin typeface="Arial"/>
                  <a:ea typeface="Century Gothic"/>
                </a:rPr>
                <a:t>e</a:t>
              </a:r>
              <a:r>
                <a:rPr lang="en-US" sz="2177" b="1" spc="-1" baseline="33000" dirty="0">
                  <a:solidFill>
                    <a:srgbClr val="FF9900"/>
                  </a:solidFill>
                  <a:latin typeface="Arial"/>
                  <a:ea typeface="Century Gothic"/>
                </a:rPr>
                <a:t>-</a:t>
              </a:r>
              <a:endParaRPr lang="en-GB" sz="2177" spc="-1" dirty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28" name="Connecteur droit avec flèche 29">
              <a:extLst>
                <a:ext uri="{FF2B5EF4-FFF2-40B4-BE49-F238E27FC236}">
                  <a16:creationId xmlns:a16="http://schemas.microsoft.com/office/drawing/2014/main" id="{426BD81D-C449-8F6B-3601-349F8E99CC27}"/>
                </a:ext>
              </a:extLst>
            </p:cNvPr>
            <p:cNvCxnSpPr/>
            <p:nvPr/>
          </p:nvCxnSpPr>
          <p:spPr>
            <a:xfrm flipH="1" flipV="1">
              <a:off x="7526647" y="1914098"/>
              <a:ext cx="301114" cy="634857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avec flèche 30">
              <a:extLst>
                <a:ext uri="{FF2B5EF4-FFF2-40B4-BE49-F238E27FC236}">
                  <a16:creationId xmlns:a16="http://schemas.microsoft.com/office/drawing/2014/main" id="{2158B6A6-91DB-3337-1AB0-C9859AC62D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0073" y="1897798"/>
              <a:ext cx="168952" cy="68268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avec flèche 33">
              <a:extLst>
                <a:ext uri="{FF2B5EF4-FFF2-40B4-BE49-F238E27FC236}">
                  <a16:creationId xmlns:a16="http://schemas.microsoft.com/office/drawing/2014/main" id="{F45F3E0E-C132-9F5B-C7FB-AA335F91FD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03956" y="2016610"/>
              <a:ext cx="0" cy="50851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ZoneTexte 37">
              <a:extLst>
                <a:ext uri="{FF2B5EF4-FFF2-40B4-BE49-F238E27FC236}">
                  <a16:creationId xmlns:a16="http://schemas.microsoft.com/office/drawing/2014/main" id="{CC4BB9AC-72D0-9DC0-03F3-5319913425D8}"/>
                </a:ext>
              </a:extLst>
            </p:cNvPr>
            <p:cNvSpPr txBox="1"/>
            <p:nvPr/>
          </p:nvSpPr>
          <p:spPr>
            <a:xfrm>
              <a:off x="4951024" y="3228241"/>
              <a:ext cx="1265334" cy="402322"/>
            </a:xfrm>
            <a:prstGeom prst="rect">
              <a:avLst/>
            </a:prstGeom>
            <a:noFill/>
            <a:ln w="0">
              <a:noFill/>
            </a:ln>
          </p:spPr>
          <p:txBody>
            <a:bodyPr lIns="89997" tIns="44998" rIns="89997" bIns="44998" anchor="t">
              <a:noAutofit/>
            </a:bodyPr>
            <a:lstStyle/>
            <a:p>
              <a:pPr algn="ctr">
                <a:buNone/>
              </a:pPr>
              <a:r>
                <a:rPr lang="en-US" sz="1600" spc="-1" dirty="0">
                  <a:latin typeface="Arial"/>
                </a:rPr>
                <a:t>Collimator</a:t>
              </a:r>
            </a:p>
          </p:txBody>
        </p:sp>
        <p:cxnSp>
          <p:nvCxnSpPr>
            <p:cNvPr id="32" name="Connecteur droit avec flèche 38">
              <a:extLst>
                <a:ext uri="{FF2B5EF4-FFF2-40B4-BE49-F238E27FC236}">
                  <a16:creationId xmlns:a16="http://schemas.microsoft.com/office/drawing/2014/main" id="{AAAF5235-8AF3-B5B1-78F1-F2FD4E2D56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84905" y="2127019"/>
              <a:ext cx="0" cy="110826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 descr="A close-up of a device&#10;&#10;Description automatically generated">
            <a:extLst>
              <a:ext uri="{FF2B5EF4-FFF2-40B4-BE49-F238E27FC236}">
                <a16:creationId xmlns:a16="http://schemas.microsoft.com/office/drawing/2014/main" id="{84C50C36-67F9-6214-9528-728C7C07A7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5338" y="4506553"/>
            <a:ext cx="2493845" cy="1790882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5" name="Modèle 3D 18">
                <a:extLst>
                  <a:ext uri="{FF2B5EF4-FFF2-40B4-BE49-F238E27FC236}">
                    <a16:creationId xmlns:a16="http://schemas.microsoft.com/office/drawing/2014/main" id="{01CDE9C4-515A-FC7D-B9C4-5DF3A2622D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35961339"/>
                  </p:ext>
                </p:extLst>
              </p:nvPr>
            </p:nvGraphicFramePr>
            <p:xfrm>
              <a:off x="1343849" y="5432885"/>
              <a:ext cx="940302" cy="62054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940302" cy="620547"/>
                    </a:xfrm>
                    <a:prstGeom prst="rect">
                      <a:avLst/>
                    </a:prstGeom>
                    <a:effectLst>
                      <a:reflection stA="42000" endPos="23000" dist="12700" dir="5400000" sy="-100000" algn="bl" rotWithShape="0"/>
                    </a:effectLst>
                  </am3d:spPr>
                  <am3d:camera>
                    <am3d:pos x="0" y="0" z="7024478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4509" d="1000000"/>
                    <am3d:preTrans dx="-12705882" dy="-14117647" dz="-22058823"/>
                    <am3d:scale>
                      <am3d:sx n="1000000" d="1000000"/>
                      <am3d:sy n="1000000" d="1000000"/>
                      <am3d:sz n="1000000" d="1000000"/>
                    </am3d:scale>
                    <am3d:rot ax="-148376" ay="-1481549" az="62017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12711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5" name="Modèle 3D 18">
                <a:extLst>
                  <a:ext uri="{FF2B5EF4-FFF2-40B4-BE49-F238E27FC236}">
                    <a16:creationId xmlns:a16="http://schemas.microsoft.com/office/drawing/2014/main" id="{01CDE9C4-515A-FC7D-B9C4-5DF3A2622D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43849" y="5432885"/>
                <a:ext cx="940302" cy="620547"/>
              </a:xfrm>
              <a:prstGeom prst="rect">
                <a:avLst/>
              </a:prstGeom>
              <a:effectLst>
                <a:reflection stA="42000" endPos="23000" dist="12700" dir="5400000" sy="-100000" algn="bl" rotWithShape="0"/>
              </a:effectLst>
            </p:spPr>
          </p:pic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80F88E27-66D6-295E-8526-6A234E3708AE}"/>
              </a:ext>
            </a:extLst>
          </p:cNvPr>
          <p:cNvSpPr txBox="1"/>
          <p:nvPr/>
        </p:nvSpPr>
        <p:spPr>
          <a:xfrm rot="5400000">
            <a:off x="10384014" y="4244943"/>
            <a:ext cx="2570949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7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Robertson C, </a:t>
            </a:r>
            <a:r>
              <a:rPr lang="en-US" sz="7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Korysko</a:t>
            </a:r>
            <a:r>
              <a:rPr lang="en-US" sz="7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P, Rieker V, </a:t>
            </a:r>
            <a:r>
              <a:rPr lang="en-US" sz="7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Malyzhenkov</a:t>
            </a:r>
            <a:r>
              <a:rPr lang="en-US" sz="7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A, </a:t>
            </a:r>
            <a:r>
              <a:rPr lang="en-US" sz="7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Gerbershagen</a:t>
            </a:r>
            <a:r>
              <a:rPr lang="en-US" sz="7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A, Farabolini W, Dosanjh M, Latina A, Corsini R, Bateman J, Aksoy A. JACOW: Dual-scattering foil installation at CLEAR. JACoW IPAC. 2023;2023:THPM073.</a:t>
            </a:r>
            <a:endParaRPr lang="en-US" sz="700" dirty="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23011604-5CF8-1E68-DB55-0F75C4553222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24805155-F469-6769-31AC-BD374E232883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AA75D3-16B9-AAF3-BB23-03E0C0845D05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9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1</a:t>
              </a:r>
              <a:r>
                <a:rPr lang="en-US" dirty="0"/>
                <a:t>9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6621810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 5"/>
          <p:cNvGrpSpPr/>
          <p:nvPr/>
        </p:nvGrpSpPr>
        <p:grpSpPr>
          <a:xfrm>
            <a:off x="245836" y="5571157"/>
            <a:ext cx="7216712" cy="845868"/>
            <a:chOff x="0" y="0"/>
            <a:chExt cx="7216711" cy="845866"/>
          </a:xfrm>
        </p:grpSpPr>
        <p:sp>
          <p:nvSpPr>
            <p:cNvPr id="162" name="Freeform: Shape 177"/>
            <p:cNvSpPr/>
            <p:nvPr/>
          </p:nvSpPr>
          <p:spPr>
            <a:xfrm>
              <a:off x="0" y="-1"/>
              <a:ext cx="7216712" cy="845868"/>
            </a:xfrm>
            <a:prstGeom prst="rect">
              <a:avLst/>
            </a:prstGeom>
            <a:gradFill flip="none" rotWithShape="1"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" name="TextBox 178"/>
            <p:cNvSpPr txBox="1"/>
            <p:nvPr/>
          </p:nvSpPr>
          <p:spPr>
            <a:xfrm>
              <a:off x="417599" y="107646"/>
              <a:ext cx="6274119" cy="6954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lnSpc>
                  <a:spcPts val="1600"/>
                </a:lnSpc>
                <a:defRPr sz="1200" b="1" i="1"/>
              </a:pPr>
              <a:r>
                <a:rPr dirty="0"/>
                <a:t>Everything I am reporting here is the result of a tremendous team effort. </a:t>
              </a:r>
            </a:p>
            <a:p>
              <a:pPr algn="ctr">
                <a:lnSpc>
                  <a:spcPts val="1600"/>
                </a:lnSpc>
                <a:defRPr sz="1200" i="1"/>
              </a:pPr>
              <a:r>
                <a:rPr dirty="0"/>
                <a:t>None of this would have been possible without the hard work, dedication, and collaboration of our team.</a:t>
              </a:r>
            </a:p>
          </p:txBody>
        </p:sp>
      </p:grpSp>
      <p:grpSp>
        <p:nvGrpSpPr>
          <p:cNvPr id="169" name="Group 2"/>
          <p:cNvGrpSpPr/>
          <p:nvPr/>
        </p:nvGrpSpPr>
        <p:grpSpPr>
          <a:xfrm>
            <a:off x="580386" y="1109636"/>
            <a:ext cx="7315203" cy="513845"/>
            <a:chOff x="0" y="0"/>
            <a:chExt cx="7315201" cy="513843"/>
          </a:xfrm>
        </p:grpSpPr>
        <p:sp>
          <p:nvSpPr>
            <p:cNvPr id="165" name="Freeform: Shape 127"/>
            <p:cNvSpPr/>
            <p:nvPr/>
          </p:nvSpPr>
          <p:spPr>
            <a:xfrm>
              <a:off x="0" y="501142"/>
              <a:ext cx="73152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359" y="21600"/>
                  </a:lnTo>
                  <a:lnTo>
                    <a:pt x="21359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  <a:moveTo>
                    <a:pt x="21116" y="21600"/>
                  </a:moveTo>
                  <a:lnTo>
                    <a:pt x="20873" y="21600"/>
                  </a:lnTo>
                  <a:lnTo>
                    <a:pt x="20873" y="0"/>
                  </a:lnTo>
                  <a:lnTo>
                    <a:pt x="21116" y="0"/>
                  </a:lnTo>
                  <a:lnTo>
                    <a:pt x="21116" y="21600"/>
                  </a:lnTo>
                  <a:close/>
                  <a:moveTo>
                    <a:pt x="20630" y="21600"/>
                  </a:moveTo>
                  <a:lnTo>
                    <a:pt x="20388" y="21600"/>
                  </a:lnTo>
                  <a:lnTo>
                    <a:pt x="20388" y="0"/>
                  </a:lnTo>
                  <a:lnTo>
                    <a:pt x="20630" y="0"/>
                  </a:lnTo>
                  <a:lnTo>
                    <a:pt x="20630" y="21600"/>
                  </a:lnTo>
                  <a:close/>
                  <a:moveTo>
                    <a:pt x="20145" y="21600"/>
                  </a:moveTo>
                  <a:lnTo>
                    <a:pt x="19902" y="21600"/>
                  </a:lnTo>
                  <a:lnTo>
                    <a:pt x="19902" y="0"/>
                  </a:lnTo>
                  <a:lnTo>
                    <a:pt x="20145" y="0"/>
                  </a:lnTo>
                  <a:lnTo>
                    <a:pt x="20145" y="21600"/>
                  </a:lnTo>
                  <a:close/>
                  <a:moveTo>
                    <a:pt x="19660" y="21600"/>
                  </a:moveTo>
                  <a:lnTo>
                    <a:pt x="19417" y="21600"/>
                  </a:lnTo>
                  <a:lnTo>
                    <a:pt x="19417" y="0"/>
                  </a:lnTo>
                  <a:lnTo>
                    <a:pt x="19660" y="0"/>
                  </a:lnTo>
                  <a:lnTo>
                    <a:pt x="19660" y="21600"/>
                  </a:lnTo>
                  <a:close/>
                  <a:moveTo>
                    <a:pt x="19174" y="21600"/>
                  </a:moveTo>
                  <a:lnTo>
                    <a:pt x="18931" y="21600"/>
                  </a:lnTo>
                  <a:lnTo>
                    <a:pt x="18931" y="0"/>
                  </a:lnTo>
                  <a:lnTo>
                    <a:pt x="19174" y="0"/>
                  </a:lnTo>
                  <a:lnTo>
                    <a:pt x="19174" y="21600"/>
                  </a:lnTo>
                  <a:close/>
                  <a:moveTo>
                    <a:pt x="18689" y="21600"/>
                  </a:moveTo>
                  <a:lnTo>
                    <a:pt x="18446" y="21600"/>
                  </a:lnTo>
                  <a:lnTo>
                    <a:pt x="18446" y="0"/>
                  </a:lnTo>
                  <a:lnTo>
                    <a:pt x="18689" y="0"/>
                  </a:lnTo>
                  <a:lnTo>
                    <a:pt x="18689" y="21600"/>
                  </a:lnTo>
                  <a:close/>
                  <a:moveTo>
                    <a:pt x="18203" y="21600"/>
                  </a:moveTo>
                  <a:lnTo>
                    <a:pt x="17961" y="21600"/>
                  </a:lnTo>
                  <a:lnTo>
                    <a:pt x="17961" y="0"/>
                  </a:lnTo>
                  <a:lnTo>
                    <a:pt x="18203" y="0"/>
                  </a:lnTo>
                  <a:lnTo>
                    <a:pt x="18203" y="21600"/>
                  </a:lnTo>
                  <a:close/>
                  <a:moveTo>
                    <a:pt x="17718" y="21600"/>
                  </a:moveTo>
                  <a:lnTo>
                    <a:pt x="17475" y="21600"/>
                  </a:lnTo>
                  <a:lnTo>
                    <a:pt x="17475" y="0"/>
                  </a:lnTo>
                  <a:lnTo>
                    <a:pt x="17718" y="0"/>
                  </a:lnTo>
                  <a:lnTo>
                    <a:pt x="17718" y="21600"/>
                  </a:lnTo>
                  <a:close/>
                  <a:moveTo>
                    <a:pt x="17232" y="21600"/>
                  </a:moveTo>
                  <a:lnTo>
                    <a:pt x="16990" y="21600"/>
                  </a:lnTo>
                  <a:lnTo>
                    <a:pt x="16990" y="0"/>
                  </a:lnTo>
                  <a:lnTo>
                    <a:pt x="17232" y="0"/>
                  </a:lnTo>
                  <a:lnTo>
                    <a:pt x="17232" y="21600"/>
                  </a:lnTo>
                  <a:close/>
                  <a:moveTo>
                    <a:pt x="16747" y="21600"/>
                  </a:moveTo>
                  <a:lnTo>
                    <a:pt x="16504" y="21600"/>
                  </a:lnTo>
                  <a:lnTo>
                    <a:pt x="16504" y="0"/>
                  </a:lnTo>
                  <a:lnTo>
                    <a:pt x="16747" y="0"/>
                  </a:lnTo>
                  <a:lnTo>
                    <a:pt x="16747" y="21600"/>
                  </a:lnTo>
                  <a:close/>
                  <a:moveTo>
                    <a:pt x="16262" y="21600"/>
                  </a:moveTo>
                  <a:lnTo>
                    <a:pt x="16019" y="21600"/>
                  </a:lnTo>
                  <a:lnTo>
                    <a:pt x="16019" y="0"/>
                  </a:lnTo>
                  <a:lnTo>
                    <a:pt x="16262" y="0"/>
                  </a:lnTo>
                  <a:lnTo>
                    <a:pt x="16262" y="21600"/>
                  </a:lnTo>
                  <a:close/>
                  <a:moveTo>
                    <a:pt x="15776" y="21600"/>
                  </a:moveTo>
                  <a:lnTo>
                    <a:pt x="15533" y="21600"/>
                  </a:lnTo>
                  <a:lnTo>
                    <a:pt x="15533" y="0"/>
                  </a:lnTo>
                  <a:lnTo>
                    <a:pt x="15776" y="0"/>
                  </a:lnTo>
                  <a:lnTo>
                    <a:pt x="15776" y="21600"/>
                  </a:lnTo>
                  <a:close/>
                  <a:moveTo>
                    <a:pt x="15291" y="21600"/>
                  </a:moveTo>
                  <a:lnTo>
                    <a:pt x="15048" y="21600"/>
                  </a:lnTo>
                  <a:lnTo>
                    <a:pt x="15048" y="0"/>
                  </a:lnTo>
                  <a:lnTo>
                    <a:pt x="15291" y="0"/>
                  </a:lnTo>
                  <a:lnTo>
                    <a:pt x="15291" y="21600"/>
                  </a:lnTo>
                  <a:close/>
                  <a:moveTo>
                    <a:pt x="14805" y="21600"/>
                  </a:moveTo>
                  <a:lnTo>
                    <a:pt x="14563" y="21600"/>
                  </a:lnTo>
                  <a:lnTo>
                    <a:pt x="14563" y="0"/>
                  </a:lnTo>
                  <a:lnTo>
                    <a:pt x="14805" y="0"/>
                  </a:lnTo>
                  <a:lnTo>
                    <a:pt x="14805" y="21600"/>
                  </a:lnTo>
                  <a:close/>
                  <a:moveTo>
                    <a:pt x="14320" y="21600"/>
                  </a:moveTo>
                  <a:lnTo>
                    <a:pt x="14077" y="21600"/>
                  </a:lnTo>
                  <a:lnTo>
                    <a:pt x="14077" y="0"/>
                  </a:lnTo>
                  <a:lnTo>
                    <a:pt x="14320" y="0"/>
                  </a:lnTo>
                  <a:lnTo>
                    <a:pt x="14320" y="21600"/>
                  </a:lnTo>
                  <a:close/>
                  <a:moveTo>
                    <a:pt x="13834" y="21600"/>
                  </a:moveTo>
                  <a:lnTo>
                    <a:pt x="13592" y="21600"/>
                  </a:lnTo>
                  <a:lnTo>
                    <a:pt x="13592" y="0"/>
                  </a:lnTo>
                  <a:lnTo>
                    <a:pt x="13834" y="0"/>
                  </a:lnTo>
                  <a:lnTo>
                    <a:pt x="13834" y="21600"/>
                  </a:lnTo>
                  <a:close/>
                  <a:moveTo>
                    <a:pt x="13349" y="21600"/>
                  </a:moveTo>
                  <a:lnTo>
                    <a:pt x="13106" y="21600"/>
                  </a:lnTo>
                  <a:lnTo>
                    <a:pt x="13106" y="0"/>
                  </a:lnTo>
                  <a:lnTo>
                    <a:pt x="13349" y="0"/>
                  </a:lnTo>
                  <a:lnTo>
                    <a:pt x="13349" y="21600"/>
                  </a:lnTo>
                  <a:close/>
                  <a:moveTo>
                    <a:pt x="12864" y="21600"/>
                  </a:moveTo>
                  <a:lnTo>
                    <a:pt x="12621" y="21600"/>
                  </a:lnTo>
                  <a:lnTo>
                    <a:pt x="12621" y="0"/>
                  </a:lnTo>
                  <a:lnTo>
                    <a:pt x="12864" y="0"/>
                  </a:lnTo>
                  <a:lnTo>
                    <a:pt x="12864" y="21600"/>
                  </a:lnTo>
                  <a:close/>
                  <a:moveTo>
                    <a:pt x="12378" y="21600"/>
                  </a:moveTo>
                  <a:lnTo>
                    <a:pt x="12136" y="21600"/>
                  </a:lnTo>
                  <a:lnTo>
                    <a:pt x="12136" y="0"/>
                  </a:lnTo>
                  <a:lnTo>
                    <a:pt x="12378" y="0"/>
                  </a:lnTo>
                  <a:lnTo>
                    <a:pt x="12378" y="21600"/>
                  </a:lnTo>
                  <a:close/>
                  <a:moveTo>
                    <a:pt x="11893" y="21600"/>
                  </a:moveTo>
                  <a:lnTo>
                    <a:pt x="11650" y="21600"/>
                  </a:lnTo>
                  <a:lnTo>
                    <a:pt x="11650" y="0"/>
                  </a:lnTo>
                  <a:lnTo>
                    <a:pt x="11893" y="0"/>
                  </a:lnTo>
                  <a:lnTo>
                    <a:pt x="11893" y="21600"/>
                  </a:lnTo>
                  <a:close/>
                  <a:moveTo>
                    <a:pt x="11407" y="21600"/>
                  </a:moveTo>
                  <a:lnTo>
                    <a:pt x="11165" y="21600"/>
                  </a:lnTo>
                  <a:lnTo>
                    <a:pt x="11165" y="0"/>
                  </a:lnTo>
                  <a:lnTo>
                    <a:pt x="11407" y="0"/>
                  </a:lnTo>
                  <a:lnTo>
                    <a:pt x="11407" y="21600"/>
                  </a:lnTo>
                  <a:close/>
                  <a:moveTo>
                    <a:pt x="10922" y="21600"/>
                  </a:moveTo>
                  <a:lnTo>
                    <a:pt x="10679" y="21600"/>
                  </a:lnTo>
                  <a:lnTo>
                    <a:pt x="10679" y="0"/>
                  </a:lnTo>
                  <a:lnTo>
                    <a:pt x="10922" y="0"/>
                  </a:lnTo>
                  <a:lnTo>
                    <a:pt x="10922" y="21600"/>
                  </a:lnTo>
                  <a:close/>
                  <a:moveTo>
                    <a:pt x="10437" y="21600"/>
                  </a:moveTo>
                  <a:lnTo>
                    <a:pt x="10194" y="21600"/>
                  </a:lnTo>
                  <a:lnTo>
                    <a:pt x="10194" y="0"/>
                  </a:lnTo>
                  <a:lnTo>
                    <a:pt x="10437" y="0"/>
                  </a:lnTo>
                  <a:lnTo>
                    <a:pt x="10437" y="21600"/>
                  </a:lnTo>
                  <a:close/>
                  <a:moveTo>
                    <a:pt x="9951" y="21600"/>
                  </a:moveTo>
                  <a:lnTo>
                    <a:pt x="9708" y="21600"/>
                  </a:lnTo>
                  <a:lnTo>
                    <a:pt x="9708" y="0"/>
                  </a:lnTo>
                  <a:lnTo>
                    <a:pt x="9951" y="0"/>
                  </a:lnTo>
                  <a:lnTo>
                    <a:pt x="9951" y="21600"/>
                  </a:lnTo>
                  <a:close/>
                  <a:moveTo>
                    <a:pt x="9466" y="21600"/>
                  </a:moveTo>
                  <a:lnTo>
                    <a:pt x="9223" y="21600"/>
                  </a:lnTo>
                  <a:lnTo>
                    <a:pt x="9223" y="0"/>
                  </a:lnTo>
                  <a:lnTo>
                    <a:pt x="9466" y="0"/>
                  </a:lnTo>
                  <a:lnTo>
                    <a:pt x="9466" y="21600"/>
                  </a:lnTo>
                  <a:close/>
                  <a:moveTo>
                    <a:pt x="8980" y="21600"/>
                  </a:moveTo>
                  <a:lnTo>
                    <a:pt x="8738" y="21600"/>
                  </a:lnTo>
                  <a:lnTo>
                    <a:pt x="8738" y="0"/>
                  </a:lnTo>
                  <a:lnTo>
                    <a:pt x="8980" y="0"/>
                  </a:lnTo>
                  <a:lnTo>
                    <a:pt x="8980" y="21600"/>
                  </a:lnTo>
                  <a:close/>
                  <a:moveTo>
                    <a:pt x="8495" y="21600"/>
                  </a:moveTo>
                  <a:lnTo>
                    <a:pt x="8252" y="21600"/>
                  </a:lnTo>
                  <a:lnTo>
                    <a:pt x="8252" y="0"/>
                  </a:lnTo>
                  <a:lnTo>
                    <a:pt x="8495" y="0"/>
                  </a:lnTo>
                  <a:lnTo>
                    <a:pt x="8495" y="21600"/>
                  </a:lnTo>
                  <a:close/>
                  <a:moveTo>
                    <a:pt x="8009" y="21600"/>
                  </a:moveTo>
                  <a:lnTo>
                    <a:pt x="7767" y="21600"/>
                  </a:lnTo>
                  <a:lnTo>
                    <a:pt x="7767" y="0"/>
                  </a:lnTo>
                  <a:lnTo>
                    <a:pt x="8009" y="0"/>
                  </a:lnTo>
                  <a:lnTo>
                    <a:pt x="8009" y="21600"/>
                  </a:lnTo>
                  <a:close/>
                  <a:moveTo>
                    <a:pt x="7524" y="21600"/>
                  </a:moveTo>
                  <a:lnTo>
                    <a:pt x="7281" y="21600"/>
                  </a:lnTo>
                  <a:lnTo>
                    <a:pt x="7281" y="0"/>
                  </a:lnTo>
                  <a:lnTo>
                    <a:pt x="7524" y="0"/>
                  </a:lnTo>
                  <a:lnTo>
                    <a:pt x="7524" y="21600"/>
                  </a:lnTo>
                  <a:close/>
                  <a:moveTo>
                    <a:pt x="7039" y="21600"/>
                  </a:moveTo>
                  <a:lnTo>
                    <a:pt x="6796" y="21600"/>
                  </a:lnTo>
                  <a:lnTo>
                    <a:pt x="6796" y="0"/>
                  </a:lnTo>
                  <a:lnTo>
                    <a:pt x="7039" y="0"/>
                  </a:lnTo>
                  <a:lnTo>
                    <a:pt x="7039" y="21600"/>
                  </a:lnTo>
                  <a:close/>
                  <a:moveTo>
                    <a:pt x="6553" y="21600"/>
                  </a:moveTo>
                  <a:lnTo>
                    <a:pt x="6310" y="21600"/>
                  </a:lnTo>
                  <a:lnTo>
                    <a:pt x="6310" y="0"/>
                  </a:lnTo>
                  <a:lnTo>
                    <a:pt x="6553" y="0"/>
                  </a:lnTo>
                  <a:lnTo>
                    <a:pt x="6553" y="21600"/>
                  </a:lnTo>
                  <a:close/>
                  <a:moveTo>
                    <a:pt x="6068" y="21600"/>
                  </a:moveTo>
                  <a:lnTo>
                    <a:pt x="5825" y="21600"/>
                  </a:lnTo>
                  <a:lnTo>
                    <a:pt x="5825" y="0"/>
                  </a:lnTo>
                  <a:lnTo>
                    <a:pt x="6068" y="0"/>
                  </a:lnTo>
                  <a:lnTo>
                    <a:pt x="6068" y="21600"/>
                  </a:lnTo>
                  <a:close/>
                  <a:moveTo>
                    <a:pt x="5582" y="21600"/>
                  </a:moveTo>
                  <a:lnTo>
                    <a:pt x="5340" y="21600"/>
                  </a:lnTo>
                  <a:lnTo>
                    <a:pt x="5340" y="0"/>
                  </a:lnTo>
                  <a:lnTo>
                    <a:pt x="5582" y="0"/>
                  </a:lnTo>
                  <a:lnTo>
                    <a:pt x="5582" y="21600"/>
                  </a:lnTo>
                  <a:close/>
                  <a:moveTo>
                    <a:pt x="5097" y="21600"/>
                  </a:moveTo>
                  <a:lnTo>
                    <a:pt x="4854" y="21600"/>
                  </a:lnTo>
                  <a:lnTo>
                    <a:pt x="4854" y="0"/>
                  </a:lnTo>
                  <a:lnTo>
                    <a:pt x="5097" y="0"/>
                  </a:lnTo>
                  <a:lnTo>
                    <a:pt x="5097" y="21600"/>
                  </a:lnTo>
                  <a:close/>
                  <a:moveTo>
                    <a:pt x="4611" y="21600"/>
                  </a:moveTo>
                  <a:lnTo>
                    <a:pt x="4369" y="21600"/>
                  </a:lnTo>
                  <a:lnTo>
                    <a:pt x="4369" y="0"/>
                  </a:lnTo>
                  <a:lnTo>
                    <a:pt x="4611" y="0"/>
                  </a:lnTo>
                  <a:lnTo>
                    <a:pt x="4611" y="21600"/>
                  </a:lnTo>
                  <a:close/>
                  <a:moveTo>
                    <a:pt x="4126" y="21600"/>
                  </a:moveTo>
                  <a:lnTo>
                    <a:pt x="3883" y="21600"/>
                  </a:lnTo>
                  <a:lnTo>
                    <a:pt x="3883" y="0"/>
                  </a:lnTo>
                  <a:lnTo>
                    <a:pt x="4126" y="0"/>
                  </a:lnTo>
                  <a:lnTo>
                    <a:pt x="4126" y="21600"/>
                  </a:lnTo>
                  <a:close/>
                  <a:moveTo>
                    <a:pt x="3641" y="21600"/>
                  </a:moveTo>
                  <a:lnTo>
                    <a:pt x="3398" y="21600"/>
                  </a:lnTo>
                  <a:lnTo>
                    <a:pt x="3398" y="0"/>
                  </a:lnTo>
                  <a:lnTo>
                    <a:pt x="3641" y="0"/>
                  </a:lnTo>
                  <a:lnTo>
                    <a:pt x="3641" y="21600"/>
                  </a:lnTo>
                  <a:close/>
                  <a:moveTo>
                    <a:pt x="3155" y="21600"/>
                  </a:moveTo>
                  <a:lnTo>
                    <a:pt x="2913" y="21600"/>
                  </a:lnTo>
                  <a:lnTo>
                    <a:pt x="2913" y="0"/>
                  </a:lnTo>
                  <a:lnTo>
                    <a:pt x="3155" y="0"/>
                  </a:lnTo>
                  <a:lnTo>
                    <a:pt x="3155" y="21600"/>
                  </a:lnTo>
                  <a:close/>
                  <a:moveTo>
                    <a:pt x="2670" y="21600"/>
                  </a:moveTo>
                  <a:lnTo>
                    <a:pt x="2427" y="21600"/>
                  </a:lnTo>
                  <a:lnTo>
                    <a:pt x="2427" y="0"/>
                  </a:lnTo>
                  <a:lnTo>
                    <a:pt x="2670" y="0"/>
                  </a:lnTo>
                  <a:lnTo>
                    <a:pt x="2670" y="21600"/>
                  </a:lnTo>
                  <a:close/>
                  <a:moveTo>
                    <a:pt x="2184" y="21600"/>
                  </a:moveTo>
                  <a:lnTo>
                    <a:pt x="1942" y="21600"/>
                  </a:lnTo>
                  <a:lnTo>
                    <a:pt x="1942" y="0"/>
                  </a:lnTo>
                  <a:lnTo>
                    <a:pt x="2184" y="0"/>
                  </a:lnTo>
                  <a:lnTo>
                    <a:pt x="2184" y="21600"/>
                  </a:lnTo>
                  <a:close/>
                  <a:moveTo>
                    <a:pt x="1699" y="21600"/>
                  </a:moveTo>
                  <a:lnTo>
                    <a:pt x="1456" y="21600"/>
                  </a:lnTo>
                  <a:lnTo>
                    <a:pt x="1456" y="0"/>
                  </a:lnTo>
                  <a:lnTo>
                    <a:pt x="1699" y="0"/>
                  </a:lnTo>
                  <a:lnTo>
                    <a:pt x="1699" y="21600"/>
                  </a:lnTo>
                  <a:close/>
                  <a:moveTo>
                    <a:pt x="1214" y="21600"/>
                  </a:moveTo>
                  <a:lnTo>
                    <a:pt x="971" y="21600"/>
                  </a:lnTo>
                  <a:lnTo>
                    <a:pt x="971" y="0"/>
                  </a:lnTo>
                  <a:lnTo>
                    <a:pt x="1214" y="0"/>
                  </a:lnTo>
                  <a:lnTo>
                    <a:pt x="1214" y="21600"/>
                  </a:lnTo>
                  <a:close/>
                  <a:moveTo>
                    <a:pt x="728" y="21600"/>
                  </a:moveTo>
                  <a:lnTo>
                    <a:pt x="485" y="21600"/>
                  </a:lnTo>
                  <a:lnTo>
                    <a:pt x="485" y="0"/>
                  </a:lnTo>
                  <a:lnTo>
                    <a:pt x="728" y="0"/>
                  </a:lnTo>
                  <a:lnTo>
                    <a:pt x="728" y="21600"/>
                  </a:lnTo>
                  <a:close/>
                  <a:moveTo>
                    <a:pt x="243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43" y="0"/>
                  </a:lnTo>
                  <a:lnTo>
                    <a:pt x="243" y="21600"/>
                  </a:lnTo>
                  <a:close/>
                </a:path>
              </a:pathLst>
            </a:custGeom>
            <a:solidFill>
              <a:srgbClr val="3B383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66" name="TextBox 129"/>
            <p:cNvSpPr txBox="1"/>
            <p:nvPr/>
          </p:nvSpPr>
          <p:spPr>
            <a:xfrm>
              <a:off x="6567282" y="91440"/>
              <a:ext cx="281485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1200">
                  <a:solidFill>
                    <a:srgbClr val="3B3838"/>
                  </a:solidFill>
                </a:defRPr>
              </a:lvl1pPr>
            </a:lstStyle>
            <a:p>
              <a:r>
                <a:rPr lang="en-US" dirty="0"/>
                <a:t>03</a:t>
              </a:r>
              <a:endParaRPr dirty="0"/>
            </a:p>
          </p:txBody>
        </p:sp>
        <p:sp>
          <p:nvSpPr>
            <p:cNvPr id="167" name="TextBox 131"/>
            <p:cNvSpPr txBox="1"/>
            <p:nvPr/>
          </p:nvSpPr>
          <p:spPr>
            <a:xfrm>
              <a:off x="3230" y="0"/>
              <a:ext cx="1927769" cy="323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500" b="1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defRPr>
              </a:lvl1pPr>
            </a:lstStyle>
            <a:p>
              <a:r>
                <a:rPr lang="en-US" dirty="0"/>
                <a:t>The CLEAR facility</a:t>
              </a:r>
            </a:p>
          </p:txBody>
        </p:sp>
        <p:sp>
          <p:nvSpPr>
            <p:cNvPr id="168" name="TextBox 132"/>
            <p:cNvSpPr txBox="1"/>
            <p:nvPr/>
          </p:nvSpPr>
          <p:spPr>
            <a:xfrm>
              <a:off x="3230" y="228600"/>
              <a:ext cx="4406011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200"/>
              </a:lvl1pPr>
            </a:lstStyle>
            <a:p>
              <a:r>
                <a:rPr lang="en-US" dirty="0"/>
                <a:t>Where we stand currently and how the facility looks like</a:t>
              </a:r>
            </a:p>
          </p:txBody>
        </p:sp>
      </p:grpSp>
      <p:grpSp>
        <p:nvGrpSpPr>
          <p:cNvPr id="174" name="Group 3"/>
          <p:cNvGrpSpPr/>
          <p:nvPr/>
        </p:nvGrpSpPr>
        <p:grpSpPr>
          <a:xfrm>
            <a:off x="593666" y="1835879"/>
            <a:ext cx="7315203" cy="515422"/>
            <a:chOff x="0" y="0"/>
            <a:chExt cx="7315202" cy="515420"/>
          </a:xfrm>
        </p:grpSpPr>
        <p:sp>
          <p:nvSpPr>
            <p:cNvPr id="170" name="Freeform: Shape 133"/>
            <p:cNvSpPr/>
            <p:nvPr/>
          </p:nvSpPr>
          <p:spPr>
            <a:xfrm>
              <a:off x="0" y="502719"/>
              <a:ext cx="7315202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359" y="21600"/>
                  </a:lnTo>
                  <a:lnTo>
                    <a:pt x="21359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  <a:moveTo>
                    <a:pt x="21116" y="21600"/>
                  </a:moveTo>
                  <a:lnTo>
                    <a:pt x="20873" y="21600"/>
                  </a:lnTo>
                  <a:lnTo>
                    <a:pt x="20873" y="0"/>
                  </a:lnTo>
                  <a:lnTo>
                    <a:pt x="21116" y="0"/>
                  </a:lnTo>
                  <a:lnTo>
                    <a:pt x="21116" y="21600"/>
                  </a:lnTo>
                  <a:close/>
                  <a:moveTo>
                    <a:pt x="20630" y="21600"/>
                  </a:moveTo>
                  <a:lnTo>
                    <a:pt x="20388" y="21600"/>
                  </a:lnTo>
                  <a:lnTo>
                    <a:pt x="20388" y="0"/>
                  </a:lnTo>
                  <a:lnTo>
                    <a:pt x="20630" y="0"/>
                  </a:lnTo>
                  <a:lnTo>
                    <a:pt x="20630" y="21600"/>
                  </a:lnTo>
                  <a:close/>
                  <a:moveTo>
                    <a:pt x="20145" y="21600"/>
                  </a:moveTo>
                  <a:lnTo>
                    <a:pt x="19902" y="21600"/>
                  </a:lnTo>
                  <a:lnTo>
                    <a:pt x="19902" y="0"/>
                  </a:lnTo>
                  <a:lnTo>
                    <a:pt x="20145" y="0"/>
                  </a:lnTo>
                  <a:lnTo>
                    <a:pt x="20145" y="21600"/>
                  </a:lnTo>
                  <a:close/>
                  <a:moveTo>
                    <a:pt x="19660" y="21600"/>
                  </a:moveTo>
                  <a:lnTo>
                    <a:pt x="19417" y="21600"/>
                  </a:lnTo>
                  <a:lnTo>
                    <a:pt x="19417" y="0"/>
                  </a:lnTo>
                  <a:lnTo>
                    <a:pt x="19660" y="0"/>
                  </a:lnTo>
                  <a:lnTo>
                    <a:pt x="19660" y="21600"/>
                  </a:lnTo>
                  <a:close/>
                  <a:moveTo>
                    <a:pt x="19174" y="21600"/>
                  </a:moveTo>
                  <a:lnTo>
                    <a:pt x="18931" y="21600"/>
                  </a:lnTo>
                  <a:lnTo>
                    <a:pt x="18931" y="0"/>
                  </a:lnTo>
                  <a:lnTo>
                    <a:pt x="19174" y="0"/>
                  </a:lnTo>
                  <a:lnTo>
                    <a:pt x="19174" y="21600"/>
                  </a:lnTo>
                  <a:close/>
                  <a:moveTo>
                    <a:pt x="18689" y="21600"/>
                  </a:moveTo>
                  <a:lnTo>
                    <a:pt x="18446" y="21600"/>
                  </a:lnTo>
                  <a:lnTo>
                    <a:pt x="18446" y="0"/>
                  </a:lnTo>
                  <a:lnTo>
                    <a:pt x="18689" y="0"/>
                  </a:lnTo>
                  <a:lnTo>
                    <a:pt x="18689" y="21600"/>
                  </a:lnTo>
                  <a:close/>
                  <a:moveTo>
                    <a:pt x="18203" y="21600"/>
                  </a:moveTo>
                  <a:lnTo>
                    <a:pt x="17961" y="21600"/>
                  </a:lnTo>
                  <a:lnTo>
                    <a:pt x="17961" y="0"/>
                  </a:lnTo>
                  <a:lnTo>
                    <a:pt x="18203" y="0"/>
                  </a:lnTo>
                  <a:lnTo>
                    <a:pt x="18203" y="21600"/>
                  </a:lnTo>
                  <a:close/>
                  <a:moveTo>
                    <a:pt x="17718" y="21600"/>
                  </a:moveTo>
                  <a:lnTo>
                    <a:pt x="17475" y="21600"/>
                  </a:lnTo>
                  <a:lnTo>
                    <a:pt x="17475" y="0"/>
                  </a:lnTo>
                  <a:lnTo>
                    <a:pt x="17718" y="0"/>
                  </a:lnTo>
                  <a:lnTo>
                    <a:pt x="17718" y="21600"/>
                  </a:lnTo>
                  <a:close/>
                  <a:moveTo>
                    <a:pt x="17232" y="21600"/>
                  </a:moveTo>
                  <a:lnTo>
                    <a:pt x="16990" y="21600"/>
                  </a:lnTo>
                  <a:lnTo>
                    <a:pt x="16990" y="0"/>
                  </a:lnTo>
                  <a:lnTo>
                    <a:pt x="17232" y="0"/>
                  </a:lnTo>
                  <a:lnTo>
                    <a:pt x="17232" y="21600"/>
                  </a:lnTo>
                  <a:close/>
                  <a:moveTo>
                    <a:pt x="16747" y="21600"/>
                  </a:moveTo>
                  <a:lnTo>
                    <a:pt x="16504" y="21600"/>
                  </a:lnTo>
                  <a:lnTo>
                    <a:pt x="16504" y="0"/>
                  </a:lnTo>
                  <a:lnTo>
                    <a:pt x="16747" y="0"/>
                  </a:lnTo>
                  <a:lnTo>
                    <a:pt x="16747" y="21600"/>
                  </a:lnTo>
                  <a:close/>
                  <a:moveTo>
                    <a:pt x="16262" y="21600"/>
                  </a:moveTo>
                  <a:lnTo>
                    <a:pt x="16019" y="21600"/>
                  </a:lnTo>
                  <a:lnTo>
                    <a:pt x="16019" y="0"/>
                  </a:lnTo>
                  <a:lnTo>
                    <a:pt x="16262" y="0"/>
                  </a:lnTo>
                  <a:lnTo>
                    <a:pt x="16262" y="21600"/>
                  </a:lnTo>
                  <a:close/>
                  <a:moveTo>
                    <a:pt x="15776" y="21600"/>
                  </a:moveTo>
                  <a:lnTo>
                    <a:pt x="15533" y="21600"/>
                  </a:lnTo>
                  <a:lnTo>
                    <a:pt x="15533" y="0"/>
                  </a:lnTo>
                  <a:lnTo>
                    <a:pt x="15776" y="0"/>
                  </a:lnTo>
                  <a:lnTo>
                    <a:pt x="15776" y="21600"/>
                  </a:lnTo>
                  <a:close/>
                  <a:moveTo>
                    <a:pt x="15291" y="21600"/>
                  </a:moveTo>
                  <a:lnTo>
                    <a:pt x="15048" y="21600"/>
                  </a:lnTo>
                  <a:lnTo>
                    <a:pt x="15048" y="0"/>
                  </a:lnTo>
                  <a:lnTo>
                    <a:pt x="15291" y="0"/>
                  </a:lnTo>
                  <a:lnTo>
                    <a:pt x="15291" y="21600"/>
                  </a:lnTo>
                  <a:close/>
                  <a:moveTo>
                    <a:pt x="14805" y="21600"/>
                  </a:moveTo>
                  <a:lnTo>
                    <a:pt x="14563" y="21600"/>
                  </a:lnTo>
                  <a:lnTo>
                    <a:pt x="14563" y="0"/>
                  </a:lnTo>
                  <a:lnTo>
                    <a:pt x="14805" y="0"/>
                  </a:lnTo>
                  <a:lnTo>
                    <a:pt x="14805" y="21600"/>
                  </a:lnTo>
                  <a:close/>
                  <a:moveTo>
                    <a:pt x="14320" y="21600"/>
                  </a:moveTo>
                  <a:lnTo>
                    <a:pt x="14077" y="21600"/>
                  </a:lnTo>
                  <a:lnTo>
                    <a:pt x="14077" y="0"/>
                  </a:lnTo>
                  <a:lnTo>
                    <a:pt x="14320" y="0"/>
                  </a:lnTo>
                  <a:lnTo>
                    <a:pt x="14320" y="21600"/>
                  </a:lnTo>
                  <a:close/>
                  <a:moveTo>
                    <a:pt x="13834" y="21600"/>
                  </a:moveTo>
                  <a:lnTo>
                    <a:pt x="13592" y="21600"/>
                  </a:lnTo>
                  <a:lnTo>
                    <a:pt x="13592" y="0"/>
                  </a:lnTo>
                  <a:lnTo>
                    <a:pt x="13834" y="0"/>
                  </a:lnTo>
                  <a:lnTo>
                    <a:pt x="13834" y="21600"/>
                  </a:lnTo>
                  <a:close/>
                  <a:moveTo>
                    <a:pt x="13349" y="21600"/>
                  </a:moveTo>
                  <a:lnTo>
                    <a:pt x="13106" y="21600"/>
                  </a:lnTo>
                  <a:lnTo>
                    <a:pt x="13106" y="0"/>
                  </a:lnTo>
                  <a:lnTo>
                    <a:pt x="13349" y="0"/>
                  </a:lnTo>
                  <a:lnTo>
                    <a:pt x="13349" y="21600"/>
                  </a:lnTo>
                  <a:close/>
                  <a:moveTo>
                    <a:pt x="12864" y="21600"/>
                  </a:moveTo>
                  <a:lnTo>
                    <a:pt x="12621" y="21600"/>
                  </a:lnTo>
                  <a:lnTo>
                    <a:pt x="12621" y="0"/>
                  </a:lnTo>
                  <a:lnTo>
                    <a:pt x="12864" y="0"/>
                  </a:lnTo>
                  <a:lnTo>
                    <a:pt x="12864" y="21600"/>
                  </a:lnTo>
                  <a:close/>
                  <a:moveTo>
                    <a:pt x="12378" y="21600"/>
                  </a:moveTo>
                  <a:lnTo>
                    <a:pt x="12136" y="21600"/>
                  </a:lnTo>
                  <a:lnTo>
                    <a:pt x="12136" y="0"/>
                  </a:lnTo>
                  <a:lnTo>
                    <a:pt x="12378" y="0"/>
                  </a:lnTo>
                  <a:lnTo>
                    <a:pt x="12378" y="21600"/>
                  </a:lnTo>
                  <a:close/>
                  <a:moveTo>
                    <a:pt x="11893" y="21600"/>
                  </a:moveTo>
                  <a:lnTo>
                    <a:pt x="11650" y="21600"/>
                  </a:lnTo>
                  <a:lnTo>
                    <a:pt x="11650" y="0"/>
                  </a:lnTo>
                  <a:lnTo>
                    <a:pt x="11893" y="0"/>
                  </a:lnTo>
                  <a:lnTo>
                    <a:pt x="11893" y="21600"/>
                  </a:lnTo>
                  <a:close/>
                  <a:moveTo>
                    <a:pt x="11407" y="21600"/>
                  </a:moveTo>
                  <a:lnTo>
                    <a:pt x="11165" y="21600"/>
                  </a:lnTo>
                  <a:lnTo>
                    <a:pt x="11165" y="0"/>
                  </a:lnTo>
                  <a:lnTo>
                    <a:pt x="11407" y="0"/>
                  </a:lnTo>
                  <a:lnTo>
                    <a:pt x="11407" y="21600"/>
                  </a:lnTo>
                  <a:close/>
                  <a:moveTo>
                    <a:pt x="10922" y="21600"/>
                  </a:moveTo>
                  <a:lnTo>
                    <a:pt x="10679" y="21600"/>
                  </a:lnTo>
                  <a:lnTo>
                    <a:pt x="10679" y="0"/>
                  </a:lnTo>
                  <a:lnTo>
                    <a:pt x="10922" y="0"/>
                  </a:lnTo>
                  <a:lnTo>
                    <a:pt x="10922" y="21600"/>
                  </a:lnTo>
                  <a:close/>
                  <a:moveTo>
                    <a:pt x="10437" y="21600"/>
                  </a:moveTo>
                  <a:lnTo>
                    <a:pt x="10194" y="21600"/>
                  </a:lnTo>
                  <a:lnTo>
                    <a:pt x="10194" y="0"/>
                  </a:lnTo>
                  <a:lnTo>
                    <a:pt x="10437" y="0"/>
                  </a:lnTo>
                  <a:lnTo>
                    <a:pt x="10437" y="21600"/>
                  </a:lnTo>
                  <a:close/>
                  <a:moveTo>
                    <a:pt x="9951" y="21600"/>
                  </a:moveTo>
                  <a:lnTo>
                    <a:pt x="9708" y="21600"/>
                  </a:lnTo>
                  <a:lnTo>
                    <a:pt x="9708" y="0"/>
                  </a:lnTo>
                  <a:lnTo>
                    <a:pt x="9951" y="0"/>
                  </a:lnTo>
                  <a:lnTo>
                    <a:pt x="9951" y="21600"/>
                  </a:lnTo>
                  <a:close/>
                  <a:moveTo>
                    <a:pt x="9466" y="21600"/>
                  </a:moveTo>
                  <a:lnTo>
                    <a:pt x="9223" y="21600"/>
                  </a:lnTo>
                  <a:lnTo>
                    <a:pt x="9223" y="0"/>
                  </a:lnTo>
                  <a:lnTo>
                    <a:pt x="9466" y="0"/>
                  </a:lnTo>
                  <a:lnTo>
                    <a:pt x="9466" y="21600"/>
                  </a:lnTo>
                  <a:close/>
                  <a:moveTo>
                    <a:pt x="8980" y="21600"/>
                  </a:moveTo>
                  <a:lnTo>
                    <a:pt x="8738" y="21600"/>
                  </a:lnTo>
                  <a:lnTo>
                    <a:pt x="8738" y="0"/>
                  </a:lnTo>
                  <a:lnTo>
                    <a:pt x="8980" y="0"/>
                  </a:lnTo>
                  <a:lnTo>
                    <a:pt x="8980" y="21600"/>
                  </a:lnTo>
                  <a:close/>
                  <a:moveTo>
                    <a:pt x="8495" y="21600"/>
                  </a:moveTo>
                  <a:lnTo>
                    <a:pt x="8252" y="21600"/>
                  </a:lnTo>
                  <a:lnTo>
                    <a:pt x="8252" y="0"/>
                  </a:lnTo>
                  <a:lnTo>
                    <a:pt x="8495" y="0"/>
                  </a:lnTo>
                  <a:lnTo>
                    <a:pt x="8495" y="21600"/>
                  </a:lnTo>
                  <a:close/>
                  <a:moveTo>
                    <a:pt x="8009" y="21600"/>
                  </a:moveTo>
                  <a:lnTo>
                    <a:pt x="7767" y="21600"/>
                  </a:lnTo>
                  <a:lnTo>
                    <a:pt x="7767" y="0"/>
                  </a:lnTo>
                  <a:lnTo>
                    <a:pt x="8009" y="0"/>
                  </a:lnTo>
                  <a:lnTo>
                    <a:pt x="8009" y="21600"/>
                  </a:lnTo>
                  <a:close/>
                  <a:moveTo>
                    <a:pt x="7524" y="21600"/>
                  </a:moveTo>
                  <a:lnTo>
                    <a:pt x="7281" y="21600"/>
                  </a:lnTo>
                  <a:lnTo>
                    <a:pt x="7281" y="0"/>
                  </a:lnTo>
                  <a:lnTo>
                    <a:pt x="7524" y="0"/>
                  </a:lnTo>
                  <a:lnTo>
                    <a:pt x="7524" y="21600"/>
                  </a:lnTo>
                  <a:close/>
                  <a:moveTo>
                    <a:pt x="7039" y="21600"/>
                  </a:moveTo>
                  <a:lnTo>
                    <a:pt x="6796" y="21600"/>
                  </a:lnTo>
                  <a:lnTo>
                    <a:pt x="6796" y="0"/>
                  </a:lnTo>
                  <a:lnTo>
                    <a:pt x="7039" y="0"/>
                  </a:lnTo>
                  <a:lnTo>
                    <a:pt x="7039" y="21600"/>
                  </a:lnTo>
                  <a:close/>
                  <a:moveTo>
                    <a:pt x="6553" y="21600"/>
                  </a:moveTo>
                  <a:lnTo>
                    <a:pt x="6310" y="21600"/>
                  </a:lnTo>
                  <a:lnTo>
                    <a:pt x="6310" y="0"/>
                  </a:lnTo>
                  <a:lnTo>
                    <a:pt x="6553" y="0"/>
                  </a:lnTo>
                  <a:lnTo>
                    <a:pt x="6553" y="21600"/>
                  </a:lnTo>
                  <a:close/>
                  <a:moveTo>
                    <a:pt x="6068" y="21600"/>
                  </a:moveTo>
                  <a:lnTo>
                    <a:pt x="5825" y="21600"/>
                  </a:lnTo>
                  <a:lnTo>
                    <a:pt x="5825" y="0"/>
                  </a:lnTo>
                  <a:lnTo>
                    <a:pt x="6068" y="0"/>
                  </a:lnTo>
                  <a:lnTo>
                    <a:pt x="6068" y="21600"/>
                  </a:lnTo>
                  <a:close/>
                  <a:moveTo>
                    <a:pt x="5582" y="21600"/>
                  </a:moveTo>
                  <a:lnTo>
                    <a:pt x="5340" y="21600"/>
                  </a:lnTo>
                  <a:lnTo>
                    <a:pt x="5340" y="0"/>
                  </a:lnTo>
                  <a:lnTo>
                    <a:pt x="5582" y="0"/>
                  </a:lnTo>
                  <a:lnTo>
                    <a:pt x="5582" y="21600"/>
                  </a:lnTo>
                  <a:close/>
                  <a:moveTo>
                    <a:pt x="5097" y="21600"/>
                  </a:moveTo>
                  <a:lnTo>
                    <a:pt x="4854" y="21600"/>
                  </a:lnTo>
                  <a:lnTo>
                    <a:pt x="4854" y="0"/>
                  </a:lnTo>
                  <a:lnTo>
                    <a:pt x="5097" y="0"/>
                  </a:lnTo>
                  <a:lnTo>
                    <a:pt x="5097" y="21600"/>
                  </a:lnTo>
                  <a:close/>
                  <a:moveTo>
                    <a:pt x="4611" y="21600"/>
                  </a:moveTo>
                  <a:lnTo>
                    <a:pt x="4369" y="21600"/>
                  </a:lnTo>
                  <a:lnTo>
                    <a:pt x="4369" y="0"/>
                  </a:lnTo>
                  <a:lnTo>
                    <a:pt x="4611" y="0"/>
                  </a:lnTo>
                  <a:lnTo>
                    <a:pt x="4611" y="21600"/>
                  </a:lnTo>
                  <a:close/>
                  <a:moveTo>
                    <a:pt x="4126" y="21600"/>
                  </a:moveTo>
                  <a:lnTo>
                    <a:pt x="3883" y="21600"/>
                  </a:lnTo>
                  <a:lnTo>
                    <a:pt x="3883" y="0"/>
                  </a:lnTo>
                  <a:lnTo>
                    <a:pt x="4126" y="0"/>
                  </a:lnTo>
                  <a:lnTo>
                    <a:pt x="4126" y="21600"/>
                  </a:lnTo>
                  <a:close/>
                  <a:moveTo>
                    <a:pt x="3641" y="21600"/>
                  </a:moveTo>
                  <a:lnTo>
                    <a:pt x="3398" y="21600"/>
                  </a:lnTo>
                  <a:lnTo>
                    <a:pt x="3398" y="0"/>
                  </a:lnTo>
                  <a:lnTo>
                    <a:pt x="3641" y="0"/>
                  </a:lnTo>
                  <a:lnTo>
                    <a:pt x="3641" y="21600"/>
                  </a:lnTo>
                  <a:close/>
                  <a:moveTo>
                    <a:pt x="3155" y="21600"/>
                  </a:moveTo>
                  <a:lnTo>
                    <a:pt x="2913" y="21600"/>
                  </a:lnTo>
                  <a:lnTo>
                    <a:pt x="2913" y="0"/>
                  </a:lnTo>
                  <a:lnTo>
                    <a:pt x="3155" y="0"/>
                  </a:lnTo>
                  <a:lnTo>
                    <a:pt x="3155" y="21600"/>
                  </a:lnTo>
                  <a:close/>
                  <a:moveTo>
                    <a:pt x="2670" y="21600"/>
                  </a:moveTo>
                  <a:lnTo>
                    <a:pt x="2427" y="21600"/>
                  </a:lnTo>
                  <a:lnTo>
                    <a:pt x="2427" y="0"/>
                  </a:lnTo>
                  <a:lnTo>
                    <a:pt x="2670" y="0"/>
                  </a:lnTo>
                  <a:lnTo>
                    <a:pt x="2670" y="21600"/>
                  </a:lnTo>
                  <a:close/>
                  <a:moveTo>
                    <a:pt x="2184" y="21600"/>
                  </a:moveTo>
                  <a:lnTo>
                    <a:pt x="1942" y="21600"/>
                  </a:lnTo>
                  <a:lnTo>
                    <a:pt x="1942" y="0"/>
                  </a:lnTo>
                  <a:lnTo>
                    <a:pt x="2184" y="0"/>
                  </a:lnTo>
                  <a:lnTo>
                    <a:pt x="2184" y="21600"/>
                  </a:lnTo>
                  <a:close/>
                  <a:moveTo>
                    <a:pt x="1699" y="21600"/>
                  </a:moveTo>
                  <a:lnTo>
                    <a:pt x="1456" y="21600"/>
                  </a:lnTo>
                  <a:lnTo>
                    <a:pt x="1456" y="0"/>
                  </a:lnTo>
                  <a:lnTo>
                    <a:pt x="1699" y="0"/>
                  </a:lnTo>
                  <a:lnTo>
                    <a:pt x="1699" y="21600"/>
                  </a:lnTo>
                  <a:close/>
                  <a:moveTo>
                    <a:pt x="1214" y="21600"/>
                  </a:moveTo>
                  <a:lnTo>
                    <a:pt x="971" y="21600"/>
                  </a:lnTo>
                  <a:lnTo>
                    <a:pt x="971" y="0"/>
                  </a:lnTo>
                  <a:lnTo>
                    <a:pt x="1214" y="0"/>
                  </a:lnTo>
                  <a:lnTo>
                    <a:pt x="1214" y="21600"/>
                  </a:lnTo>
                  <a:close/>
                  <a:moveTo>
                    <a:pt x="728" y="21600"/>
                  </a:moveTo>
                  <a:lnTo>
                    <a:pt x="485" y="21600"/>
                  </a:lnTo>
                  <a:lnTo>
                    <a:pt x="485" y="0"/>
                  </a:lnTo>
                  <a:lnTo>
                    <a:pt x="728" y="0"/>
                  </a:lnTo>
                  <a:lnTo>
                    <a:pt x="728" y="21600"/>
                  </a:lnTo>
                  <a:close/>
                  <a:moveTo>
                    <a:pt x="243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43" y="0"/>
                  </a:lnTo>
                  <a:lnTo>
                    <a:pt x="243" y="21600"/>
                  </a:lnTo>
                  <a:close/>
                </a:path>
              </a:pathLst>
            </a:custGeom>
            <a:solidFill>
              <a:srgbClr val="3B383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71" name="TextBox 135"/>
            <p:cNvSpPr txBox="1"/>
            <p:nvPr/>
          </p:nvSpPr>
          <p:spPr>
            <a:xfrm>
              <a:off x="6605514" y="92827"/>
              <a:ext cx="234999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1200">
                  <a:solidFill>
                    <a:srgbClr val="3B3838"/>
                  </a:solidFill>
                </a:defRPr>
              </a:lvl1pPr>
            </a:lstStyle>
            <a:p>
              <a:r>
                <a:rPr lang="en-US" dirty="0"/>
                <a:t>13</a:t>
              </a:r>
              <a:endParaRPr dirty="0"/>
            </a:p>
          </p:txBody>
        </p:sp>
        <p:sp>
          <p:nvSpPr>
            <p:cNvPr id="172" name="TextBox 137"/>
            <p:cNvSpPr txBox="1"/>
            <p:nvPr/>
          </p:nvSpPr>
          <p:spPr>
            <a:xfrm>
              <a:off x="1386" y="0"/>
              <a:ext cx="2894380" cy="323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500" b="1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defRPr>
              </a:lvl1pPr>
            </a:lstStyle>
            <a:p>
              <a:r>
                <a:rPr lang="en-US" dirty="0"/>
                <a:t>Main features &amp; parameters</a:t>
              </a:r>
            </a:p>
          </p:txBody>
        </p:sp>
        <p:sp>
          <p:nvSpPr>
            <p:cNvPr id="173" name="TextBox 138"/>
            <p:cNvSpPr txBox="1"/>
            <p:nvPr/>
          </p:nvSpPr>
          <p:spPr>
            <a:xfrm>
              <a:off x="1386" y="229987"/>
              <a:ext cx="2711638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3B3838"/>
                  </a:solidFill>
                </a:defRPr>
              </a:lvl1pPr>
            </a:lstStyle>
            <a:p>
              <a:r>
                <a:rPr lang="en-US" dirty="0"/>
                <a:t>In a nutshell the facility capability </a:t>
              </a:r>
            </a:p>
          </p:txBody>
        </p:sp>
      </p:grpSp>
      <p:grpSp>
        <p:nvGrpSpPr>
          <p:cNvPr id="179" name="Group 6"/>
          <p:cNvGrpSpPr/>
          <p:nvPr/>
        </p:nvGrpSpPr>
        <p:grpSpPr>
          <a:xfrm>
            <a:off x="593666" y="2576248"/>
            <a:ext cx="7315203" cy="514035"/>
            <a:chOff x="0" y="0"/>
            <a:chExt cx="7315202" cy="514033"/>
          </a:xfrm>
        </p:grpSpPr>
        <p:sp>
          <p:nvSpPr>
            <p:cNvPr id="175" name="Freeform: Shape 139"/>
            <p:cNvSpPr/>
            <p:nvPr/>
          </p:nvSpPr>
          <p:spPr>
            <a:xfrm>
              <a:off x="0" y="501332"/>
              <a:ext cx="7315202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359" y="21600"/>
                  </a:lnTo>
                  <a:lnTo>
                    <a:pt x="21359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  <a:moveTo>
                    <a:pt x="21116" y="21600"/>
                  </a:moveTo>
                  <a:lnTo>
                    <a:pt x="20873" y="21600"/>
                  </a:lnTo>
                  <a:lnTo>
                    <a:pt x="20873" y="0"/>
                  </a:lnTo>
                  <a:lnTo>
                    <a:pt x="21116" y="0"/>
                  </a:lnTo>
                  <a:lnTo>
                    <a:pt x="21116" y="21600"/>
                  </a:lnTo>
                  <a:close/>
                  <a:moveTo>
                    <a:pt x="20630" y="21600"/>
                  </a:moveTo>
                  <a:lnTo>
                    <a:pt x="20388" y="21600"/>
                  </a:lnTo>
                  <a:lnTo>
                    <a:pt x="20388" y="0"/>
                  </a:lnTo>
                  <a:lnTo>
                    <a:pt x="20630" y="0"/>
                  </a:lnTo>
                  <a:lnTo>
                    <a:pt x="20630" y="21600"/>
                  </a:lnTo>
                  <a:close/>
                  <a:moveTo>
                    <a:pt x="20145" y="21600"/>
                  </a:moveTo>
                  <a:lnTo>
                    <a:pt x="19902" y="21600"/>
                  </a:lnTo>
                  <a:lnTo>
                    <a:pt x="19902" y="0"/>
                  </a:lnTo>
                  <a:lnTo>
                    <a:pt x="20145" y="0"/>
                  </a:lnTo>
                  <a:lnTo>
                    <a:pt x="20145" y="21600"/>
                  </a:lnTo>
                  <a:close/>
                  <a:moveTo>
                    <a:pt x="19660" y="21600"/>
                  </a:moveTo>
                  <a:lnTo>
                    <a:pt x="19417" y="21600"/>
                  </a:lnTo>
                  <a:lnTo>
                    <a:pt x="19417" y="0"/>
                  </a:lnTo>
                  <a:lnTo>
                    <a:pt x="19660" y="0"/>
                  </a:lnTo>
                  <a:lnTo>
                    <a:pt x="19660" y="21600"/>
                  </a:lnTo>
                  <a:close/>
                  <a:moveTo>
                    <a:pt x="19174" y="21600"/>
                  </a:moveTo>
                  <a:lnTo>
                    <a:pt x="18931" y="21600"/>
                  </a:lnTo>
                  <a:lnTo>
                    <a:pt x="18931" y="0"/>
                  </a:lnTo>
                  <a:lnTo>
                    <a:pt x="19174" y="0"/>
                  </a:lnTo>
                  <a:lnTo>
                    <a:pt x="19174" y="21600"/>
                  </a:lnTo>
                  <a:close/>
                  <a:moveTo>
                    <a:pt x="18689" y="21600"/>
                  </a:moveTo>
                  <a:lnTo>
                    <a:pt x="18446" y="21600"/>
                  </a:lnTo>
                  <a:lnTo>
                    <a:pt x="18446" y="0"/>
                  </a:lnTo>
                  <a:lnTo>
                    <a:pt x="18689" y="0"/>
                  </a:lnTo>
                  <a:lnTo>
                    <a:pt x="18689" y="21600"/>
                  </a:lnTo>
                  <a:close/>
                  <a:moveTo>
                    <a:pt x="18203" y="21600"/>
                  </a:moveTo>
                  <a:lnTo>
                    <a:pt x="17961" y="21600"/>
                  </a:lnTo>
                  <a:lnTo>
                    <a:pt x="17961" y="0"/>
                  </a:lnTo>
                  <a:lnTo>
                    <a:pt x="18203" y="0"/>
                  </a:lnTo>
                  <a:lnTo>
                    <a:pt x="18203" y="21600"/>
                  </a:lnTo>
                  <a:close/>
                  <a:moveTo>
                    <a:pt x="17718" y="21600"/>
                  </a:moveTo>
                  <a:lnTo>
                    <a:pt x="17475" y="21600"/>
                  </a:lnTo>
                  <a:lnTo>
                    <a:pt x="17475" y="0"/>
                  </a:lnTo>
                  <a:lnTo>
                    <a:pt x="17718" y="0"/>
                  </a:lnTo>
                  <a:lnTo>
                    <a:pt x="17718" y="21600"/>
                  </a:lnTo>
                  <a:close/>
                  <a:moveTo>
                    <a:pt x="17232" y="21600"/>
                  </a:moveTo>
                  <a:lnTo>
                    <a:pt x="16990" y="21600"/>
                  </a:lnTo>
                  <a:lnTo>
                    <a:pt x="16990" y="0"/>
                  </a:lnTo>
                  <a:lnTo>
                    <a:pt x="17232" y="0"/>
                  </a:lnTo>
                  <a:lnTo>
                    <a:pt x="17232" y="21600"/>
                  </a:lnTo>
                  <a:close/>
                  <a:moveTo>
                    <a:pt x="16747" y="21600"/>
                  </a:moveTo>
                  <a:lnTo>
                    <a:pt x="16504" y="21600"/>
                  </a:lnTo>
                  <a:lnTo>
                    <a:pt x="16504" y="0"/>
                  </a:lnTo>
                  <a:lnTo>
                    <a:pt x="16747" y="0"/>
                  </a:lnTo>
                  <a:lnTo>
                    <a:pt x="16747" y="21600"/>
                  </a:lnTo>
                  <a:close/>
                  <a:moveTo>
                    <a:pt x="16262" y="21600"/>
                  </a:moveTo>
                  <a:lnTo>
                    <a:pt x="16019" y="21600"/>
                  </a:lnTo>
                  <a:lnTo>
                    <a:pt x="16019" y="0"/>
                  </a:lnTo>
                  <a:lnTo>
                    <a:pt x="16262" y="0"/>
                  </a:lnTo>
                  <a:lnTo>
                    <a:pt x="16262" y="21600"/>
                  </a:lnTo>
                  <a:close/>
                  <a:moveTo>
                    <a:pt x="15776" y="21600"/>
                  </a:moveTo>
                  <a:lnTo>
                    <a:pt x="15533" y="21600"/>
                  </a:lnTo>
                  <a:lnTo>
                    <a:pt x="15533" y="0"/>
                  </a:lnTo>
                  <a:lnTo>
                    <a:pt x="15776" y="0"/>
                  </a:lnTo>
                  <a:lnTo>
                    <a:pt x="15776" y="21600"/>
                  </a:lnTo>
                  <a:close/>
                  <a:moveTo>
                    <a:pt x="15291" y="21600"/>
                  </a:moveTo>
                  <a:lnTo>
                    <a:pt x="15048" y="21600"/>
                  </a:lnTo>
                  <a:lnTo>
                    <a:pt x="15048" y="0"/>
                  </a:lnTo>
                  <a:lnTo>
                    <a:pt x="15291" y="0"/>
                  </a:lnTo>
                  <a:lnTo>
                    <a:pt x="15291" y="21600"/>
                  </a:lnTo>
                  <a:close/>
                  <a:moveTo>
                    <a:pt x="14805" y="21600"/>
                  </a:moveTo>
                  <a:lnTo>
                    <a:pt x="14563" y="21600"/>
                  </a:lnTo>
                  <a:lnTo>
                    <a:pt x="14563" y="0"/>
                  </a:lnTo>
                  <a:lnTo>
                    <a:pt x="14805" y="0"/>
                  </a:lnTo>
                  <a:lnTo>
                    <a:pt x="14805" y="21600"/>
                  </a:lnTo>
                  <a:close/>
                  <a:moveTo>
                    <a:pt x="14320" y="21600"/>
                  </a:moveTo>
                  <a:lnTo>
                    <a:pt x="14077" y="21600"/>
                  </a:lnTo>
                  <a:lnTo>
                    <a:pt x="14077" y="0"/>
                  </a:lnTo>
                  <a:lnTo>
                    <a:pt x="14320" y="0"/>
                  </a:lnTo>
                  <a:lnTo>
                    <a:pt x="14320" y="21600"/>
                  </a:lnTo>
                  <a:close/>
                  <a:moveTo>
                    <a:pt x="13834" y="21600"/>
                  </a:moveTo>
                  <a:lnTo>
                    <a:pt x="13592" y="21600"/>
                  </a:lnTo>
                  <a:lnTo>
                    <a:pt x="13592" y="0"/>
                  </a:lnTo>
                  <a:lnTo>
                    <a:pt x="13834" y="0"/>
                  </a:lnTo>
                  <a:lnTo>
                    <a:pt x="13834" y="21600"/>
                  </a:lnTo>
                  <a:close/>
                  <a:moveTo>
                    <a:pt x="13349" y="21600"/>
                  </a:moveTo>
                  <a:lnTo>
                    <a:pt x="13106" y="21600"/>
                  </a:lnTo>
                  <a:lnTo>
                    <a:pt x="13106" y="0"/>
                  </a:lnTo>
                  <a:lnTo>
                    <a:pt x="13349" y="0"/>
                  </a:lnTo>
                  <a:lnTo>
                    <a:pt x="13349" y="21600"/>
                  </a:lnTo>
                  <a:close/>
                  <a:moveTo>
                    <a:pt x="12864" y="21600"/>
                  </a:moveTo>
                  <a:lnTo>
                    <a:pt x="12621" y="21600"/>
                  </a:lnTo>
                  <a:lnTo>
                    <a:pt x="12621" y="0"/>
                  </a:lnTo>
                  <a:lnTo>
                    <a:pt x="12864" y="0"/>
                  </a:lnTo>
                  <a:lnTo>
                    <a:pt x="12864" y="21600"/>
                  </a:lnTo>
                  <a:close/>
                  <a:moveTo>
                    <a:pt x="12378" y="21600"/>
                  </a:moveTo>
                  <a:lnTo>
                    <a:pt x="12136" y="21600"/>
                  </a:lnTo>
                  <a:lnTo>
                    <a:pt x="12136" y="0"/>
                  </a:lnTo>
                  <a:lnTo>
                    <a:pt x="12378" y="0"/>
                  </a:lnTo>
                  <a:lnTo>
                    <a:pt x="12378" y="21600"/>
                  </a:lnTo>
                  <a:close/>
                  <a:moveTo>
                    <a:pt x="11893" y="21600"/>
                  </a:moveTo>
                  <a:lnTo>
                    <a:pt x="11650" y="21600"/>
                  </a:lnTo>
                  <a:lnTo>
                    <a:pt x="11650" y="0"/>
                  </a:lnTo>
                  <a:lnTo>
                    <a:pt x="11893" y="0"/>
                  </a:lnTo>
                  <a:lnTo>
                    <a:pt x="11893" y="21600"/>
                  </a:lnTo>
                  <a:close/>
                  <a:moveTo>
                    <a:pt x="11407" y="21600"/>
                  </a:moveTo>
                  <a:lnTo>
                    <a:pt x="11165" y="21600"/>
                  </a:lnTo>
                  <a:lnTo>
                    <a:pt x="11165" y="0"/>
                  </a:lnTo>
                  <a:lnTo>
                    <a:pt x="11407" y="0"/>
                  </a:lnTo>
                  <a:lnTo>
                    <a:pt x="11407" y="21600"/>
                  </a:lnTo>
                  <a:close/>
                  <a:moveTo>
                    <a:pt x="10922" y="21600"/>
                  </a:moveTo>
                  <a:lnTo>
                    <a:pt x="10679" y="21600"/>
                  </a:lnTo>
                  <a:lnTo>
                    <a:pt x="10679" y="0"/>
                  </a:lnTo>
                  <a:lnTo>
                    <a:pt x="10922" y="0"/>
                  </a:lnTo>
                  <a:lnTo>
                    <a:pt x="10922" y="21600"/>
                  </a:lnTo>
                  <a:close/>
                  <a:moveTo>
                    <a:pt x="10437" y="21600"/>
                  </a:moveTo>
                  <a:lnTo>
                    <a:pt x="10194" y="21600"/>
                  </a:lnTo>
                  <a:lnTo>
                    <a:pt x="10194" y="0"/>
                  </a:lnTo>
                  <a:lnTo>
                    <a:pt x="10437" y="0"/>
                  </a:lnTo>
                  <a:lnTo>
                    <a:pt x="10437" y="21600"/>
                  </a:lnTo>
                  <a:close/>
                  <a:moveTo>
                    <a:pt x="9951" y="21600"/>
                  </a:moveTo>
                  <a:lnTo>
                    <a:pt x="9708" y="21600"/>
                  </a:lnTo>
                  <a:lnTo>
                    <a:pt x="9708" y="0"/>
                  </a:lnTo>
                  <a:lnTo>
                    <a:pt x="9951" y="0"/>
                  </a:lnTo>
                  <a:lnTo>
                    <a:pt x="9951" y="21600"/>
                  </a:lnTo>
                  <a:close/>
                  <a:moveTo>
                    <a:pt x="9466" y="21600"/>
                  </a:moveTo>
                  <a:lnTo>
                    <a:pt x="9223" y="21600"/>
                  </a:lnTo>
                  <a:lnTo>
                    <a:pt x="9223" y="0"/>
                  </a:lnTo>
                  <a:lnTo>
                    <a:pt x="9466" y="0"/>
                  </a:lnTo>
                  <a:lnTo>
                    <a:pt x="9466" y="21600"/>
                  </a:lnTo>
                  <a:close/>
                  <a:moveTo>
                    <a:pt x="8980" y="21600"/>
                  </a:moveTo>
                  <a:lnTo>
                    <a:pt x="8738" y="21600"/>
                  </a:lnTo>
                  <a:lnTo>
                    <a:pt x="8738" y="0"/>
                  </a:lnTo>
                  <a:lnTo>
                    <a:pt x="8980" y="0"/>
                  </a:lnTo>
                  <a:lnTo>
                    <a:pt x="8980" y="21600"/>
                  </a:lnTo>
                  <a:close/>
                  <a:moveTo>
                    <a:pt x="8495" y="21600"/>
                  </a:moveTo>
                  <a:lnTo>
                    <a:pt x="8252" y="21600"/>
                  </a:lnTo>
                  <a:lnTo>
                    <a:pt x="8252" y="0"/>
                  </a:lnTo>
                  <a:lnTo>
                    <a:pt x="8495" y="0"/>
                  </a:lnTo>
                  <a:lnTo>
                    <a:pt x="8495" y="21600"/>
                  </a:lnTo>
                  <a:close/>
                  <a:moveTo>
                    <a:pt x="8009" y="21600"/>
                  </a:moveTo>
                  <a:lnTo>
                    <a:pt x="7767" y="21600"/>
                  </a:lnTo>
                  <a:lnTo>
                    <a:pt x="7767" y="0"/>
                  </a:lnTo>
                  <a:lnTo>
                    <a:pt x="8009" y="0"/>
                  </a:lnTo>
                  <a:lnTo>
                    <a:pt x="8009" y="21600"/>
                  </a:lnTo>
                  <a:close/>
                  <a:moveTo>
                    <a:pt x="7524" y="21600"/>
                  </a:moveTo>
                  <a:lnTo>
                    <a:pt x="7281" y="21600"/>
                  </a:lnTo>
                  <a:lnTo>
                    <a:pt x="7281" y="0"/>
                  </a:lnTo>
                  <a:lnTo>
                    <a:pt x="7524" y="0"/>
                  </a:lnTo>
                  <a:lnTo>
                    <a:pt x="7524" y="21600"/>
                  </a:lnTo>
                  <a:close/>
                  <a:moveTo>
                    <a:pt x="7039" y="21600"/>
                  </a:moveTo>
                  <a:lnTo>
                    <a:pt x="6796" y="21600"/>
                  </a:lnTo>
                  <a:lnTo>
                    <a:pt x="6796" y="0"/>
                  </a:lnTo>
                  <a:lnTo>
                    <a:pt x="7039" y="0"/>
                  </a:lnTo>
                  <a:lnTo>
                    <a:pt x="7039" y="21600"/>
                  </a:lnTo>
                  <a:close/>
                  <a:moveTo>
                    <a:pt x="6553" y="21600"/>
                  </a:moveTo>
                  <a:lnTo>
                    <a:pt x="6310" y="21600"/>
                  </a:lnTo>
                  <a:lnTo>
                    <a:pt x="6310" y="0"/>
                  </a:lnTo>
                  <a:lnTo>
                    <a:pt x="6553" y="0"/>
                  </a:lnTo>
                  <a:lnTo>
                    <a:pt x="6553" y="21600"/>
                  </a:lnTo>
                  <a:close/>
                  <a:moveTo>
                    <a:pt x="6068" y="21600"/>
                  </a:moveTo>
                  <a:lnTo>
                    <a:pt x="5825" y="21600"/>
                  </a:lnTo>
                  <a:lnTo>
                    <a:pt x="5825" y="0"/>
                  </a:lnTo>
                  <a:lnTo>
                    <a:pt x="6068" y="0"/>
                  </a:lnTo>
                  <a:lnTo>
                    <a:pt x="6068" y="21600"/>
                  </a:lnTo>
                  <a:close/>
                  <a:moveTo>
                    <a:pt x="5582" y="21600"/>
                  </a:moveTo>
                  <a:lnTo>
                    <a:pt x="5340" y="21600"/>
                  </a:lnTo>
                  <a:lnTo>
                    <a:pt x="5340" y="0"/>
                  </a:lnTo>
                  <a:lnTo>
                    <a:pt x="5582" y="0"/>
                  </a:lnTo>
                  <a:lnTo>
                    <a:pt x="5582" y="21600"/>
                  </a:lnTo>
                  <a:close/>
                  <a:moveTo>
                    <a:pt x="5097" y="21600"/>
                  </a:moveTo>
                  <a:lnTo>
                    <a:pt x="4854" y="21600"/>
                  </a:lnTo>
                  <a:lnTo>
                    <a:pt x="4854" y="0"/>
                  </a:lnTo>
                  <a:lnTo>
                    <a:pt x="5097" y="0"/>
                  </a:lnTo>
                  <a:lnTo>
                    <a:pt x="5097" y="21600"/>
                  </a:lnTo>
                  <a:close/>
                  <a:moveTo>
                    <a:pt x="4611" y="21600"/>
                  </a:moveTo>
                  <a:lnTo>
                    <a:pt x="4369" y="21600"/>
                  </a:lnTo>
                  <a:lnTo>
                    <a:pt x="4369" y="0"/>
                  </a:lnTo>
                  <a:lnTo>
                    <a:pt x="4611" y="0"/>
                  </a:lnTo>
                  <a:lnTo>
                    <a:pt x="4611" y="21600"/>
                  </a:lnTo>
                  <a:close/>
                  <a:moveTo>
                    <a:pt x="4126" y="21600"/>
                  </a:moveTo>
                  <a:lnTo>
                    <a:pt x="3883" y="21600"/>
                  </a:lnTo>
                  <a:lnTo>
                    <a:pt x="3883" y="0"/>
                  </a:lnTo>
                  <a:lnTo>
                    <a:pt x="4126" y="0"/>
                  </a:lnTo>
                  <a:lnTo>
                    <a:pt x="4126" y="21600"/>
                  </a:lnTo>
                  <a:close/>
                  <a:moveTo>
                    <a:pt x="3641" y="21600"/>
                  </a:moveTo>
                  <a:lnTo>
                    <a:pt x="3398" y="21600"/>
                  </a:lnTo>
                  <a:lnTo>
                    <a:pt x="3398" y="0"/>
                  </a:lnTo>
                  <a:lnTo>
                    <a:pt x="3641" y="0"/>
                  </a:lnTo>
                  <a:lnTo>
                    <a:pt x="3641" y="21600"/>
                  </a:lnTo>
                  <a:close/>
                  <a:moveTo>
                    <a:pt x="3155" y="21600"/>
                  </a:moveTo>
                  <a:lnTo>
                    <a:pt x="2913" y="21600"/>
                  </a:lnTo>
                  <a:lnTo>
                    <a:pt x="2913" y="0"/>
                  </a:lnTo>
                  <a:lnTo>
                    <a:pt x="3155" y="0"/>
                  </a:lnTo>
                  <a:lnTo>
                    <a:pt x="3155" y="21600"/>
                  </a:lnTo>
                  <a:close/>
                  <a:moveTo>
                    <a:pt x="2670" y="21600"/>
                  </a:moveTo>
                  <a:lnTo>
                    <a:pt x="2427" y="21600"/>
                  </a:lnTo>
                  <a:lnTo>
                    <a:pt x="2427" y="0"/>
                  </a:lnTo>
                  <a:lnTo>
                    <a:pt x="2670" y="0"/>
                  </a:lnTo>
                  <a:lnTo>
                    <a:pt x="2670" y="21600"/>
                  </a:lnTo>
                  <a:close/>
                  <a:moveTo>
                    <a:pt x="2184" y="21600"/>
                  </a:moveTo>
                  <a:lnTo>
                    <a:pt x="1942" y="21600"/>
                  </a:lnTo>
                  <a:lnTo>
                    <a:pt x="1942" y="0"/>
                  </a:lnTo>
                  <a:lnTo>
                    <a:pt x="2184" y="0"/>
                  </a:lnTo>
                  <a:lnTo>
                    <a:pt x="2184" y="21600"/>
                  </a:lnTo>
                  <a:close/>
                  <a:moveTo>
                    <a:pt x="1699" y="21600"/>
                  </a:moveTo>
                  <a:lnTo>
                    <a:pt x="1456" y="21600"/>
                  </a:lnTo>
                  <a:lnTo>
                    <a:pt x="1456" y="0"/>
                  </a:lnTo>
                  <a:lnTo>
                    <a:pt x="1699" y="0"/>
                  </a:lnTo>
                  <a:lnTo>
                    <a:pt x="1699" y="21600"/>
                  </a:lnTo>
                  <a:close/>
                  <a:moveTo>
                    <a:pt x="1214" y="21600"/>
                  </a:moveTo>
                  <a:lnTo>
                    <a:pt x="971" y="21600"/>
                  </a:lnTo>
                  <a:lnTo>
                    <a:pt x="971" y="0"/>
                  </a:lnTo>
                  <a:lnTo>
                    <a:pt x="1214" y="0"/>
                  </a:lnTo>
                  <a:lnTo>
                    <a:pt x="1214" y="21600"/>
                  </a:lnTo>
                  <a:close/>
                  <a:moveTo>
                    <a:pt x="728" y="21600"/>
                  </a:moveTo>
                  <a:lnTo>
                    <a:pt x="485" y="21600"/>
                  </a:lnTo>
                  <a:lnTo>
                    <a:pt x="485" y="0"/>
                  </a:lnTo>
                  <a:lnTo>
                    <a:pt x="728" y="0"/>
                  </a:lnTo>
                  <a:lnTo>
                    <a:pt x="728" y="21600"/>
                  </a:lnTo>
                  <a:close/>
                  <a:moveTo>
                    <a:pt x="243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43" y="0"/>
                  </a:lnTo>
                  <a:lnTo>
                    <a:pt x="243" y="21600"/>
                  </a:lnTo>
                  <a:close/>
                </a:path>
              </a:pathLst>
            </a:custGeom>
            <a:solidFill>
              <a:srgbClr val="3B383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76" name="TextBox 141"/>
            <p:cNvSpPr txBox="1"/>
            <p:nvPr/>
          </p:nvSpPr>
          <p:spPr>
            <a:xfrm>
              <a:off x="6599285" y="91439"/>
              <a:ext cx="234999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1200">
                  <a:solidFill>
                    <a:srgbClr val="3B3838"/>
                  </a:solidFill>
                </a:defRPr>
              </a:lvl1pPr>
            </a:lstStyle>
            <a:p>
              <a:r>
                <a:rPr lang="en-US" dirty="0"/>
                <a:t>15</a:t>
              </a:r>
              <a:endParaRPr dirty="0"/>
            </a:p>
          </p:txBody>
        </p:sp>
        <p:sp>
          <p:nvSpPr>
            <p:cNvPr id="177" name="TextBox 143"/>
            <p:cNvSpPr txBox="1"/>
            <p:nvPr/>
          </p:nvSpPr>
          <p:spPr>
            <a:xfrm>
              <a:off x="1387" y="0"/>
              <a:ext cx="2621870" cy="323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500" b="1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defRPr>
              </a:lvl1pPr>
            </a:lstStyle>
            <a:p>
              <a:r>
                <a:rPr lang="en-US" dirty="0"/>
                <a:t>EURO-LABS Experiments</a:t>
              </a:r>
            </a:p>
          </p:txBody>
        </p:sp>
        <p:sp>
          <p:nvSpPr>
            <p:cNvPr id="178" name="TextBox 144"/>
            <p:cNvSpPr txBox="1"/>
            <p:nvPr/>
          </p:nvSpPr>
          <p:spPr>
            <a:xfrm>
              <a:off x="1386" y="225766"/>
              <a:ext cx="3471461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3B3838"/>
                  </a:solidFill>
                </a:defRPr>
              </a:lvl1pPr>
            </a:lstStyle>
            <a:p>
              <a:r>
                <a:rPr lang="en-US" dirty="0"/>
                <a:t>Selected results from activities/experiments</a:t>
              </a:r>
            </a:p>
          </p:txBody>
        </p:sp>
      </p:grpSp>
      <p:sp>
        <p:nvSpPr>
          <p:cNvPr id="180" name="TextBox 175"/>
          <p:cNvSpPr txBox="1"/>
          <p:nvPr/>
        </p:nvSpPr>
        <p:spPr>
          <a:xfrm>
            <a:off x="294641" y="274815"/>
            <a:ext cx="5261136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200">
                <a:solidFill>
                  <a:srgbClr val="3B383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dirty="0"/>
              <a:t>Table of </a:t>
            </a:r>
            <a:r>
              <a: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rPr>
              <a:t>Contents</a:t>
            </a:r>
          </a:p>
        </p:txBody>
      </p:sp>
      <p:grpSp>
        <p:nvGrpSpPr>
          <p:cNvPr id="183" name="Picture 30"/>
          <p:cNvGrpSpPr/>
          <p:nvPr/>
        </p:nvGrpSpPr>
        <p:grpSpPr>
          <a:xfrm>
            <a:off x="7707934" y="550576"/>
            <a:ext cx="4078725" cy="5438299"/>
            <a:chOff x="0" y="0"/>
            <a:chExt cx="4078723" cy="5438297"/>
          </a:xfrm>
        </p:grpSpPr>
        <p:sp>
          <p:nvSpPr>
            <p:cNvPr id="181" name="Shape"/>
            <p:cNvSpPr/>
            <p:nvPr/>
          </p:nvSpPr>
          <p:spPr>
            <a:xfrm rot="5400000">
              <a:off x="-679787" y="679787"/>
              <a:ext cx="5438298" cy="40787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900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21600" y="21600"/>
                  </a:lnTo>
                  <a:lnTo>
                    <a:pt x="2700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182" name="image6.jpeg" descr="image6.jpe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5400000">
              <a:off x="-679768" y="679806"/>
              <a:ext cx="5438298" cy="4078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8000"/>
                  </a:lnTo>
                  <a:lnTo>
                    <a:pt x="2700" y="21600"/>
                  </a:lnTo>
                  <a:lnTo>
                    <a:pt x="21600" y="21600"/>
                  </a:lnTo>
                  <a:lnTo>
                    <a:pt x="21600" y="3600"/>
                  </a:lnTo>
                  <a:lnTo>
                    <a:pt x="18900" y="0"/>
                  </a:lnTo>
                  <a:lnTo>
                    <a:pt x="0" y="0"/>
                  </a:lnTo>
                  <a:close/>
                </a:path>
              </a:pathLst>
            </a:custGeom>
            <a:ln w="88900" cap="sq">
              <a:solidFill>
                <a:srgbClr val="CCA6F9"/>
              </a:solidFill>
              <a:prstDash val="solid"/>
              <a:miter lim="800000"/>
            </a:ln>
            <a:effectLst>
              <a:outerShdw blurRad="88900" rotWithShape="0">
                <a:srgbClr val="000000">
                  <a:alpha val="45000"/>
                </a:srgbClr>
              </a:outerShdw>
            </a:effectLst>
          </p:spPr>
        </p:pic>
      </p:grpSp>
      <p:grpSp>
        <p:nvGrpSpPr>
          <p:cNvPr id="189" name="Group 7"/>
          <p:cNvGrpSpPr/>
          <p:nvPr/>
        </p:nvGrpSpPr>
        <p:grpSpPr>
          <a:xfrm>
            <a:off x="594359" y="4036041"/>
            <a:ext cx="7315204" cy="559794"/>
            <a:chOff x="0" y="0"/>
            <a:chExt cx="7315203" cy="559792"/>
          </a:xfrm>
        </p:grpSpPr>
        <p:grpSp>
          <p:nvGrpSpPr>
            <p:cNvPr id="187" name="Group 31"/>
            <p:cNvGrpSpPr/>
            <p:nvPr/>
          </p:nvGrpSpPr>
          <p:grpSpPr>
            <a:xfrm>
              <a:off x="0" y="137197"/>
              <a:ext cx="7315203" cy="422595"/>
              <a:chOff x="0" y="0"/>
              <a:chExt cx="7315202" cy="422593"/>
            </a:xfrm>
          </p:grpSpPr>
          <p:sp>
            <p:nvSpPr>
              <p:cNvPr id="184" name="Freeform: Shape 145"/>
              <p:cNvSpPr/>
              <p:nvPr/>
            </p:nvSpPr>
            <p:spPr>
              <a:xfrm>
                <a:off x="0" y="409892"/>
                <a:ext cx="7315202" cy="127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359" y="21600"/>
                    </a:lnTo>
                    <a:lnTo>
                      <a:pt x="21359" y="0"/>
                    </a:lnTo>
                    <a:lnTo>
                      <a:pt x="21600" y="0"/>
                    </a:lnTo>
                    <a:lnTo>
                      <a:pt x="21600" y="21600"/>
                    </a:lnTo>
                    <a:close/>
                    <a:moveTo>
                      <a:pt x="21116" y="21600"/>
                    </a:moveTo>
                    <a:lnTo>
                      <a:pt x="20873" y="21600"/>
                    </a:lnTo>
                    <a:lnTo>
                      <a:pt x="20873" y="0"/>
                    </a:lnTo>
                    <a:lnTo>
                      <a:pt x="21116" y="0"/>
                    </a:lnTo>
                    <a:lnTo>
                      <a:pt x="21116" y="21600"/>
                    </a:lnTo>
                    <a:close/>
                    <a:moveTo>
                      <a:pt x="20630" y="21600"/>
                    </a:moveTo>
                    <a:lnTo>
                      <a:pt x="20388" y="21600"/>
                    </a:lnTo>
                    <a:lnTo>
                      <a:pt x="20388" y="0"/>
                    </a:lnTo>
                    <a:lnTo>
                      <a:pt x="20630" y="0"/>
                    </a:lnTo>
                    <a:lnTo>
                      <a:pt x="20630" y="21600"/>
                    </a:lnTo>
                    <a:close/>
                    <a:moveTo>
                      <a:pt x="20145" y="21600"/>
                    </a:moveTo>
                    <a:lnTo>
                      <a:pt x="19902" y="21600"/>
                    </a:lnTo>
                    <a:lnTo>
                      <a:pt x="19902" y="0"/>
                    </a:lnTo>
                    <a:lnTo>
                      <a:pt x="20145" y="0"/>
                    </a:lnTo>
                    <a:lnTo>
                      <a:pt x="20145" y="21600"/>
                    </a:lnTo>
                    <a:close/>
                    <a:moveTo>
                      <a:pt x="19660" y="21600"/>
                    </a:moveTo>
                    <a:lnTo>
                      <a:pt x="19417" y="21600"/>
                    </a:lnTo>
                    <a:lnTo>
                      <a:pt x="19417" y="0"/>
                    </a:lnTo>
                    <a:lnTo>
                      <a:pt x="19660" y="0"/>
                    </a:lnTo>
                    <a:lnTo>
                      <a:pt x="19660" y="21600"/>
                    </a:lnTo>
                    <a:close/>
                    <a:moveTo>
                      <a:pt x="19174" y="21600"/>
                    </a:moveTo>
                    <a:lnTo>
                      <a:pt x="18931" y="21600"/>
                    </a:lnTo>
                    <a:lnTo>
                      <a:pt x="18931" y="0"/>
                    </a:lnTo>
                    <a:lnTo>
                      <a:pt x="19174" y="0"/>
                    </a:lnTo>
                    <a:lnTo>
                      <a:pt x="19174" y="21600"/>
                    </a:lnTo>
                    <a:close/>
                    <a:moveTo>
                      <a:pt x="18689" y="21600"/>
                    </a:moveTo>
                    <a:lnTo>
                      <a:pt x="18446" y="21600"/>
                    </a:lnTo>
                    <a:lnTo>
                      <a:pt x="18446" y="0"/>
                    </a:lnTo>
                    <a:lnTo>
                      <a:pt x="18689" y="0"/>
                    </a:lnTo>
                    <a:lnTo>
                      <a:pt x="18689" y="21600"/>
                    </a:lnTo>
                    <a:close/>
                    <a:moveTo>
                      <a:pt x="18203" y="21600"/>
                    </a:moveTo>
                    <a:lnTo>
                      <a:pt x="17961" y="21600"/>
                    </a:lnTo>
                    <a:lnTo>
                      <a:pt x="17961" y="0"/>
                    </a:lnTo>
                    <a:lnTo>
                      <a:pt x="18203" y="0"/>
                    </a:lnTo>
                    <a:lnTo>
                      <a:pt x="18203" y="21600"/>
                    </a:lnTo>
                    <a:close/>
                    <a:moveTo>
                      <a:pt x="17718" y="21600"/>
                    </a:moveTo>
                    <a:lnTo>
                      <a:pt x="17475" y="21600"/>
                    </a:lnTo>
                    <a:lnTo>
                      <a:pt x="17475" y="0"/>
                    </a:lnTo>
                    <a:lnTo>
                      <a:pt x="17718" y="0"/>
                    </a:lnTo>
                    <a:lnTo>
                      <a:pt x="17718" y="21600"/>
                    </a:lnTo>
                    <a:close/>
                    <a:moveTo>
                      <a:pt x="17232" y="21600"/>
                    </a:moveTo>
                    <a:lnTo>
                      <a:pt x="16990" y="21600"/>
                    </a:lnTo>
                    <a:lnTo>
                      <a:pt x="16990" y="0"/>
                    </a:lnTo>
                    <a:lnTo>
                      <a:pt x="17232" y="0"/>
                    </a:lnTo>
                    <a:lnTo>
                      <a:pt x="17232" y="21600"/>
                    </a:lnTo>
                    <a:close/>
                    <a:moveTo>
                      <a:pt x="16747" y="21600"/>
                    </a:moveTo>
                    <a:lnTo>
                      <a:pt x="16504" y="21600"/>
                    </a:lnTo>
                    <a:lnTo>
                      <a:pt x="16504" y="0"/>
                    </a:lnTo>
                    <a:lnTo>
                      <a:pt x="16747" y="0"/>
                    </a:lnTo>
                    <a:lnTo>
                      <a:pt x="16747" y="21600"/>
                    </a:lnTo>
                    <a:close/>
                    <a:moveTo>
                      <a:pt x="16262" y="21600"/>
                    </a:moveTo>
                    <a:lnTo>
                      <a:pt x="16019" y="21600"/>
                    </a:lnTo>
                    <a:lnTo>
                      <a:pt x="16019" y="0"/>
                    </a:lnTo>
                    <a:lnTo>
                      <a:pt x="16262" y="0"/>
                    </a:lnTo>
                    <a:lnTo>
                      <a:pt x="16262" y="21600"/>
                    </a:lnTo>
                    <a:close/>
                    <a:moveTo>
                      <a:pt x="15776" y="21600"/>
                    </a:moveTo>
                    <a:lnTo>
                      <a:pt x="15533" y="21600"/>
                    </a:lnTo>
                    <a:lnTo>
                      <a:pt x="15533" y="0"/>
                    </a:lnTo>
                    <a:lnTo>
                      <a:pt x="15776" y="0"/>
                    </a:lnTo>
                    <a:lnTo>
                      <a:pt x="15776" y="21600"/>
                    </a:lnTo>
                    <a:close/>
                    <a:moveTo>
                      <a:pt x="15291" y="21600"/>
                    </a:moveTo>
                    <a:lnTo>
                      <a:pt x="15048" y="21600"/>
                    </a:lnTo>
                    <a:lnTo>
                      <a:pt x="15048" y="0"/>
                    </a:lnTo>
                    <a:lnTo>
                      <a:pt x="15291" y="0"/>
                    </a:lnTo>
                    <a:lnTo>
                      <a:pt x="15291" y="21600"/>
                    </a:lnTo>
                    <a:close/>
                    <a:moveTo>
                      <a:pt x="14805" y="21600"/>
                    </a:moveTo>
                    <a:lnTo>
                      <a:pt x="14563" y="21600"/>
                    </a:lnTo>
                    <a:lnTo>
                      <a:pt x="14563" y="0"/>
                    </a:lnTo>
                    <a:lnTo>
                      <a:pt x="14805" y="0"/>
                    </a:lnTo>
                    <a:lnTo>
                      <a:pt x="14805" y="21600"/>
                    </a:lnTo>
                    <a:close/>
                    <a:moveTo>
                      <a:pt x="14320" y="21600"/>
                    </a:moveTo>
                    <a:lnTo>
                      <a:pt x="14077" y="21600"/>
                    </a:lnTo>
                    <a:lnTo>
                      <a:pt x="14077" y="0"/>
                    </a:lnTo>
                    <a:lnTo>
                      <a:pt x="14320" y="0"/>
                    </a:lnTo>
                    <a:lnTo>
                      <a:pt x="14320" y="21600"/>
                    </a:lnTo>
                    <a:close/>
                    <a:moveTo>
                      <a:pt x="13834" y="21600"/>
                    </a:moveTo>
                    <a:lnTo>
                      <a:pt x="13592" y="21600"/>
                    </a:lnTo>
                    <a:lnTo>
                      <a:pt x="13592" y="0"/>
                    </a:lnTo>
                    <a:lnTo>
                      <a:pt x="13834" y="0"/>
                    </a:lnTo>
                    <a:lnTo>
                      <a:pt x="13834" y="21600"/>
                    </a:lnTo>
                    <a:close/>
                    <a:moveTo>
                      <a:pt x="13349" y="21600"/>
                    </a:moveTo>
                    <a:lnTo>
                      <a:pt x="13106" y="21600"/>
                    </a:lnTo>
                    <a:lnTo>
                      <a:pt x="13106" y="0"/>
                    </a:lnTo>
                    <a:lnTo>
                      <a:pt x="13349" y="0"/>
                    </a:lnTo>
                    <a:lnTo>
                      <a:pt x="13349" y="21600"/>
                    </a:lnTo>
                    <a:close/>
                    <a:moveTo>
                      <a:pt x="12864" y="21600"/>
                    </a:moveTo>
                    <a:lnTo>
                      <a:pt x="12621" y="21600"/>
                    </a:lnTo>
                    <a:lnTo>
                      <a:pt x="12621" y="0"/>
                    </a:lnTo>
                    <a:lnTo>
                      <a:pt x="12864" y="0"/>
                    </a:lnTo>
                    <a:lnTo>
                      <a:pt x="12864" y="21600"/>
                    </a:lnTo>
                    <a:close/>
                    <a:moveTo>
                      <a:pt x="12378" y="21600"/>
                    </a:moveTo>
                    <a:lnTo>
                      <a:pt x="12136" y="21600"/>
                    </a:lnTo>
                    <a:lnTo>
                      <a:pt x="12136" y="0"/>
                    </a:lnTo>
                    <a:lnTo>
                      <a:pt x="12378" y="0"/>
                    </a:lnTo>
                    <a:lnTo>
                      <a:pt x="12378" y="21600"/>
                    </a:lnTo>
                    <a:close/>
                    <a:moveTo>
                      <a:pt x="11893" y="21600"/>
                    </a:moveTo>
                    <a:lnTo>
                      <a:pt x="11650" y="21600"/>
                    </a:lnTo>
                    <a:lnTo>
                      <a:pt x="11650" y="0"/>
                    </a:lnTo>
                    <a:lnTo>
                      <a:pt x="11893" y="0"/>
                    </a:lnTo>
                    <a:lnTo>
                      <a:pt x="11893" y="21600"/>
                    </a:lnTo>
                    <a:close/>
                    <a:moveTo>
                      <a:pt x="11407" y="21600"/>
                    </a:moveTo>
                    <a:lnTo>
                      <a:pt x="11165" y="21600"/>
                    </a:lnTo>
                    <a:lnTo>
                      <a:pt x="11165" y="0"/>
                    </a:lnTo>
                    <a:lnTo>
                      <a:pt x="11407" y="0"/>
                    </a:lnTo>
                    <a:lnTo>
                      <a:pt x="11407" y="21600"/>
                    </a:lnTo>
                    <a:close/>
                    <a:moveTo>
                      <a:pt x="10922" y="21600"/>
                    </a:moveTo>
                    <a:lnTo>
                      <a:pt x="10679" y="21600"/>
                    </a:lnTo>
                    <a:lnTo>
                      <a:pt x="10679" y="0"/>
                    </a:lnTo>
                    <a:lnTo>
                      <a:pt x="10922" y="0"/>
                    </a:lnTo>
                    <a:lnTo>
                      <a:pt x="10922" y="21600"/>
                    </a:lnTo>
                    <a:close/>
                    <a:moveTo>
                      <a:pt x="10437" y="21600"/>
                    </a:moveTo>
                    <a:lnTo>
                      <a:pt x="10194" y="21600"/>
                    </a:lnTo>
                    <a:lnTo>
                      <a:pt x="10194" y="0"/>
                    </a:lnTo>
                    <a:lnTo>
                      <a:pt x="10437" y="0"/>
                    </a:lnTo>
                    <a:lnTo>
                      <a:pt x="10437" y="21600"/>
                    </a:lnTo>
                    <a:close/>
                    <a:moveTo>
                      <a:pt x="9951" y="21600"/>
                    </a:moveTo>
                    <a:lnTo>
                      <a:pt x="9708" y="21600"/>
                    </a:lnTo>
                    <a:lnTo>
                      <a:pt x="9708" y="0"/>
                    </a:lnTo>
                    <a:lnTo>
                      <a:pt x="9951" y="0"/>
                    </a:lnTo>
                    <a:lnTo>
                      <a:pt x="9951" y="21600"/>
                    </a:lnTo>
                    <a:close/>
                    <a:moveTo>
                      <a:pt x="9466" y="21600"/>
                    </a:moveTo>
                    <a:lnTo>
                      <a:pt x="9223" y="21600"/>
                    </a:lnTo>
                    <a:lnTo>
                      <a:pt x="9223" y="0"/>
                    </a:lnTo>
                    <a:lnTo>
                      <a:pt x="9466" y="0"/>
                    </a:lnTo>
                    <a:lnTo>
                      <a:pt x="9466" y="21600"/>
                    </a:lnTo>
                    <a:close/>
                    <a:moveTo>
                      <a:pt x="8980" y="21600"/>
                    </a:moveTo>
                    <a:lnTo>
                      <a:pt x="8738" y="21600"/>
                    </a:lnTo>
                    <a:lnTo>
                      <a:pt x="8738" y="0"/>
                    </a:lnTo>
                    <a:lnTo>
                      <a:pt x="8980" y="0"/>
                    </a:lnTo>
                    <a:lnTo>
                      <a:pt x="8980" y="21600"/>
                    </a:lnTo>
                    <a:close/>
                    <a:moveTo>
                      <a:pt x="8495" y="21600"/>
                    </a:moveTo>
                    <a:lnTo>
                      <a:pt x="8252" y="21600"/>
                    </a:lnTo>
                    <a:lnTo>
                      <a:pt x="8252" y="0"/>
                    </a:lnTo>
                    <a:lnTo>
                      <a:pt x="8495" y="0"/>
                    </a:lnTo>
                    <a:lnTo>
                      <a:pt x="8495" y="21600"/>
                    </a:lnTo>
                    <a:close/>
                    <a:moveTo>
                      <a:pt x="8009" y="21600"/>
                    </a:moveTo>
                    <a:lnTo>
                      <a:pt x="7767" y="21600"/>
                    </a:lnTo>
                    <a:lnTo>
                      <a:pt x="7767" y="0"/>
                    </a:lnTo>
                    <a:lnTo>
                      <a:pt x="8009" y="0"/>
                    </a:lnTo>
                    <a:lnTo>
                      <a:pt x="8009" y="21600"/>
                    </a:lnTo>
                    <a:close/>
                    <a:moveTo>
                      <a:pt x="7524" y="21600"/>
                    </a:moveTo>
                    <a:lnTo>
                      <a:pt x="7281" y="21600"/>
                    </a:lnTo>
                    <a:lnTo>
                      <a:pt x="7281" y="0"/>
                    </a:lnTo>
                    <a:lnTo>
                      <a:pt x="7524" y="0"/>
                    </a:lnTo>
                    <a:lnTo>
                      <a:pt x="7524" y="21600"/>
                    </a:lnTo>
                    <a:close/>
                    <a:moveTo>
                      <a:pt x="7039" y="21600"/>
                    </a:moveTo>
                    <a:lnTo>
                      <a:pt x="6796" y="21600"/>
                    </a:lnTo>
                    <a:lnTo>
                      <a:pt x="6796" y="0"/>
                    </a:lnTo>
                    <a:lnTo>
                      <a:pt x="7039" y="0"/>
                    </a:lnTo>
                    <a:lnTo>
                      <a:pt x="7039" y="21600"/>
                    </a:lnTo>
                    <a:close/>
                    <a:moveTo>
                      <a:pt x="6553" y="21600"/>
                    </a:moveTo>
                    <a:lnTo>
                      <a:pt x="6310" y="21600"/>
                    </a:lnTo>
                    <a:lnTo>
                      <a:pt x="6310" y="0"/>
                    </a:lnTo>
                    <a:lnTo>
                      <a:pt x="6553" y="0"/>
                    </a:lnTo>
                    <a:lnTo>
                      <a:pt x="6553" y="21600"/>
                    </a:lnTo>
                    <a:close/>
                    <a:moveTo>
                      <a:pt x="6068" y="21600"/>
                    </a:moveTo>
                    <a:lnTo>
                      <a:pt x="5825" y="21600"/>
                    </a:lnTo>
                    <a:lnTo>
                      <a:pt x="5825" y="0"/>
                    </a:lnTo>
                    <a:lnTo>
                      <a:pt x="6068" y="0"/>
                    </a:lnTo>
                    <a:lnTo>
                      <a:pt x="6068" y="21600"/>
                    </a:lnTo>
                    <a:close/>
                    <a:moveTo>
                      <a:pt x="5582" y="21600"/>
                    </a:moveTo>
                    <a:lnTo>
                      <a:pt x="5340" y="21600"/>
                    </a:lnTo>
                    <a:lnTo>
                      <a:pt x="5340" y="0"/>
                    </a:lnTo>
                    <a:lnTo>
                      <a:pt x="5582" y="0"/>
                    </a:lnTo>
                    <a:lnTo>
                      <a:pt x="5582" y="21600"/>
                    </a:lnTo>
                    <a:close/>
                    <a:moveTo>
                      <a:pt x="5097" y="21600"/>
                    </a:moveTo>
                    <a:lnTo>
                      <a:pt x="4854" y="21600"/>
                    </a:lnTo>
                    <a:lnTo>
                      <a:pt x="4854" y="0"/>
                    </a:lnTo>
                    <a:lnTo>
                      <a:pt x="5097" y="0"/>
                    </a:lnTo>
                    <a:lnTo>
                      <a:pt x="5097" y="21600"/>
                    </a:lnTo>
                    <a:close/>
                    <a:moveTo>
                      <a:pt x="4611" y="21600"/>
                    </a:moveTo>
                    <a:lnTo>
                      <a:pt x="4369" y="21600"/>
                    </a:lnTo>
                    <a:lnTo>
                      <a:pt x="4369" y="0"/>
                    </a:lnTo>
                    <a:lnTo>
                      <a:pt x="4611" y="0"/>
                    </a:lnTo>
                    <a:lnTo>
                      <a:pt x="4611" y="21600"/>
                    </a:lnTo>
                    <a:close/>
                    <a:moveTo>
                      <a:pt x="4126" y="21600"/>
                    </a:moveTo>
                    <a:lnTo>
                      <a:pt x="3883" y="21600"/>
                    </a:lnTo>
                    <a:lnTo>
                      <a:pt x="3883" y="0"/>
                    </a:lnTo>
                    <a:lnTo>
                      <a:pt x="4126" y="0"/>
                    </a:lnTo>
                    <a:lnTo>
                      <a:pt x="4126" y="21600"/>
                    </a:lnTo>
                    <a:close/>
                    <a:moveTo>
                      <a:pt x="3641" y="21600"/>
                    </a:moveTo>
                    <a:lnTo>
                      <a:pt x="3398" y="21600"/>
                    </a:lnTo>
                    <a:lnTo>
                      <a:pt x="3398" y="0"/>
                    </a:lnTo>
                    <a:lnTo>
                      <a:pt x="3641" y="0"/>
                    </a:lnTo>
                    <a:lnTo>
                      <a:pt x="3641" y="21600"/>
                    </a:lnTo>
                    <a:close/>
                    <a:moveTo>
                      <a:pt x="3155" y="21600"/>
                    </a:moveTo>
                    <a:lnTo>
                      <a:pt x="2913" y="21600"/>
                    </a:lnTo>
                    <a:lnTo>
                      <a:pt x="2913" y="0"/>
                    </a:lnTo>
                    <a:lnTo>
                      <a:pt x="3155" y="0"/>
                    </a:lnTo>
                    <a:lnTo>
                      <a:pt x="3155" y="21600"/>
                    </a:lnTo>
                    <a:close/>
                    <a:moveTo>
                      <a:pt x="2670" y="21600"/>
                    </a:moveTo>
                    <a:lnTo>
                      <a:pt x="2427" y="21600"/>
                    </a:lnTo>
                    <a:lnTo>
                      <a:pt x="2427" y="0"/>
                    </a:lnTo>
                    <a:lnTo>
                      <a:pt x="2670" y="0"/>
                    </a:lnTo>
                    <a:lnTo>
                      <a:pt x="2670" y="21600"/>
                    </a:lnTo>
                    <a:close/>
                    <a:moveTo>
                      <a:pt x="2184" y="21600"/>
                    </a:moveTo>
                    <a:lnTo>
                      <a:pt x="1942" y="21600"/>
                    </a:lnTo>
                    <a:lnTo>
                      <a:pt x="1942" y="0"/>
                    </a:lnTo>
                    <a:lnTo>
                      <a:pt x="2184" y="0"/>
                    </a:lnTo>
                    <a:lnTo>
                      <a:pt x="2184" y="21600"/>
                    </a:lnTo>
                    <a:close/>
                    <a:moveTo>
                      <a:pt x="1699" y="21600"/>
                    </a:moveTo>
                    <a:lnTo>
                      <a:pt x="1456" y="21600"/>
                    </a:lnTo>
                    <a:lnTo>
                      <a:pt x="1456" y="0"/>
                    </a:lnTo>
                    <a:lnTo>
                      <a:pt x="1699" y="0"/>
                    </a:lnTo>
                    <a:lnTo>
                      <a:pt x="1699" y="21600"/>
                    </a:lnTo>
                    <a:close/>
                    <a:moveTo>
                      <a:pt x="1214" y="21600"/>
                    </a:moveTo>
                    <a:lnTo>
                      <a:pt x="971" y="21600"/>
                    </a:lnTo>
                    <a:lnTo>
                      <a:pt x="971" y="0"/>
                    </a:lnTo>
                    <a:lnTo>
                      <a:pt x="1214" y="0"/>
                    </a:lnTo>
                    <a:lnTo>
                      <a:pt x="1214" y="21600"/>
                    </a:lnTo>
                    <a:close/>
                    <a:moveTo>
                      <a:pt x="728" y="21600"/>
                    </a:moveTo>
                    <a:lnTo>
                      <a:pt x="485" y="21600"/>
                    </a:lnTo>
                    <a:lnTo>
                      <a:pt x="485" y="0"/>
                    </a:lnTo>
                    <a:lnTo>
                      <a:pt x="728" y="0"/>
                    </a:lnTo>
                    <a:lnTo>
                      <a:pt x="728" y="21600"/>
                    </a:lnTo>
                    <a:close/>
                    <a:moveTo>
                      <a:pt x="243" y="21600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243" y="0"/>
                    </a:lnTo>
                    <a:lnTo>
                      <a:pt x="243" y="21600"/>
                    </a:lnTo>
                    <a:close/>
                  </a:path>
                </a:pathLst>
              </a:custGeom>
              <a:solidFill>
                <a:srgbClr val="3B383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85" name="TextBox 33"/>
              <p:cNvSpPr txBox="1"/>
              <p:nvPr/>
            </p:nvSpPr>
            <p:spPr>
              <a:xfrm>
                <a:off x="6613041" y="0"/>
                <a:ext cx="234999" cy="2769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 algn="ctr">
                  <a:defRPr sz="1200">
                    <a:solidFill>
                      <a:srgbClr val="3B3838"/>
                    </a:solidFill>
                  </a:defRPr>
                </a:lvl1pPr>
              </a:lstStyle>
              <a:p>
                <a:r>
                  <a:rPr lang="en-US" dirty="0"/>
                  <a:t>31</a:t>
                </a:r>
                <a:endParaRPr dirty="0"/>
              </a:p>
            </p:txBody>
          </p:sp>
          <p:sp>
            <p:nvSpPr>
              <p:cNvPr id="186" name="TextBox 35"/>
              <p:cNvSpPr txBox="1"/>
              <p:nvPr/>
            </p:nvSpPr>
            <p:spPr>
              <a:xfrm>
                <a:off x="0" y="137160"/>
                <a:ext cx="3934728" cy="2769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>
                  <a:defRPr sz="1200">
                    <a:solidFill>
                      <a:srgbClr val="3B3838"/>
                    </a:solidFill>
                  </a:defRPr>
                </a:lvl1pPr>
              </a:lstStyle>
              <a:p>
                <a:r>
                  <a:rPr lang="en-US" dirty="0"/>
                  <a:t>Training activities carried out over the last 3-years</a:t>
                </a:r>
                <a:endParaRPr dirty="0"/>
              </a:p>
            </p:txBody>
          </p:sp>
        </p:grpSp>
        <p:sp>
          <p:nvSpPr>
            <p:cNvPr id="188" name="TextBox 4"/>
            <p:cNvSpPr txBox="1"/>
            <p:nvPr/>
          </p:nvSpPr>
          <p:spPr>
            <a:xfrm>
              <a:off x="0" y="0"/>
              <a:ext cx="2278827" cy="323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500" b="1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defRPr>
              </a:lvl1pPr>
            </a:lstStyle>
            <a:p>
              <a:r>
                <a:rPr lang="en-US" dirty="0"/>
                <a:t>EURO-LABS Trainings</a:t>
              </a:r>
              <a:endParaRPr dirty="0"/>
            </a:p>
          </p:txBody>
        </p:sp>
      </p:grpSp>
      <p:grpSp>
        <p:nvGrpSpPr>
          <p:cNvPr id="195" name="Group 15"/>
          <p:cNvGrpSpPr/>
          <p:nvPr/>
        </p:nvGrpSpPr>
        <p:grpSpPr>
          <a:xfrm>
            <a:off x="594359" y="4820779"/>
            <a:ext cx="7315204" cy="524870"/>
            <a:chOff x="0" y="-1"/>
            <a:chExt cx="7315203" cy="524869"/>
          </a:xfrm>
        </p:grpSpPr>
        <p:grpSp>
          <p:nvGrpSpPr>
            <p:cNvPr id="193" name="Group 25"/>
            <p:cNvGrpSpPr/>
            <p:nvPr/>
          </p:nvGrpSpPr>
          <p:grpSpPr>
            <a:xfrm>
              <a:off x="0" y="-1"/>
              <a:ext cx="7315203" cy="514035"/>
              <a:chOff x="0" y="0"/>
              <a:chExt cx="7315202" cy="514033"/>
            </a:xfrm>
          </p:grpSpPr>
          <p:sp>
            <p:nvSpPr>
              <p:cNvPr id="190" name="Freeform: Shape 145"/>
              <p:cNvSpPr/>
              <p:nvPr/>
            </p:nvSpPr>
            <p:spPr>
              <a:xfrm>
                <a:off x="0" y="501332"/>
                <a:ext cx="7315202" cy="127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359" y="21600"/>
                    </a:lnTo>
                    <a:lnTo>
                      <a:pt x="21359" y="0"/>
                    </a:lnTo>
                    <a:lnTo>
                      <a:pt x="21600" y="0"/>
                    </a:lnTo>
                    <a:lnTo>
                      <a:pt x="21600" y="21600"/>
                    </a:lnTo>
                    <a:close/>
                    <a:moveTo>
                      <a:pt x="21116" y="21600"/>
                    </a:moveTo>
                    <a:lnTo>
                      <a:pt x="20873" y="21600"/>
                    </a:lnTo>
                    <a:lnTo>
                      <a:pt x="20873" y="0"/>
                    </a:lnTo>
                    <a:lnTo>
                      <a:pt x="21116" y="0"/>
                    </a:lnTo>
                    <a:lnTo>
                      <a:pt x="21116" y="21600"/>
                    </a:lnTo>
                    <a:close/>
                    <a:moveTo>
                      <a:pt x="20630" y="21600"/>
                    </a:moveTo>
                    <a:lnTo>
                      <a:pt x="20388" y="21600"/>
                    </a:lnTo>
                    <a:lnTo>
                      <a:pt x="20388" y="0"/>
                    </a:lnTo>
                    <a:lnTo>
                      <a:pt x="20630" y="0"/>
                    </a:lnTo>
                    <a:lnTo>
                      <a:pt x="20630" y="21600"/>
                    </a:lnTo>
                    <a:close/>
                    <a:moveTo>
                      <a:pt x="20145" y="21600"/>
                    </a:moveTo>
                    <a:lnTo>
                      <a:pt x="19902" y="21600"/>
                    </a:lnTo>
                    <a:lnTo>
                      <a:pt x="19902" y="0"/>
                    </a:lnTo>
                    <a:lnTo>
                      <a:pt x="20145" y="0"/>
                    </a:lnTo>
                    <a:lnTo>
                      <a:pt x="20145" y="21600"/>
                    </a:lnTo>
                    <a:close/>
                    <a:moveTo>
                      <a:pt x="19660" y="21600"/>
                    </a:moveTo>
                    <a:lnTo>
                      <a:pt x="19417" y="21600"/>
                    </a:lnTo>
                    <a:lnTo>
                      <a:pt x="19417" y="0"/>
                    </a:lnTo>
                    <a:lnTo>
                      <a:pt x="19660" y="0"/>
                    </a:lnTo>
                    <a:lnTo>
                      <a:pt x="19660" y="21600"/>
                    </a:lnTo>
                    <a:close/>
                    <a:moveTo>
                      <a:pt x="19174" y="21600"/>
                    </a:moveTo>
                    <a:lnTo>
                      <a:pt x="18931" y="21600"/>
                    </a:lnTo>
                    <a:lnTo>
                      <a:pt x="18931" y="0"/>
                    </a:lnTo>
                    <a:lnTo>
                      <a:pt x="19174" y="0"/>
                    </a:lnTo>
                    <a:lnTo>
                      <a:pt x="19174" y="21600"/>
                    </a:lnTo>
                    <a:close/>
                    <a:moveTo>
                      <a:pt x="18689" y="21600"/>
                    </a:moveTo>
                    <a:lnTo>
                      <a:pt x="18446" y="21600"/>
                    </a:lnTo>
                    <a:lnTo>
                      <a:pt x="18446" y="0"/>
                    </a:lnTo>
                    <a:lnTo>
                      <a:pt x="18689" y="0"/>
                    </a:lnTo>
                    <a:lnTo>
                      <a:pt x="18689" y="21600"/>
                    </a:lnTo>
                    <a:close/>
                    <a:moveTo>
                      <a:pt x="18203" y="21600"/>
                    </a:moveTo>
                    <a:lnTo>
                      <a:pt x="17961" y="21600"/>
                    </a:lnTo>
                    <a:lnTo>
                      <a:pt x="17961" y="0"/>
                    </a:lnTo>
                    <a:lnTo>
                      <a:pt x="18203" y="0"/>
                    </a:lnTo>
                    <a:lnTo>
                      <a:pt x="18203" y="21600"/>
                    </a:lnTo>
                    <a:close/>
                    <a:moveTo>
                      <a:pt x="17718" y="21600"/>
                    </a:moveTo>
                    <a:lnTo>
                      <a:pt x="17475" y="21600"/>
                    </a:lnTo>
                    <a:lnTo>
                      <a:pt x="17475" y="0"/>
                    </a:lnTo>
                    <a:lnTo>
                      <a:pt x="17718" y="0"/>
                    </a:lnTo>
                    <a:lnTo>
                      <a:pt x="17718" y="21600"/>
                    </a:lnTo>
                    <a:close/>
                    <a:moveTo>
                      <a:pt x="17232" y="21600"/>
                    </a:moveTo>
                    <a:lnTo>
                      <a:pt x="16990" y="21600"/>
                    </a:lnTo>
                    <a:lnTo>
                      <a:pt x="16990" y="0"/>
                    </a:lnTo>
                    <a:lnTo>
                      <a:pt x="17232" y="0"/>
                    </a:lnTo>
                    <a:lnTo>
                      <a:pt x="17232" y="21600"/>
                    </a:lnTo>
                    <a:close/>
                    <a:moveTo>
                      <a:pt x="16747" y="21600"/>
                    </a:moveTo>
                    <a:lnTo>
                      <a:pt x="16504" y="21600"/>
                    </a:lnTo>
                    <a:lnTo>
                      <a:pt x="16504" y="0"/>
                    </a:lnTo>
                    <a:lnTo>
                      <a:pt x="16747" y="0"/>
                    </a:lnTo>
                    <a:lnTo>
                      <a:pt x="16747" y="21600"/>
                    </a:lnTo>
                    <a:close/>
                    <a:moveTo>
                      <a:pt x="16262" y="21600"/>
                    </a:moveTo>
                    <a:lnTo>
                      <a:pt x="16019" y="21600"/>
                    </a:lnTo>
                    <a:lnTo>
                      <a:pt x="16019" y="0"/>
                    </a:lnTo>
                    <a:lnTo>
                      <a:pt x="16262" y="0"/>
                    </a:lnTo>
                    <a:lnTo>
                      <a:pt x="16262" y="21600"/>
                    </a:lnTo>
                    <a:close/>
                    <a:moveTo>
                      <a:pt x="15776" y="21600"/>
                    </a:moveTo>
                    <a:lnTo>
                      <a:pt x="15533" y="21600"/>
                    </a:lnTo>
                    <a:lnTo>
                      <a:pt x="15533" y="0"/>
                    </a:lnTo>
                    <a:lnTo>
                      <a:pt x="15776" y="0"/>
                    </a:lnTo>
                    <a:lnTo>
                      <a:pt x="15776" y="21600"/>
                    </a:lnTo>
                    <a:close/>
                    <a:moveTo>
                      <a:pt x="15291" y="21600"/>
                    </a:moveTo>
                    <a:lnTo>
                      <a:pt x="15048" y="21600"/>
                    </a:lnTo>
                    <a:lnTo>
                      <a:pt x="15048" y="0"/>
                    </a:lnTo>
                    <a:lnTo>
                      <a:pt x="15291" y="0"/>
                    </a:lnTo>
                    <a:lnTo>
                      <a:pt x="15291" y="21600"/>
                    </a:lnTo>
                    <a:close/>
                    <a:moveTo>
                      <a:pt x="14805" y="21600"/>
                    </a:moveTo>
                    <a:lnTo>
                      <a:pt x="14563" y="21600"/>
                    </a:lnTo>
                    <a:lnTo>
                      <a:pt x="14563" y="0"/>
                    </a:lnTo>
                    <a:lnTo>
                      <a:pt x="14805" y="0"/>
                    </a:lnTo>
                    <a:lnTo>
                      <a:pt x="14805" y="21600"/>
                    </a:lnTo>
                    <a:close/>
                    <a:moveTo>
                      <a:pt x="14320" y="21600"/>
                    </a:moveTo>
                    <a:lnTo>
                      <a:pt x="14077" y="21600"/>
                    </a:lnTo>
                    <a:lnTo>
                      <a:pt x="14077" y="0"/>
                    </a:lnTo>
                    <a:lnTo>
                      <a:pt x="14320" y="0"/>
                    </a:lnTo>
                    <a:lnTo>
                      <a:pt x="14320" y="21600"/>
                    </a:lnTo>
                    <a:close/>
                    <a:moveTo>
                      <a:pt x="13834" y="21600"/>
                    </a:moveTo>
                    <a:lnTo>
                      <a:pt x="13592" y="21600"/>
                    </a:lnTo>
                    <a:lnTo>
                      <a:pt x="13592" y="0"/>
                    </a:lnTo>
                    <a:lnTo>
                      <a:pt x="13834" y="0"/>
                    </a:lnTo>
                    <a:lnTo>
                      <a:pt x="13834" y="21600"/>
                    </a:lnTo>
                    <a:close/>
                    <a:moveTo>
                      <a:pt x="13349" y="21600"/>
                    </a:moveTo>
                    <a:lnTo>
                      <a:pt x="13106" y="21600"/>
                    </a:lnTo>
                    <a:lnTo>
                      <a:pt x="13106" y="0"/>
                    </a:lnTo>
                    <a:lnTo>
                      <a:pt x="13349" y="0"/>
                    </a:lnTo>
                    <a:lnTo>
                      <a:pt x="13349" y="21600"/>
                    </a:lnTo>
                    <a:close/>
                    <a:moveTo>
                      <a:pt x="12864" y="21600"/>
                    </a:moveTo>
                    <a:lnTo>
                      <a:pt x="12621" y="21600"/>
                    </a:lnTo>
                    <a:lnTo>
                      <a:pt x="12621" y="0"/>
                    </a:lnTo>
                    <a:lnTo>
                      <a:pt x="12864" y="0"/>
                    </a:lnTo>
                    <a:lnTo>
                      <a:pt x="12864" y="21600"/>
                    </a:lnTo>
                    <a:close/>
                    <a:moveTo>
                      <a:pt x="12378" y="21600"/>
                    </a:moveTo>
                    <a:lnTo>
                      <a:pt x="12136" y="21600"/>
                    </a:lnTo>
                    <a:lnTo>
                      <a:pt x="12136" y="0"/>
                    </a:lnTo>
                    <a:lnTo>
                      <a:pt x="12378" y="0"/>
                    </a:lnTo>
                    <a:lnTo>
                      <a:pt x="12378" y="21600"/>
                    </a:lnTo>
                    <a:close/>
                    <a:moveTo>
                      <a:pt x="11893" y="21600"/>
                    </a:moveTo>
                    <a:lnTo>
                      <a:pt x="11650" y="21600"/>
                    </a:lnTo>
                    <a:lnTo>
                      <a:pt x="11650" y="0"/>
                    </a:lnTo>
                    <a:lnTo>
                      <a:pt x="11893" y="0"/>
                    </a:lnTo>
                    <a:lnTo>
                      <a:pt x="11893" y="21600"/>
                    </a:lnTo>
                    <a:close/>
                    <a:moveTo>
                      <a:pt x="11407" y="21600"/>
                    </a:moveTo>
                    <a:lnTo>
                      <a:pt x="11165" y="21600"/>
                    </a:lnTo>
                    <a:lnTo>
                      <a:pt x="11165" y="0"/>
                    </a:lnTo>
                    <a:lnTo>
                      <a:pt x="11407" y="0"/>
                    </a:lnTo>
                    <a:lnTo>
                      <a:pt x="11407" y="21600"/>
                    </a:lnTo>
                    <a:close/>
                    <a:moveTo>
                      <a:pt x="10922" y="21600"/>
                    </a:moveTo>
                    <a:lnTo>
                      <a:pt x="10679" y="21600"/>
                    </a:lnTo>
                    <a:lnTo>
                      <a:pt x="10679" y="0"/>
                    </a:lnTo>
                    <a:lnTo>
                      <a:pt x="10922" y="0"/>
                    </a:lnTo>
                    <a:lnTo>
                      <a:pt x="10922" y="21600"/>
                    </a:lnTo>
                    <a:close/>
                    <a:moveTo>
                      <a:pt x="10437" y="21600"/>
                    </a:moveTo>
                    <a:lnTo>
                      <a:pt x="10194" y="21600"/>
                    </a:lnTo>
                    <a:lnTo>
                      <a:pt x="10194" y="0"/>
                    </a:lnTo>
                    <a:lnTo>
                      <a:pt x="10437" y="0"/>
                    </a:lnTo>
                    <a:lnTo>
                      <a:pt x="10437" y="21600"/>
                    </a:lnTo>
                    <a:close/>
                    <a:moveTo>
                      <a:pt x="9951" y="21600"/>
                    </a:moveTo>
                    <a:lnTo>
                      <a:pt x="9708" y="21600"/>
                    </a:lnTo>
                    <a:lnTo>
                      <a:pt x="9708" y="0"/>
                    </a:lnTo>
                    <a:lnTo>
                      <a:pt x="9951" y="0"/>
                    </a:lnTo>
                    <a:lnTo>
                      <a:pt x="9951" y="21600"/>
                    </a:lnTo>
                    <a:close/>
                    <a:moveTo>
                      <a:pt x="9466" y="21600"/>
                    </a:moveTo>
                    <a:lnTo>
                      <a:pt x="9223" y="21600"/>
                    </a:lnTo>
                    <a:lnTo>
                      <a:pt x="9223" y="0"/>
                    </a:lnTo>
                    <a:lnTo>
                      <a:pt x="9466" y="0"/>
                    </a:lnTo>
                    <a:lnTo>
                      <a:pt x="9466" y="21600"/>
                    </a:lnTo>
                    <a:close/>
                    <a:moveTo>
                      <a:pt x="8980" y="21600"/>
                    </a:moveTo>
                    <a:lnTo>
                      <a:pt x="8738" y="21600"/>
                    </a:lnTo>
                    <a:lnTo>
                      <a:pt x="8738" y="0"/>
                    </a:lnTo>
                    <a:lnTo>
                      <a:pt x="8980" y="0"/>
                    </a:lnTo>
                    <a:lnTo>
                      <a:pt x="8980" y="21600"/>
                    </a:lnTo>
                    <a:close/>
                    <a:moveTo>
                      <a:pt x="8495" y="21600"/>
                    </a:moveTo>
                    <a:lnTo>
                      <a:pt x="8252" y="21600"/>
                    </a:lnTo>
                    <a:lnTo>
                      <a:pt x="8252" y="0"/>
                    </a:lnTo>
                    <a:lnTo>
                      <a:pt x="8495" y="0"/>
                    </a:lnTo>
                    <a:lnTo>
                      <a:pt x="8495" y="21600"/>
                    </a:lnTo>
                    <a:close/>
                    <a:moveTo>
                      <a:pt x="8009" y="21600"/>
                    </a:moveTo>
                    <a:lnTo>
                      <a:pt x="7767" y="21600"/>
                    </a:lnTo>
                    <a:lnTo>
                      <a:pt x="7767" y="0"/>
                    </a:lnTo>
                    <a:lnTo>
                      <a:pt x="8009" y="0"/>
                    </a:lnTo>
                    <a:lnTo>
                      <a:pt x="8009" y="21600"/>
                    </a:lnTo>
                    <a:close/>
                    <a:moveTo>
                      <a:pt x="7524" y="21600"/>
                    </a:moveTo>
                    <a:lnTo>
                      <a:pt x="7281" y="21600"/>
                    </a:lnTo>
                    <a:lnTo>
                      <a:pt x="7281" y="0"/>
                    </a:lnTo>
                    <a:lnTo>
                      <a:pt x="7524" y="0"/>
                    </a:lnTo>
                    <a:lnTo>
                      <a:pt x="7524" y="21600"/>
                    </a:lnTo>
                    <a:close/>
                    <a:moveTo>
                      <a:pt x="7039" y="21600"/>
                    </a:moveTo>
                    <a:lnTo>
                      <a:pt x="6796" y="21600"/>
                    </a:lnTo>
                    <a:lnTo>
                      <a:pt x="6796" y="0"/>
                    </a:lnTo>
                    <a:lnTo>
                      <a:pt x="7039" y="0"/>
                    </a:lnTo>
                    <a:lnTo>
                      <a:pt x="7039" y="21600"/>
                    </a:lnTo>
                    <a:close/>
                    <a:moveTo>
                      <a:pt x="6553" y="21600"/>
                    </a:moveTo>
                    <a:lnTo>
                      <a:pt x="6310" y="21600"/>
                    </a:lnTo>
                    <a:lnTo>
                      <a:pt x="6310" y="0"/>
                    </a:lnTo>
                    <a:lnTo>
                      <a:pt x="6553" y="0"/>
                    </a:lnTo>
                    <a:lnTo>
                      <a:pt x="6553" y="21600"/>
                    </a:lnTo>
                    <a:close/>
                    <a:moveTo>
                      <a:pt x="6068" y="21600"/>
                    </a:moveTo>
                    <a:lnTo>
                      <a:pt x="5825" y="21600"/>
                    </a:lnTo>
                    <a:lnTo>
                      <a:pt x="5825" y="0"/>
                    </a:lnTo>
                    <a:lnTo>
                      <a:pt x="6068" y="0"/>
                    </a:lnTo>
                    <a:lnTo>
                      <a:pt x="6068" y="21600"/>
                    </a:lnTo>
                    <a:close/>
                    <a:moveTo>
                      <a:pt x="5582" y="21600"/>
                    </a:moveTo>
                    <a:lnTo>
                      <a:pt x="5340" y="21600"/>
                    </a:lnTo>
                    <a:lnTo>
                      <a:pt x="5340" y="0"/>
                    </a:lnTo>
                    <a:lnTo>
                      <a:pt x="5582" y="0"/>
                    </a:lnTo>
                    <a:lnTo>
                      <a:pt x="5582" y="21600"/>
                    </a:lnTo>
                    <a:close/>
                    <a:moveTo>
                      <a:pt x="5097" y="21600"/>
                    </a:moveTo>
                    <a:lnTo>
                      <a:pt x="4854" y="21600"/>
                    </a:lnTo>
                    <a:lnTo>
                      <a:pt x="4854" y="0"/>
                    </a:lnTo>
                    <a:lnTo>
                      <a:pt x="5097" y="0"/>
                    </a:lnTo>
                    <a:lnTo>
                      <a:pt x="5097" y="21600"/>
                    </a:lnTo>
                    <a:close/>
                    <a:moveTo>
                      <a:pt x="4611" y="21600"/>
                    </a:moveTo>
                    <a:lnTo>
                      <a:pt x="4369" y="21600"/>
                    </a:lnTo>
                    <a:lnTo>
                      <a:pt x="4369" y="0"/>
                    </a:lnTo>
                    <a:lnTo>
                      <a:pt x="4611" y="0"/>
                    </a:lnTo>
                    <a:lnTo>
                      <a:pt x="4611" y="21600"/>
                    </a:lnTo>
                    <a:close/>
                    <a:moveTo>
                      <a:pt x="4126" y="21600"/>
                    </a:moveTo>
                    <a:lnTo>
                      <a:pt x="3883" y="21600"/>
                    </a:lnTo>
                    <a:lnTo>
                      <a:pt x="3883" y="0"/>
                    </a:lnTo>
                    <a:lnTo>
                      <a:pt x="4126" y="0"/>
                    </a:lnTo>
                    <a:lnTo>
                      <a:pt x="4126" y="21600"/>
                    </a:lnTo>
                    <a:close/>
                    <a:moveTo>
                      <a:pt x="3641" y="21600"/>
                    </a:moveTo>
                    <a:lnTo>
                      <a:pt x="3398" y="21600"/>
                    </a:lnTo>
                    <a:lnTo>
                      <a:pt x="3398" y="0"/>
                    </a:lnTo>
                    <a:lnTo>
                      <a:pt x="3641" y="0"/>
                    </a:lnTo>
                    <a:lnTo>
                      <a:pt x="3641" y="21600"/>
                    </a:lnTo>
                    <a:close/>
                    <a:moveTo>
                      <a:pt x="3155" y="21600"/>
                    </a:moveTo>
                    <a:lnTo>
                      <a:pt x="2913" y="21600"/>
                    </a:lnTo>
                    <a:lnTo>
                      <a:pt x="2913" y="0"/>
                    </a:lnTo>
                    <a:lnTo>
                      <a:pt x="3155" y="0"/>
                    </a:lnTo>
                    <a:lnTo>
                      <a:pt x="3155" y="21600"/>
                    </a:lnTo>
                    <a:close/>
                    <a:moveTo>
                      <a:pt x="2670" y="21600"/>
                    </a:moveTo>
                    <a:lnTo>
                      <a:pt x="2427" y="21600"/>
                    </a:lnTo>
                    <a:lnTo>
                      <a:pt x="2427" y="0"/>
                    </a:lnTo>
                    <a:lnTo>
                      <a:pt x="2670" y="0"/>
                    </a:lnTo>
                    <a:lnTo>
                      <a:pt x="2670" y="21600"/>
                    </a:lnTo>
                    <a:close/>
                    <a:moveTo>
                      <a:pt x="2184" y="21600"/>
                    </a:moveTo>
                    <a:lnTo>
                      <a:pt x="1942" y="21600"/>
                    </a:lnTo>
                    <a:lnTo>
                      <a:pt x="1942" y="0"/>
                    </a:lnTo>
                    <a:lnTo>
                      <a:pt x="2184" y="0"/>
                    </a:lnTo>
                    <a:lnTo>
                      <a:pt x="2184" y="21600"/>
                    </a:lnTo>
                    <a:close/>
                    <a:moveTo>
                      <a:pt x="1699" y="21600"/>
                    </a:moveTo>
                    <a:lnTo>
                      <a:pt x="1456" y="21600"/>
                    </a:lnTo>
                    <a:lnTo>
                      <a:pt x="1456" y="0"/>
                    </a:lnTo>
                    <a:lnTo>
                      <a:pt x="1699" y="0"/>
                    </a:lnTo>
                    <a:lnTo>
                      <a:pt x="1699" y="21600"/>
                    </a:lnTo>
                    <a:close/>
                    <a:moveTo>
                      <a:pt x="1214" y="21600"/>
                    </a:moveTo>
                    <a:lnTo>
                      <a:pt x="971" y="21600"/>
                    </a:lnTo>
                    <a:lnTo>
                      <a:pt x="971" y="0"/>
                    </a:lnTo>
                    <a:lnTo>
                      <a:pt x="1214" y="0"/>
                    </a:lnTo>
                    <a:lnTo>
                      <a:pt x="1214" y="21600"/>
                    </a:lnTo>
                    <a:close/>
                    <a:moveTo>
                      <a:pt x="728" y="21600"/>
                    </a:moveTo>
                    <a:lnTo>
                      <a:pt x="485" y="21600"/>
                    </a:lnTo>
                    <a:lnTo>
                      <a:pt x="485" y="0"/>
                    </a:lnTo>
                    <a:lnTo>
                      <a:pt x="728" y="0"/>
                    </a:lnTo>
                    <a:lnTo>
                      <a:pt x="728" y="21600"/>
                    </a:lnTo>
                    <a:close/>
                    <a:moveTo>
                      <a:pt x="243" y="21600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243" y="0"/>
                    </a:lnTo>
                    <a:lnTo>
                      <a:pt x="243" y="21600"/>
                    </a:lnTo>
                    <a:close/>
                  </a:path>
                </a:pathLst>
              </a:custGeom>
              <a:solidFill>
                <a:srgbClr val="3B383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TextBox 27"/>
              <p:cNvSpPr txBox="1"/>
              <p:nvPr/>
            </p:nvSpPr>
            <p:spPr>
              <a:xfrm>
                <a:off x="6597011" y="91440"/>
                <a:ext cx="267059" cy="2769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 algn="ctr">
                  <a:defRPr sz="1200">
                    <a:solidFill>
                      <a:srgbClr val="3B3838"/>
                    </a:solidFill>
                  </a:defRPr>
                </a:lvl1pPr>
              </a:lstStyle>
              <a:p>
                <a:r>
                  <a:rPr lang="en-US" dirty="0"/>
                  <a:t>32</a:t>
                </a:r>
                <a:endParaRPr dirty="0"/>
              </a:p>
            </p:txBody>
          </p:sp>
          <p:sp>
            <p:nvSpPr>
              <p:cNvPr id="192" name="TextBox 28"/>
              <p:cNvSpPr txBox="1"/>
              <p:nvPr/>
            </p:nvSpPr>
            <p:spPr>
              <a:xfrm>
                <a:off x="0" y="0"/>
                <a:ext cx="2104298" cy="320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>
                  <a:defRPr sz="1500" b="1">
                    <a:gradFill flip="none" rotWithShape="1"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lin ang="10800000" scaled="0"/>
                    </a:gradFill>
                  </a:defRPr>
                </a:lvl1pPr>
              </a:lstStyle>
              <a:p>
                <a:r>
                  <a:t>Conclusion &amp; Outlook</a:t>
                </a:r>
              </a:p>
            </p:txBody>
          </p:sp>
        </p:grpSp>
        <p:sp>
          <p:nvSpPr>
            <p:cNvPr id="194" name="TextBox 8"/>
            <p:cNvSpPr txBox="1"/>
            <p:nvPr/>
          </p:nvSpPr>
          <p:spPr>
            <a:xfrm>
              <a:off x="13905" y="247872"/>
              <a:ext cx="853758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3B3838"/>
                  </a:solidFill>
                </a:defRPr>
              </a:lvl1pPr>
            </a:lstStyle>
            <a:p>
              <a:r>
                <a:rPr dirty="0"/>
                <a:t>Summary</a:t>
              </a:r>
            </a:p>
          </p:txBody>
        </p:sp>
      </p:grpSp>
      <p:grpSp>
        <p:nvGrpSpPr>
          <p:cNvPr id="200" name="Group 17"/>
          <p:cNvGrpSpPr/>
          <p:nvPr/>
        </p:nvGrpSpPr>
        <p:grpSpPr>
          <a:xfrm>
            <a:off x="582092" y="3312279"/>
            <a:ext cx="7315203" cy="514035"/>
            <a:chOff x="0" y="0"/>
            <a:chExt cx="7315202" cy="514033"/>
          </a:xfrm>
        </p:grpSpPr>
        <p:sp>
          <p:nvSpPr>
            <p:cNvPr id="196" name="Freeform: Shape 139"/>
            <p:cNvSpPr/>
            <p:nvPr/>
          </p:nvSpPr>
          <p:spPr>
            <a:xfrm>
              <a:off x="0" y="501332"/>
              <a:ext cx="7315202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359" y="21600"/>
                  </a:lnTo>
                  <a:lnTo>
                    <a:pt x="21359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  <a:moveTo>
                    <a:pt x="21116" y="21600"/>
                  </a:moveTo>
                  <a:lnTo>
                    <a:pt x="20873" y="21600"/>
                  </a:lnTo>
                  <a:lnTo>
                    <a:pt x="20873" y="0"/>
                  </a:lnTo>
                  <a:lnTo>
                    <a:pt x="21116" y="0"/>
                  </a:lnTo>
                  <a:lnTo>
                    <a:pt x="21116" y="21600"/>
                  </a:lnTo>
                  <a:close/>
                  <a:moveTo>
                    <a:pt x="20630" y="21600"/>
                  </a:moveTo>
                  <a:lnTo>
                    <a:pt x="20388" y="21600"/>
                  </a:lnTo>
                  <a:lnTo>
                    <a:pt x="20388" y="0"/>
                  </a:lnTo>
                  <a:lnTo>
                    <a:pt x="20630" y="0"/>
                  </a:lnTo>
                  <a:lnTo>
                    <a:pt x="20630" y="21600"/>
                  </a:lnTo>
                  <a:close/>
                  <a:moveTo>
                    <a:pt x="20145" y="21600"/>
                  </a:moveTo>
                  <a:lnTo>
                    <a:pt x="19902" y="21600"/>
                  </a:lnTo>
                  <a:lnTo>
                    <a:pt x="19902" y="0"/>
                  </a:lnTo>
                  <a:lnTo>
                    <a:pt x="20145" y="0"/>
                  </a:lnTo>
                  <a:lnTo>
                    <a:pt x="20145" y="21600"/>
                  </a:lnTo>
                  <a:close/>
                  <a:moveTo>
                    <a:pt x="19660" y="21600"/>
                  </a:moveTo>
                  <a:lnTo>
                    <a:pt x="19417" y="21600"/>
                  </a:lnTo>
                  <a:lnTo>
                    <a:pt x="19417" y="0"/>
                  </a:lnTo>
                  <a:lnTo>
                    <a:pt x="19660" y="0"/>
                  </a:lnTo>
                  <a:lnTo>
                    <a:pt x="19660" y="21600"/>
                  </a:lnTo>
                  <a:close/>
                  <a:moveTo>
                    <a:pt x="19174" y="21600"/>
                  </a:moveTo>
                  <a:lnTo>
                    <a:pt x="18931" y="21600"/>
                  </a:lnTo>
                  <a:lnTo>
                    <a:pt x="18931" y="0"/>
                  </a:lnTo>
                  <a:lnTo>
                    <a:pt x="19174" y="0"/>
                  </a:lnTo>
                  <a:lnTo>
                    <a:pt x="19174" y="21600"/>
                  </a:lnTo>
                  <a:close/>
                  <a:moveTo>
                    <a:pt x="18689" y="21600"/>
                  </a:moveTo>
                  <a:lnTo>
                    <a:pt x="18446" y="21600"/>
                  </a:lnTo>
                  <a:lnTo>
                    <a:pt x="18446" y="0"/>
                  </a:lnTo>
                  <a:lnTo>
                    <a:pt x="18689" y="0"/>
                  </a:lnTo>
                  <a:lnTo>
                    <a:pt x="18689" y="21600"/>
                  </a:lnTo>
                  <a:close/>
                  <a:moveTo>
                    <a:pt x="18203" y="21600"/>
                  </a:moveTo>
                  <a:lnTo>
                    <a:pt x="17961" y="21600"/>
                  </a:lnTo>
                  <a:lnTo>
                    <a:pt x="17961" y="0"/>
                  </a:lnTo>
                  <a:lnTo>
                    <a:pt x="18203" y="0"/>
                  </a:lnTo>
                  <a:lnTo>
                    <a:pt x="18203" y="21600"/>
                  </a:lnTo>
                  <a:close/>
                  <a:moveTo>
                    <a:pt x="17718" y="21600"/>
                  </a:moveTo>
                  <a:lnTo>
                    <a:pt x="17475" y="21600"/>
                  </a:lnTo>
                  <a:lnTo>
                    <a:pt x="17475" y="0"/>
                  </a:lnTo>
                  <a:lnTo>
                    <a:pt x="17718" y="0"/>
                  </a:lnTo>
                  <a:lnTo>
                    <a:pt x="17718" y="21600"/>
                  </a:lnTo>
                  <a:close/>
                  <a:moveTo>
                    <a:pt x="17232" y="21600"/>
                  </a:moveTo>
                  <a:lnTo>
                    <a:pt x="16990" y="21600"/>
                  </a:lnTo>
                  <a:lnTo>
                    <a:pt x="16990" y="0"/>
                  </a:lnTo>
                  <a:lnTo>
                    <a:pt x="17232" y="0"/>
                  </a:lnTo>
                  <a:lnTo>
                    <a:pt x="17232" y="21600"/>
                  </a:lnTo>
                  <a:close/>
                  <a:moveTo>
                    <a:pt x="16747" y="21600"/>
                  </a:moveTo>
                  <a:lnTo>
                    <a:pt x="16504" y="21600"/>
                  </a:lnTo>
                  <a:lnTo>
                    <a:pt x="16504" y="0"/>
                  </a:lnTo>
                  <a:lnTo>
                    <a:pt x="16747" y="0"/>
                  </a:lnTo>
                  <a:lnTo>
                    <a:pt x="16747" y="21600"/>
                  </a:lnTo>
                  <a:close/>
                  <a:moveTo>
                    <a:pt x="16262" y="21600"/>
                  </a:moveTo>
                  <a:lnTo>
                    <a:pt x="16019" y="21600"/>
                  </a:lnTo>
                  <a:lnTo>
                    <a:pt x="16019" y="0"/>
                  </a:lnTo>
                  <a:lnTo>
                    <a:pt x="16262" y="0"/>
                  </a:lnTo>
                  <a:lnTo>
                    <a:pt x="16262" y="21600"/>
                  </a:lnTo>
                  <a:close/>
                  <a:moveTo>
                    <a:pt x="15776" y="21600"/>
                  </a:moveTo>
                  <a:lnTo>
                    <a:pt x="15533" y="21600"/>
                  </a:lnTo>
                  <a:lnTo>
                    <a:pt x="15533" y="0"/>
                  </a:lnTo>
                  <a:lnTo>
                    <a:pt x="15776" y="0"/>
                  </a:lnTo>
                  <a:lnTo>
                    <a:pt x="15776" y="21600"/>
                  </a:lnTo>
                  <a:close/>
                  <a:moveTo>
                    <a:pt x="15291" y="21600"/>
                  </a:moveTo>
                  <a:lnTo>
                    <a:pt x="15048" y="21600"/>
                  </a:lnTo>
                  <a:lnTo>
                    <a:pt x="15048" y="0"/>
                  </a:lnTo>
                  <a:lnTo>
                    <a:pt x="15291" y="0"/>
                  </a:lnTo>
                  <a:lnTo>
                    <a:pt x="15291" y="21600"/>
                  </a:lnTo>
                  <a:close/>
                  <a:moveTo>
                    <a:pt x="14805" y="21600"/>
                  </a:moveTo>
                  <a:lnTo>
                    <a:pt x="14563" y="21600"/>
                  </a:lnTo>
                  <a:lnTo>
                    <a:pt x="14563" y="0"/>
                  </a:lnTo>
                  <a:lnTo>
                    <a:pt x="14805" y="0"/>
                  </a:lnTo>
                  <a:lnTo>
                    <a:pt x="14805" y="21600"/>
                  </a:lnTo>
                  <a:close/>
                  <a:moveTo>
                    <a:pt x="14320" y="21600"/>
                  </a:moveTo>
                  <a:lnTo>
                    <a:pt x="14077" y="21600"/>
                  </a:lnTo>
                  <a:lnTo>
                    <a:pt x="14077" y="0"/>
                  </a:lnTo>
                  <a:lnTo>
                    <a:pt x="14320" y="0"/>
                  </a:lnTo>
                  <a:lnTo>
                    <a:pt x="14320" y="21600"/>
                  </a:lnTo>
                  <a:close/>
                  <a:moveTo>
                    <a:pt x="13834" y="21600"/>
                  </a:moveTo>
                  <a:lnTo>
                    <a:pt x="13592" y="21600"/>
                  </a:lnTo>
                  <a:lnTo>
                    <a:pt x="13592" y="0"/>
                  </a:lnTo>
                  <a:lnTo>
                    <a:pt x="13834" y="0"/>
                  </a:lnTo>
                  <a:lnTo>
                    <a:pt x="13834" y="21600"/>
                  </a:lnTo>
                  <a:close/>
                  <a:moveTo>
                    <a:pt x="13349" y="21600"/>
                  </a:moveTo>
                  <a:lnTo>
                    <a:pt x="13106" y="21600"/>
                  </a:lnTo>
                  <a:lnTo>
                    <a:pt x="13106" y="0"/>
                  </a:lnTo>
                  <a:lnTo>
                    <a:pt x="13349" y="0"/>
                  </a:lnTo>
                  <a:lnTo>
                    <a:pt x="13349" y="21600"/>
                  </a:lnTo>
                  <a:close/>
                  <a:moveTo>
                    <a:pt x="12864" y="21600"/>
                  </a:moveTo>
                  <a:lnTo>
                    <a:pt x="12621" y="21600"/>
                  </a:lnTo>
                  <a:lnTo>
                    <a:pt x="12621" y="0"/>
                  </a:lnTo>
                  <a:lnTo>
                    <a:pt x="12864" y="0"/>
                  </a:lnTo>
                  <a:lnTo>
                    <a:pt x="12864" y="21600"/>
                  </a:lnTo>
                  <a:close/>
                  <a:moveTo>
                    <a:pt x="12378" y="21600"/>
                  </a:moveTo>
                  <a:lnTo>
                    <a:pt x="12136" y="21600"/>
                  </a:lnTo>
                  <a:lnTo>
                    <a:pt x="12136" y="0"/>
                  </a:lnTo>
                  <a:lnTo>
                    <a:pt x="12378" y="0"/>
                  </a:lnTo>
                  <a:lnTo>
                    <a:pt x="12378" y="21600"/>
                  </a:lnTo>
                  <a:close/>
                  <a:moveTo>
                    <a:pt x="11893" y="21600"/>
                  </a:moveTo>
                  <a:lnTo>
                    <a:pt x="11650" y="21600"/>
                  </a:lnTo>
                  <a:lnTo>
                    <a:pt x="11650" y="0"/>
                  </a:lnTo>
                  <a:lnTo>
                    <a:pt x="11893" y="0"/>
                  </a:lnTo>
                  <a:lnTo>
                    <a:pt x="11893" y="21600"/>
                  </a:lnTo>
                  <a:close/>
                  <a:moveTo>
                    <a:pt x="11407" y="21600"/>
                  </a:moveTo>
                  <a:lnTo>
                    <a:pt x="11165" y="21600"/>
                  </a:lnTo>
                  <a:lnTo>
                    <a:pt x="11165" y="0"/>
                  </a:lnTo>
                  <a:lnTo>
                    <a:pt x="11407" y="0"/>
                  </a:lnTo>
                  <a:lnTo>
                    <a:pt x="11407" y="21600"/>
                  </a:lnTo>
                  <a:close/>
                  <a:moveTo>
                    <a:pt x="10922" y="21600"/>
                  </a:moveTo>
                  <a:lnTo>
                    <a:pt x="10679" y="21600"/>
                  </a:lnTo>
                  <a:lnTo>
                    <a:pt x="10679" y="0"/>
                  </a:lnTo>
                  <a:lnTo>
                    <a:pt x="10922" y="0"/>
                  </a:lnTo>
                  <a:lnTo>
                    <a:pt x="10922" y="21600"/>
                  </a:lnTo>
                  <a:close/>
                  <a:moveTo>
                    <a:pt x="10437" y="21600"/>
                  </a:moveTo>
                  <a:lnTo>
                    <a:pt x="10194" y="21600"/>
                  </a:lnTo>
                  <a:lnTo>
                    <a:pt x="10194" y="0"/>
                  </a:lnTo>
                  <a:lnTo>
                    <a:pt x="10437" y="0"/>
                  </a:lnTo>
                  <a:lnTo>
                    <a:pt x="10437" y="21600"/>
                  </a:lnTo>
                  <a:close/>
                  <a:moveTo>
                    <a:pt x="9951" y="21600"/>
                  </a:moveTo>
                  <a:lnTo>
                    <a:pt x="9708" y="21600"/>
                  </a:lnTo>
                  <a:lnTo>
                    <a:pt x="9708" y="0"/>
                  </a:lnTo>
                  <a:lnTo>
                    <a:pt x="9951" y="0"/>
                  </a:lnTo>
                  <a:lnTo>
                    <a:pt x="9951" y="21600"/>
                  </a:lnTo>
                  <a:close/>
                  <a:moveTo>
                    <a:pt x="9466" y="21600"/>
                  </a:moveTo>
                  <a:lnTo>
                    <a:pt x="9223" y="21600"/>
                  </a:lnTo>
                  <a:lnTo>
                    <a:pt x="9223" y="0"/>
                  </a:lnTo>
                  <a:lnTo>
                    <a:pt x="9466" y="0"/>
                  </a:lnTo>
                  <a:lnTo>
                    <a:pt x="9466" y="21600"/>
                  </a:lnTo>
                  <a:close/>
                  <a:moveTo>
                    <a:pt x="8980" y="21600"/>
                  </a:moveTo>
                  <a:lnTo>
                    <a:pt x="8738" y="21600"/>
                  </a:lnTo>
                  <a:lnTo>
                    <a:pt x="8738" y="0"/>
                  </a:lnTo>
                  <a:lnTo>
                    <a:pt x="8980" y="0"/>
                  </a:lnTo>
                  <a:lnTo>
                    <a:pt x="8980" y="21600"/>
                  </a:lnTo>
                  <a:close/>
                  <a:moveTo>
                    <a:pt x="8495" y="21600"/>
                  </a:moveTo>
                  <a:lnTo>
                    <a:pt x="8252" y="21600"/>
                  </a:lnTo>
                  <a:lnTo>
                    <a:pt x="8252" y="0"/>
                  </a:lnTo>
                  <a:lnTo>
                    <a:pt x="8495" y="0"/>
                  </a:lnTo>
                  <a:lnTo>
                    <a:pt x="8495" y="21600"/>
                  </a:lnTo>
                  <a:close/>
                  <a:moveTo>
                    <a:pt x="8009" y="21600"/>
                  </a:moveTo>
                  <a:lnTo>
                    <a:pt x="7767" y="21600"/>
                  </a:lnTo>
                  <a:lnTo>
                    <a:pt x="7767" y="0"/>
                  </a:lnTo>
                  <a:lnTo>
                    <a:pt x="8009" y="0"/>
                  </a:lnTo>
                  <a:lnTo>
                    <a:pt x="8009" y="21600"/>
                  </a:lnTo>
                  <a:close/>
                  <a:moveTo>
                    <a:pt x="7524" y="21600"/>
                  </a:moveTo>
                  <a:lnTo>
                    <a:pt x="7281" y="21600"/>
                  </a:lnTo>
                  <a:lnTo>
                    <a:pt x="7281" y="0"/>
                  </a:lnTo>
                  <a:lnTo>
                    <a:pt x="7524" y="0"/>
                  </a:lnTo>
                  <a:lnTo>
                    <a:pt x="7524" y="21600"/>
                  </a:lnTo>
                  <a:close/>
                  <a:moveTo>
                    <a:pt x="7039" y="21600"/>
                  </a:moveTo>
                  <a:lnTo>
                    <a:pt x="6796" y="21600"/>
                  </a:lnTo>
                  <a:lnTo>
                    <a:pt x="6796" y="0"/>
                  </a:lnTo>
                  <a:lnTo>
                    <a:pt x="7039" y="0"/>
                  </a:lnTo>
                  <a:lnTo>
                    <a:pt x="7039" y="21600"/>
                  </a:lnTo>
                  <a:close/>
                  <a:moveTo>
                    <a:pt x="6553" y="21600"/>
                  </a:moveTo>
                  <a:lnTo>
                    <a:pt x="6310" y="21600"/>
                  </a:lnTo>
                  <a:lnTo>
                    <a:pt x="6310" y="0"/>
                  </a:lnTo>
                  <a:lnTo>
                    <a:pt x="6553" y="0"/>
                  </a:lnTo>
                  <a:lnTo>
                    <a:pt x="6553" y="21600"/>
                  </a:lnTo>
                  <a:close/>
                  <a:moveTo>
                    <a:pt x="6068" y="21600"/>
                  </a:moveTo>
                  <a:lnTo>
                    <a:pt x="5825" y="21600"/>
                  </a:lnTo>
                  <a:lnTo>
                    <a:pt x="5825" y="0"/>
                  </a:lnTo>
                  <a:lnTo>
                    <a:pt x="6068" y="0"/>
                  </a:lnTo>
                  <a:lnTo>
                    <a:pt x="6068" y="21600"/>
                  </a:lnTo>
                  <a:close/>
                  <a:moveTo>
                    <a:pt x="5582" y="21600"/>
                  </a:moveTo>
                  <a:lnTo>
                    <a:pt x="5340" y="21600"/>
                  </a:lnTo>
                  <a:lnTo>
                    <a:pt x="5340" y="0"/>
                  </a:lnTo>
                  <a:lnTo>
                    <a:pt x="5582" y="0"/>
                  </a:lnTo>
                  <a:lnTo>
                    <a:pt x="5582" y="21600"/>
                  </a:lnTo>
                  <a:close/>
                  <a:moveTo>
                    <a:pt x="5097" y="21600"/>
                  </a:moveTo>
                  <a:lnTo>
                    <a:pt x="4854" y="21600"/>
                  </a:lnTo>
                  <a:lnTo>
                    <a:pt x="4854" y="0"/>
                  </a:lnTo>
                  <a:lnTo>
                    <a:pt x="5097" y="0"/>
                  </a:lnTo>
                  <a:lnTo>
                    <a:pt x="5097" y="21600"/>
                  </a:lnTo>
                  <a:close/>
                  <a:moveTo>
                    <a:pt x="4611" y="21600"/>
                  </a:moveTo>
                  <a:lnTo>
                    <a:pt x="4369" y="21600"/>
                  </a:lnTo>
                  <a:lnTo>
                    <a:pt x="4369" y="0"/>
                  </a:lnTo>
                  <a:lnTo>
                    <a:pt x="4611" y="0"/>
                  </a:lnTo>
                  <a:lnTo>
                    <a:pt x="4611" y="21600"/>
                  </a:lnTo>
                  <a:close/>
                  <a:moveTo>
                    <a:pt x="4126" y="21600"/>
                  </a:moveTo>
                  <a:lnTo>
                    <a:pt x="3883" y="21600"/>
                  </a:lnTo>
                  <a:lnTo>
                    <a:pt x="3883" y="0"/>
                  </a:lnTo>
                  <a:lnTo>
                    <a:pt x="4126" y="0"/>
                  </a:lnTo>
                  <a:lnTo>
                    <a:pt x="4126" y="21600"/>
                  </a:lnTo>
                  <a:close/>
                  <a:moveTo>
                    <a:pt x="3641" y="21600"/>
                  </a:moveTo>
                  <a:lnTo>
                    <a:pt x="3398" y="21600"/>
                  </a:lnTo>
                  <a:lnTo>
                    <a:pt x="3398" y="0"/>
                  </a:lnTo>
                  <a:lnTo>
                    <a:pt x="3641" y="0"/>
                  </a:lnTo>
                  <a:lnTo>
                    <a:pt x="3641" y="21600"/>
                  </a:lnTo>
                  <a:close/>
                  <a:moveTo>
                    <a:pt x="3155" y="21600"/>
                  </a:moveTo>
                  <a:lnTo>
                    <a:pt x="2913" y="21600"/>
                  </a:lnTo>
                  <a:lnTo>
                    <a:pt x="2913" y="0"/>
                  </a:lnTo>
                  <a:lnTo>
                    <a:pt x="3155" y="0"/>
                  </a:lnTo>
                  <a:lnTo>
                    <a:pt x="3155" y="21600"/>
                  </a:lnTo>
                  <a:close/>
                  <a:moveTo>
                    <a:pt x="2670" y="21600"/>
                  </a:moveTo>
                  <a:lnTo>
                    <a:pt x="2427" y="21600"/>
                  </a:lnTo>
                  <a:lnTo>
                    <a:pt x="2427" y="0"/>
                  </a:lnTo>
                  <a:lnTo>
                    <a:pt x="2670" y="0"/>
                  </a:lnTo>
                  <a:lnTo>
                    <a:pt x="2670" y="21600"/>
                  </a:lnTo>
                  <a:close/>
                  <a:moveTo>
                    <a:pt x="2184" y="21600"/>
                  </a:moveTo>
                  <a:lnTo>
                    <a:pt x="1942" y="21600"/>
                  </a:lnTo>
                  <a:lnTo>
                    <a:pt x="1942" y="0"/>
                  </a:lnTo>
                  <a:lnTo>
                    <a:pt x="2184" y="0"/>
                  </a:lnTo>
                  <a:lnTo>
                    <a:pt x="2184" y="21600"/>
                  </a:lnTo>
                  <a:close/>
                  <a:moveTo>
                    <a:pt x="1699" y="21600"/>
                  </a:moveTo>
                  <a:lnTo>
                    <a:pt x="1456" y="21600"/>
                  </a:lnTo>
                  <a:lnTo>
                    <a:pt x="1456" y="0"/>
                  </a:lnTo>
                  <a:lnTo>
                    <a:pt x="1699" y="0"/>
                  </a:lnTo>
                  <a:lnTo>
                    <a:pt x="1699" y="21600"/>
                  </a:lnTo>
                  <a:close/>
                  <a:moveTo>
                    <a:pt x="1214" y="21600"/>
                  </a:moveTo>
                  <a:lnTo>
                    <a:pt x="971" y="21600"/>
                  </a:lnTo>
                  <a:lnTo>
                    <a:pt x="971" y="0"/>
                  </a:lnTo>
                  <a:lnTo>
                    <a:pt x="1214" y="0"/>
                  </a:lnTo>
                  <a:lnTo>
                    <a:pt x="1214" y="21600"/>
                  </a:lnTo>
                  <a:close/>
                  <a:moveTo>
                    <a:pt x="728" y="21600"/>
                  </a:moveTo>
                  <a:lnTo>
                    <a:pt x="485" y="21600"/>
                  </a:lnTo>
                  <a:lnTo>
                    <a:pt x="485" y="0"/>
                  </a:lnTo>
                  <a:lnTo>
                    <a:pt x="728" y="0"/>
                  </a:lnTo>
                  <a:lnTo>
                    <a:pt x="728" y="21600"/>
                  </a:lnTo>
                  <a:close/>
                  <a:moveTo>
                    <a:pt x="243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43" y="0"/>
                  </a:lnTo>
                  <a:lnTo>
                    <a:pt x="243" y="21600"/>
                  </a:lnTo>
                  <a:close/>
                </a:path>
              </a:pathLst>
            </a:custGeom>
            <a:solidFill>
              <a:srgbClr val="3B383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97" name="TextBox 19"/>
            <p:cNvSpPr txBox="1"/>
            <p:nvPr/>
          </p:nvSpPr>
          <p:spPr>
            <a:xfrm>
              <a:off x="6576043" y="91439"/>
              <a:ext cx="281486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1200">
                  <a:solidFill>
                    <a:srgbClr val="3B3838"/>
                  </a:solidFill>
                </a:defRPr>
              </a:lvl1pPr>
            </a:lstStyle>
            <a:p>
              <a:r>
                <a:rPr lang="en-US" dirty="0"/>
                <a:t>24</a:t>
              </a:r>
              <a:endParaRPr dirty="0"/>
            </a:p>
          </p:txBody>
        </p:sp>
        <p:sp>
          <p:nvSpPr>
            <p:cNvPr id="198" name="TextBox 20"/>
            <p:cNvSpPr txBox="1"/>
            <p:nvPr/>
          </p:nvSpPr>
          <p:spPr>
            <a:xfrm>
              <a:off x="1386" y="0"/>
              <a:ext cx="2620267" cy="323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500" b="1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defRPr>
              </a:lvl1pPr>
            </a:lstStyle>
            <a:p>
              <a:r>
                <a:rPr lang="en-US" dirty="0"/>
                <a:t>Infrastructural upgrades</a:t>
              </a:r>
              <a:endParaRPr dirty="0"/>
            </a:p>
          </p:txBody>
        </p:sp>
        <p:sp>
          <p:nvSpPr>
            <p:cNvPr id="199" name="TextBox 21"/>
            <p:cNvSpPr txBox="1"/>
            <p:nvPr/>
          </p:nvSpPr>
          <p:spPr>
            <a:xfrm>
              <a:off x="1386" y="225766"/>
              <a:ext cx="2408671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3B3838"/>
                  </a:solidFill>
                </a:defRPr>
              </a:lvl1pPr>
            </a:lstStyle>
            <a:p>
              <a:r>
                <a:rPr lang="en-US" dirty="0"/>
                <a:t>Selected facility improvement</a:t>
              </a:r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82AE70EA-9F70-D71F-41D5-9E98C9ACC5A7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BAEC66A2-26C2-E5E5-B207-9A9461E1E645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5A5969C-07CE-849E-75DC-712AAE152FBF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3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</a:t>
              </a:r>
              <a:r>
                <a:rPr lang="en-US" dirty="0"/>
                <a:t>2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382FB-1D1F-F367-D82E-0A33C21D3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B38329-C3A0-372A-FF52-324C6818EB73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FF77DA9E-2DB6-FC8C-A668-1A656E20E1B9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9C296D12-AAB4-264B-CA3A-19AFBA6ACB7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16" name="Picture 15" descr="A diagram of a machine&#10;&#10;Description automatically generated">
            <a:extLst>
              <a:ext uri="{FF2B5EF4-FFF2-40B4-BE49-F238E27FC236}">
                <a16:creationId xmlns:a16="http://schemas.microsoft.com/office/drawing/2014/main" id="{95020C7E-E6C3-340D-08A4-94FA876E02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85"/>
          <a:stretch>
            <a:fillRect/>
          </a:stretch>
        </p:blipFill>
        <p:spPr>
          <a:xfrm>
            <a:off x="398382" y="1192841"/>
            <a:ext cx="5345926" cy="323808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28DEB9B-71E3-F4A9-964E-E0B7BF7A4A3F}"/>
              </a:ext>
            </a:extLst>
          </p:cNvPr>
          <p:cNvSpPr txBox="1"/>
          <p:nvPr/>
        </p:nvSpPr>
        <p:spPr>
          <a:xfrm rot="16200000">
            <a:off x="-1144361" y="3622413"/>
            <a:ext cx="3085486" cy="4154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Bateman, Joseph J., et al. "Development of a novel </a:t>
            </a:r>
            <a:r>
              <a:rPr lang="en-US" sz="700" dirty="0" err="1"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 optic beam profile and dose monitor for very high energy electron radiotherapy at ultrahigh dose rates." </a:t>
            </a:r>
            <a:r>
              <a:rPr lang="en-US" sz="700" i="1" dirty="0">
                <a:latin typeface="Arial" panose="020B0604020202020204" pitchFamily="34" charset="0"/>
                <a:cs typeface="Arial" panose="020B0604020202020204" pitchFamily="34" charset="0"/>
              </a:rPr>
              <a:t>Physics in Medicine &amp; Biology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 69.8 (2024): 085006.</a:t>
            </a:r>
          </a:p>
        </p:txBody>
      </p:sp>
      <p:pic>
        <p:nvPicPr>
          <p:cNvPr id="18" name="Picture 17" descr="A graph and a diagram of a fiber signal&#10;&#10;Description automatically generated">
            <a:extLst>
              <a:ext uri="{FF2B5EF4-FFF2-40B4-BE49-F238E27FC236}">
                <a16:creationId xmlns:a16="http://schemas.microsoft.com/office/drawing/2014/main" id="{6EDC8A1F-A12A-D7D0-C3D7-2562ED5CA8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233"/>
          <a:stretch>
            <a:fillRect/>
          </a:stretch>
        </p:blipFill>
        <p:spPr>
          <a:xfrm>
            <a:off x="6157120" y="2524061"/>
            <a:ext cx="5774532" cy="2700248"/>
          </a:xfrm>
          <a:prstGeom prst="rect">
            <a:avLst/>
          </a:prstGeom>
        </p:spPr>
      </p:pic>
      <p:pic>
        <p:nvPicPr>
          <p:cNvPr id="22" name="Image 16" descr="Une image contenant Appareils électroniques, Bleu Majorelle, Bleu électrique, musique&#10;&#10;Description générée automatiquement">
            <a:extLst>
              <a:ext uri="{FF2B5EF4-FFF2-40B4-BE49-F238E27FC236}">
                <a16:creationId xmlns:a16="http://schemas.microsoft.com/office/drawing/2014/main" id="{BB6FFDEA-FEC1-876B-700D-B15EAFC1EC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9" t="64517" r="33473"/>
          <a:stretch/>
        </p:blipFill>
        <p:spPr>
          <a:xfrm>
            <a:off x="1944935" y="4430924"/>
            <a:ext cx="4406637" cy="1985759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450FECC9-95AF-B53F-5615-D0239C4FAE1C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91B3A16D-2723-2509-755A-F6234E73335F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92E2687-C250-E529-5978-AA97367E1090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5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20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50C619E-9699-EBA4-4004-B6CDD3886D6F}"/>
              </a:ext>
            </a:extLst>
          </p:cNvPr>
          <p:cNvGrpSpPr/>
          <p:nvPr/>
        </p:nvGrpSpPr>
        <p:grpSpPr>
          <a:xfrm>
            <a:off x="6447694" y="1633691"/>
            <a:ext cx="5093889" cy="519275"/>
            <a:chOff x="966518" y="1580007"/>
            <a:chExt cx="3903736" cy="1020546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A6D04B0A-ADDE-BBFD-FBD9-CD3F407D6D1D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4B01AB-FCAF-0329-2D29-4AA778CBF1F0}"/>
                </a:ext>
              </a:extLst>
            </p:cNvPr>
            <p:cNvSpPr txBox="1"/>
            <p:nvPr/>
          </p:nvSpPr>
          <p:spPr>
            <a:xfrm>
              <a:off x="1025945" y="1726070"/>
              <a:ext cx="3844309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n-US" sz="2000" b="1" dirty="0"/>
                <a:t>DOSIMETRY FOR HIGH DOSE RATE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213177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F2412-FB32-2D4C-6954-06F8C5F2A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8CECCE-FEC1-BB1E-F4E3-27E8BE487950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5A00AD15-0378-24CF-0D01-AAAA00BA3562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78D4989F-AB6F-8849-4DB9-E657F28791D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AAD817-90EC-EC34-7CF3-C1E46366A5EB}"/>
              </a:ext>
            </a:extLst>
          </p:cNvPr>
          <p:cNvGrpSpPr/>
          <p:nvPr/>
        </p:nvGrpSpPr>
        <p:grpSpPr>
          <a:xfrm>
            <a:off x="161193" y="2097889"/>
            <a:ext cx="5907645" cy="3218615"/>
            <a:chOff x="77445" y="1328231"/>
            <a:chExt cx="5907645" cy="321861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639FDC8-E3B7-CF54-456A-678C15063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5" y="1328231"/>
              <a:ext cx="5907645" cy="3105529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29AB95-99C7-0107-A9DA-1A5D3BFB57B9}"/>
                </a:ext>
              </a:extLst>
            </p:cNvPr>
            <p:cNvSpPr txBox="1"/>
            <p:nvPr/>
          </p:nvSpPr>
          <p:spPr>
            <a:xfrm>
              <a:off x="705709" y="3777407"/>
              <a:ext cx="313545" cy="769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1</a:t>
              </a:r>
              <a:endParaRPr kumimoji="0" lang="en-US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C28CF8-36BA-75BE-408C-D1AA200FED18}"/>
              </a:ext>
            </a:extLst>
          </p:cNvPr>
          <p:cNvGrpSpPr/>
          <p:nvPr/>
        </p:nvGrpSpPr>
        <p:grpSpPr>
          <a:xfrm>
            <a:off x="2844446" y="5618903"/>
            <a:ext cx="1677104" cy="531772"/>
            <a:chOff x="2533404" y="4680924"/>
            <a:chExt cx="1677104" cy="531772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CBA166A1-5B18-8FC6-309C-233738CD5A8D}"/>
                </a:ext>
              </a:extLst>
            </p:cNvPr>
            <p:cNvSpPr/>
            <p:nvPr/>
          </p:nvSpPr>
          <p:spPr>
            <a:xfrm>
              <a:off x="2533404" y="4680924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F97569-E17E-B81F-DEF0-4A1B59B794F4}"/>
                </a:ext>
              </a:extLst>
            </p:cNvPr>
            <p:cNvSpPr txBox="1"/>
            <p:nvPr/>
          </p:nvSpPr>
          <p:spPr>
            <a:xfrm>
              <a:off x="2533404" y="4751446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MAGNETS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570A93-0CF0-B858-796B-10EFA425EAE7}"/>
              </a:ext>
            </a:extLst>
          </p:cNvPr>
          <p:cNvGrpSpPr/>
          <p:nvPr/>
        </p:nvGrpSpPr>
        <p:grpSpPr>
          <a:xfrm>
            <a:off x="731403" y="5608495"/>
            <a:ext cx="1677104" cy="531772"/>
            <a:chOff x="703515" y="4310098"/>
            <a:chExt cx="1677104" cy="531772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9B313098-3863-31D2-0049-2644B9F64C89}"/>
                </a:ext>
              </a:extLst>
            </p:cNvPr>
            <p:cNvSpPr/>
            <p:nvPr/>
          </p:nvSpPr>
          <p:spPr>
            <a:xfrm>
              <a:off x="703515" y="4310098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E6FA67D-C657-D4F6-8509-2209361D3F5C}"/>
                </a:ext>
              </a:extLst>
            </p:cNvPr>
            <p:cNvSpPr txBox="1"/>
            <p:nvPr/>
          </p:nvSpPr>
          <p:spPr>
            <a:xfrm>
              <a:off x="703515" y="4380620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RF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1B3903A-4F7E-4025-FD2A-4A9E7B502E6C}"/>
              </a:ext>
            </a:extLst>
          </p:cNvPr>
          <p:cNvGrpSpPr/>
          <p:nvPr/>
        </p:nvGrpSpPr>
        <p:grpSpPr>
          <a:xfrm>
            <a:off x="4949626" y="5608495"/>
            <a:ext cx="1677104" cy="531772"/>
            <a:chOff x="2533404" y="4680924"/>
            <a:chExt cx="1677104" cy="531772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656D9D7F-9DE2-8C86-B9AC-DBA82A98231B}"/>
                </a:ext>
              </a:extLst>
            </p:cNvPr>
            <p:cNvSpPr/>
            <p:nvPr/>
          </p:nvSpPr>
          <p:spPr>
            <a:xfrm>
              <a:off x="2533404" y="4680924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8D0646D-BD71-1C06-6E3D-DEF48A6BB805}"/>
                </a:ext>
              </a:extLst>
            </p:cNvPr>
            <p:cNvSpPr txBox="1"/>
            <p:nvPr/>
          </p:nvSpPr>
          <p:spPr>
            <a:xfrm>
              <a:off x="2533404" y="4751446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LASER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CA3A3DA-7F79-D1B4-9572-8B65D794C532}"/>
              </a:ext>
            </a:extLst>
          </p:cNvPr>
          <p:cNvGrpSpPr/>
          <p:nvPr/>
        </p:nvGrpSpPr>
        <p:grpSpPr>
          <a:xfrm>
            <a:off x="7034278" y="5609510"/>
            <a:ext cx="1677104" cy="531772"/>
            <a:chOff x="2533404" y="4680924"/>
            <a:chExt cx="1677104" cy="531772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620D9400-19CC-0E5D-A417-FB97DE327902}"/>
                </a:ext>
              </a:extLst>
            </p:cNvPr>
            <p:cNvSpPr/>
            <p:nvPr/>
          </p:nvSpPr>
          <p:spPr>
            <a:xfrm>
              <a:off x="2533404" y="4680924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7FA4527-2275-A4DD-6735-85FBAF0974CF}"/>
                </a:ext>
              </a:extLst>
            </p:cNvPr>
            <p:cNvSpPr txBox="1"/>
            <p:nvPr/>
          </p:nvSpPr>
          <p:spPr>
            <a:xfrm>
              <a:off x="2533404" y="4751446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AMBIENT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60ACE9C-D90E-C03B-FE3B-D5B0E196BEFE}"/>
              </a:ext>
            </a:extLst>
          </p:cNvPr>
          <p:cNvGrpSpPr/>
          <p:nvPr/>
        </p:nvGrpSpPr>
        <p:grpSpPr>
          <a:xfrm>
            <a:off x="9144693" y="5610807"/>
            <a:ext cx="1677104" cy="531772"/>
            <a:chOff x="2533404" y="4680924"/>
            <a:chExt cx="1677104" cy="531772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B0F7BF93-0E83-6CC5-6259-CA93321E31A4}"/>
                </a:ext>
              </a:extLst>
            </p:cNvPr>
            <p:cNvSpPr/>
            <p:nvPr/>
          </p:nvSpPr>
          <p:spPr>
            <a:xfrm>
              <a:off x="2533404" y="4680924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83ABE5-E3CD-88BB-1ECE-1A1B4085388C}"/>
                </a:ext>
              </a:extLst>
            </p:cNvPr>
            <p:cNvSpPr txBox="1"/>
            <p:nvPr/>
          </p:nvSpPr>
          <p:spPr>
            <a:xfrm>
              <a:off x="2533404" y="4751446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CHARGE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0509286-0DF6-5B66-E974-51E92E9FD7AB}"/>
              </a:ext>
            </a:extLst>
          </p:cNvPr>
          <p:cNvSpPr txBox="1"/>
          <p:nvPr/>
        </p:nvSpPr>
        <p:spPr>
          <a:xfrm>
            <a:off x="848308" y="5128056"/>
            <a:ext cx="210249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rPr>
              <a:t>Variables Family: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0100E13-873D-7B70-3C7E-65DA4423EF63}"/>
                  </a:ext>
                </a:extLst>
              </p:cNvPr>
              <p:cNvSpPr txBox="1"/>
              <p:nvPr/>
            </p:nvSpPr>
            <p:spPr>
              <a:xfrm>
                <a:off x="8774729" y="5684735"/>
                <a:ext cx="340797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Montserrat"/>
                          <a:cs typeface="Montserrat"/>
                          <a:sym typeface="Montserrat"/>
                        </a:rPr>
                        <m:t>+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0100E13-873D-7B70-3C7E-65DA4423E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729" y="5684735"/>
                <a:ext cx="340797" cy="400108"/>
              </a:xfrm>
              <a:prstGeom prst="rect">
                <a:avLst/>
              </a:prstGeom>
              <a:blipFill>
                <a:blip r:embed="rId4"/>
                <a:stretch>
                  <a:fillRect r="-357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A1D984C-14E2-483B-598A-FF7C70CBF493}"/>
                  </a:ext>
                </a:extLst>
              </p:cNvPr>
              <p:cNvSpPr txBox="1"/>
              <p:nvPr/>
            </p:nvSpPr>
            <p:spPr>
              <a:xfrm>
                <a:off x="10830371" y="5684735"/>
                <a:ext cx="708590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Montserrat"/>
                        </a:rPr>
                        <m:t>≅60</m:t>
                      </m:r>
                    </m:oMath>
                  </m:oMathPara>
                </a14:m>
                <a:endParaRPr kumimoji="0" lang="en-US" sz="2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Montserrat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A1D984C-14E2-483B-598A-FF7C70CBF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371" y="5684735"/>
                <a:ext cx="708590" cy="400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337E737-89E0-7D9E-6099-FD8C6AD3B940}"/>
                  </a:ext>
                </a:extLst>
              </p:cNvPr>
              <p:cNvSpPr txBox="1"/>
              <p:nvPr/>
            </p:nvSpPr>
            <p:spPr>
              <a:xfrm>
                <a:off x="6666467" y="5678536"/>
                <a:ext cx="340797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Montserrat"/>
                          <a:cs typeface="Montserrat"/>
                          <a:sym typeface="Montserrat"/>
                        </a:rPr>
                        <m:t>+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337E737-89E0-7D9E-6099-FD8C6AD3B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467" y="5678536"/>
                <a:ext cx="340797" cy="400108"/>
              </a:xfrm>
              <a:prstGeom prst="rect">
                <a:avLst/>
              </a:prstGeom>
              <a:blipFill>
                <a:blip r:embed="rId6"/>
                <a:stretch>
                  <a:fillRect l="-3704" r="-370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301E90C-2AC2-2CD5-B9DC-3D7F9A4E594A}"/>
                  </a:ext>
                </a:extLst>
              </p:cNvPr>
              <p:cNvSpPr txBox="1"/>
              <p:nvPr/>
            </p:nvSpPr>
            <p:spPr>
              <a:xfrm>
                <a:off x="4572690" y="5663628"/>
                <a:ext cx="340797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Montserrat"/>
                          <a:cs typeface="Montserrat"/>
                          <a:sym typeface="Montserrat"/>
                        </a:rPr>
                        <m:t>+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301E90C-2AC2-2CD5-B9DC-3D7F9A4E59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690" y="5663628"/>
                <a:ext cx="340797" cy="400108"/>
              </a:xfrm>
              <a:prstGeom prst="rect">
                <a:avLst/>
              </a:prstGeom>
              <a:blipFill>
                <a:blip r:embed="rId7"/>
                <a:stretch>
                  <a:fillRect l="-3704" r="-370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D5D2FD2-BCA8-4FD3-6748-86C56FEEF497}"/>
                  </a:ext>
                </a:extLst>
              </p:cNvPr>
              <p:cNvSpPr txBox="1"/>
              <p:nvPr/>
            </p:nvSpPr>
            <p:spPr>
              <a:xfrm>
                <a:off x="2483780" y="5678536"/>
                <a:ext cx="340797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Montserrat"/>
                          <a:cs typeface="Montserrat"/>
                          <a:sym typeface="Montserrat"/>
                        </a:rPr>
                        <m:t>+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D5D2FD2-BCA8-4FD3-6748-86C56FEEF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80" y="5678536"/>
                <a:ext cx="340797" cy="400108"/>
              </a:xfrm>
              <a:prstGeom prst="rect">
                <a:avLst/>
              </a:prstGeom>
              <a:blipFill>
                <a:blip r:embed="rId8"/>
                <a:stretch>
                  <a:fillRect l="-3571" r="-357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41">
            <a:extLst>
              <a:ext uri="{FF2B5EF4-FFF2-40B4-BE49-F238E27FC236}">
                <a16:creationId xmlns:a16="http://schemas.microsoft.com/office/drawing/2014/main" id="{CE86AC07-B806-676E-BF44-BB07C0BFB3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920" y="1828800"/>
            <a:ext cx="5812887" cy="337328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3F5A430-CCCE-87FD-DB7E-A05515B2A1F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48707"/>
          <a:stretch>
            <a:fillRect/>
          </a:stretch>
        </p:blipFill>
        <p:spPr>
          <a:xfrm>
            <a:off x="8869680" y="182880"/>
            <a:ext cx="3038114" cy="1621044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E46E4990-A787-CF1E-2CCF-FEB6AA89627D}"/>
              </a:ext>
            </a:extLst>
          </p:cNvPr>
          <p:cNvGrpSpPr/>
          <p:nvPr/>
        </p:nvGrpSpPr>
        <p:grpSpPr>
          <a:xfrm>
            <a:off x="284207" y="1381155"/>
            <a:ext cx="5002902" cy="519275"/>
            <a:chOff x="966518" y="1580007"/>
            <a:chExt cx="3844309" cy="1020546"/>
          </a:xfrm>
        </p:grpSpPr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21C9DAC0-7570-DB77-8C78-0D8200FD4915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2055FE5-CF8B-306D-5818-760FA8AEEEE5}"/>
                </a:ext>
              </a:extLst>
            </p:cNvPr>
            <p:cNvSpPr txBox="1"/>
            <p:nvPr/>
          </p:nvSpPr>
          <p:spPr>
            <a:xfrm>
              <a:off x="966518" y="1746551"/>
              <a:ext cx="3844309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BEAM PARAMETER FORECASTING </a:t>
              </a:r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4CB9791F-CEEA-FB27-A5CE-5AEC03F0877D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5F3EB9C2-89FA-B98C-3F63-BFC1D01D179A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DD29963-017C-6F1E-E9A1-AF86A616ED76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11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</a:t>
              </a:r>
              <a:r>
                <a:rPr dirty="0"/>
                <a:t>1/</a:t>
              </a:r>
              <a:r>
                <a:rPr lang="en-US" dirty="0"/>
                <a:t>32</a:t>
              </a:r>
              <a:endParaRPr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2CE20B8-70E0-4D09-587B-5DC716958AFA}"/>
              </a:ext>
            </a:extLst>
          </p:cNvPr>
          <p:cNvSpPr txBox="1"/>
          <p:nvPr/>
        </p:nvSpPr>
        <p:spPr>
          <a:xfrm>
            <a:off x="5289623" y="1357969"/>
            <a:ext cx="376310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rPr>
              <a:t>Aim: </a:t>
            </a:r>
            <a:r>
              <a:rPr lang="en-US" b="1" dirty="0">
                <a:solidFill>
                  <a:srgbClr val="FF0000"/>
                </a:solidFill>
              </a:rPr>
              <a:t>Virtual Diagnostic 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0956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7A2F3-321F-1355-3222-FBEA9D812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6BC1B22-754A-CA58-7044-1FBF390B4E7A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BB3E48B9-B4F6-F856-4FE3-169BD40BAF80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7BEA5BB2-538A-1857-1903-682AC7BF8A1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CB13D6C-28F7-A8F8-C334-12D5CE35EE1C}"/>
              </a:ext>
            </a:extLst>
          </p:cNvPr>
          <p:cNvGrpSpPr/>
          <p:nvPr/>
        </p:nvGrpSpPr>
        <p:grpSpPr>
          <a:xfrm>
            <a:off x="2844446" y="5618903"/>
            <a:ext cx="1677104" cy="531772"/>
            <a:chOff x="2533404" y="4680924"/>
            <a:chExt cx="1677104" cy="531772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2CEC8E0-A11A-85F2-C8D3-B1B4DD77F95B}"/>
                </a:ext>
              </a:extLst>
            </p:cNvPr>
            <p:cNvSpPr/>
            <p:nvPr/>
          </p:nvSpPr>
          <p:spPr>
            <a:xfrm>
              <a:off x="2533404" y="4680924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E67F06-031C-D54F-94C9-758B6E13AFD2}"/>
                </a:ext>
              </a:extLst>
            </p:cNvPr>
            <p:cNvSpPr txBox="1"/>
            <p:nvPr/>
          </p:nvSpPr>
          <p:spPr>
            <a:xfrm>
              <a:off x="2533404" y="4751446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MAGNETS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21306D-E366-657A-578B-3F55B4FDA946}"/>
              </a:ext>
            </a:extLst>
          </p:cNvPr>
          <p:cNvGrpSpPr/>
          <p:nvPr/>
        </p:nvGrpSpPr>
        <p:grpSpPr>
          <a:xfrm>
            <a:off x="731403" y="5608495"/>
            <a:ext cx="1677104" cy="531772"/>
            <a:chOff x="703515" y="4310098"/>
            <a:chExt cx="1677104" cy="531772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04B5B64D-EC45-6D4D-E68B-60816347CC75}"/>
                </a:ext>
              </a:extLst>
            </p:cNvPr>
            <p:cNvSpPr/>
            <p:nvPr/>
          </p:nvSpPr>
          <p:spPr>
            <a:xfrm>
              <a:off x="703515" y="4310098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D365EE2-7746-770A-9854-3D52FEF92659}"/>
                </a:ext>
              </a:extLst>
            </p:cNvPr>
            <p:cNvSpPr txBox="1"/>
            <p:nvPr/>
          </p:nvSpPr>
          <p:spPr>
            <a:xfrm>
              <a:off x="703515" y="4380620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RF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BD81C5D-4BA2-13BF-6E56-5C6ED61A1EEB}"/>
              </a:ext>
            </a:extLst>
          </p:cNvPr>
          <p:cNvGrpSpPr/>
          <p:nvPr/>
        </p:nvGrpSpPr>
        <p:grpSpPr>
          <a:xfrm>
            <a:off x="4949626" y="5608495"/>
            <a:ext cx="1677104" cy="531772"/>
            <a:chOff x="2533404" y="4680924"/>
            <a:chExt cx="1677104" cy="531772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E953B46C-D121-C2C5-8247-8BAC5EBAAA95}"/>
                </a:ext>
              </a:extLst>
            </p:cNvPr>
            <p:cNvSpPr/>
            <p:nvPr/>
          </p:nvSpPr>
          <p:spPr>
            <a:xfrm>
              <a:off x="2533404" y="4680924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73F01E-7AB7-4E91-D8E9-9441E3B66E7B}"/>
                </a:ext>
              </a:extLst>
            </p:cNvPr>
            <p:cNvSpPr txBox="1"/>
            <p:nvPr/>
          </p:nvSpPr>
          <p:spPr>
            <a:xfrm>
              <a:off x="2533404" y="4751446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LASER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A3A5F98-E27C-38A3-7133-A5172E25E427}"/>
              </a:ext>
            </a:extLst>
          </p:cNvPr>
          <p:cNvGrpSpPr/>
          <p:nvPr/>
        </p:nvGrpSpPr>
        <p:grpSpPr>
          <a:xfrm>
            <a:off x="7034278" y="5609510"/>
            <a:ext cx="1677104" cy="531772"/>
            <a:chOff x="2533404" y="4680924"/>
            <a:chExt cx="1677104" cy="531772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C3BE373F-F03B-497F-2B1E-0844E08D9D60}"/>
                </a:ext>
              </a:extLst>
            </p:cNvPr>
            <p:cNvSpPr/>
            <p:nvPr/>
          </p:nvSpPr>
          <p:spPr>
            <a:xfrm>
              <a:off x="2533404" y="4680924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92DD55C-3CD7-0F10-11DD-C107E08073D0}"/>
                </a:ext>
              </a:extLst>
            </p:cNvPr>
            <p:cNvSpPr txBox="1"/>
            <p:nvPr/>
          </p:nvSpPr>
          <p:spPr>
            <a:xfrm>
              <a:off x="2533404" y="4751446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AMBIENT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4ACD5F6-18E5-0F6C-F404-92EACD40E370}"/>
              </a:ext>
            </a:extLst>
          </p:cNvPr>
          <p:cNvGrpSpPr/>
          <p:nvPr/>
        </p:nvGrpSpPr>
        <p:grpSpPr>
          <a:xfrm>
            <a:off x="9144693" y="5610807"/>
            <a:ext cx="1677104" cy="531772"/>
            <a:chOff x="2533404" y="4680924"/>
            <a:chExt cx="1677104" cy="531772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139B8DBE-B1E9-F580-14C4-DFA1F5209672}"/>
                </a:ext>
              </a:extLst>
            </p:cNvPr>
            <p:cNvSpPr/>
            <p:nvPr/>
          </p:nvSpPr>
          <p:spPr>
            <a:xfrm>
              <a:off x="2533404" y="4680924"/>
              <a:ext cx="1677104" cy="531772"/>
            </a:xfrm>
            <a:prstGeom prst="roundRect">
              <a:avLst/>
            </a:prstGeom>
            <a:solidFill>
              <a:srgbClr val="FFB90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80E45B-1D80-E334-8BB8-4C4F47D26D3E}"/>
                </a:ext>
              </a:extLst>
            </p:cNvPr>
            <p:cNvSpPr txBox="1"/>
            <p:nvPr/>
          </p:nvSpPr>
          <p:spPr>
            <a:xfrm>
              <a:off x="2533404" y="4751446"/>
              <a:ext cx="167710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CHARGE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7BF25ED-B00D-1C34-B2B5-A23491292371}"/>
              </a:ext>
            </a:extLst>
          </p:cNvPr>
          <p:cNvSpPr txBox="1"/>
          <p:nvPr/>
        </p:nvSpPr>
        <p:spPr>
          <a:xfrm>
            <a:off x="848308" y="5128056"/>
            <a:ext cx="210249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rPr>
              <a:t>Variables Family: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6CB6E3E-4161-3F30-0747-8DC89B0A089C}"/>
                  </a:ext>
                </a:extLst>
              </p:cNvPr>
              <p:cNvSpPr txBox="1"/>
              <p:nvPr/>
            </p:nvSpPr>
            <p:spPr>
              <a:xfrm>
                <a:off x="8774729" y="5684735"/>
                <a:ext cx="340797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Montserrat"/>
                          <a:cs typeface="Montserrat"/>
                          <a:sym typeface="Montserrat"/>
                        </a:rPr>
                        <m:t>+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6CB6E3E-4161-3F30-0747-8DC89B0A0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729" y="5684735"/>
                <a:ext cx="340797" cy="400108"/>
              </a:xfrm>
              <a:prstGeom prst="rect">
                <a:avLst/>
              </a:prstGeom>
              <a:blipFill>
                <a:blip r:embed="rId3"/>
                <a:stretch>
                  <a:fillRect r="-357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4603D6-201A-4D28-9F3D-661B77D86B80}"/>
                  </a:ext>
                </a:extLst>
              </p:cNvPr>
              <p:cNvSpPr txBox="1"/>
              <p:nvPr/>
            </p:nvSpPr>
            <p:spPr>
              <a:xfrm>
                <a:off x="10830371" y="5684735"/>
                <a:ext cx="708590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Montserrat"/>
                        </a:rPr>
                        <m:t>≅60</m:t>
                      </m:r>
                    </m:oMath>
                  </m:oMathPara>
                </a14:m>
                <a:endParaRPr kumimoji="0" lang="en-US" sz="2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Montserrat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4603D6-201A-4D28-9F3D-661B77D86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371" y="5684735"/>
                <a:ext cx="708590" cy="400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F694988-820E-C4AE-B0A1-915A0ECBF5B0}"/>
                  </a:ext>
                </a:extLst>
              </p:cNvPr>
              <p:cNvSpPr txBox="1"/>
              <p:nvPr/>
            </p:nvSpPr>
            <p:spPr>
              <a:xfrm>
                <a:off x="6666467" y="5678536"/>
                <a:ext cx="340797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Montserrat"/>
                          <a:cs typeface="Montserrat"/>
                          <a:sym typeface="Montserrat"/>
                        </a:rPr>
                        <m:t>+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F694988-820E-C4AE-B0A1-915A0ECBF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467" y="5678536"/>
                <a:ext cx="340797" cy="400108"/>
              </a:xfrm>
              <a:prstGeom prst="rect">
                <a:avLst/>
              </a:prstGeom>
              <a:blipFill>
                <a:blip r:embed="rId5"/>
                <a:stretch>
                  <a:fillRect l="-3704" r="-370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3C27633-099B-BF98-AD69-26B85609BC83}"/>
                  </a:ext>
                </a:extLst>
              </p:cNvPr>
              <p:cNvSpPr txBox="1"/>
              <p:nvPr/>
            </p:nvSpPr>
            <p:spPr>
              <a:xfrm>
                <a:off x="4572690" y="5663628"/>
                <a:ext cx="340797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Montserrat"/>
                          <a:cs typeface="Montserrat"/>
                          <a:sym typeface="Montserrat"/>
                        </a:rPr>
                        <m:t>+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3C27633-099B-BF98-AD69-26B85609B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690" y="5663628"/>
                <a:ext cx="340797" cy="400108"/>
              </a:xfrm>
              <a:prstGeom prst="rect">
                <a:avLst/>
              </a:prstGeom>
              <a:blipFill>
                <a:blip r:embed="rId6"/>
                <a:stretch>
                  <a:fillRect l="-3704" r="-370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090A393-FF83-EE9F-0FF5-ACE80AD434C4}"/>
                  </a:ext>
                </a:extLst>
              </p:cNvPr>
              <p:cNvSpPr txBox="1"/>
              <p:nvPr/>
            </p:nvSpPr>
            <p:spPr>
              <a:xfrm>
                <a:off x="2483780" y="5678536"/>
                <a:ext cx="340797" cy="400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Montserrat"/>
                          <a:cs typeface="Montserrat"/>
                          <a:sym typeface="Montserrat"/>
                        </a:rPr>
                        <m:t>+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090A393-FF83-EE9F-0FF5-ACE80AD43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80" y="5678536"/>
                <a:ext cx="340797" cy="400108"/>
              </a:xfrm>
              <a:prstGeom prst="rect">
                <a:avLst/>
              </a:prstGeom>
              <a:blipFill>
                <a:blip r:embed="rId7"/>
                <a:stretch>
                  <a:fillRect l="-3571" r="-357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55EA3B92-E820-61F5-3494-3B978D8964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920" y="1828800"/>
            <a:ext cx="5625571" cy="3383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4BB357-F856-CB56-783E-840806D4CE0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9822" t="-1194" r="-1115" b="1194"/>
          <a:stretch>
            <a:fillRect/>
          </a:stretch>
        </p:blipFill>
        <p:spPr>
          <a:xfrm>
            <a:off x="8869680" y="182880"/>
            <a:ext cx="3038114" cy="1621044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E201C250-BAF0-27C0-E9ED-25F825310CF9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89E28B2D-2778-DB39-866A-A8F7CE47A4E7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A7818CB7-967D-5D21-4AE7-1B817D951C4B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10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22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B842B41-CEB8-0F87-5AE2-3F5F42A186C5}"/>
              </a:ext>
            </a:extLst>
          </p:cNvPr>
          <p:cNvGrpSpPr/>
          <p:nvPr/>
        </p:nvGrpSpPr>
        <p:grpSpPr>
          <a:xfrm>
            <a:off x="284207" y="1381155"/>
            <a:ext cx="5002902" cy="519275"/>
            <a:chOff x="966518" y="1580007"/>
            <a:chExt cx="3844309" cy="1020546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557C0E1C-784C-F5E8-AA11-8B1049549719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117A95-88FD-7AD4-BBDB-CFC14D611C93}"/>
                </a:ext>
              </a:extLst>
            </p:cNvPr>
            <p:cNvSpPr txBox="1"/>
            <p:nvPr/>
          </p:nvSpPr>
          <p:spPr>
            <a:xfrm>
              <a:off x="966518" y="1746551"/>
              <a:ext cx="3844309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BEAM PARAMETER FORECASTING 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F556D49-7585-8778-CE22-B0272019C975}"/>
              </a:ext>
            </a:extLst>
          </p:cNvPr>
          <p:cNvSpPr txBox="1"/>
          <p:nvPr/>
        </p:nvSpPr>
        <p:spPr>
          <a:xfrm>
            <a:off x="5287109" y="1242594"/>
            <a:ext cx="3763107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rPr>
              <a:t>Aim: F</a:t>
            </a:r>
            <a:r>
              <a:rPr lang="en-US" b="1" dirty="0">
                <a:solidFill>
                  <a:srgbClr val="FF0000"/>
                </a:solidFill>
              </a:rPr>
              <a:t>ast and adaptive stabilization tool! 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B9E0C1F-70C7-4DA4-3240-F87D0385CEE8}"/>
              </a:ext>
            </a:extLst>
          </p:cNvPr>
          <p:cNvGrpSpPr/>
          <p:nvPr/>
        </p:nvGrpSpPr>
        <p:grpSpPr>
          <a:xfrm>
            <a:off x="161193" y="2097889"/>
            <a:ext cx="5907645" cy="3218615"/>
            <a:chOff x="77445" y="1328231"/>
            <a:chExt cx="5907645" cy="32186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A5318FD-8013-5D6E-8236-47C5D316B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5" y="1328231"/>
              <a:ext cx="5907645" cy="310552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8863238-9443-EE19-EE71-5B155963A65D}"/>
                </a:ext>
              </a:extLst>
            </p:cNvPr>
            <p:cNvSpPr txBox="1"/>
            <p:nvPr/>
          </p:nvSpPr>
          <p:spPr>
            <a:xfrm>
              <a:off x="705709" y="3777407"/>
              <a:ext cx="313545" cy="769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1</a:t>
              </a:r>
              <a:endParaRPr kumimoji="0" lang="en-US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477834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5BAE-6F79-4D79-DC9B-DF56A16DB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7EB4485-6429-51FF-2BBB-8C0012F73F18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57DC0A32-8029-5758-520D-2304F9E0E675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4126EFB1-4856-941E-0AE9-7AC28403350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3F23CC0-94CF-707A-3FDE-C9708AEE5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320" y="1567013"/>
            <a:ext cx="5091060" cy="3664992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61CE1164-2BC5-C3B5-BBE1-79C03CBE4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69" y="5743434"/>
            <a:ext cx="5918626" cy="646331"/>
          </a:xfrm>
          <a:prstGeom prst="rect">
            <a:avLst/>
          </a:prstGeom>
          <a:noFill/>
          <a:ln w="12700">
            <a:noFill/>
            <a:miter lim="4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just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/>
              <a:t>Autonomous beam steering achieved</a:t>
            </a:r>
            <a:endParaRPr lang="en-US" altLang="en-US" sz="1800" dirty="0"/>
          </a:p>
          <a:p>
            <a:pPr algn="just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/>
              <a:t>After few hours → </a:t>
            </a:r>
            <a:r>
              <a:rPr lang="en-US" altLang="en-US" sz="1800" b="1" dirty="0"/>
              <a:t>single-step correction</a:t>
            </a:r>
            <a:r>
              <a:rPr lang="en-US" altLang="en-US" sz="1800" dirty="0"/>
              <a:t> possible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0AB307-884F-6C62-924D-C2D315B65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48" y="2606192"/>
            <a:ext cx="4476946" cy="30286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7A8303-51F3-EFC1-BFD7-24FD406DC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320" y="5509001"/>
            <a:ext cx="5366681" cy="84815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F5808E0-FC53-7882-0C5D-4F1064EF184E}"/>
              </a:ext>
            </a:extLst>
          </p:cNvPr>
          <p:cNvGrpSpPr/>
          <p:nvPr/>
        </p:nvGrpSpPr>
        <p:grpSpPr>
          <a:xfrm>
            <a:off x="947432" y="1567013"/>
            <a:ext cx="4635900" cy="519275"/>
            <a:chOff x="966518" y="1580007"/>
            <a:chExt cx="3844309" cy="1020546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2A09DA31-8613-975F-D4EC-605D776E70CE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A87B62-E5D0-638E-39F6-21DCD52B3A6F}"/>
                </a:ext>
              </a:extLst>
            </p:cNvPr>
            <p:cNvSpPr txBox="1"/>
            <p:nvPr/>
          </p:nvSpPr>
          <p:spPr>
            <a:xfrm>
              <a:off x="966518" y="1698047"/>
              <a:ext cx="3844309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ACCELERATOR OPTIMIZATION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61B79A7-A0FA-3B93-6DD3-E28F0E5B9B9E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11" name="Straight Connector 1">
              <a:extLst>
                <a:ext uri="{FF2B5EF4-FFF2-40B4-BE49-F238E27FC236}">
                  <a16:creationId xmlns:a16="http://schemas.microsoft.com/office/drawing/2014/main" id="{8F0D216D-F755-A12A-C47E-22A7057C3335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06930AE1-08E6-189A-6C77-657FA1727212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5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23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4989862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778A-B165-3A79-3974-28C525D42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CEABA0-DBE6-9385-6164-3B1238B6CC60}"/>
              </a:ext>
            </a:extLst>
          </p:cNvPr>
          <p:cNvGrpSpPr/>
          <p:nvPr/>
        </p:nvGrpSpPr>
        <p:grpSpPr>
          <a:xfrm>
            <a:off x="0" y="378357"/>
            <a:ext cx="764973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DDAB2E8C-D203-76DB-9212-3312549B7457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Infrastructural </a:t>
              </a:r>
              <a:r>
                <a:rPr lang="en-US" dirty="0"/>
                <a:t>upgrades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041760A2-904F-D37B-90AD-ABC41524F6A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5" name="Picture 4" descr="A diagram of a machine&#10;&#10;AI-generated content may be incorrect.">
            <a:extLst>
              <a:ext uri="{FF2B5EF4-FFF2-40B4-BE49-F238E27FC236}">
                <a16:creationId xmlns:a16="http://schemas.microsoft.com/office/drawing/2014/main" id="{7C9E3446-9B63-DE9F-EBB3-F8C843A76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06562"/>
            <a:ext cx="10515600" cy="2444875"/>
          </a:xfrm>
          <a:prstGeom prst="rect">
            <a:avLst/>
          </a:prstGeom>
          <a:noFill/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8B0DE2F3-0E7D-EED9-3114-DDA3C9ED1DCF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7" name="Straight Connector 1">
              <a:extLst>
                <a:ext uri="{FF2B5EF4-FFF2-40B4-BE49-F238E27FC236}">
                  <a16:creationId xmlns:a16="http://schemas.microsoft.com/office/drawing/2014/main" id="{11E55405-66A1-4895-443F-7E64F9620ED6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8C5243-C908-CE85-C80A-234DD15A87E6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3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24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32279920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C6B94-CC53-24C6-A242-937C261FC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machine&#10;&#10;AI-generated content may be incorrect.">
            <a:extLst>
              <a:ext uri="{FF2B5EF4-FFF2-40B4-BE49-F238E27FC236}">
                <a16:creationId xmlns:a16="http://schemas.microsoft.com/office/drawing/2014/main" id="{F059D12D-3CEC-17C1-21F3-D65C6E94B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06562"/>
            <a:ext cx="10515600" cy="2444875"/>
          </a:xfrm>
          <a:prstGeom prst="rect">
            <a:avLst/>
          </a:prstGeom>
          <a:noFill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5D515AA-8675-D891-4A05-1CAB5FA39F0C}"/>
              </a:ext>
            </a:extLst>
          </p:cNvPr>
          <p:cNvGrpSpPr/>
          <p:nvPr/>
        </p:nvGrpSpPr>
        <p:grpSpPr>
          <a:xfrm>
            <a:off x="0" y="378357"/>
            <a:ext cx="764973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CD3E7D70-B4F1-5EAD-8EBA-639581B5583C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Infrastructural </a:t>
              </a:r>
              <a:r>
                <a:rPr lang="en-US" dirty="0"/>
                <a:t>upgrades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A3131685-ADE8-CF32-0469-B4AC4F5BEAA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8820804F-833E-8D96-E1A9-11FB64DE2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58873" y="1542120"/>
            <a:ext cx="9977398" cy="4607211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EAD86368-D344-CF3E-62DD-825BA4B86BEE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7" name="Straight Connector 1">
              <a:extLst>
                <a:ext uri="{FF2B5EF4-FFF2-40B4-BE49-F238E27FC236}">
                  <a16:creationId xmlns:a16="http://schemas.microsoft.com/office/drawing/2014/main" id="{A989EDE1-C24A-9AE9-6E46-3249C51AFDDA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0A995F5-0153-E7B3-F029-BF1E017B07C2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4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25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49743752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850F6-AE61-E943-06C3-774E815CF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diagram of a machine&#10;&#10;AI-generated content may be incorrect.">
            <a:extLst>
              <a:ext uri="{FF2B5EF4-FFF2-40B4-BE49-F238E27FC236}">
                <a16:creationId xmlns:a16="http://schemas.microsoft.com/office/drawing/2014/main" id="{D61E86CC-4FA9-B39E-BEC2-A495191B6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06562"/>
            <a:ext cx="10515600" cy="2444875"/>
          </a:xfrm>
          <a:prstGeom prst="rect">
            <a:avLst/>
          </a:prstGeom>
          <a:noFill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96BB326-7891-C8DD-9BB1-02AF0D770EF4}"/>
              </a:ext>
            </a:extLst>
          </p:cNvPr>
          <p:cNvGrpSpPr/>
          <p:nvPr/>
        </p:nvGrpSpPr>
        <p:grpSpPr>
          <a:xfrm>
            <a:off x="0" y="378357"/>
            <a:ext cx="764973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6EAD0273-3984-ABA0-DCAF-D8BADD59654D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Infrastructural </a:t>
              </a:r>
              <a:r>
                <a:rPr lang="en-US" dirty="0"/>
                <a:t>upgrades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85E6DAC-3B6F-B348-C0E7-1E7E82FAA4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9FD08BA-7317-F17C-3BFD-19DB2E267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58873" y="1542120"/>
            <a:ext cx="9977398" cy="4607211"/>
          </a:xfrm>
          <a:prstGeom prst="rect">
            <a:avLst/>
          </a:prstGeom>
        </p:spPr>
      </p:pic>
      <p:pic>
        <p:nvPicPr>
          <p:cNvPr id="6" name="Picture 12" descr="zoom">
            <a:extLst>
              <a:ext uri="{FF2B5EF4-FFF2-40B4-BE49-F238E27FC236}">
                <a16:creationId xmlns:a16="http://schemas.microsoft.com/office/drawing/2014/main" id="{834E77C7-66A9-ECCE-0B7A-4380925DD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57" y="2783806"/>
            <a:ext cx="5257194" cy="295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F9AD1D3-7DAA-8FA8-DC66-5BC8C438DA68}"/>
              </a:ext>
            </a:extLst>
          </p:cNvPr>
          <p:cNvSpPr/>
          <p:nvPr/>
        </p:nvSpPr>
        <p:spPr>
          <a:xfrm>
            <a:off x="6247572" y="5170092"/>
            <a:ext cx="4731003" cy="715087"/>
          </a:xfrm>
          <a:prstGeom prst="round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92 % transport, showing that the line is well conceived and aligned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8F52E4AB-57FC-2931-3BCA-655FA198F0D3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7" name="Straight Connector 1">
              <a:extLst>
                <a:ext uri="{FF2B5EF4-FFF2-40B4-BE49-F238E27FC236}">
                  <a16:creationId xmlns:a16="http://schemas.microsoft.com/office/drawing/2014/main" id="{3E4BF5B8-9413-BD86-4084-A81A2A6F3631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D80159EE-E680-CDEA-7559-9A6E2D5E68F0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5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26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872430719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BE70C-D714-B13D-5EC7-44E47AD15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E53668-4890-B465-0E75-E8D6693E04A8}"/>
              </a:ext>
            </a:extLst>
          </p:cNvPr>
          <p:cNvGrpSpPr/>
          <p:nvPr/>
        </p:nvGrpSpPr>
        <p:grpSpPr>
          <a:xfrm>
            <a:off x="0" y="378357"/>
            <a:ext cx="764973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76DCFF27-69CA-38C5-A3FF-9C4D9704C61E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Infrastructural </a:t>
              </a:r>
              <a:r>
                <a:rPr lang="en-US" dirty="0"/>
                <a:t>upgrades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A5B6BFC9-B66C-7119-BB44-9E13CF2F58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BC446E9-28B4-F327-C3AE-49F641AF0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34037" y="907513"/>
            <a:ext cx="2245895" cy="3200400"/>
          </a:xfrm>
          <a:prstGeom prst="rect">
            <a:avLst/>
          </a:prstGeom>
          <a:noFill/>
          <a:ln w="50800">
            <a:gradFill>
              <a:gsLst>
                <a:gs pos="0">
                  <a:srgbClr val="BA64E5"/>
                </a:gs>
                <a:gs pos="100000">
                  <a:srgbClr val="7D3CFD"/>
                </a:gs>
              </a:gsLst>
              <a:lin ang="5400000" scaled="1"/>
            </a:gra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BC38A8-E480-9862-9C36-89D481F22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26151" y="3509888"/>
            <a:ext cx="2261669" cy="3200400"/>
          </a:xfrm>
          <a:prstGeom prst="rect">
            <a:avLst/>
          </a:prstGeom>
          <a:ln w="50800">
            <a:gradFill>
              <a:gsLst>
                <a:gs pos="0">
                  <a:srgbClr val="BA64E5"/>
                </a:gs>
                <a:gs pos="99000">
                  <a:srgbClr val="7D3CFD"/>
                </a:gs>
              </a:gsLst>
              <a:lin ang="5400000" scaled="1"/>
            </a:gra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767CF38-5AFD-F64A-47B6-22AFD47E34C0}"/>
              </a:ext>
            </a:extLst>
          </p:cNvPr>
          <p:cNvGrpSpPr/>
          <p:nvPr/>
        </p:nvGrpSpPr>
        <p:grpSpPr>
          <a:xfrm>
            <a:off x="5332730" y="1282935"/>
            <a:ext cx="6553201" cy="2550640"/>
            <a:chOff x="7199360" y="1370037"/>
            <a:chExt cx="6553201" cy="255064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9837BAD-29C6-57CD-CB9C-3528C13F4833}"/>
                </a:ext>
              </a:extLst>
            </p:cNvPr>
            <p:cNvSpPr txBox="1"/>
            <p:nvPr/>
          </p:nvSpPr>
          <p:spPr>
            <a:xfrm>
              <a:off x="7199360" y="3551345"/>
              <a:ext cx="65532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accent6">
                      <a:lumMod val="50000"/>
                    </a:schemeClr>
                  </a:solidFill>
                </a:rPr>
                <a:t>In-air test stand with large diameter final chamber 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F6AB73-2F88-5809-C9C1-D139A9200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10"/>
            <a:stretch>
              <a:fillRect/>
            </a:stretch>
          </p:blipFill>
          <p:spPr>
            <a:xfrm rot="10800000">
              <a:off x="9880930" y="1370037"/>
              <a:ext cx="3422315" cy="2116368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FDEF4-9827-A17A-7768-5344882A08BE}"/>
              </a:ext>
            </a:extLst>
          </p:cNvPr>
          <p:cNvGrpSpPr/>
          <p:nvPr/>
        </p:nvGrpSpPr>
        <p:grpSpPr>
          <a:xfrm>
            <a:off x="6770270" y="3897374"/>
            <a:ext cx="5601639" cy="2598201"/>
            <a:chOff x="8026385" y="3464057"/>
            <a:chExt cx="5601639" cy="259820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CFB23D4-A43E-D8E5-74DA-D0020B1FD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6385" y="3464057"/>
              <a:ext cx="4681446" cy="21651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5C38FB-4E62-572B-4B77-045098BBD5D9}"/>
                </a:ext>
              </a:extLst>
            </p:cNvPr>
            <p:cNvSpPr txBox="1"/>
            <p:nvPr/>
          </p:nvSpPr>
          <p:spPr>
            <a:xfrm>
              <a:off x="8993946" y="5692926"/>
              <a:ext cx="4634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accent6">
                      <a:lumMod val="50000"/>
                    </a:schemeClr>
                  </a:solidFill>
                </a:rPr>
                <a:t>In-vacuum test stand, 1.7m long</a:t>
              </a: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29DBE01-49D0-D8E8-3DC0-DDF342467556}"/>
              </a:ext>
            </a:extLst>
          </p:cNvPr>
          <p:cNvSpPr/>
          <p:nvPr/>
        </p:nvSpPr>
        <p:spPr>
          <a:xfrm>
            <a:off x="11885931" y="1282935"/>
            <a:ext cx="617957" cy="2038753"/>
          </a:xfrm>
          <a:prstGeom prst="roundRect">
            <a:avLst/>
          </a:prstGeom>
          <a:gradFill>
            <a:gsLst>
              <a:gs pos="0">
                <a:srgbClr val="BA64E5"/>
              </a:gs>
              <a:gs pos="99000">
                <a:srgbClr val="7D3CFD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9A5DCBD-79A6-1E63-89A9-0FD71244CFC6}"/>
              </a:ext>
            </a:extLst>
          </p:cNvPr>
          <p:cNvSpPr/>
          <p:nvPr/>
        </p:nvSpPr>
        <p:spPr>
          <a:xfrm>
            <a:off x="11885931" y="3897375"/>
            <a:ext cx="617957" cy="2165168"/>
          </a:xfrm>
          <a:prstGeom prst="roundRect">
            <a:avLst/>
          </a:prstGeom>
          <a:gradFill>
            <a:gsLst>
              <a:gs pos="0">
                <a:srgbClr val="BA64E5"/>
              </a:gs>
              <a:gs pos="99000">
                <a:srgbClr val="7D3CFD"/>
              </a:gs>
            </a:gsLst>
            <a:lin ang="5400000" scaled="1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D1DAD62-1CF2-A1BD-B014-3028DC0F6E36}"/>
              </a:ext>
            </a:extLst>
          </p:cNvPr>
          <p:cNvSpPr/>
          <p:nvPr/>
        </p:nvSpPr>
        <p:spPr>
          <a:xfrm>
            <a:off x="5497033" y="3399303"/>
            <a:ext cx="6124353" cy="434272"/>
          </a:xfrm>
          <a:prstGeom prst="roundRect">
            <a:avLst/>
          </a:prstGeom>
          <a:solidFill>
            <a:srgbClr val="BA64E5">
              <a:alpha val="18000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F22EA1B-4AA3-2F17-A23B-276CBF669BF7}"/>
              </a:ext>
            </a:extLst>
          </p:cNvPr>
          <p:cNvSpPr/>
          <p:nvPr/>
        </p:nvSpPr>
        <p:spPr>
          <a:xfrm>
            <a:off x="7166343" y="6061303"/>
            <a:ext cx="4455041" cy="434272"/>
          </a:xfrm>
          <a:prstGeom prst="roundRect">
            <a:avLst/>
          </a:prstGeom>
          <a:solidFill>
            <a:srgbClr val="BA64E5">
              <a:alpha val="18000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D32426D2-6E9B-E392-3032-C855522E8C12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9" name="Straight Connector 1">
              <a:extLst>
                <a:ext uri="{FF2B5EF4-FFF2-40B4-BE49-F238E27FC236}">
                  <a16:creationId xmlns:a16="http://schemas.microsoft.com/office/drawing/2014/main" id="{94A667AD-39A7-F1B7-5714-B7E6E8AAB868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627BD674-2929-3487-EC49-B506623C3DF1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6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27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53410564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8E7BB-8359-1728-64E2-1DD38301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657A028-2C35-4DB7-245A-83ECD673AC79}"/>
              </a:ext>
            </a:extLst>
          </p:cNvPr>
          <p:cNvSpPr/>
          <p:nvPr/>
        </p:nvSpPr>
        <p:spPr>
          <a:xfrm>
            <a:off x="328015" y="1746065"/>
            <a:ext cx="3605678" cy="4536686"/>
          </a:xfrm>
          <a:prstGeom prst="roundRect">
            <a:avLst/>
          </a:prstGeom>
          <a:solidFill>
            <a:srgbClr val="BA64E5">
              <a:alpha val="18000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EBB9639-60B2-2BAD-E461-A3397126AFEC}"/>
              </a:ext>
            </a:extLst>
          </p:cNvPr>
          <p:cNvGrpSpPr/>
          <p:nvPr/>
        </p:nvGrpSpPr>
        <p:grpSpPr>
          <a:xfrm>
            <a:off x="0" y="378357"/>
            <a:ext cx="764973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0E1E9FFC-2D73-0D14-9B71-3F8FB2BF6265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Infrastructural </a:t>
              </a:r>
              <a:r>
                <a:rPr lang="en-US" dirty="0"/>
                <a:t>upgrades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06F54EEF-2F70-C594-0A50-F1AFC83849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19" name="Picture Placeholder 2" descr="A close up of a device&#10;&#10;AI-generated content may be incorrect.">
            <a:extLst>
              <a:ext uri="{FF2B5EF4-FFF2-40B4-BE49-F238E27FC236}">
                <a16:creationId xmlns:a16="http://schemas.microsoft.com/office/drawing/2014/main" id="{5050FCA5-CF81-8112-6D41-8AB0F3FD8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" r="28012" b="30233"/>
          <a:stretch/>
        </p:blipFill>
        <p:spPr>
          <a:xfrm rot="5400000">
            <a:off x="8053830" y="894214"/>
            <a:ext cx="4379759" cy="3375884"/>
          </a:xfrm>
          <a:custGeom>
            <a:avLst/>
            <a:gdLst>
              <a:gd name="connsiteX0" fmla="*/ 0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0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FB52681F-1804-312C-30C3-BF17B7112DA3}"/>
              </a:ext>
            </a:extLst>
          </p:cNvPr>
          <p:cNvGrpSpPr/>
          <p:nvPr/>
        </p:nvGrpSpPr>
        <p:grpSpPr>
          <a:xfrm>
            <a:off x="4309703" y="2460647"/>
            <a:ext cx="4244197" cy="3239931"/>
            <a:chOff x="4194052" y="1714536"/>
            <a:chExt cx="4244197" cy="323993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B8FC6CD-5930-FCE1-EF3F-790DDCC10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42" r="46586" b="5598"/>
            <a:stretch/>
          </p:blipFill>
          <p:spPr>
            <a:xfrm>
              <a:off x="4194052" y="1714536"/>
              <a:ext cx="4244197" cy="323993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C62A4D5-318B-33E1-10CD-DE1C50E9F95E}"/>
                    </a:ext>
                  </a:extLst>
                </p:cNvPr>
                <p:cNvSpPr txBox="1"/>
                <p:nvPr/>
              </p:nvSpPr>
              <p:spPr>
                <a:xfrm>
                  <a:off x="4422132" y="4077041"/>
                  <a:ext cx="30195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bg1"/>
                      </a:solidFill>
                      <a:ea typeface="Cambria Math" panose="02040503050406030204" pitchFamily="18" charset="0"/>
                    </a:rPr>
                    <a:t>Resolution of </a:t>
                  </a:r>
                  <a14:m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en-US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C62A4D5-318B-33E1-10CD-DE1C50E9F9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2132" y="4077041"/>
                  <a:ext cx="3019500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1674" t="-10000" b="-2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0DD5AC0-30DB-6D11-6492-2476B01DDDCE}"/>
                    </a:ext>
                  </a:extLst>
                </p:cNvPr>
                <p:cNvSpPr txBox="1"/>
                <p:nvPr/>
              </p:nvSpPr>
              <p:spPr>
                <a:xfrm>
                  <a:off x="5931882" y="2506414"/>
                  <a:ext cx="171785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𝟑𝟎</m:t>
                        </m:r>
                        <m:r>
                          <a:rPr lang="en-US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𝐱𝟑𝟎</m:t>
                        </m:r>
                        <m:r>
                          <a:rPr lang="en-US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0DD5AC0-30DB-6D11-6492-2476B01DDD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1882" y="2506414"/>
                  <a:ext cx="1717856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93F85DC-967F-5E1C-D2B4-DBD7E48A9AAD}"/>
              </a:ext>
            </a:extLst>
          </p:cNvPr>
          <p:cNvGrpSpPr/>
          <p:nvPr/>
        </p:nvGrpSpPr>
        <p:grpSpPr>
          <a:xfrm>
            <a:off x="8422501" y="3797757"/>
            <a:ext cx="2221196" cy="2225554"/>
            <a:chOff x="374086" y="1633751"/>
            <a:chExt cx="3280517" cy="3280517"/>
          </a:xfrm>
        </p:grpSpPr>
        <p:sp>
          <p:nvSpPr>
            <p:cNvPr id="26" name="Circle: Hollow 17">
              <a:extLst>
                <a:ext uri="{FF2B5EF4-FFF2-40B4-BE49-F238E27FC236}">
                  <a16:creationId xmlns:a16="http://schemas.microsoft.com/office/drawing/2014/main" id="{550534F9-24A0-BC15-AD41-9965DD3D2274}"/>
                </a:ext>
              </a:extLst>
            </p:cNvPr>
            <p:cNvSpPr/>
            <p:nvPr/>
          </p:nvSpPr>
          <p:spPr>
            <a:xfrm>
              <a:off x="374086" y="1633751"/>
              <a:ext cx="3280517" cy="3280517"/>
            </a:xfrm>
            <a:prstGeom prst="donut">
              <a:avLst>
                <a:gd name="adj" fmla="val 13818"/>
              </a:avLst>
            </a:pr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F18584B3-6178-D972-2AF9-26B27DB0FA7A}"/>
                </a:ext>
              </a:extLst>
            </p:cNvPr>
            <p:cNvSpPr/>
            <p:nvPr/>
          </p:nvSpPr>
          <p:spPr>
            <a:xfrm>
              <a:off x="379601" y="1637786"/>
              <a:ext cx="3270965" cy="3270965"/>
            </a:xfrm>
            <a:prstGeom prst="blockArc">
              <a:avLst>
                <a:gd name="adj1" fmla="val 10177480"/>
                <a:gd name="adj2" fmla="val 10087908"/>
                <a:gd name="adj3" fmla="val 13574"/>
              </a:avLst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 descr="acA1920-40gm | Area scan camera">
              <a:extLst>
                <a:ext uri="{FF2B5EF4-FFF2-40B4-BE49-F238E27FC236}">
                  <a16:creationId xmlns:a16="http://schemas.microsoft.com/office/drawing/2014/main" id="{D641A573-A1A5-8EE7-3919-BF9BED5BD0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979" y="2337226"/>
              <a:ext cx="2783781" cy="2119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96BCB5-DF65-54E0-60C2-35E02F0C9A17}"/>
                </a:ext>
              </a:extLst>
            </p:cNvPr>
            <p:cNvSpPr txBox="1"/>
            <p:nvPr/>
          </p:nvSpPr>
          <p:spPr>
            <a:xfrm>
              <a:off x="1133326" y="1764148"/>
              <a:ext cx="178125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effectLst/>
                  <a:latin typeface="Montserrat" pitchFamily="2" charset="77"/>
                </a:rPr>
                <a:t>acA1920-40gm</a:t>
              </a:r>
            </a:p>
            <a:p>
              <a:endParaRPr lang="en-US" dirty="0"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2D5C68F8-54EC-4F3A-8566-92A0F87DFFB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8846" t="5271" r="10753" b="26901"/>
          <a:stretch>
            <a:fillRect/>
          </a:stretch>
        </p:blipFill>
        <p:spPr>
          <a:xfrm rot="18993649">
            <a:off x="830615" y="3694047"/>
            <a:ext cx="749731" cy="179014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E904661-25D7-1EC0-A56A-473C2C7FABB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448" t="12509" r="10448"/>
          <a:stretch>
            <a:fillRect/>
          </a:stretch>
        </p:blipFill>
        <p:spPr>
          <a:xfrm rot="6594477">
            <a:off x="2163692" y="3648006"/>
            <a:ext cx="1706559" cy="188222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BFB1FD5-65EE-8289-F557-6117855ECDBA}"/>
              </a:ext>
            </a:extLst>
          </p:cNvPr>
          <p:cNvSpPr txBox="1"/>
          <p:nvPr/>
        </p:nvSpPr>
        <p:spPr>
          <a:xfrm>
            <a:off x="1040595" y="5293939"/>
            <a:ext cx="2308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Cooling plate and tungsten 3D printed shielding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9B2FC37-A566-903E-1F34-25971C9072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0" t="19827" r="29648" b="11772"/>
          <a:stretch>
            <a:fillRect/>
          </a:stretch>
        </p:blipFill>
        <p:spPr>
          <a:xfrm>
            <a:off x="839935" y="2073289"/>
            <a:ext cx="2509314" cy="1645303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0B5DC695-A13B-8C7A-EEEA-861B6A7429A6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4D61A691-C56F-36D3-1993-2EB414654B83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78BC88C-44AA-7BDC-745D-838D20C550CF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11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28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02844606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C962F-8A57-3BD8-7FB2-E89CCB2FA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C2A747D-2D13-D036-60CC-F93B6601FE9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99301" y="4275430"/>
            <a:ext cx="1943748" cy="23631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EBFF3EE-EE69-E34D-A166-903AB25E7AC1}"/>
              </a:ext>
            </a:extLst>
          </p:cNvPr>
          <p:cNvGrpSpPr/>
          <p:nvPr/>
        </p:nvGrpSpPr>
        <p:grpSpPr>
          <a:xfrm>
            <a:off x="0" y="378357"/>
            <a:ext cx="764973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FBE7B921-46EA-4C89-EF65-4A54D760DA27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Infrastructural </a:t>
              </a:r>
              <a:r>
                <a:rPr lang="en-US" dirty="0"/>
                <a:t>upgrades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2A9F253-EB38-563D-7181-99F9641CE7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6D65347-3DFE-7E81-549A-2FA2F6198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9" t="4193" r="30367" b="12239"/>
          <a:stretch>
            <a:fillRect/>
          </a:stretch>
        </p:blipFill>
        <p:spPr>
          <a:xfrm rot="5400000">
            <a:off x="4022876" y="1876387"/>
            <a:ext cx="4928220" cy="3938676"/>
          </a:xfrm>
          <a:prstGeom prst="rect">
            <a:avLst/>
          </a:prstGeom>
          <a:ln w="88900">
            <a:gradFill>
              <a:gsLst>
                <a:gs pos="0">
                  <a:srgbClr val="7D3CFD"/>
                </a:gs>
                <a:gs pos="100000">
                  <a:srgbClr val="ED7DE0"/>
                </a:gs>
              </a:gsLst>
              <a:lin ang="5400000" scaled="1"/>
            </a:gradFill>
          </a:ln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4820A674-AEA9-382F-AF53-AF6C10AF1D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8" t="3123" r="12321" b="16591"/>
          <a:stretch>
            <a:fillRect/>
          </a:stretch>
        </p:blipFill>
        <p:spPr bwMode="auto">
          <a:xfrm>
            <a:off x="8885540" y="261112"/>
            <a:ext cx="3000391" cy="407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A48F367-1DEB-4770-8A7C-66B6D5BAA24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3507" r="8206"/>
          <a:stretch/>
        </p:blipFill>
        <p:spPr>
          <a:xfrm rot="3200633">
            <a:off x="1062271" y="3658149"/>
            <a:ext cx="2168643" cy="248241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089200F-50EF-FB58-41B2-80EAF955E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5" r="15732"/>
          <a:stretch>
            <a:fillRect/>
          </a:stretch>
        </p:blipFill>
        <p:spPr>
          <a:xfrm>
            <a:off x="559178" y="1522389"/>
            <a:ext cx="3340569" cy="21098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gradFill>
              <a:gsLst>
                <a:gs pos="0">
                  <a:srgbClr val="BA64E5"/>
                </a:gs>
                <a:gs pos="100000">
                  <a:srgbClr val="7D3CFD"/>
                </a:gs>
              </a:gsLst>
              <a:lin ang="5400000" scaled="1"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94BA2B60-6E16-6A1B-41C4-0FFEF3D4F807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2DC3C18E-A3D8-5245-7419-2B6B0F91642B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4058A62-C0CC-8787-4CB1-753DABC02780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7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29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15611818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C5629-690F-8638-9A3D-E1ACD6A22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B925700-546D-B92F-EF88-9D0D0A2E91F5}"/>
              </a:ext>
            </a:extLst>
          </p:cNvPr>
          <p:cNvGrpSpPr/>
          <p:nvPr/>
        </p:nvGrpSpPr>
        <p:grpSpPr>
          <a:xfrm>
            <a:off x="867599" y="1211300"/>
            <a:ext cx="5968630" cy="2747715"/>
            <a:chOff x="36294" y="2195297"/>
            <a:chExt cx="5968630" cy="2747715"/>
          </a:xfrm>
        </p:grpSpPr>
        <p:sp>
          <p:nvSpPr>
            <p:cNvPr id="9" name="Rectangle: Rounded Corners 12">
              <a:extLst>
                <a:ext uri="{FF2B5EF4-FFF2-40B4-BE49-F238E27FC236}">
                  <a16:creationId xmlns:a16="http://schemas.microsoft.com/office/drawing/2014/main" id="{E8E9AA22-7718-1A25-D239-A6FD33D505A0}"/>
                </a:ext>
              </a:extLst>
            </p:cNvPr>
            <p:cNvSpPr/>
            <p:nvPr/>
          </p:nvSpPr>
          <p:spPr>
            <a:xfrm>
              <a:off x="36294" y="2794987"/>
              <a:ext cx="5968630" cy="2148025"/>
            </a:xfrm>
            <a:prstGeom prst="roundRect">
              <a:avLst>
                <a:gd name="adj" fmla="val 10700"/>
              </a:avLst>
            </a:prstGeom>
            <a:gradFill flip="none" rotWithShape="1"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B88D0F9E-61CB-AE66-1EBE-98806E617434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36294" y="2195297"/>
            <a:ext cx="4074004" cy="25140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730460D-1C60-4356-0AFD-9973BBECC3CF}"/>
              </a:ext>
            </a:extLst>
          </p:cNvPr>
          <p:cNvSpPr txBox="1"/>
          <p:nvPr/>
        </p:nvSpPr>
        <p:spPr>
          <a:xfrm>
            <a:off x="1046393" y="1905921"/>
            <a:ext cx="5593894" cy="2031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CLEAR operates as an independent accelerator, which allows it to run even when the broader CERN accelerator complex is shut down (e.g., LS3)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year, CLEAR typically operates for about </a:t>
            </a:r>
            <a:r>
              <a:rPr lang="en-US" b="1" dirty="0"/>
              <a:t>30–40 weeks</a:t>
            </a:r>
            <a:r>
              <a:rPr lang="en-US" dirty="0"/>
              <a:t>, usually from </a:t>
            </a:r>
            <a:r>
              <a:rPr lang="en-US" b="1" dirty="0"/>
              <a:t>March through December</a:t>
            </a:r>
            <a:r>
              <a:rPr lang="en-US" dirty="0"/>
              <a:t>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3E26DA6-046B-DABF-B223-D274C9EB1E95}"/>
              </a:ext>
            </a:extLst>
          </p:cNvPr>
          <p:cNvGrpSpPr/>
          <p:nvPr/>
        </p:nvGrpSpPr>
        <p:grpSpPr>
          <a:xfrm>
            <a:off x="705401" y="1211301"/>
            <a:ext cx="3871355" cy="646332"/>
            <a:chOff x="285008" y="2325784"/>
            <a:chExt cx="3871355" cy="646332"/>
          </a:xfrm>
        </p:grpSpPr>
        <p:sp>
          <p:nvSpPr>
            <p:cNvPr id="6" name="Freeform: Shape 86">
              <a:extLst>
                <a:ext uri="{FF2B5EF4-FFF2-40B4-BE49-F238E27FC236}">
                  <a16:creationId xmlns:a16="http://schemas.microsoft.com/office/drawing/2014/main" id="{64CC6672-B484-5261-4FEE-8BA6E55A2ABA}"/>
                </a:ext>
              </a:extLst>
            </p:cNvPr>
            <p:cNvSpPr/>
            <p:nvPr/>
          </p:nvSpPr>
          <p:spPr>
            <a:xfrm>
              <a:off x="285008" y="2325784"/>
              <a:ext cx="3871355" cy="646332"/>
            </a:xfrm>
            <a:custGeom>
              <a:avLst/>
              <a:gdLst>
                <a:gd name="connsiteX0" fmla="*/ 0 w 6058757"/>
                <a:gd name="connsiteY0" fmla="*/ 0 h 3695509"/>
                <a:gd name="connsiteX1" fmla="*/ 6058758 w 6058757"/>
                <a:gd name="connsiteY1" fmla="*/ 0 h 3695509"/>
                <a:gd name="connsiteX2" fmla="*/ 6058758 w 6058757"/>
                <a:gd name="connsiteY2" fmla="*/ 3695510 h 3695509"/>
                <a:gd name="connsiteX3" fmla="*/ 0 w 6058757"/>
                <a:gd name="connsiteY3" fmla="*/ 3695510 h 369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58757" h="3695509">
                  <a:moveTo>
                    <a:pt x="0" y="0"/>
                  </a:moveTo>
                  <a:lnTo>
                    <a:pt x="6058758" y="0"/>
                  </a:lnTo>
                  <a:lnTo>
                    <a:pt x="6058758" y="3695510"/>
                  </a:lnTo>
                  <a:lnTo>
                    <a:pt x="0" y="369551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EC3685F-2CCE-1098-22CD-D2951686A99C}"/>
                </a:ext>
              </a:extLst>
            </p:cNvPr>
            <p:cNvSpPr txBox="1"/>
            <p:nvPr/>
          </p:nvSpPr>
          <p:spPr>
            <a:xfrm>
              <a:off x="285008" y="2325784"/>
              <a:ext cx="38713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WHAT WE DO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D380472-B030-9388-A83C-607F0695AC0B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14" name="TextBox 3">
              <a:extLst>
                <a:ext uri="{FF2B5EF4-FFF2-40B4-BE49-F238E27FC236}">
                  <a16:creationId xmlns:a16="http://schemas.microsoft.com/office/drawing/2014/main" id="{5094D533-B419-8EF0-E64C-9BC7CEB3A6AD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D50D5E5-DCA6-BAF2-552F-B77B2FD565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195608-F0F8-A829-9871-3D0878DB15ED}"/>
              </a:ext>
            </a:extLst>
          </p:cNvPr>
          <p:cNvGrpSpPr/>
          <p:nvPr/>
        </p:nvGrpSpPr>
        <p:grpSpPr>
          <a:xfrm>
            <a:off x="6610668" y="-41426"/>
            <a:ext cx="5554981" cy="4611772"/>
            <a:chOff x="0" y="1903483"/>
            <a:chExt cx="5554981" cy="461177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702AFA4-0F3F-34D3-DCF7-AF0124BCB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558" y="2441529"/>
              <a:ext cx="4419600" cy="3535680"/>
            </a:xfrm>
            <a:prstGeom prst="rect">
              <a:avLst/>
            </a:prstGeom>
          </p:spPr>
        </p:pic>
        <p:pic>
          <p:nvPicPr>
            <p:cNvPr id="4" name="Picture 2" descr="Tape PNGs for Free Download">
              <a:extLst>
                <a:ext uri="{FF2B5EF4-FFF2-40B4-BE49-F238E27FC236}">
                  <a16:creationId xmlns:a16="http://schemas.microsoft.com/office/drawing/2014/main" id="{96E9B1E1-114C-4C1F-477B-499010F66B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903483"/>
              <a:ext cx="1411367" cy="1260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Tape PNGs for Free Download">
              <a:extLst>
                <a:ext uri="{FF2B5EF4-FFF2-40B4-BE49-F238E27FC236}">
                  <a16:creationId xmlns:a16="http://schemas.microsoft.com/office/drawing/2014/main" id="{7AAD8609-DA61-FC51-1952-267BB0B597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614" y="5255106"/>
              <a:ext cx="1411367" cy="1260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>
            <a:extLst>
              <a:ext uri="{FF2B5EF4-FFF2-40B4-BE49-F238E27FC236}">
                <a16:creationId xmlns:a16="http://schemas.microsoft.com/office/drawing/2014/main" id="{462A07DA-A145-BD1C-6ADB-572B55AF73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2" b="25607"/>
          <a:stretch>
            <a:fillRect/>
          </a:stretch>
        </p:blipFill>
        <p:spPr bwMode="auto">
          <a:xfrm>
            <a:off x="-1" y="4024081"/>
            <a:ext cx="4623784" cy="239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Magnifying Glass Images | Free Photos, PNG Stickers, Wallpapers &amp;  Backgrounds - rawpixel">
            <a:extLst>
              <a:ext uri="{FF2B5EF4-FFF2-40B4-BE49-F238E27FC236}">
                <a16:creationId xmlns:a16="http://schemas.microsoft.com/office/drawing/2014/main" id="{54BA3026-F359-1078-113B-9EC23FFB9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 rot="18319463">
            <a:off x="3046801" y="4665255"/>
            <a:ext cx="3059907" cy="203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FB8FFCF-39F9-D0CF-DFB3-F1E7D4BA34E3}"/>
              </a:ext>
            </a:extLst>
          </p:cNvPr>
          <p:cNvSpPr txBox="1"/>
          <p:nvPr/>
        </p:nvSpPr>
        <p:spPr>
          <a:xfrm rot="16200000">
            <a:off x="-598220" y="5257370"/>
            <a:ext cx="17171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hlinkClick r:id="rId7"/>
              </a:rPr>
              <a:t>https://cds.cern.ch/record/2953421</a:t>
            </a:r>
            <a:endParaRPr lang="en-US" sz="700" dirty="0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5725E0B9-5F5F-DAC1-83ED-FA29DE8D1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5" t="65079" r="5625" b="25607"/>
          <a:stretch>
            <a:fillRect/>
          </a:stretch>
        </p:blipFill>
        <p:spPr bwMode="auto">
          <a:xfrm>
            <a:off x="7166226" y="4956310"/>
            <a:ext cx="4419601" cy="156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44C5E31-5078-5DB3-EED5-1FF271FAFE1E}"/>
              </a:ext>
            </a:extLst>
          </p:cNvPr>
          <p:cNvGrpSpPr/>
          <p:nvPr/>
        </p:nvGrpSpPr>
        <p:grpSpPr>
          <a:xfrm>
            <a:off x="6096000" y="3912485"/>
            <a:ext cx="3422457" cy="1277593"/>
            <a:chOff x="6273622" y="426039"/>
            <a:chExt cx="3422457" cy="1277593"/>
          </a:xfrm>
        </p:grpSpPr>
        <p:pic>
          <p:nvPicPr>
            <p:cNvPr id="26" name="Picture 2" descr="Highlight là gì và cấu trúc từ Highlight trong câu Tiếng Anh">
              <a:extLst>
                <a:ext uri="{FF2B5EF4-FFF2-40B4-BE49-F238E27FC236}">
                  <a16:creationId xmlns:a16="http://schemas.microsoft.com/office/drawing/2014/main" id="{ED04CCCC-142E-EC15-E53A-27889B3951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759" b="89051" l="7357" r="91826">
                          <a14:foregroundMark x1="7629" y1="51095" x2="8719" y2="71533"/>
                          <a14:foregroundMark x1="91008" y1="56934" x2="90736" y2="29927"/>
                          <a14:foregroundMark x1="90736" y1="29927" x2="91826" y2="226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3622" y="426039"/>
              <a:ext cx="3422457" cy="1277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6CDB94-E925-21A7-CB4C-94DFB8FA8D09}"/>
                </a:ext>
              </a:extLst>
            </p:cNvPr>
            <p:cNvSpPr txBox="1"/>
            <p:nvPr/>
          </p:nvSpPr>
          <p:spPr>
            <a:xfrm>
              <a:off x="6793943" y="799920"/>
              <a:ext cx="2370120" cy="584773"/>
            </a:xfrm>
            <a:prstGeom prst="rect">
              <a:avLst/>
            </a:prstGeom>
            <a:solidFill>
              <a:srgbClr val="FFF202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ctr"/>
              <a:r>
                <a:rPr lang="en-US" sz="3200" b="1" dirty="0"/>
                <a:t>FLEXIBLE</a:t>
              </a:r>
              <a:endPara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D05145A5-75BE-D289-0417-DDEF9EF04E4D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21" name="Straight Connector 1">
              <a:extLst>
                <a:ext uri="{FF2B5EF4-FFF2-40B4-BE49-F238E27FC236}">
                  <a16:creationId xmlns:a16="http://schemas.microsoft.com/office/drawing/2014/main" id="{39CFA870-ABB2-52A3-D74F-A2CFC8A2C5A8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8" name="TextBox 7">
              <a:extLst>
                <a:ext uri="{FF2B5EF4-FFF2-40B4-BE49-F238E27FC236}">
                  <a16:creationId xmlns:a16="http://schemas.microsoft.com/office/drawing/2014/main" id="{E3BB70EC-086C-2649-C7D9-6A3D4E5819C2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10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</a:t>
              </a:r>
              <a:r>
                <a:rPr lang="en-US" dirty="0"/>
                <a:t>3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4037040443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5A3BF-F89D-EA63-E4D9-17E08D71D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FF961D-96E5-3623-6997-34CAF5506D32}"/>
              </a:ext>
            </a:extLst>
          </p:cNvPr>
          <p:cNvGrpSpPr/>
          <p:nvPr/>
        </p:nvGrpSpPr>
        <p:grpSpPr>
          <a:xfrm>
            <a:off x="0" y="378357"/>
            <a:ext cx="764973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BA82E50B-04B2-71DC-F40B-E9F77D71D424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Infrastructural </a:t>
              </a:r>
              <a:r>
                <a:rPr lang="en-US" dirty="0"/>
                <a:t>upgrades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502D92AD-D3E2-4FE8-A292-DBD96409A0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631C48-D4E3-6556-541B-AB92BCD379D4}"/>
              </a:ext>
            </a:extLst>
          </p:cNvPr>
          <p:cNvSpPr txBox="1"/>
          <p:nvPr/>
        </p:nvSpPr>
        <p:spPr>
          <a:xfrm>
            <a:off x="3905856" y="3399494"/>
            <a:ext cx="4461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hlinkClick r:id="rId2"/>
              </a:rPr>
              <a:t>https://ats-news.web.cern.ch/novel-alignment-solutions-a-structured-laser-beam-at-the-clear-accelerator-facility/</a:t>
            </a:r>
            <a:endParaRPr lang="en-US" sz="7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AD048B7-95C5-3C23-78B3-7F8FD8165FFB}"/>
              </a:ext>
            </a:extLst>
          </p:cNvPr>
          <p:cNvGrpSpPr/>
          <p:nvPr/>
        </p:nvGrpSpPr>
        <p:grpSpPr>
          <a:xfrm>
            <a:off x="3320755" y="3686675"/>
            <a:ext cx="5383995" cy="2576002"/>
            <a:chOff x="3320755" y="3686675"/>
            <a:chExt cx="5383995" cy="257600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5BE3496-F188-0D4E-22E3-D1DAF663D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88563"/>
            <a:stretch>
              <a:fillRect/>
            </a:stretch>
          </p:blipFill>
          <p:spPr>
            <a:xfrm>
              <a:off x="3320755" y="3686675"/>
              <a:ext cx="5383995" cy="2244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C3368F5-0EE3-795C-859B-9889F784D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0610" t="11745" b="38262"/>
            <a:stretch>
              <a:fillRect/>
            </a:stretch>
          </p:blipFill>
          <p:spPr>
            <a:xfrm>
              <a:off x="4796684" y="5281457"/>
              <a:ext cx="2659130" cy="98122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D40F31F-FE79-C0D9-5CE8-14F538D39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1745" r="51097" b="38262"/>
            <a:stretch>
              <a:fillRect/>
            </a:stretch>
          </p:blipFill>
          <p:spPr>
            <a:xfrm>
              <a:off x="4796684" y="4023241"/>
              <a:ext cx="2632921" cy="98122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D891A73E-4A34-7A97-CE9B-113EEA111E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4" r="26124"/>
          <a:stretch>
            <a:fillRect/>
          </a:stretch>
        </p:blipFill>
        <p:spPr>
          <a:xfrm rot="5400000">
            <a:off x="-399648" y="2072918"/>
            <a:ext cx="5030267" cy="3418766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EAACA904-CD82-6132-358F-CDC8DF0CA2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19"/>
          <a:stretch>
            <a:fillRect/>
          </a:stretch>
        </p:blipFill>
        <p:spPr bwMode="auto">
          <a:xfrm>
            <a:off x="8566350" y="3426190"/>
            <a:ext cx="3319581" cy="2917970"/>
          </a:xfrm>
          <a:prstGeom prst="round2DiagRect">
            <a:avLst>
              <a:gd name="adj1" fmla="val 16667"/>
              <a:gd name="adj2" fmla="val 50000"/>
            </a:avLst>
          </a:prstGeom>
          <a:ln w="88900" cap="sq">
            <a:gradFill>
              <a:gsLst>
                <a:gs pos="0">
                  <a:srgbClr val="C56DF0"/>
                </a:gs>
                <a:gs pos="100000">
                  <a:srgbClr val="7438FF"/>
                </a:gs>
              </a:gsLst>
              <a:lin ang="5400000" scaled="1"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7A0B07BD-1CFF-95D7-73F1-733A9EBD46BB}"/>
              </a:ext>
            </a:extLst>
          </p:cNvPr>
          <p:cNvGrpSpPr/>
          <p:nvPr/>
        </p:nvGrpSpPr>
        <p:grpSpPr>
          <a:xfrm>
            <a:off x="4212684" y="1106245"/>
            <a:ext cx="7649738" cy="2278779"/>
            <a:chOff x="148492" y="2041424"/>
            <a:chExt cx="12160467" cy="369074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9E3555F-5AAF-52E3-D0FD-7F6344BB5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24" t="48917" r="5536" b="18642"/>
            <a:stretch>
              <a:fillRect/>
            </a:stretch>
          </p:blipFill>
          <p:spPr>
            <a:xfrm>
              <a:off x="148492" y="4001476"/>
              <a:ext cx="5975500" cy="141275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BF7A38A-E0D1-3F66-C7EC-AC8B3C89F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3389" b="60315"/>
            <a:stretch>
              <a:fillRect/>
            </a:stretch>
          </p:blipFill>
          <p:spPr>
            <a:xfrm>
              <a:off x="5903914" y="3757821"/>
              <a:ext cx="6405045" cy="164463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22101E7-90DD-B806-762C-B83C7792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6079" b="52805"/>
            <a:stretch>
              <a:fillRect/>
            </a:stretch>
          </p:blipFill>
          <p:spPr>
            <a:xfrm>
              <a:off x="149987" y="2041424"/>
              <a:ext cx="6362671" cy="2138415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D91ADF3-97B0-8FB8-2A1D-BF38935E1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3379" t="41047" r="5536" b="52476"/>
            <a:stretch>
              <a:fillRect/>
            </a:stretch>
          </p:blipFill>
          <p:spPr>
            <a:xfrm>
              <a:off x="2368930" y="5145273"/>
              <a:ext cx="3912522" cy="293469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2C9F282-29E6-95D7-7DF0-ACBB4DAE3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381" t="41938" r="83646" b="51045"/>
            <a:stretch>
              <a:fillRect/>
            </a:stretch>
          </p:blipFill>
          <p:spPr>
            <a:xfrm>
              <a:off x="558735" y="5414229"/>
              <a:ext cx="959045" cy="317938"/>
            </a:xfrm>
            <a:prstGeom prst="rect">
              <a:avLst/>
            </a:prstGeom>
          </p:spPr>
        </p:pic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1B326EA-0515-A185-1BE2-39AC1EDF0B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31841" y="4324839"/>
              <a:ext cx="38866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6BE7705-B51A-5323-6040-60FA9C393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4288" t="46584" r="28362" b="50937"/>
            <a:stretch>
              <a:fillRect/>
            </a:stretch>
          </p:blipFill>
          <p:spPr>
            <a:xfrm>
              <a:off x="1683099" y="3901650"/>
              <a:ext cx="2994410" cy="107934"/>
            </a:xfrm>
            <a:prstGeom prst="rect">
              <a:avLst/>
            </a:prstGeom>
          </p:spPr>
        </p:pic>
      </p:grpSp>
      <p:sp>
        <p:nvSpPr>
          <p:cNvPr id="36" name="Cross 35">
            <a:extLst>
              <a:ext uri="{FF2B5EF4-FFF2-40B4-BE49-F238E27FC236}">
                <a16:creationId xmlns:a16="http://schemas.microsoft.com/office/drawing/2014/main" id="{929FDF4D-DF3B-D703-DCD7-2D22615F6E8A}"/>
              </a:ext>
            </a:extLst>
          </p:cNvPr>
          <p:cNvSpPr/>
          <p:nvPr/>
        </p:nvSpPr>
        <p:spPr>
          <a:xfrm rot="2100294">
            <a:off x="7874729" y="2310992"/>
            <a:ext cx="430767" cy="430767"/>
          </a:xfrm>
          <a:prstGeom prst="plus">
            <a:avLst>
              <a:gd name="adj" fmla="val 42557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FF0000"/>
              </a:gs>
            </a:gsLst>
            <a:path path="circle">
              <a:fillToRect l="100000" t="100000"/>
            </a:path>
            <a:tileRect r="-100000" b="-100000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Cross 38">
            <a:extLst>
              <a:ext uri="{FF2B5EF4-FFF2-40B4-BE49-F238E27FC236}">
                <a16:creationId xmlns:a16="http://schemas.microsoft.com/office/drawing/2014/main" id="{1034DF01-3C3A-474B-D0A9-DA96BCB35A10}"/>
              </a:ext>
            </a:extLst>
          </p:cNvPr>
          <p:cNvSpPr/>
          <p:nvPr/>
        </p:nvSpPr>
        <p:spPr>
          <a:xfrm rot="2100294">
            <a:off x="6419308" y="1518380"/>
            <a:ext cx="430767" cy="430767"/>
          </a:xfrm>
          <a:prstGeom prst="plus">
            <a:avLst>
              <a:gd name="adj" fmla="val 42557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FF0000"/>
              </a:gs>
            </a:gsLst>
            <a:path path="circle">
              <a:fillToRect l="100000" t="100000"/>
            </a:path>
            <a:tileRect r="-100000" b="-100000"/>
          </a:gra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4B121D26-71D9-2170-64EA-954679D78937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8730EF87-F937-7D97-D017-ADFA729FD42B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4D5DD1F-65C7-C0FD-F803-1BBEE421AF6C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8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30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64757068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BB6E-8B95-48A2-87D9-2667D0CC8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B0984F4-F95B-934F-21E5-D0B446E89411}"/>
              </a:ext>
            </a:extLst>
          </p:cNvPr>
          <p:cNvGrpSpPr/>
          <p:nvPr/>
        </p:nvGrpSpPr>
        <p:grpSpPr>
          <a:xfrm>
            <a:off x="-1" y="378357"/>
            <a:ext cx="7092177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C0C69B81-E839-5B09-4B83-86D5D610DA5B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Trainings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761507FF-57CF-BE28-6451-2068AFE3D9B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047AAED-8A3A-3B65-4E5B-7DB98BBD2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083" y="1802337"/>
            <a:ext cx="3086101" cy="411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112809-5341-4207-FDF0-779486568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59" y="1802337"/>
            <a:ext cx="3086100" cy="411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F07839-A565-EECD-E5DD-D96824DB9D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408" y="1802337"/>
            <a:ext cx="3098864" cy="4114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729A477-6463-63FC-3A47-06B435A39A06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9" name="Straight Connector 1">
              <a:extLst>
                <a:ext uri="{FF2B5EF4-FFF2-40B4-BE49-F238E27FC236}">
                  <a16:creationId xmlns:a16="http://schemas.microsoft.com/office/drawing/2014/main" id="{15D958D9-6BF1-4829-E831-5E9F3949D54C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2EA543B6-1592-86A5-CE50-7565F9237D6C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5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3</a:t>
              </a:r>
              <a:r>
                <a:rPr dirty="0"/>
                <a:t>1/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183518137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16B72-1F1B-E6F0-5FDA-F56FD56EC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Rectangle">
            <a:extLst>
              <a:ext uri="{FF2B5EF4-FFF2-40B4-BE49-F238E27FC236}">
                <a16:creationId xmlns:a16="http://schemas.microsoft.com/office/drawing/2014/main" id="{D210D729-2C0B-E3FE-242D-AEC03772B8B2}"/>
              </a:ext>
            </a:extLst>
          </p:cNvPr>
          <p:cNvSpPr/>
          <p:nvPr/>
        </p:nvSpPr>
        <p:spPr>
          <a:xfrm>
            <a:off x="320037" y="1342642"/>
            <a:ext cx="11353807" cy="836074"/>
          </a:xfrm>
          <a:prstGeom prst="rect">
            <a:avLst/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0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Montserrat" pitchFamily="2" charset="77"/>
              </a:rPr>
              <a:t>CLEAR is a unique and highly flexible testbed for a wide range of accelerator studies. The team and the facility together enable rapid iteration from idea to beam test. </a:t>
            </a:r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D9A0DFF8-B031-8772-FC06-50894993241C}"/>
              </a:ext>
            </a:extLst>
          </p:cNvPr>
          <p:cNvSpPr/>
          <p:nvPr/>
        </p:nvSpPr>
        <p:spPr>
          <a:xfrm>
            <a:off x="320037" y="2334716"/>
            <a:ext cx="11353807" cy="777411"/>
          </a:xfrm>
          <a:prstGeom prst="rect">
            <a:avLst/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0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lvl="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Montserrat" pitchFamily="2" charset="77"/>
              </a:rPr>
              <a:t>CLEAR will operate at least through 2030, with no long shutdown currently foreseen — a stable platform for future studies. </a:t>
            </a:r>
          </a:p>
        </p:txBody>
      </p:sp>
      <p:sp>
        <p:nvSpPr>
          <p:cNvPr id="7" name="Rectangle">
            <a:extLst>
              <a:ext uri="{FF2B5EF4-FFF2-40B4-BE49-F238E27FC236}">
                <a16:creationId xmlns:a16="http://schemas.microsoft.com/office/drawing/2014/main" id="{71B4DE30-BF15-D15A-FDAC-C23D212D4E19}"/>
              </a:ext>
            </a:extLst>
          </p:cNvPr>
          <p:cNvSpPr/>
          <p:nvPr/>
        </p:nvSpPr>
        <p:spPr>
          <a:xfrm>
            <a:off x="320037" y="3268127"/>
            <a:ext cx="11353807" cy="777240"/>
          </a:xfrm>
          <a:prstGeom prst="rect">
            <a:avLst/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0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lvl="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Montserrat" pitchFamily="2" charset="77"/>
              </a:rPr>
              <a:t>The facility welcomes new experimental proposals from anyone with a strong idea to test of course including the EURO-LABS users.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9A7168E-DBFD-00C8-8DCA-218943734E39}"/>
              </a:ext>
            </a:extLst>
          </p:cNvPr>
          <p:cNvGrpSpPr/>
          <p:nvPr/>
        </p:nvGrpSpPr>
        <p:grpSpPr>
          <a:xfrm>
            <a:off x="-1" y="441935"/>
            <a:ext cx="6858000" cy="726441"/>
            <a:chOff x="-1" y="441935"/>
            <a:chExt cx="6858000" cy="726441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68117B5B-E593-45E2-F362-36045AB0DD6F}"/>
                </a:ext>
              </a:extLst>
            </p:cNvPr>
            <p:cNvCxnSpPr>
              <a:cxnSpLocks/>
            </p:cNvCxnSpPr>
            <p:nvPr/>
          </p:nvCxnSpPr>
          <p:spPr>
            <a:xfrm>
              <a:off x="-1" y="1117021"/>
              <a:ext cx="6858000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BCD6BCFF-59BF-6796-7624-1FA92C8D6D8A}"/>
                </a:ext>
              </a:extLst>
            </p:cNvPr>
            <p:cNvSpPr txBox="1"/>
            <p:nvPr/>
          </p:nvSpPr>
          <p:spPr>
            <a:xfrm>
              <a:off x="-1" y="441935"/>
              <a:ext cx="6498610" cy="726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420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dirty="0"/>
                <a:t>Conclusion </a:t>
              </a:r>
              <a:r>
                <a:rPr dirty="0">
                  <a:solidFill>
                    <a:srgbClr val="000000"/>
                  </a:solidFill>
                </a:rPr>
                <a:t>&amp; Outlook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B15AA8A-D821-CD7E-002E-95CC1FBCBE6E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8" name="Straight Connector 1">
              <a:extLst>
                <a:ext uri="{FF2B5EF4-FFF2-40B4-BE49-F238E27FC236}">
                  <a16:creationId xmlns:a16="http://schemas.microsoft.com/office/drawing/2014/main" id="{BCD4E54B-B352-0E09-40D1-112D5C184088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F1EE2D96-18CB-4852-BB7D-29CF0B63D6CB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2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32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  <p:sp>
        <p:nvSpPr>
          <p:cNvPr id="15" name="Rectangle">
            <a:extLst>
              <a:ext uri="{FF2B5EF4-FFF2-40B4-BE49-F238E27FC236}">
                <a16:creationId xmlns:a16="http://schemas.microsoft.com/office/drawing/2014/main" id="{650F0B04-5836-58A3-8553-11D0715D2FAD}"/>
              </a:ext>
            </a:extLst>
          </p:cNvPr>
          <p:cNvSpPr/>
          <p:nvPr/>
        </p:nvSpPr>
        <p:spPr>
          <a:xfrm>
            <a:off x="320037" y="4201367"/>
            <a:ext cx="11353807" cy="777240"/>
          </a:xfrm>
          <a:prstGeom prst="rect">
            <a:avLst/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0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lvl="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Montserrat" pitchFamily="2" charset="77"/>
              </a:rPr>
              <a:t>EURO-LABS funding and network enabled important new experiments for the field, several have already become operational tools. </a:t>
            </a: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B6EB9A15-8857-77DC-89D5-C30F5424B204}"/>
              </a:ext>
            </a:extLst>
          </p:cNvPr>
          <p:cNvSpPr/>
          <p:nvPr/>
        </p:nvSpPr>
        <p:spPr>
          <a:xfrm>
            <a:off x="338189" y="5134608"/>
            <a:ext cx="11353807" cy="777240"/>
          </a:xfrm>
          <a:prstGeom prst="rect">
            <a:avLst/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0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lvl="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Montserrat" pitchFamily="2" charset="77"/>
              </a:rPr>
              <a:t>Thanks to the funding also helped developing new infrastructure, and the new beamline will soon become an important facility asset.</a:t>
            </a:r>
          </a:p>
        </p:txBody>
      </p:sp>
    </p:spTree>
    <p:extLst>
      <p:ext uri="{BB962C8B-B14F-4D97-AF65-F5344CB8AC3E}">
        <p14:creationId xmlns:p14="http://schemas.microsoft.com/office/powerpoint/2010/main" val="361357202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D7458C-A3A0-2F87-582F-82B0EEC11A44}"/>
              </a:ext>
            </a:extLst>
          </p:cNvPr>
          <p:cNvSpPr txBox="1"/>
          <p:nvPr/>
        </p:nvSpPr>
        <p:spPr>
          <a:xfrm>
            <a:off x="3995057" y="1844103"/>
            <a:ext cx="279659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rPr>
              <a:t>Grazie mamma e papa!</a:t>
            </a:r>
          </a:p>
        </p:txBody>
      </p:sp>
      <p:pic>
        <p:nvPicPr>
          <p:cNvPr id="935" name="Picture 12" descr="Picture 12"/>
          <p:cNvPicPr>
            <a:picLocks noChangeAspect="1"/>
          </p:cNvPicPr>
          <p:nvPr/>
        </p:nvPicPr>
        <p:blipFill>
          <a:blip r:embed="rId2"/>
          <a:srcRect b="19597"/>
          <a:stretch>
            <a:fillRect/>
          </a:stretch>
        </p:blipFill>
        <p:spPr>
          <a:xfrm>
            <a:off x="-38759" y="-22502"/>
            <a:ext cx="12269517" cy="7352942"/>
          </a:xfrm>
          <a:prstGeom prst="rect">
            <a:avLst/>
          </a:prstGeom>
          <a:ln w="12700">
            <a:miter lim="400000"/>
          </a:ln>
        </p:spPr>
      </p:pic>
      <p:sp>
        <p:nvSpPr>
          <p:cNvPr id="936" name="Freeform: Shape 36"/>
          <p:cNvSpPr/>
          <p:nvPr/>
        </p:nvSpPr>
        <p:spPr>
          <a:xfrm>
            <a:off x="2372923" y="1373558"/>
            <a:ext cx="7446154" cy="53097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5" h="20990" extrusionOk="0">
                <a:moveTo>
                  <a:pt x="15990" y="20942"/>
                </a:moveTo>
                <a:cubicBezTo>
                  <a:pt x="12383" y="20095"/>
                  <a:pt x="8701" y="20095"/>
                  <a:pt x="5094" y="20942"/>
                </a:cubicBezTo>
                <a:cubicBezTo>
                  <a:pt x="3837" y="21238"/>
                  <a:pt x="2631" y="20122"/>
                  <a:pt x="2334" y="18391"/>
                </a:cubicBezTo>
                <a:cubicBezTo>
                  <a:pt x="1578" y="13998"/>
                  <a:pt x="823" y="9604"/>
                  <a:pt x="67" y="5211"/>
                </a:cubicBezTo>
                <a:cubicBezTo>
                  <a:pt x="-258" y="3319"/>
                  <a:pt x="623" y="1437"/>
                  <a:pt x="1994" y="1086"/>
                </a:cubicBezTo>
                <a:cubicBezTo>
                  <a:pt x="7645" y="-362"/>
                  <a:pt x="13439" y="-362"/>
                  <a:pt x="19090" y="1086"/>
                </a:cubicBezTo>
                <a:cubicBezTo>
                  <a:pt x="20461" y="1437"/>
                  <a:pt x="21342" y="3319"/>
                  <a:pt x="21017" y="5211"/>
                </a:cubicBezTo>
                <a:cubicBezTo>
                  <a:pt x="20261" y="9605"/>
                  <a:pt x="19506" y="13998"/>
                  <a:pt x="18750" y="18391"/>
                </a:cubicBezTo>
                <a:cubicBezTo>
                  <a:pt x="18453" y="20122"/>
                  <a:pt x="17247" y="21238"/>
                  <a:pt x="15990" y="20942"/>
                </a:cubicBezTo>
                <a:close/>
              </a:path>
            </a:pathLst>
          </a:custGeom>
          <a:gradFill>
            <a:gsLst>
              <a:gs pos="0">
                <a:srgbClr val="F6EBFB">
                  <a:alpha val="17355"/>
                </a:srgbClr>
              </a:gs>
              <a:gs pos="100000">
                <a:srgbClr val="F6EFFF">
                  <a:alpha val="90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37" name="Freeform: Shape 37"/>
          <p:cNvSpPr/>
          <p:nvPr/>
        </p:nvSpPr>
        <p:spPr>
          <a:xfrm>
            <a:off x="5658708" y="3678039"/>
            <a:ext cx="874587" cy="62580"/>
          </a:xfrm>
          <a:prstGeom prst="rect">
            <a:avLst/>
          </a:pr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62278" t="119636" r="37721" b="-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38" name="TextBox 41"/>
          <p:cNvSpPr txBox="1"/>
          <p:nvPr/>
        </p:nvSpPr>
        <p:spPr>
          <a:xfrm>
            <a:off x="2707638" y="1844103"/>
            <a:ext cx="6776721" cy="1620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ts val="6000"/>
              </a:lnSpc>
              <a:defRPr sz="600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62278" t="119636" r="37721" b="-19636"/>
                  </a:path>
                </a:gra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dirty="0"/>
              <a:t>Thanks</a:t>
            </a:r>
            <a:endParaRPr sz="6600" dirty="0"/>
          </a:p>
          <a:p>
            <a:pPr algn="ctr">
              <a:lnSpc>
                <a:spcPts val="6000"/>
              </a:lnSpc>
              <a:defRPr sz="5400">
                <a:solidFill>
                  <a:srgbClr val="3B383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dirty="0"/>
              <a:t>for the attention!</a:t>
            </a:r>
          </a:p>
        </p:txBody>
      </p:sp>
      <p:pic>
        <p:nvPicPr>
          <p:cNvPr id="940" name="Picture 2" descr="Picture 2"/>
          <p:cNvPicPr>
            <a:picLocks noChangeAspect="1"/>
          </p:cNvPicPr>
          <p:nvPr/>
        </p:nvPicPr>
        <p:blipFill>
          <a:blip r:embed="rId3"/>
          <a:srcRect b="5"/>
          <a:stretch>
            <a:fillRect/>
          </a:stretch>
        </p:blipFill>
        <p:spPr>
          <a:xfrm>
            <a:off x="4507307" y="4028440"/>
            <a:ext cx="3177382" cy="2072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7"/>
                  <a:pt x="0" y="10802"/>
                </a:cubicBezTo>
                <a:cubicBezTo>
                  <a:pt x="0" y="16767"/>
                  <a:pt x="4835" y="21600"/>
                  <a:pt x="10800" y="21600"/>
                </a:cubicBezTo>
                <a:cubicBezTo>
                  <a:pt x="16765" y="21600"/>
                  <a:pt x="21600" y="16767"/>
                  <a:pt x="21600" y="10802"/>
                </a:cubicBezTo>
                <a:cubicBezTo>
                  <a:pt x="21600" y="4837"/>
                  <a:pt x="16765" y="0"/>
                  <a:pt x="10800" y="0"/>
                </a:cubicBezTo>
                <a:close/>
              </a:path>
            </a:pathLst>
          </a:custGeom>
          <a:ln w="12700">
            <a:miter lim="400000"/>
          </a:ln>
          <a:effectLst>
            <a:outerShdw blurRad="127000" rotWithShape="0">
              <a:srgbClr val="000000"/>
            </a:outerShdw>
          </a:effectLst>
        </p:spPr>
      </p:pic>
      <p:grpSp>
        <p:nvGrpSpPr>
          <p:cNvPr id="2" name="Gruppieren 14">
            <a:extLst>
              <a:ext uri="{FF2B5EF4-FFF2-40B4-BE49-F238E27FC236}">
                <a16:creationId xmlns:a16="http://schemas.microsoft.com/office/drawing/2014/main" id="{7EC939FA-0CF3-3B4B-76A8-786769D5DB27}"/>
              </a:ext>
            </a:extLst>
          </p:cNvPr>
          <p:cNvGrpSpPr/>
          <p:nvPr/>
        </p:nvGrpSpPr>
        <p:grpSpPr>
          <a:xfrm>
            <a:off x="3700274" y="543381"/>
            <a:ext cx="4791448" cy="702385"/>
            <a:chOff x="4367808" y="5896888"/>
            <a:chExt cx="4791448" cy="702385"/>
          </a:xfrm>
        </p:grpSpPr>
        <p:sp>
          <p:nvSpPr>
            <p:cNvPr id="4" name="Rechteck 12">
              <a:extLst>
                <a:ext uri="{FF2B5EF4-FFF2-40B4-BE49-F238E27FC236}">
                  <a16:creationId xmlns:a16="http://schemas.microsoft.com/office/drawing/2014/main" id="{75ABBA5F-5A8D-D260-C2EE-B47284205CDC}"/>
                </a:ext>
              </a:extLst>
            </p:cNvPr>
            <p:cNvSpPr/>
            <p:nvPr/>
          </p:nvSpPr>
          <p:spPr>
            <a:xfrm>
              <a:off x="4367808" y="5896888"/>
              <a:ext cx="4608512" cy="7023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AF8BCD6B-F639-2AD5-7707-9FF3736A0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1824" y="6008143"/>
              <a:ext cx="664740" cy="445193"/>
            </a:xfrm>
            <a:prstGeom prst="rect">
              <a:avLst/>
            </a:prstGeom>
          </p:spPr>
        </p:pic>
        <p:sp>
          <p:nvSpPr>
            <p:cNvPr id="6" name="Textfeld 10">
              <a:extLst>
                <a:ext uri="{FF2B5EF4-FFF2-40B4-BE49-F238E27FC236}">
                  <a16:creationId xmlns:a16="http://schemas.microsoft.com/office/drawing/2014/main" id="{E82E4F47-36F7-7454-835A-BF4154C69E2D}"/>
                </a:ext>
              </a:extLst>
            </p:cNvPr>
            <p:cNvSpPr txBox="1"/>
            <p:nvPr/>
          </p:nvSpPr>
          <p:spPr>
            <a:xfrm>
              <a:off x="5195228" y="6021288"/>
              <a:ext cx="3964028" cy="362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GB" sz="800" i="1" noProof="0" dirty="0"/>
                <a:t>This project has received funding from the European Union’s Horizon Europe Research and Innovation programme under Grant Agreement No 101057511.</a:t>
              </a:r>
              <a:endParaRPr lang="en-GB" sz="800" noProof="0" dirty="0"/>
            </a:p>
          </p:txBody>
        </p:sp>
      </p:grp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62C7C-3BEC-C630-65D2-B65E2441C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>
            <a:extLst>
              <a:ext uri="{FF2B5EF4-FFF2-40B4-BE49-F238E27FC236}">
                <a16:creationId xmlns:a16="http://schemas.microsoft.com/office/drawing/2014/main" id="{AF4DD310-AB37-6A7B-5586-A6C650A1388F}"/>
              </a:ext>
            </a:extLst>
          </p:cNvPr>
          <p:cNvGrpSpPr/>
          <p:nvPr/>
        </p:nvGrpSpPr>
        <p:grpSpPr>
          <a:xfrm>
            <a:off x="5788853" y="136365"/>
            <a:ext cx="6331305" cy="650601"/>
            <a:chOff x="0" y="0"/>
            <a:chExt cx="6331303" cy="650600"/>
          </a:xfrm>
        </p:grpSpPr>
        <p:sp>
          <p:nvSpPr>
            <p:cNvPr id="3" name="Freeform: Shape 86">
              <a:extLst>
                <a:ext uri="{FF2B5EF4-FFF2-40B4-BE49-F238E27FC236}">
                  <a16:creationId xmlns:a16="http://schemas.microsoft.com/office/drawing/2014/main" id="{2D91E754-3DBC-6F70-9179-0C19600A6BDB}"/>
                </a:ext>
              </a:extLst>
            </p:cNvPr>
            <p:cNvSpPr/>
            <p:nvPr/>
          </p:nvSpPr>
          <p:spPr>
            <a:xfrm>
              <a:off x="-1" y="4267"/>
              <a:ext cx="6331304" cy="646334"/>
            </a:xfrm>
            <a:prstGeom prst="rect">
              <a:avLst/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4" name="TextBox 26">
              <a:extLst>
                <a:ext uri="{FF2B5EF4-FFF2-40B4-BE49-F238E27FC236}">
                  <a16:creationId xmlns:a16="http://schemas.microsoft.com/office/drawing/2014/main" id="{F17EEE10-74CF-D705-2326-876E9264045B}"/>
                </a:ext>
              </a:extLst>
            </p:cNvPr>
            <p:cNvSpPr txBox="1"/>
            <p:nvPr/>
          </p:nvSpPr>
          <p:spPr>
            <a:xfrm>
              <a:off x="45720" y="0"/>
              <a:ext cx="6239862" cy="637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lvl1pPr>
            </a:lstStyle>
            <a:p>
              <a:r>
                <a:rPr dirty="0"/>
                <a:t>ADDITIONAL SLIDES</a:t>
              </a:r>
            </a:p>
          </p:txBody>
        </p:sp>
      </p:grp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1AEE22A-4699-04AE-A588-1DFB75C4A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31" y="1726945"/>
            <a:ext cx="5417269" cy="4062952"/>
          </a:xfrm>
          <a:prstGeom prst="rect">
            <a:avLst/>
          </a:prstGeom>
        </p:spPr>
      </p:pic>
      <p:pic>
        <p:nvPicPr>
          <p:cNvPr id="6" name="Picture 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4962AA21-9B98-B9BD-BAB3-07CACF0A41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705"/>
          <a:stretch>
            <a:fillRect/>
          </a:stretch>
        </p:blipFill>
        <p:spPr>
          <a:xfrm>
            <a:off x="6248411" y="1150289"/>
            <a:ext cx="5816394" cy="29035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EE170C-6B6D-4EA5-CCE5-B7BB2EDA8B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22" r="18541"/>
          <a:stretch>
            <a:fillRect/>
          </a:stretch>
        </p:blipFill>
        <p:spPr>
          <a:xfrm>
            <a:off x="7303511" y="4165044"/>
            <a:ext cx="3706193" cy="2240332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FB1FC421-D671-D465-7B11-A5F85CCF6BE0}"/>
              </a:ext>
            </a:extLst>
          </p:cNvPr>
          <p:cNvSpPr txBox="1"/>
          <p:nvPr/>
        </p:nvSpPr>
        <p:spPr>
          <a:xfrm>
            <a:off x="365759" y="274319"/>
            <a:ext cx="6843761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/>
          <a:p>
            <a:pPr>
              <a:defRPr sz="4200">
                <a:solidFill>
                  <a:srgbClr val="3B383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lang="en-US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rPr>
              <a:t>TEAM</a:t>
            </a:r>
            <a:endParaRPr dirty="0">
              <a:gradFill flip="none" rotWithShape="1"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68498527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00544-D39A-FF93-29E1-8A973CF5E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30D1E3-EB71-F0DB-FF40-D88BCA43E293}"/>
              </a:ext>
            </a:extLst>
          </p:cNvPr>
          <p:cNvGrpSpPr/>
          <p:nvPr/>
        </p:nvGrpSpPr>
        <p:grpSpPr>
          <a:xfrm>
            <a:off x="0" y="378357"/>
            <a:ext cx="8296508" cy="738664"/>
            <a:chOff x="0" y="378357"/>
            <a:chExt cx="5041128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230F5418-D5BA-7D1F-5C2A-B4136BBD47FC}"/>
                </a:ext>
              </a:extLst>
            </p:cNvPr>
            <p:cNvSpPr txBox="1"/>
            <p:nvPr/>
          </p:nvSpPr>
          <p:spPr>
            <a:xfrm>
              <a:off x="0" y="378357"/>
              <a:ext cx="5041128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EURO-LABS </a:t>
              </a:r>
              <a:r>
                <a:rPr lang="en-US" dirty="0"/>
                <a:t>Experiments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E47520D3-D628-C568-CEE7-2D4CB64F042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4896062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16" name="Picture 15" descr="A diagram of a machine&#10;&#10;Description automatically generated">
            <a:extLst>
              <a:ext uri="{FF2B5EF4-FFF2-40B4-BE49-F238E27FC236}">
                <a16:creationId xmlns:a16="http://schemas.microsoft.com/office/drawing/2014/main" id="{0122E9E5-7110-52BD-7D86-4FC880B19F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85"/>
          <a:stretch>
            <a:fillRect/>
          </a:stretch>
        </p:blipFill>
        <p:spPr>
          <a:xfrm>
            <a:off x="398382" y="1192841"/>
            <a:ext cx="5345926" cy="3238084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5EF39207-F490-3518-7E89-F762AA548D56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0CAAEFF5-C4CE-0E85-7630-FE2CA70E74BA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9416047-1E97-F07C-8D1B-52801B7C4F94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3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20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9DFF622-A007-563B-1EE0-FB500251B74F}"/>
              </a:ext>
            </a:extLst>
          </p:cNvPr>
          <p:cNvGrpSpPr/>
          <p:nvPr/>
        </p:nvGrpSpPr>
        <p:grpSpPr>
          <a:xfrm>
            <a:off x="6447694" y="1633691"/>
            <a:ext cx="5093889" cy="519275"/>
            <a:chOff x="966518" y="1580007"/>
            <a:chExt cx="3903736" cy="1020546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9A1730FA-8FDF-43A5-B75A-095270C2D1BF}"/>
                </a:ext>
              </a:extLst>
            </p:cNvPr>
            <p:cNvSpPr/>
            <p:nvPr/>
          </p:nvSpPr>
          <p:spPr>
            <a:xfrm>
              <a:off x="966518" y="1580007"/>
              <a:ext cx="3844309" cy="102054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88900" cap="flat">
              <a:gradFill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5400000" scaled="1"/>
              </a:gra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A59D8D-5ABE-95DF-C06B-CA33834A9DA4}"/>
                </a:ext>
              </a:extLst>
            </p:cNvPr>
            <p:cNvSpPr txBox="1"/>
            <p:nvPr/>
          </p:nvSpPr>
          <p:spPr>
            <a:xfrm>
              <a:off x="1025945" y="1726070"/>
              <a:ext cx="3844309" cy="786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n-US" sz="2000" b="1" dirty="0"/>
                <a:t>DOSIMETRY FOR HIGH DOSE RATE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ADC3800-BE0D-E93B-5DFF-8932A03D8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186" y="2553229"/>
            <a:ext cx="5879432" cy="3396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3821F5-1C7A-9A20-E8ED-2F3E0E702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742" y="4506654"/>
            <a:ext cx="4017206" cy="19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686085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69CC4-C2F6-0624-3450-064AB016F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hand holding a purple object with text and black text&#10;&#10;AI-generated content may be incorrect.">
            <a:extLst>
              <a:ext uri="{FF2B5EF4-FFF2-40B4-BE49-F238E27FC236}">
                <a16:creationId xmlns:a16="http://schemas.microsoft.com/office/drawing/2014/main" id="{E875EF71-261B-5829-A558-B52B5A4598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99" y="3525102"/>
            <a:ext cx="3280988" cy="2954541"/>
          </a:xfrm>
          <a:prstGeom prst="rect">
            <a:avLst/>
          </a:prstGeom>
        </p:spPr>
      </p:pic>
      <p:pic>
        <p:nvPicPr>
          <p:cNvPr id="20" name="Picture 19" descr="A machine with text and words&#10;&#10;AI-generated content may be incorrect.">
            <a:extLst>
              <a:ext uri="{FF2B5EF4-FFF2-40B4-BE49-F238E27FC236}">
                <a16:creationId xmlns:a16="http://schemas.microsoft.com/office/drawing/2014/main" id="{2524BB2D-CB6A-3ACF-67E1-AC78C8EB88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840" y="1791740"/>
            <a:ext cx="7883208" cy="4631485"/>
          </a:xfrm>
          <a:prstGeom prst="rect">
            <a:avLst/>
          </a:prstGeom>
        </p:spPr>
      </p:pic>
      <p:grpSp>
        <p:nvGrpSpPr>
          <p:cNvPr id="25" name="Group 62">
            <a:extLst>
              <a:ext uri="{FF2B5EF4-FFF2-40B4-BE49-F238E27FC236}">
                <a16:creationId xmlns:a16="http://schemas.microsoft.com/office/drawing/2014/main" id="{1399564F-1F35-B47D-8FFF-E1C2BBC143DC}"/>
              </a:ext>
            </a:extLst>
          </p:cNvPr>
          <p:cNvGrpSpPr/>
          <p:nvPr/>
        </p:nvGrpSpPr>
        <p:grpSpPr>
          <a:xfrm>
            <a:off x="516177" y="1358586"/>
            <a:ext cx="4632944" cy="1501171"/>
            <a:chOff x="0" y="0"/>
            <a:chExt cx="4632943" cy="1501169"/>
          </a:xfrm>
        </p:grpSpPr>
        <p:pic>
          <p:nvPicPr>
            <p:cNvPr id="26" name="Picture 63" descr="Picture 63">
              <a:extLst>
                <a:ext uri="{FF2B5EF4-FFF2-40B4-BE49-F238E27FC236}">
                  <a16:creationId xmlns:a16="http://schemas.microsoft.com/office/drawing/2014/main" id="{8A38F485-D196-98DA-E010-7FFC4DE7A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232" t="4613" r="83618" b="17149"/>
            <a:stretch>
              <a:fillRect/>
            </a:stretch>
          </p:blipFill>
          <p:spPr>
            <a:xfrm rot="10800000" flipH="1">
              <a:off x="0" y="24643"/>
              <a:ext cx="1272620" cy="14692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Picture 64" descr="Picture 64">
              <a:extLst>
                <a:ext uri="{FF2B5EF4-FFF2-40B4-BE49-F238E27FC236}">
                  <a16:creationId xmlns:a16="http://schemas.microsoft.com/office/drawing/2014/main" id="{2C6F50DA-996C-BF6C-7CEC-21C2E694B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0928" t="7216" r="56921" b="18114"/>
            <a:stretch>
              <a:fillRect/>
            </a:stretch>
          </p:blipFill>
          <p:spPr>
            <a:xfrm rot="10800000" flipH="1">
              <a:off x="1615802" y="0"/>
              <a:ext cx="1355834" cy="14938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" name="Picture 65" descr="Picture 65">
              <a:extLst>
                <a:ext uri="{FF2B5EF4-FFF2-40B4-BE49-F238E27FC236}">
                  <a16:creationId xmlns:a16="http://schemas.microsoft.com/office/drawing/2014/main" id="{856EEE42-21C4-C66F-50C6-04F6942C6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7327" t="5045" r="30522" b="19984"/>
            <a:stretch>
              <a:fillRect/>
            </a:stretch>
          </p:blipFill>
          <p:spPr>
            <a:xfrm rot="10800000" flipH="1">
              <a:off x="3277110" y="1292"/>
              <a:ext cx="1355834" cy="14998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98E8237-44A4-4BA4-B324-23C94B2B3A60}"/>
              </a:ext>
            </a:extLst>
          </p:cNvPr>
          <p:cNvGrpSpPr/>
          <p:nvPr/>
        </p:nvGrpSpPr>
        <p:grpSpPr>
          <a:xfrm>
            <a:off x="5201224" y="1293845"/>
            <a:ext cx="6426477" cy="5759455"/>
            <a:chOff x="5201224" y="1293845"/>
            <a:chExt cx="6426477" cy="5759455"/>
          </a:xfrm>
        </p:grpSpPr>
        <p:pic>
          <p:nvPicPr>
            <p:cNvPr id="32" name="Picture 2" descr="Tape PNGs for Free Download">
              <a:extLst>
                <a:ext uri="{FF2B5EF4-FFF2-40B4-BE49-F238E27FC236}">
                  <a16:creationId xmlns:a16="http://schemas.microsoft.com/office/drawing/2014/main" id="{167D33E0-D030-60A7-173F-7D38135FB5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89150">
              <a:off x="7361106" y="1293845"/>
              <a:ext cx="1411367" cy="1260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Tape PNGs for Free Download">
              <a:extLst>
                <a:ext uri="{FF2B5EF4-FFF2-40B4-BE49-F238E27FC236}">
                  <a16:creationId xmlns:a16="http://schemas.microsoft.com/office/drawing/2014/main" id="{96012477-0171-8EE8-2C90-025BAE1E71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2028">
              <a:off x="7963417" y="5793151"/>
              <a:ext cx="1411367" cy="1260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Tape PNGs for Free Download">
              <a:extLst>
                <a:ext uri="{FF2B5EF4-FFF2-40B4-BE49-F238E27FC236}">
                  <a16:creationId xmlns:a16="http://schemas.microsoft.com/office/drawing/2014/main" id="{4BBC86A8-B10B-B51E-942D-A544D8D0BF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695608">
              <a:off x="10291943" y="3501941"/>
              <a:ext cx="1411367" cy="1260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 descr="Tape PNGs for Free Download">
              <a:extLst>
                <a:ext uri="{FF2B5EF4-FFF2-40B4-BE49-F238E27FC236}">
                  <a16:creationId xmlns:a16="http://schemas.microsoft.com/office/drawing/2014/main" id="{D1142DAA-6ADB-7D5C-BB51-DC22BD1EA0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695608">
              <a:off x="5125615" y="3850237"/>
              <a:ext cx="1411367" cy="1260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4355DA4-7222-E32C-6078-7CFF81BF027D}"/>
              </a:ext>
            </a:extLst>
          </p:cNvPr>
          <p:cNvGrpSpPr/>
          <p:nvPr/>
        </p:nvGrpSpPr>
        <p:grpSpPr>
          <a:xfrm>
            <a:off x="1254117" y="2926926"/>
            <a:ext cx="3111556" cy="392694"/>
            <a:chOff x="5825958" y="203200"/>
            <a:chExt cx="3111556" cy="392694"/>
          </a:xfrm>
        </p:grpSpPr>
        <p:sp>
          <p:nvSpPr>
            <p:cNvPr id="12" name="Rounded Rectangle 72">
              <a:extLst>
                <a:ext uri="{FF2B5EF4-FFF2-40B4-BE49-F238E27FC236}">
                  <a16:creationId xmlns:a16="http://schemas.microsoft.com/office/drawing/2014/main" id="{4C39897B-E3F0-3BBE-402A-67E90C095584}"/>
                </a:ext>
              </a:extLst>
            </p:cNvPr>
            <p:cNvSpPr/>
            <p:nvPr/>
          </p:nvSpPr>
          <p:spPr>
            <a:xfrm>
              <a:off x="5825958" y="203200"/>
              <a:ext cx="3111556" cy="382741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-19636" t="62278" r="119636" b="37721"/>
              </a:path>
            </a:gradFill>
            <a:ln w="12700">
              <a:solidFill>
                <a:srgbClr val="1D3053"/>
              </a:solidFill>
              <a:miter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" name="TextBox 73">
              <a:extLst>
                <a:ext uri="{FF2B5EF4-FFF2-40B4-BE49-F238E27FC236}">
                  <a16:creationId xmlns:a16="http://schemas.microsoft.com/office/drawing/2014/main" id="{D51F5EB6-1172-AD31-FCC6-4C1EA175E62D}"/>
                </a:ext>
              </a:extLst>
            </p:cNvPr>
            <p:cNvSpPr txBox="1"/>
            <p:nvPr/>
          </p:nvSpPr>
          <p:spPr>
            <a:xfrm>
              <a:off x="5920983" y="225053"/>
              <a:ext cx="282166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RADIO-CHROMIC FILMS </a:t>
              </a:r>
            </a:p>
          </p:txBody>
        </p:sp>
      </p:grpSp>
      <p:grpSp>
        <p:nvGrpSpPr>
          <p:cNvPr id="2" name="Group 24">
            <a:extLst>
              <a:ext uri="{FF2B5EF4-FFF2-40B4-BE49-F238E27FC236}">
                <a16:creationId xmlns:a16="http://schemas.microsoft.com/office/drawing/2014/main" id="{F8E80AFE-C911-5252-0D33-47C002EEA7B4}"/>
              </a:ext>
            </a:extLst>
          </p:cNvPr>
          <p:cNvGrpSpPr/>
          <p:nvPr/>
        </p:nvGrpSpPr>
        <p:grpSpPr>
          <a:xfrm>
            <a:off x="5788853" y="136365"/>
            <a:ext cx="6331305" cy="650601"/>
            <a:chOff x="0" y="0"/>
            <a:chExt cx="6331303" cy="650600"/>
          </a:xfrm>
        </p:grpSpPr>
        <p:sp>
          <p:nvSpPr>
            <p:cNvPr id="7" name="Freeform: Shape 86">
              <a:extLst>
                <a:ext uri="{FF2B5EF4-FFF2-40B4-BE49-F238E27FC236}">
                  <a16:creationId xmlns:a16="http://schemas.microsoft.com/office/drawing/2014/main" id="{07FE6114-BAB0-5E69-4444-16ECFB33E517}"/>
                </a:ext>
              </a:extLst>
            </p:cNvPr>
            <p:cNvSpPr/>
            <p:nvPr/>
          </p:nvSpPr>
          <p:spPr>
            <a:xfrm>
              <a:off x="-1" y="4267"/>
              <a:ext cx="6331304" cy="646334"/>
            </a:xfrm>
            <a:prstGeom prst="rect">
              <a:avLst/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8" name="TextBox 26">
              <a:extLst>
                <a:ext uri="{FF2B5EF4-FFF2-40B4-BE49-F238E27FC236}">
                  <a16:creationId xmlns:a16="http://schemas.microsoft.com/office/drawing/2014/main" id="{7B7A02ED-60D9-3E2D-B501-73F10D9F8DDF}"/>
                </a:ext>
              </a:extLst>
            </p:cNvPr>
            <p:cNvSpPr txBox="1"/>
            <p:nvPr/>
          </p:nvSpPr>
          <p:spPr>
            <a:xfrm>
              <a:off x="45720" y="0"/>
              <a:ext cx="6239862" cy="637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lvl1pPr>
            </a:lstStyle>
            <a:p>
              <a:r>
                <a:rPr dirty="0"/>
                <a:t>ADDITIONAL SLIDES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DB2AE370-EC19-F8DC-8CB3-61F96CBEC354}"/>
              </a:ext>
            </a:extLst>
          </p:cNvPr>
          <p:cNvSpPr txBox="1"/>
          <p:nvPr/>
        </p:nvSpPr>
        <p:spPr>
          <a:xfrm>
            <a:off x="365759" y="274319"/>
            <a:ext cx="6843761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/>
          <a:p>
            <a:pPr>
              <a:defRPr sz="4200">
                <a:solidFill>
                  <a:srgbClr val="3B383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lang="en-US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rPr>
              <a:t>MEDICAL SETUP</a:t>
            </a:r>
            <a:endParaRPr dirty="0">
              <a:gradFill flip="none" rotWithShape="1"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38352109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10032-4E7A-B363-F073-472E967B0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2D4CD7A-0CB1-E3FE-DD08-C4DE1A10FC1C}"/>
              </a:ext>
            </a:extLst>
          </p:cNvPr>
          <p:cNvGrpSpPr/>
          <p:nvPr/>
        </p:nvGrpSpPr>
        <p:grpSpPr>
          <a:xfrm>
            <a:off x="5880404" y="2343563"/>
            <a:ext cx="4832207" cy="1502162"/>
            <a:chOff x="1022683" y="3951976"/>
            <a:chExt cx="8343757" cy="259377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628B47-CA2B-8229-D916-E63BFFA380A4}"/>
                </a:ext>
              </a:extLst>
            </p:cNvPr>
            <p:cNvSpPr/>
            <p:nvPr/>
          </p:nvSpPr>
          <p:spPr>
            <a:xfrm>
              <a:off x="3103551" y="3951976"/>
              <a:ext cx="1770107" cy="139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DC109CD-1218-4270-DE88-546988FF18EC}"/>
                </a:ext>
              </a:extLst>
            </p:cNvPr>
            <p:cNvSpPr/>
            <p:nvPr/>
          </p:nvSpPr>
          <p:spPr>
            <a:xfrm>
              <a:off x="6988966" y="6364503"/>
              <a:ext cx="2377474" cy="181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4688E5-FC07-1D0F-619A-28D769DA6DF5}"/>
                </a:ext>
              </a:extLst>
            </p:cNvPr>
            <p:cNvSpPr/>
            <p:nvPr/>
          </p:nvSpPr>
          <p:spPr>
            <a:xfrm>
              <a:off x="1022683" y="6364503"/>
              <a:ext cx="2625490" cy="69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F62E13-EEC1-1E7A-917D-329FF14BF82A}"/>
                </a:ext>
              </a:extLst>
            </p:cNvPr>
            <p:cNvSpPr/>
            <p:nvPr/>
          </p:nvSpPr>
          <p:spPr>
            <a:xfrm>
              <a:off x="3516198" y="4729260"/>
              <a:ext cx="584462" cy="1677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3C4B14-6DD3-B5ED-963A-9EA8FEA4504C}"/>
                </a:ext>
              </a:extLst>
            </p:cNvPr>
            <p:cNvSpPr/>
            <p:nvPr/>
          </p:nvSpPr>
          <p:spPr>
            <a:xfrm>
              <a:off x="6320815" y="4784175"/>
              <a:ext cx="337769" cy="1650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0271294-B9AF-D65F-69CC-C6B81C818176}"/>
                </a:ext>
              </a:extLst>
            </p:cNvPr>
            <p:cNvSpPr/>
            <p:nvPr/>
          </p:nvSpPr>
          <p:spPr>
            <a:xfrm>
              <a:off x="4100659" y="4787155"/>
              <a:ext cx="2220155" cy="9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3919F3B5-04FE-05A1-FB68-2C6BE5CE5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117" y="2609263"/>
            <a:ext cx="3244578" cy="24567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127728D-0B5E-68E0-BB6A-A1EB44431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660" y="2764043"/>
            <a:ext cx="4672963" cy="138203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A73F4E-363E-E7D7-9299-9C52A117B22E}"/>
              </a:ext>
            </a:extLst>
          </p:cNvPr>
          <p:cNvSpPr txBox="1"/>
          <p:nvPr/>
        </p:nvSpPr>
        <p:spPr>
          <a:xfrm>
            <a:off x="1833602" y="1690399"/>
            <a:ext cx="887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Hypothesis from L. de Broglie 1925 : </a:t>
            </a:r>
            <a:r>
              <a:rPr lang="en-GB" dirty="0">
                <a:solidFill>
                  <a:srgbClr val="FF0000"/>
                </a:solidFill>
                <a:latin typeface="Symbol" panose="05050102010706020507" pitchFamily="18" charset="2"/>
                <a:cs typeface="Symap" panose="00000400000000000000" pitchFamily="2" charset="0"/>
              </a:rPr>
              <a:t>n</a:t>
            </a:r>
            <a:r>
              <a:rPr lang="en-GB" baseline="-25000" dirty="0">
                <a:solidFill>
                  <a:srgbClr val="FF0000"/>
                </a:solidFill>
                <a:latin typeface="Symbol" panose="05050102010706020507" pitchFamily="18" charset="2"/>
                <a:cs typeface="Symap" panose="00000400000000000000" pitchFamily="2" charset="0"/>
              </a:rPr>
              <a:t>0</a:t>
            </a:r>
            <a:r>
              <a:rPr lang="en-GB" dirty="0">
                <a:solidFill>
                  <a:srgbClr val="FF0000"/>
                </a:solidFill>
              </a:rPr>
              <a:t> = m</a:t>
            </a:r>
            <a:r>
              <a:rPr lang="en-GB" baseline="-25000" dirty="0">
                <a:solidFill>
                  <a:srgbClr val="FF0000"/>
                </a:solidFill>
              </a:rPr>
              <a:t>e</a:t>
            </a:r>
            <a:r>
              <a:rPr lang="en-GB" dirty="0">
                <a:solidFill>
                  <a:srgbClr val="FF0000"/>
                </a:solidFill>
              </a:rPr>
              <a:t> c</a:t>
            </a:r>
            <a:r>
              <a:rPr lang="en-GB" baseline="30000" dirty="0">
                <a:solidFill>
                  <a:srgbClr val="FF0000"/>
                </a:solidFill>
              </a:rPr>
              <a:t>2</a:t>
            </a:r>
            <a:r>
              <a:rPr lang="en-GB" dirty="0">
                <a:solidFill>
                  <a:srgbClr val="FF0000"/>
                </a:solidFill>
              </a:rPr>
              <a:t>/h = 1.2 x 10</a:t>
            </a:r>
            <a:r>
              <a:rPr lang="en-GB" baseline="30000" dirty="0">
                <a:solidFill>
                  <a:srgbClr val="FF0000"/>
                </a:solidFill>
              </a:rPr>
              <a:t>20</a:t>
            </a:r>
            <a:r>
              <a:rPr lang="en-GB" dirty="0">
                <a:solidFill>
                  <a:srgbClr val="FF0000"/>
                </a:solidFill>
              </a:rPr>
              <a:t> Hz, </a:t>
            </a:r>
          </a:p>
          <a:p>
            <a:r>
              <a:rPr lang="en-GB" dirty="0">
                <a:solidFill>
                  <a:srgbClr val="FF0000"/>
                </a:solidFill>
              </a:rPr>
              <a:t>Alternative hypothesis from </a:t>
            </a:r>
            <a:r>
              <a:rPr lang="en-US" dirty="0">
                <a:solidFill>
                  <a:srgbClr val="FF0000"/>
                </a:solidFill>
              </a:rPr>
              <a:t>Schrödinger</a:t>
            </a:r>
            <a:r>
              <a:rPr lang="en-GB" dirty="0">
                <a:solidFill>
                  <a:srgbClr val="FF0000"/>
                </a:solidFill>
              </a:rPr>
              <a:t> 1930 :  Zitterbewegung frequency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960181-D179-629E-5DB4-381526A88A76}"/>
              </a:ext>
            </a:extLst>
          </p:cNvPr>
          <p:cNvSpPr txBox="1"/>
          <p:nvPr/>
        </p:nvSpPr>
        <p:spPr>
          <a:xfrm>
            <a:off x="530589" y="5281204"/>
            <a:ext cx="479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Expected anomaly in the scattering by a crystal superposed to the channelling effect (LAL)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0C55EA-D9BF-EDF9-BD80-BB846BD6CBDE}"/>
              </a:ext>
            </a:extLst>
          </p:cNvPr>
          <p:cNvSpPr txBox="1"/>
          <p:nvPr/>
        </p:nvSpPr>
        <p:spPr>
          <a:xfrm>
            <a:off x="4834184" y="4146080"/>
            <a:ext cx="5187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Effect is reachable with the energy range available at CLEAR.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6B7C21-8772-7DA5-3BDC-ACF0D1F0F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6905" y="3547265"/>
            <a:ext cx="723716" cy="150611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3663E8A-CBC4-AE03-9E0B-DB4F0DACD2D3}"/>
              </a:ext>
            </a:extLst>
          </p:cNvPr>
          <p:cNvSpPr txBox="1"/>
          <p:nvPr/>
        </p:nvSpPr>
        <p:spPr>
          <a:xfrm>
            <a:off x="6096000" y="5173291"/>
            <a:ext cx="5187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Preliminary test with collimator to assess the ability of delivering single electron beam with very accurate energy resolution (50 keV)</a:t>
            </a:r>
          </a:p>
        </p:txBody>
      </p:sp>
      <p:grpSp>
        <p:nvGrpSpPr>
          <p:cNvPr id="6" name="Group 24">
            <a:extLst>
              <a:ext uri="{FF2B5EF4-FFF2-40B4-BE49-F238E27FC236}">
                <a16:creationId xmlns:a16="http://schemas.microsoft.com/office/drawing/2014/main" id="{1D3ECF99-2EB0-AEA5-0D34-C74E39B92665}"/>
              </a:ext>
            </a:extLst>
          </p:cNvPr>
          <p:cNvGrpSpPr/>
          <p:nvPr/>
        </p:nvGrpSpPr>
        <p:grpSpPr>
          <a:xfrm>
            <a:off x="5788853" y="136365"/>
            <a:ext cx="6331305" cy="650601"/>
            <a:chOff x="0" y="0"/>
            <a:chExt cx="6331303" cy="650600"/>
          </a:xfrm>
        </p:grpSpPr>
        <p:sp>
          <p:nvSpPr>
            <p:cNvPr id="11" name="Freeform: Shape 86">
              <a:extLst>
                <a:ext uri="{FF2B5EF4-FFF2-40B4-BE49-F238E27FC236}">
                  <a16:creationId xmlns:a16="http://schemas.microsoft.com/office/drawing/2014/main" id="{6F89AE0F-FBA7-3973-291C-08DE0157EE0B}"/>
                </a:ext>
              </a:extLst>
            </p:cNvPr>
            <p:cNvSpPr/>
            <p:nvPr/>
          </p:nvSpPr>
          <p:spPr>
            <a:xfrm>
              <a:off x="-1" y="4267"/>
              <a:ext cx="6331304" cy="646334"/>
            </a:xfrm>
            <a:prstGeom prst="rect">
              <a:avLst/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39C3DE7E-8A3A-26D8-2546-3EDBFBEA98CF}"/>
                </a:ext>
              </a:extLst>
            </p:cNvPr>
            <p:cNvSpPr txBox="1"/>
            <p:nvPr/>
          </p:nvSpPr>
          <p:spPr>
            <a:xfrm>
              <a:off x="45720" y="0"/>
              <a:ext cx="6239862" cy="637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lvl1pPr>
            </a:lstStyle>
            <a:p>
              <a:r>
                <a:rPr dirty="0"/>
                <a:t>ADDITIONAL SLIDES</a:t>
              </a:r>
            </a:p>
          </p:txBody>
        </p:sp>
      </p:grpSp>
      <p:sp>
        <p:nvSpPr>
          <p:cNvPr id="22" name="TextBox 6">
            <a:extLst>
              <a:ext uri="{FF2B5EF4-FFF2-40B4-BE49-F238E27FC236}">
                <a16:creationId xmlns:a16="http://schemas.microsoft.com/office/drawing/2014/main" id="{91B07799-DE9D-2793-839B-E67467D2F911}"/>
              </a:ext>
            </a:extLst>
          </p:cNvPr>
          <p:cNvSpPr txBox="1"/>
          <p:nvPr/>
        </p:nvSpPr>
        <p:spPr>
          <a:xfrm>
            <a:off x="365759" y="274319"/>
            <a:ext cx="6843761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/>
          <a:p>
            <a:pPr>
              <a:defRPr sz="4200">
                <a:solidFill>
                  <a:srgbClr val="3B383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lang="en-US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rPr>
              <a:t>SINGLE ELECTRON EXPERIMENT</a:t>
            </a:r>
            <a:endParaRPr dirty="0">
              <a:gradFill flip="none" rotWithShape="1"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741584194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32FDF-F037-B845-5C66-986B3E9FF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19F5E57-C042-0E7B-480B-1D7E56D283DF}"/>
              </a:ext>
            </a:extLst>
          </p:cNvPr>
          <p:cNvGrpSpPr/>
          <p:nvPr/>
        </p:nvGrpSpPr>
        <p:grpSpPr>
          <a:xfrm>
            <a:off x="5880404" y="2343563"/>
            <a:ext cx="4832207" cy="1502162"/>
            <a:chOff x="1022683" y="3951976"/>
            <a:chExt cx="8343757" cy="259377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6A73E00-FD9A-D07D-CB38-C068B80BFA62}"/>
                </a:ext>
              </a:extLst>
            </p:cNvPr>
            <p:cNvSpPr/>
            <p:nvPr/>
          </p:nvSpPr>
          <p:spPr>
            <a:xfrm>
              <a:off x="3103551" y="3951976"/>
              <a:ext cx="1770107" cy="139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3F8BBF-EC15-2301-46CF-0A17A81A52DE}"/>
                </a:ext>
              </a:extLst>
            </p:cNvPr>
            <p:cNvSpPr/>
            <p:nvPr/>
          </p:nvSpPr>
          <p:spPr>
            <a:xfrm>
              <a:off x="6988966" y="6364503"/>
              <a:ext cx="2377474" cy="181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F6C87C6-B1C2-0BD3-8C86-C3B2637A16EB}"/>
                </a:ext>
              </a:extLst>
            </p:cNvPr>
            <p:cNvSpPr/>
            <p:nvPr/>
          </p:nvSpPr>
          <p:spPr>
            <a:xfrm>
              <a:off x="1022683" y="6364503"/>
              <a:ext cx="2625490" cy="69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FB2893-909B-C1EC-2C3A-E1B13F1B3AC1}"/>
                </a:ext>
              </a:extLst>
            </p:cNvPr>
            <p:cNvSpPr/>
            <p:nvPr/>
          </p:nvSpPr>
          <p:spPr>
            <a:xfrm>
              <a:off x="3516198" y="4729260"/>
              <a:ext cx="584462" cy="1677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C6141F-CCFA-B194-2687-FD1D5673A934}"/>
                </a:ext>
              </a:extLst>
            </p:cNvPr>
            <p:cNvSpPr/>
            <p:nvPr/>
          </p:nvSpPr>
          <p:spPr>
            <a:xfrm>
              <a:off x="6320815" y="4784175"/>
              <a:ext cx="337769" cy="1650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62E2EBB-FC41-2BD2-FBCD-F2E22B37E807}"/>
                </a:ext>
              </a:extLst>
            </p:cNvPr>
            <p:cNvSpPr/>
            <p:nvPr/>
          </p:nvSpPr>
          <p:spPr>
            <a:xfrm>
              <a:off x="4100659" y="4787155"/>
              <a:ext cx="2220155" cy="9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15C36BF2-11BA-230B-F99B-800F445AC69D}"/>
              </a:ext>
            </a:extLst>
          </p:cNvPr>
          <p:cNvGrpSpPr/>
          <p:nvPr/>
        </p:nvGrpSpPr>
        <p:grpSpPr>
          <a:xfrm>
            <a:off x="5788853" y="136365"/>
            <a:ext cx="6331305" cy="650601"/>
            <a:chOff x="0" y="0"/>
            <a:chExt cx="6331303" cy="650600"/>
          </a:xfrm>
        </p:grpSpPr>
        <p:sp>
          <p:nvSpPr>
            <p:cNvPr id="11" name="Freeform: Shape 86">
              <a:extLst>
                <a:ext uri="{FF2B5EF4-FFF2-40B4-BE49-F238E27FC236}">
                  <a16:creationId xmlns:a16="http://schemas.microsoft.com/office/drawing/2014/main" id="{30B9D594-7C53-61B5-99C9-79B252A40F49}"/>
                </a:ext>
              </a:extLst>
            </p:cNvPr>
            <p:cNvSpPr/>
            <p:nvPr/>
          </p:nvSpPr>
          <p:spPr>
            <a:xfrm>
              <a:off x="-1" y="4267"/>
              <a:ext cx="6331304" cy="646334"/>
            </a:xfrm>
            <a:prstGeom prst="rect">
              <a:avLst/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A23522C5-06E9-92A7-6678-6FFFB4913265}"/>
                </a:ext>
              </a:extLst>
            </p:cNvPr>
            <p:cNvSpPr txBox="1"/>
            <p:nvPr/>
          </p:nvSpPr>
          <p:spPr>
            <a:xfrm>
              <a:off x="45720" y="0"/>
              <a:ext cx="6239862" cy="637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lvl1pPr>
            </a:lstStyle>
            <a:p>
              <a:r>
                <a:rPr dirty="0"/>
                <a:t>ADDITIONAL SLIDES</a:t>
              </a:r>
            </a:p>
          </p:txBody>
        </p:sp>
      </p:grpSp>
      <p:sp>
        <p:nvSpPr>
          <p:cNvPr id="22" name="TextBox 6">
            <a:extLst>
              <a:ext uri="{FF2B5EF4-FFF2-40B4-BE49-F238E27FC236}">
                <a16:creationId xmlns:a16="http://schemas.microsoft.com/office/drawing/2014/main" id="{778FD7EC-1BF2-8004-6D68-049EFEE0F941}"/>
              </a:ext>
            </a:extLst>
          </p:cNvPr>
          <p:cNvSpPr txBox="1"/>
          <p:nvPr/>
        </p:nvSpPr>
        <p:spPr>
          <a:xfrm>
            <a:off x="365759" y="274319"/>
            <a:ext cx="6843761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/>
          <a:p>
            <a:pPr>
              <a:defRPr sz="4200">
                <a:solidFill>
                  <a:srgbClr val="3B383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lang="en-US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rPr>
              <a:t>EXPERIMENT LIST</a:t>
            </a:r>
            <a:endParaRPr dirty="0">
              <a:gradFill flip="none" rotWithShape="1"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0"/>
              </a:gradFill>
            </a:endParaRPr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D8E7D65B-DA7B-4D02-165C-C76BB651BF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9743034"/>
              </p:ext>
            </p:extLst>
          </p:nvPr>
        </p:nvGraphicFramePr>
        <p:xfrm>
          <a:off x="1044623" y="5063258"/>
          <a:ext cx="10324827" cy="2596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" name="Picture 28">
            <a:extLst>
              <a:ext uri="{FF2B5EF4-FFF2-40B4-BE49-F238E27FC236}">
                <a16:creationId xmlns:a16="http://schemas.microsoft.com/office/drawing/2014/main" id="{B432252A-25E8-5F69-ECD6-EEE02527808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0078"/>
          <a:stretch>
            <a:fillRect/>
          </a:stretch>
        </p:blipFill>
        <p:spPr>
          <a:xfrm>
            <a:off x="1833681" y="2955360"/>
            <a:ext cx="5121526" cy="298252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4E5CDA4-0C0B-55A0-677A-18ABF04ED5A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5040" r="15101" b="28766"/>
          <a:stretch>
            <a:fillRect/>
          </a:stretch>
        </p:blipFill>
        <p:spPr>
          <a:xfrm>
            <a:off x="6704641" y="1626942"/>
            <a:ext cx="5262157" cy="3921099"/>
          </a:xfrm>
          <a:prstGeom prst="rect">
            <a:avLst/>
          </a:prstGeom>
        </p:spPr>
      </p:pic>
      <p:sp>
        <p:nvSpPr>
          <p:cNvPr id="31" name="Rectangle 2">
            <a:extLst>
              <a:ext uri="{FF2B5EF4-FFF2-40B4-BE49-F238E27FC236}">
                <a16:creationId xmlns:a16="http://schemas.microsoft.com/office/drawing/2014/main" id="{82803A85-F218-6465-43B5-DB498512F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677" y="1295376"/>
            <a:ext cx="328647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itchFamily="2" charset="77"/>
              </a:rPr>
              <a:t>Double Scatterer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dirty="0">
                <a:solidFill>
                  <a:schemeClr val="tx1"/>
                </a:solidFill>
                <a:latin typeface="Montserrat" pitchFamily="2" charset="77"/>
              </a:rPr>
              <a:t>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itchFamily="2" charset="77"/>
              </a:rPr>
              <a:t>iber dosimeter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itchFamily="2" charset="77"/>
              </a:rPr>
              <a:t>ML (RL and Forecasting)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itchFamily="2" charset="77"/>
              </a:rPr>
              <a:t>LUXE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itchFamily="2" charset="77"/>
              </a:rPr>
              <a:t>Single electron study</a:t>
            </a:r>
          </a:p>
          <a:p>
            <a:pPr marL="285750" indent="-285750" eaLnBrk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Montserrat" pitchFamily="2" charset="77"/>
              </a:rPr>
              <a:t>EO monitor for FCC-ee </a:t>
            </a:r>
          </a:p>
          <a:p>
            <a:pPr marL="285750" indent="-285750" eaLnBrk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Montserrat" pitchFamily="2" charset="77"/>
              </a:rPr>
              <a:t>THz sources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96966503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03100-A494-89B7-03F4-9BBD93068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A5C554-DE0D-1F01-3081-76955F5DA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153" y="2683153"/>
            <a:ext cx="5904104" cy="2811264"/>
          </a:xfrm>
          <a:prstGeom prst="rect">
            <a:avLst/>
          </a:prstGeom>
        </p:spPr>
      </p:pic>
      <p:pic>
        <p:nvPicPr>
          <p:cNvPr id="7" name="Picture 2" descr="Output image">
            <a:extLst>
              <a:ext uri="{FF2B5EF4-FFF2-40B4-BE49-F238E27FC236}">
                <a16:creationId xmlns:a16="http://schemas.microsoft.com/office/drawing/2014/main" id="{40972F97-D993-6DF2-41B6-1ED1EC5A1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816" y="1988060"/>
            <a:ext cx="3629327" cy="371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24">
            <a:extLst>
              <a:ext uri="{FF2B5EF4-FFF2-40B4-BE49-F238E27FC236}">
                <a16:creationId xmlns:a16="http://schemas.microsoft.com/office/drawing/2014/main" id="{BD3A661F-C97A-8033-8459-F8816ED04CE3}"/>
              </a:ext>
            </a:extLst>
          </p:cNvPr>
          <p:cNvGrpSpPr/>
          <p:nvPr/>
        </p:nvGrpSpPr>
        <p:grpSpPr>
          <a:xfrm>
            <a:off x="5788853" y="136365"/>
            <a:ext cx="6331305" cy="650601"/>
            <a:chOff x="0" y="0"/>
            <a:chExt cx="6331303" cy="650600"/>
          </a:xfrm>
        </p:grpSpPr>
        <p:sp>
          <p:nvSpPr>
            <p:cNvPr id="9" name="Freeform: Shape 86">
              <a:extLst>
                <a:ext uri="{FF2B5EF4-FFF2-40B4-BE49-F238E27FC236}">
                  <a16:creationId xmlns:a16="http://schemas.microsoft.com/office/drawing/2014/main" id="{F4C0B6C4-0E0A-CAB7-51A5-983015716E8B}"/>
                </a:ext>
              </a:extLst>
            </p:cNvPr>
            <p:cNvSpPr/>
            <p:nvPr/>
          </p:nvSpPr>
          <p:spPr>
            <a:xfrm>
              <a:off x="-1" y="4267"/>
              <a:ext cx="6331304" cy="646334"/>
            </a:xfrm>
            <a:prstGeom prst="rect">
              <a:avLst/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0" name="TextBox 26">
              <a:extLst>
                <a:ext uri="{FF2B5EF4-FFF2-40B4-BE49-F238E27FC236}">
                  <a16:creationId xmlns:a16="http://schemas.microsoft.com/office/drawing/2014/main" id="{1B0081FA-F2AF-37B2-2A7B-7015E063A535}"/>
                </a:ext>
              </a:extLst>
            </p:cNvPr>
            <p:cNvSpPr txBox="1"/>
            <p:nvPr/>
          </p:nvSpPr>
          <p:spPr>
            <a:xfrm>
              <a:off x="45720" y="0"/>
              <a:ext cx="6239862" cy="637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lvl1pPr>
            </a:lstStyle>
            <a:p>
              <a:r>
                <a:rPr dirty="0"/>
                <a:t>ADDITIONAL SLIDES</a:t>
              </a:r>
            </a:p>
          </p:txBody>
        </p: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D61BB0A7-0E4E-D4CB-8057-60F564A8EBBD}"/>
              </a:ext>
            </a:extLst>
          </p:cNvPr>
          <p:cNvSpPr txBox="1"/>
          <p:nvPr/>
        </p:nvSpPr>
        <p:spPr>
          <a:xfrm>
            <a:off x="365760" y="274319"/>
            <a:ext cx="5377372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/>
          <a:p>
            <a:pPr>
              <a:defRPr sz="4200">
                <a:solidFill>
                  <a:srgbClr val="3B383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lang="en-US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rPr>
              <a:t>ACCELERATOR TUNING</a:t>
            </a:r>
            <a:endParaRPr dirty="0">
              <a:gradFill flip="none" rotWithShape="1"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3860390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82ADB-C891-E80E-BF6E-299271BEF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BC51F7C-5A45-4B0A-DEEB-1325536B2869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987D26-4C77-5716-B5D9-7637D9FFB306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47" name="Straight Arrow Connector 26">
              <a:extLst>
                <a:ext uri="{FF2B5EF4-FFF2-40B4-BE49-F238E27FC236}">
                  <a16:creationId xmlns:a16="http://schemas.microsoft.com/office/drawing/2014/main" id="{669F698E-6C41-2C87-F085-F907892FF7E1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8" name="Straight Arrow Connector 27">
              <a:extLst>
                <a:ext uri="{FF2B5EF4-FFF2-40B4-BE49-F238E27FC236}">
                  <a16:creationId xmlns:a16="http://schemas.microsoft.com/office/drawing/2014/main" id="{3E7DC05C-9F35-FABB-833C-26E71004CAFA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9" name="TextBox 28">
              <a:extLst>
                <a:ext uri="{FF2B5EF4-FFF2-40B4-BE49-F238E27FC236}">
                  <a16:creationId xmlns:a16="http://schemas.microsoft.com/office/drawing/2014/main" id="{951C9B79-61F4-F092-8167-A455ADCFEAAD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50" name="TextBox 29">
              <a:extLst>
                <a:ext uri="{FF2B5EF4-FFF2-40B4-BE49-F238E27FC236}">
                  <a16:creationId xmlns:a16="http://schemas.microsoft.com/office/drawing/2014/main" id="{E683B147-FF74-71ED-78EB-181AB3C6B827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18F7FF5-3098-0329-2E31-422816EF4482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359BD465-935E-3722-01B7-84B3C0181A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F7D95E0C-2701-605D-4AD6-24F4A29CAB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320" name="Picture 319">
                <a:extLst>
                  <a:ext uri="{FF2B5EF4-FFF2-40B4-BE49-F238E27FC236}">
                    <a16:creationId xmlns:a16="http://schemas.microsoft.com/office/drawing/2014/main" id="{4CB983BD-214A-84DB-3D0E-39EE8CE3F2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321" name="Picture 320">
                <a:extLst>
                  <a:ext uri="{FF2B5EF4-FFF2-40B4-BE49-F238E27FC236}">
                    <a16:creationId xmlns:a16="http://schemas.microsoft.com/office/drawing/2014/main" id="{969A97F4-CB12-166A-5828-ACAB96E364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322" name="Picture 321">
                <a:extLst>
                  <a:ext uri="{FF2B5EF4-FFF2-40B4-BE49-F238E27FC236}">
                    <a16:creationId xmlns:a16="http://schemas.microsoft.com/office/drawing/2014/main" id="{88D18F91-1EC5-A55C-2E0A-3FECF2A9E1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323" name="Picture 322">
                <a:extLst>
                  <a:ext uri="{FF2B5EF4-FFF2-40B4-BE49-F238E27FC236}">
                    <a16:creationId xmlns:a16="http://schemas.microsoft.com/office/drawing/2014/main" id="{F5B54F31-76EF-7180-AAF9-A1B3F3FFB1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324" name="Straight Connector 323">
                <a:extLst>
                  <a:ext uri="{FF2B5EF4-FFF2-40B4-BE49-F238E27FC236}">
                    <a16:creationId xmlns:a16="http://schemas.microsoft.com/office/drawing/2014/main" id="{2B87C8FF-98A5-F3E8-13EE-C807ADC5DF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25" name="Picture 324">
                <a:extLst>
                  <a:ext uri="{FF2B5EF4-FFF2-40B4-BE49-F238E27FC236}">
                    <a16:creationId xmlns:a16="http://schemas.microsoft.com/office/drawing/2014/main" id="{AE801D1F-7926-F5D6-E04E-24E63F225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7D19F-C613-A3EF-54D7-769B4DF30CB2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866C0FA2-D045-B000-B0E3-831AA229616E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8FEFB7EF-0E37-AEE9-5D18-6ECB2B3710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8BB1B4C3-B082-900A-3A74-7E243E0E9E5B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6" name="Straight Connector 1">
              <a:extLst>
                <a:ext uri="{FF2B5EF4-FFF2-40B4-BE49-F238E27FC236}">
                  <a16:creationId xmlns:a16="http://schemas.microsoft.com/office/drawing/2014/main" id="{13D026C6-2D96-0A06-21D0-96E0DB815C96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F2F6D9-898A-3DB6-72DA-FCA3C89CA3B1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5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</a:t>
              </a:r>
              <a:r>
                <a:rPr lang="en-US" dirty="0"/>
                <a:t>4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876138270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D255D-02F6-29CB-81AD-4AAF760A4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6A062B-4464-C77C-BB20-806745C8F27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 l="76089" t="37779" r="38548" b="32853"/>
          <a:stretch>
            <a:fillRect/>
          </a:stretch>
        </p:blipFill>
        <p:spPr>
          <a:xfrm>
            <a:off x="851321" y="3957257"/>
            <a:ext cx="1938239" cy="22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193AC35-32C4-52D4-A9E1-FF6FC46175E4}"/>
              </a:ext>
            </a:extLst>
          </p:cNvPr>
          <p:cNvSpPr txBox="1"/>
          <p:nvPr/>
        </p:nvSpPr>
        <p:spPr>
          <a:xfrm>
            <a:off x="7596679" y="4879216"/>
            <a:ext cx="3744000" cy="76751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en-GB" sz="1600" b="0" i="0" u="none" strike="noStrike" kern="1200" cap="none" dirty="0">
                <a:ln>
                  <a:noFill/>
                </a:ln>
                <a:latin typeface="Liberation Sans" pitchFamily="18"/>
                <a:ea typeface="Noto Sans CJK SC" pitchFamily="2"/>
                <a:cs typeface="Lohit Devanagari" pitchFamily="2"/>
              </a:rPr>
              <a:t>Total Charge delivered: 2.748 </a:t>
            </a:r>
            <a:r>
              <a:rPr lang="en-GB" sz="1600" b="0" i="0" u="none" strike="noStrike" kern="1200" cap="none" dirty="0" err="1">
                <a:ln>
                  <a:noFill/>
                </a:ln>
                <a:latin typeface="Liberation Sans" pitchFamily="18"/>
                <a:ea typeface="Noto Sans CJK SC" pitchFamily="2"/>
                <a:cs typeface="Lohit Devanagari" pitchFamily="2"/>
              </a:rPr>
              <a:t>mC</a:t>
            </a:r>
            <a:br>
              <a:rPr lang="en-GB" sz="1600" b="0" i="0" u="none" strike="noStrike" kern="1200" cap="none" dirty="0">
                <a:ln>
                  <a:noFill/>
                </a:ln>
                <a:latin typeface="Liberation Sans" pitchFamily="18"/>
                <a:ea typeface="Noto Sans CJK SC" pitchFamily="2"/>
                <a:cs typeface="Lohit Devanagari" pitchFamily="2"/>
              </a:rPr>
            </a:br>
            <a:r>
              <a:rPr lang="en-GB" sz="1600" b="0" i="0" u="none" strike="noStrike" kern="1200" cap="none" dirty="0">
                <a:ln>
                  <a:noFill/>
                </a:ln>
                <a:latin typeface="Liberation Sans" pitchFamily="18"/>
                <a:ea typeface="Noto Sans CJK SC" pitchFamily="2"/>
                <a:cs typeface="Lohit Devanagari" pitchFamily="2"/>
              </a:rPr>
              <a:t>Total Dose delivered: 14.0355 </a:t>
            </a:r>
            <a:r>
              <a:rPr lang="en-GB" sz="1600" b="0" i="0" u="none" strike="noStrike" kern="1200" cap="none" dirty="0" err="1">
                <a:ln>
                  <a:noFill/>
                </a:ln>
                <a:latin typeface="Liberation Sans" pitchFamily="18"/>
                <a:ea typeface="Noto Sans CJK SC" pitchFamily="2"/>
                <a:cs typeface="Lohit Devanagari" pitchFamily="2"/>
              </a:rPr>
              <a:t>MGy</a:t>
            </a:r>
            <a:r>
              <a:rPr lang="en-GB" sz="1600" b="0" i="0" u="none" strike="noStrike" kern="1200" cap="none" dirty="0">
                <a:ln>
                  <a:noFill/>
                </a:ln>
                <a:latin typeface="Liberation Sans" pitchFamily="18"/>
                <a:ea typeface="Noto Sans CJK SC" pitchFamily="2"/>
                <a:cs typeface="Lohit Devanagari" pitchFamily="2"/>
              </a:rPr>
              <a:t> (Target = 14 </a:t>
            </a:r>
            <a:r>
              <a:rPr lang="en-GB" sz="1600" b="0" i="0" u="none" strike="noStrike" kern="1200" cap="none" dirty="0" err="1">
                <a:ln>
                  <a:noFill/>
                </a:ln>
                <a:latin typeface="Liberation Sans" pitchFamily="18"/>
                <a:ea typeface="Noto Sans CJK SC" pitchFamily="2"/>
                <a:cs typeface="Lohit Devanagari" pitchFamily="2"/>
              </a:rPr>
              <a:t>MGy</a:t>
            </a:r>
            <a:r>
              <a:rPr lang="en-GB" sz="1600" b="0" i="0" u="none" strike="noStrike" kern="1200" cap="none" dirty="0">
                <a:ln>
                  <a:noFill/>
                </a:ln>
                <a:latin typeface="Liberation Sans" pitchFamily="18"/>
                <a:ea typeface="Noto Sans CJK SC" pitchFamily="2"/>
                <a:cs typeface="Lohit Devanagari" pitchFamily="2"/>
              </a:rPr>
              <a:t>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556223D-EE08-CE23-BD59-4645FFC1E2A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11843" t="21726" r="13774" b="8301"/>
          <a:stretch>
            <a:fillRect/>
          </a:stretch>
        </p:blipFill>
        <p:spPr>
          <a:xfrm>
            <a:off x="7873393" y="1683137"/>
            <a:ext cx="3564000" cy="2993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AB51CB-3CA5-23D5-EBA4-EEFE1273D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49" y="2126076"/>
            <a:ext cx="6692900" cy="41783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0AF61F9-CA14-A0BF-DE74-79BAD8BDEA9E}"/>
              </a:ext>
            </a:extLst>
          </p:cNvPr>
          <p:cNvSpPr txBox="1"/>
          <p:nvPr/>
        </p:nvSpPr>
        <p:spPr>
          <a:xfrm>
            <a:off x="365759" y="1638585"/>
            <a:ext cx="771664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lvl="0">
              <a:buSzPct val="45000"/>
            </a:pPr>
            <a:r>
              <a:rPr lang="en-US" kern="1200" dirty="0">
                <a:latin typeface="Liberation Sans" pitchFamily="34"/>
                <a:ea typeface="Century Gothic" pitchFamily="2"/>
                <a:cs typeface="Century Gothic" pitchFamily="2"/>
              </a:rPr>
              <a:t>Irradiate the probe with a beam spot area of 1 mm</a:t>
            </a:r>
            <a:r>
              <a:rPr lang="en-US" kern="1200" baseline="33000" dirty="0">
                <a:latin typeface="Liberation Sans" pitchFamily="34"/>
                <a:ea typeface="Century Gothic" pitchFamily="2"/>
                <a:cs typeface="Century Gothic" pitchFamily="2"/>
              </a:rPr>
              <a:t>2</a:t>
            </a:r>
            <a:r>
              <a:rPr lang="en-US" kern="1200" dirty="0">
                <a:latin typeface="Liberation Sans" pitchFamily="34"/>
                <a:ea typeface="Century Gothic" pitchFamily="2"/>
                <a:cs typeface="Century Gothic" pitchFamily="2"/>
              </a:rPr>
              <a:t>, a 2 </a:t>
            </a:r>
            <a:r>
              <a:rPr lang="en-US" kern="1200" dirty="0" err="1">
                <a:latin typeface="Liberation Sans" pitchFamily="34"/>
                <a:ea typeface="Century Gothic" pitchFamily="2"/>
                <a:cs typeface="Century Gothic" pitchFamily="2"/>
              </a:rPr>
              <a:t>nA</a:t>
            </a:r>
            <a:r>
              <a:rPr lang="en-US" kern="1200" dirty="0">
                <a:latin typeface="Liberation Sans" pitchFamily="34"/>
                <a:ea typeface="Century Gothic" pitchFamily="2"/>
                <a:cs typeface="Century Gothic" pitchFamily="2"/>
              </a:rPr>
              <a:t> beam to get a local dose rate of 1 </a:t>
            </a:r>
            <a:r>
              <a:rPr lang="en-US" kern="1200" dirty="0" err="1">
                <a:latin typeface="Liberation Sans" pitchFamily="34"/>
                <a:ea typeface="Century Gothic" pitchFamily="2"/>
                <a:cs typeface="Century Gothic" pitchFamily="2"/>
              </a:rPr>
              <a:t>MGy</a:t>
            </a:r>
            <a:r>
              <a:rPr lang="en-US" kern="1200" dirty="0">
                <a:latin typeface="Liberation Sans" pitchFamily="34"/>
                <a:ea typeface="Century Gothic" pitchFamily="2"/>
                <a:cs typeface="Century Gothic" pitchFamily="2"/>
              </a:rPr>
              <a:t>/hour. Repeat this 10 times for each sensor.</a:t>
            </a: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67E4FBD8-7D00-B64C-58C7-EF034AB4F6F7}"/>
              </a:ext>
            </a:extLst>
          </p:cNvPr>
          <p:cNvGrpSpPr/>
          <p:nvPr/>
        </p:nvGrpSpPr>
        <p:grpSpPr>
          <a:xfrm>
            <a:off x="5788853" y="136365"/>
            <a:ext cx="6331305" cy="650601"/>
            <a:chOff x="0" y="0"/>
            <a:chExt cx="6331303" cy="650600"/>
          </a:xfrm>
        </p:grpSpPr>
        <p:sp>
          <p:nvSpPr>
            <p:cNvPr id="7" name="Freeform: Shape 86">
              <a:extLst>
                <a:ext uri="{FF2B5EF4-FFF2-40B4-BE49-F238E27FC236}">
                  <a16:creationId xmlns:a16="http://schemas.microsoft.com/office/drawing/2014/main" id="{B1E9F9BA-4CCC-2268-28EA-AF32CBA45DC8}"/>
                </a:ext>
              </a:extLst>
            </p:cNvPr>
            <p:cNvSpPr/>
            <p:nvPr/>
          </p:nvSpPr>
          <p:spPr>
            <a:xfrm>
              <a:off x="-1" y="4267"/>
              <a:ext cx="6331304" cy="646334"/>
            </a:xfrm>
            <a:prstGeom prst="rect">
              <a:avLst/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9" name="TextBox 26">
              <a:extLst>
                <a:ext uri="{FF2B5EF4-FFF2-40B4-BE49-F238E27FC236}">
                  <a16:creationId xmlns:a16="http://schemas.microsoft.com/office/drawing/2014/main" id="{D9B06F2E-CEEA-C4BE-30BD-C064F3F65572}"/>
                </a:ext>
              </a:extLst>
            </p:cNvPr>
            <p:cNvSpPr txBox="1"/>
            <p:nvPr/>
          </p:nvSpPr>
          <p:spPr>
            <a:xfrm>
              <a:off x="45720" y="0"/>
              <a:ext cx="6239862" cy="637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lvl1pPr>
            </a:lstStyle>
            <a:p>
              <a:r>
                <a:rPr dirty="0"/>
                <a:t>ADDITIONAL SLIDES</a:t>
              </a:r>
            </a:p>
          </p:txBody>
        </p:sp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D1F90B43-CACB-1757-073D-F5DCA862B705}"/>
              </a:ext>
            </a:extLst>
          </p:cNvPr>
          <p:cNvSpPr txBox="1"/>
          <p:nvPr/>
        </p:nvSpPr>
        <p:spPr>
          <a:xfrm>
            <a:off x="365759" y="274319"/>
            <a:ext cx="6843761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/>
          <a:p>
            <a:pPr>
              <a:defRPr sz="4200">
                <a:solidFill>
                  <a:srgbClr val="3B383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rPr lang="en-US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rPr>
              <a:t>LUXE DETECTOR IRRADIATION</a:t>
            </a:r>
            <a:endParaRPr dirty="0">
              <a:gradFill flip="none" rotWithShape="1"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0260134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roup 320">
            <a:extLst>
              <a:ext uri="{FF2B5EF4-FFF2-40B4-BE49-F238E27FC236}">
                <a16:creationId xmlns:a16="http://schemas.microsoft.com/office/drawing/2014/main" id="{9E74D88D-BE75-AD5A-5B35-9117EFB25848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5905E7A4-EE67-D839-0AF8-DE6170ED6A48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323" name="Straight Arrow Connector 26">
              <a:extLst>
                <a:ext uri="{FF2B5EF4-FFF2-40B4-BE49-F238E27FC236}">
                  <a16:creationId xmlns:a16="http://schemas.microsoft.com/office/drawing/2014/main" id="{F1F01DC8-9384-C952-E063-32A7703059FD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24" name="Straight Arrow Connector 27">
              <a:extLst>
                <a:ext uri="{FF2B5EF4-FFF2-40B4-BE49-F238E27FC236}">
                  <a16:creationId xmlns:a16="http://schemas.microsoft.com/office/drawing/2014/main" id="{8E82752B-0A14-6E6D-668E-16F9FB7A8DAB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325" name="TextBox 28">
              <a:extLst>
                <a:ext uri="{FF2B5EF4-FFF2-40B4-BE49-F238E27FC236}">
                  <a16:creationId xmlns:a16="http://schemas.microsoft.com/office/drawing/2014/main" id="{968F36F4-7EC8-3B29-BBED-940B9177A0BC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326" name="TextBox 29">
              <a:extLst>
                <a:ext uri="{FF2B5EF4-FFF2-40B4-BE49-F238E27FC236}">
                  <a16:creationId xmlns:a16="http://schemas.microsoft.com/office/drawing/2014/main" id="{5AAAB127-A205-7069-2C18-E90CB4461B0C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6D51E699-C4E2-0125-96BA-787C075AD464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328" name="Picture 327">
                <a:extLst>
                  <a:ext uri="{FF2B5EF4-FFF2-40B4-BE49-F238E27FC236}">
                    <a16:creationId xmlns:a16="http://schemas.microsoft.com/office/drawing/2014/main" id="{37C1C1D6-D625-149A-260A-34463B1372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329" name="Picture 328">
                <a:extLst>
                  <a:ext uri="{FF2B5EF4-FFF2-40B4-BE49-F238E27FC236}">
                    <a16:creationId xmlns:a16="http://schemas.microsoft.com/office/drawing/2014/main" id="{43F16CA6-8EFC-F618-D15D-EABC06B42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330" name="Picture 329">
                <a:extLst>
                  <a:ext uri="{FF2B5EF4-FFF2-40B4-BE49-F238E27FC236}">
                    <a16:creationId xmlns:a16="http://schemas.microsoft.com/office/drawing/2014/main" id="{2F1239E1-A063-EFB1-7F5C-E84F4CB04A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331" name="Picture 330">
                <a:extLst>
                  <a:ext uri="{FF2B5EF4-FFF2-40B4-BE49-F238E27FC236}">
                    <a16:creationId xmlns:a16="http://schemas.microsoft.com/office/drawing/2014/main" id="{65213C91-D3EA-D9B7-F012-4D828DD600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332" name="Picture 331">
                <a:extLst>
                  <a:ext uri="{FF2B5EF4-FFF2-40B4-BE49-F238E27FC236}">
                    <a16:creationId xmlns:a16="http://schemas.microsoft.com/office/drawing/2014/main" id="{5FF2B43F-56F0-894F-1944-174AB2C9A3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333" name="Picture 332">
                <a:extLst>
                  <a:ext uri="{FF2B5EF4-FFF2-40B4-BE49-F238E27FC236}">
                    <a16:creationId xmlns:a16="http://schemas.microsoft.com/office/drawing/2014/main" id="{0EB7683B-BBA0-EFEC-356B-F27301B082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334" name="Straight Connector 333">
                <a:extLst>
                  <a:ext uri="{FF2B5EF4-FFF2-40B4-BE49-F238E27FC236}">
                    <a16:creationId xmlns:a16="http://schemas.microsoft.com/office/drawing/2014/main" id="{1D94FF60-489A-0079-11AF-2BAB0CEFDD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35" name="Picture 334">
                <a:extLst>
                  <a:ext uri="{FF2B5EF4-FFF2-40B4-BE49-F238E27FC236}">
                    <a16:creationId xmlns:a16="http://schemas.microsoft.com/office/drawing/2014/main" id="{772CFE40-E0B5-978E-20CC-860A71883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grpSp>
        <p:nvGrpSpPr>
          <p:cNvPr id="369" name="Group 4"/>
          <p:cNvGrpSpPr/>
          <p:nvPr/>
        </p:nvGrpSpPr>
        <p:grpSpPr>
          <a:xfrm>
            <a:off x="33028" y="1221274"/>
            <a:ext cx="12158973" cy="4263770"/>
            <a:chOff x="0" y="-1"/>
            <a:chExt cx="12158972" cy="4263768"/>
          </a:xfrm>
        </p:grpSpPr>
        <p:pic>
          <p:nvPicPr>
            <p:cNvPr id="359" name="Picture 5" descr="Picture 5"/>
            <p:cNvPicPr>
              <a:picLocks noChangeAspect="1"/>
            </p:cNvPicPr>
            <p:nvPr/>
          </p:nvPicPr>
          <p:blipFill>
            <a:blip r:embed="rId5"/>
            <a:srcRect t="3606" b="80434"/>
            <a:stretch>
              <a:fillRect/>
            </a:stretch>
          </p:blipFill>
          <p:spPr>
            <a:xfrm>
              <a:off x="2860448" y="3540678"/>
              <a:ext cx="6405046" cy="7230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0" name="Picture 6" descr="Picture 6"/>
            <p:cNvPicPr>
              <a:picLocks noChangeAspect="1"/>
            </p:cNvPicPr>
            <p:nvPr/>
          </p:nvPicPr>
          <p:blipFill>
            <a:blip r:embed="rId5"/>
            <a:srcRect t="46615" r="5536" b="18642"/>
            <a:stretch>
              <a:fillRect/>
            </a:stretch>
          </p:blipFill>
          <p:spPr>
            <a:xfrm>
              <a:off x="0" y="1859836"/>
              <a:ext cx="5974006" cy="15129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63" name="Group 8"/>
            <p:cNvGrpSpPr/>
            <p:nvPr/>
          </p:nvGrpSpPr>
          <p:grpSpPr>
            <a:xfrm>
              <a:off x="5753926" y="1716396"/>
              <a:ext cx="6405046" cy="1644635"/>
              <a:chOff x="0" y="0"/>
              <a:chExt cx="6405045" cy="1644634"/>
            </a:xfrm>
          </p:grpSpPr>
          <p:pic>
            <p:nvPicPr>
              <p:cNvPr id="361" name="Picture 20" descr="Picture 20"/>
              <p:cNvPicPr>
                <a:picLocks noChangeAspect="1"/>
              </p:cNvPicPr>
              <p:nvPr/>
            </p:nvPicPr>
            <p:blipFill>
              <a:blip r:embed="rId5"/>
              <a:srcRect t="3389" b="60315"/>
              <a:stretch>
                <a:fillRect/>
              </a:stretch>
            </p:blipFill>
            <p:spPr>
              <a:xfrm>
                <a:off x="0" y="0"/>
                <a:ext cx="6405046" cy="164463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62" name="Rectangle 31"/>
              <p:cNvSpPr/>
              <p:nvPr/>
            </p:nvSpPr>
            <p:spPr>
              <a:xfrm rot="1613726">
                <a:off x="128555" y="136597"/>
                <a:ext cx="497968" cy="22781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</p:grpSp>
        <p:pic>
          <p:nvPicPr>
            <p:cNvPr id="364" name="Picture 9" descr="Picture 9"/>
            <p:cNvPicPr>
              <a:picLocks noChangeAspect="1"/>
            </p:cNvPicPr>
            <p:nvPr/>
          </p:nvPicPr>
          <p:blipFill>
            <a:blip r:embed="rId5"/>
            <a:srcRect r="6079" b="52805"/>
            <a:stretch>
              <a:fillRect/>
            </a:stretch>
          </p:blipFill>
          <p:spPr>
            <a:xfrm>
              <a:off x="0" y="-1"/>
              <a:ext cx="6362671" cy="2138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5" name="Picture 10" descr="Picture 10"/>
            <p:cNvPicPr>
              <a:picLocks noChangeAspect="1"/>
            </p:cNvPicPr>
            <p:nvPr/>
          </p:nvPicPr>
          <p:blipFill>
            <a:blip r:embed="rId5"/>
            <a:srcRect l="33379" t="41047" r="5535" b="52476"/>
            <a:stretch>
              <a:fillRect/>
            </a:stretch>
          </p:blipFill>
          <p:spPr>
            <a:xfrm>
              <a:off x="2218943" y="3103849"/>
              <a:ext cx="3912523" cy="2934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6" name="Picture 11" descr="Picture 11"/>
            <p:cNvPicPr>
              <a:picLocks noChangeAspect="1"/>
            </p:cNvPicPr>
            <p:nvPr/>
          </p:nvPicPr>
          <p:blipFill>
            <a:blip r:embed="rId5"/>
            <a:srcRect l="1381" t="41938" r="83646" b="51045"/>
            <a:stretch>
              <a:fillRect/>
            </a:stretch>
          </p:blipFill>
          <p:spPr>
            <a:xfrm>
              <a:off x="408748" y="3372804"/>
              <a:ext cx="959046" cy="3179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7" name="Rectangle 15"/>
            <p:cNvSpPr/>
            <p:nvPr/>
          </p:nvSpPr>
          <p:spPr>
            <a:xfrm>
              <a:off x="194200" y="1817089"/>
              <a:ext cx="713654" cy="18892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70" name="Rounded Rectangle 3"/>
          <p:cNvSpPr/>
          <p:nvPr/>
        </p:nvSpPr>
        <p:spPr>
          <a:xfrm>
            <a:off x="10791177" y="3299578"/>
            <a:ext cx="1296520" cy="1319017"/>
          </a:xfrm>
          <a:prstGeom prst="roundRect">
            <a:avLst>
              <a:gd name="adj" fmla="val 16667"/>
            </a:avLst>
          </a:prstGeom>
          <a:solidFill>
            <a:srgbClr val="FF0000">
              <a:alpha val="50000"/>
            </a:srgb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75" name="Picture 50" descr="Picture 5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638806" y="4714323"/>
            <a:ext cx="1800623" cy="1631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2" y="0"/>
                </a:moveTo>
                <a:cubicBezTo>
                  <a:pt x="4838" y="0"/>
                  <a:pt x="0" y="4836"/>
                  <a:pt x="0" y="10800"/>
                </a:cubicBezTo>
                <a:cubicBezTo>
                  <a:pt x="0" y="16764"/>
                  <a:pt x="4838" y="21600"/>
                  <a:pt x="10802" y="21600"/>
                </a:cubicBezTo>
                <a:cubicBezTo>
                  <a:pt x="16767" y="21600"/>
                  <a:pt x="21600" y="16764"/>
                  <a:pt x="21600" y="10800"/>
                </a:cubicBezTo>
                <a:cubicBezTo>
                  <a:pt x="21600" y="4836"/>
                  <a:pt x="16767" y="0"/>
                  <a:pt x="10802" y="0"/>
                </a:cubicBezTo>
                <a:close/>
              </a:path>
            </a:pathLst>
          </a:custGeom>
          <a:ln w="63500" cap="rnd">
            <a:solidFill>
              <a:srgbClr val="944CF0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pic>
        <p:nvPicPr>
          <p:cNvPr id="26" name="Picture 55" descr="Picture 55">
            <a:extLst>
              <a:ext uri="{FF2B5EF4-FFF2-40B4-BE49-F238E27FC236}">
                <a16:creationId xmlns:a16="http://schemas.microsoft.com/office/drawing/2014/main" id="{F35751AE-75BE-8463-C428-0DC54478497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6"/>
          <a:stretch>
            <a:fillRect/>
          </a:stretch>
        </p:blipFill>
        <p:spPr>
          <a:xfrm>
            <a:off x="6079491" y="1256792"/>
            <a:ext cx="4021387" cy="3015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701" y="0"/>
                </a:moveTo>
                <a:cubicBezTo>
                  <a:pt x="1210" y="0"/>
                  <a:pt x="0" y="1613"/>
                  <a:pt x="0" y="3601"/>
                </a:cubicBezTo>
                <a:lnTo>
                  <a:pt x="0" y="21600"/>
                </a:lnTo>
                <a:lnTo>
                  <a:pt x="18899" y="21600"/>
                </a:lnTo>
                <a:cubicBezTo>
                  <a:pt x="20390" y="21600"/>
                  <a:pt x="21600" y="19990"/>
                  <a:pt x="21600" y="18001"/>
                </a:cubicBezTo>
                <a:lnTo>
                  <a:pt x="21600" y="0"/>
                </a:lnTo>
                <a:lnTo>
                  <a:pt x="2701" y="0"/>
                </a:lnTo>
                <a:close/>
              </a:path>
            </a:pathLst>
          </a:custGeom>
          <a:ln w="88900" cap="sq">
            <a:solidFill>
              <a:srgbClr val="944CF0"/>
            </a:solidFill>
            <a:miter/>
          </a:ln>
          <a:effectLst>
            <a:outerShdw blurRad="254000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" descr="Picture 2">
            <a:extLst>
              <a:ext uri="{FF2B5EF4-FFF2-40B4-BE49-F238E27FC236}">
                <a16:creationId xmlns:a16="http://schemas.microsoft.com/office/drawing/2014/main" id="{8DE9ED1D-4B91-B3C3-1D55-5650340FB6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4788737" flipV="1">
            <a:off x="10092310" y="1161155"/>
            <a:ext cx="1823428" cy="254609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EA9BBFA-3FB7-C294-FD06-109DA9F1C03E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6D8F7825-D540-C5D5-8FD4-3ECEFB26FB09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0B4A83A-B4CC-4283-9A18-F06D7CF58BF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D69BCAE4-9873-D171-C724-7D43F0A35F8D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3" name="Straight Connector 1">
              <a:extLst>
                <a:ext uri="{FF2B5EF4-FFF2-40B4-BE49-F238E27FC236}">
                  <a16:creationId xmlns:a16="http://schemas.microsoft.com/office/drawing/2014/main" id="{204CE35C-2D4F-9D1B-92F2-E7B8F99B029F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394338BF-1A27-F89D-D4F8-D58279F7A296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9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</a:t>
              </a:r>
              <a:r>
                <a:rPr lang="en-US" dirty="0"/>
                <a:t>5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3BB31324-C553-8009-443A-CABA6F29314A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82F785C-C3C7-E433-FE79-4BD238487B22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48" name="Straight Arrow Connector 26">
              <a:extLst>
                <a:ext uri="{FF2B5EF4-FFF2-40B4-BE49-F238E27FC236}">
                  <a16:creationId xmlns:a16="http://schemas.microsoft.com/office/drawing/2014/main" id="{747D21F4-20D5-335B-AFDE-99C785087505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9" name="Straight Arrow Connector 27">
              <a:extLst>
                <a:ext uri="{FF2B5EF4-FFF2-40B4-BE49-F238E27FC236}">
                  <a16:creationId xmlns:a16="http://schemas.microsoft.com/office/drawing/2014/main" id="{E80524CB-C4D0-313E-9712-E29FFA9A259E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0" name="TextBox 28">
              <a:extLst>
                <a:ext uri="{FF2B5EF4-FFF2-40B4-BE49-F238E27FC236}">
                  <a16:creationId xmlns:a16="http://schemas.microsoft.com/office/drawing/2014/main" id="{F77352DD-C0F0-3E81-C0B2-B58B6FCCB1DE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51" name="TextBox 29">
              <a:extLst>
                <a:ext uri="{FF2B5EF4-FFF2-40B4-BE49-F238E27FC236}">
                  <a16:creationId xmlns:a16="http://schemas.microsoft.com/office/drawing/2014/main" id="{828F9AA6-DCC6-85EB-C024-240D819FE8BE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E7EE532-3401-914C-29A2-1CF215E8B6AD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92E91922-1167-D5E2-46AC-C07D974AA6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C410B8FF-46A6-1AEF-3DE7-BE906BE84E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564D4689-9B0D-E06C-EB5F-D4BE7E0CEC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4F39BF7D-A690-392F-1913-F61D2F8E9F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25D2A412-A6A7-B965-FFED-6B52DCE575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72340985-6BA4-8F96-5AF6-9147A8A34F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431D22F-B084-9E1A-1D83-392F13B092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192F2D96-0862-522F-8C66-B5F235E4F6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sp>
        <p:nvSpPr>
          <p:cNvPr id="395" name="Rounded Rectangle 7"/>
          <p:cNvSpPr/>
          <p:nvPr/>
        </p:nvSpPr>
        <p:spPr>
          <a:xfrm>
            <a:off x="8128000" y="2774311"/>
            <a:ext cx="3951850" cy="608557"/>
          </a:xfrm>
          <a:prstGeom prst="roundRect">
            <a:avLst>
              <a:gd name="adj" fmla="val 16667"/>
            </a:avLst>
          </a:prstGeom>
          <a:solidFill>
            <a:schemeClr val="accent2">
              <a:alpha val="50000"/>
            </a:scheme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00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274423" flipV="1">
            <a:off x="7604672" y="920025"/>
            <a:ext cx="3046416" cy="202395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E618FF3-FFB0-F96B-00BD-6DBAE10B819E}"/>
              </a:ext>
            </a:extLst>
          </p:cNvPr>
          <p:cNvSpPr/>
          <p:nvPr/>
        </p:nvSpPr>
        <p:spPr>
          <a:xfrm rot="837516">
            <a:off x="3960403" y="1670941"/>
            <a:ext cx="2953782" cy="1723991"/>
          </a:xfrm>
          <a:prstGeom prst="rect">
            <a:avLst/>
          </a:prstGeom>
          <a:solidFill>
            <a:srgbClr val="FFFFFF">
              <a:alpha val="85641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" name="Picture 34" descr="Picture 34">
            <a:extLst>
              <a:ext uri="{FF2B5EF4-FFF2-40B4-BE49-F238E27FC236}">
                <a16:creationId xmlns:a16="http://schemas.microsoft.com/office/drawing/2014/main" id="{7B87CCFE-ECB4-903C-E6EB-FD75886569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9489" y="1362044"/>
            <a:ext cx="4570799" cy="48780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01" y="0"/>
                </a:moveTo>
                <a:cubicBezTo>
                  <a:pt x="1613" y="0"/>
                  <a:pt x="0" y="1426"/>
                  <a:pt x="0" y="3185"/>
                </a:cubicBezTo>
                <a:lnTo>
                  <a:pt x="0" y="21600"/>
                </a:lnTo>
                <a:lnTo>
                  <a:pt x="17999" y="21600"/>
                </a:lnTo>
                <a:cubicBezTo>
                  <a:pt x="19987" y="21600"/>
                  <a:pt x="21600" y="20174"/>
                  <a:pt x="21600" y="18415"/>
                </a:cubicBezTo>
                <a:lnTo>
                  <a:pt x="21600" y="0"/>
                </a:lnTo>
                <a:lnTo>
                  <a:pt x="3601" y="0"/>
                </a:lnTo>
                <a:close/>
              </a:path>
            </a:pathLst>
          </a:custGeom>
          <a:ln w="88900" cap="sq">
            <a:solidFill>
              <a:srgbClr val="944CF0"/>
            </a:solidFill>
            <a:miter/>
          </a:ln>
          <a:effectLst>
            <a:outerShdw blurRad="254000" rotWithShape="0">
              <a:srgbClr val="000000">
                <a:alpha val="43000"/>
              </a:srgbClr>
            </a:outerShd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99D578D-E141-D21A-3FE9-CF54C97B23BE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18" name="TextBox 3">
              <a:extLst>
                <a:ext uri="{FF2B5EF4-FFF2-40B4-BE49-F238E27FC236}">
                  <a16:creationId xmlns:a16="http://schemas.microsoft.com/office/drawing/2014/main" id="{8ABB2725-84A8-4E8B-2648-C3636F762EA2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A25A5AB-D652-A979-D052-26C3991E6B4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B5872B7C-B6C1-12E1-1892-6BD56C7F762D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3" name="Straight Connector 1">
              <a:extLst>
                <a:ext uri="{FF2B5EF4-FFF2-40B4-BE49-F238E27FC236}">
                  <a16:creationId xmlns:a16="http://schemas.microsoft.com/office/drawing/2014/main" id="{BFFB909C-DD10-6142-0027-11C215813321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" name="TextBox 7">
              <a:extLst>
                <a:ext uri="{FF2B5EF4-FFF2-40B4-BE49-F238E27FC236}">
                  <a16:creationId xmlns:a16="http://schemas.microsoft.com/office/drawing/2014/main" id="{6475405D-FF21-8D07-3ABA-3175F16EF67D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7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</a:t>
              </a:r>
              <a:r>
                <a:rPr lang="en-US" dirty="0"/>
                <a:t>6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4AD2807-CADD-AF69-5D72-488CB8A96B77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895C705-CA90-ACF7-3FEA-069E970603A5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23" name="Straight Arrow Connector 26">
              <a:extLst>
                <a:ext uri="{FF2B5EF4-FFF2-40B4-BE49-F238E27FC236}">
                  <a16:creationId xmlns:a16="http://schemas.microsoft.com/office/drawing/2014/main" id="{A55FC738-12A3-0A56-B526-FA6F83DDFA28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4" name="Straight Arrow Connector 27">
              <a:extLst>
                <a:ext uri="{FF2B5EF4-FFF2-40B4-BE49-F238E27FC236}">
                  <a16:creationId xmlns:a16="http://schemas.microsoft.com/office/drawing/2014/main" id="{D7845904-4C7E-5FD9-A17E-056472327221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5" name="TextBox 28">
              <a:extLst>
                <a:ext uri="{FF2B5EF4-FFF2-40B4-BE49-F238E27FC236}">
                  <a16:creationId xmlns:a16="http://schemas.microsoft.com/office/drawing/2014/main" id="{5C9E49E7-C682-02B9-E76C-A2295DF905EB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id="{59909265-1284-5A15-4120-D66C0C1362B8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A321865-2377-C278-7181-112FCE9340A2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634CC6C4-2936-4745-1949-23D3BC2CCB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E875808C-4F4F-8DB6-B540-F83FB92D1F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F1502FDD-8A81-F68F-D720-45ED67C2B2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822EFA6E-41E6-4C2C-70F0-293DB21115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EE5A0A10-948B-3EC8-6407-607C08D642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2C450475-D846-EBBF-3865-ABE8BE65CE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9DEC717-F263-4C7A-2B06-B144C11FEF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AC673A8-4A8C-FC6B-5FC6-CBFCF5A94A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sp>
        <p:nvSpPr>
          <p:cNvPr id="419" name="Rounded Rectangle 12"/>
          <p:cNvSpPr/>
          <p:nvPr/>
        </p:nvSpPr>
        <p:spPr>
          <a:xfrm>
            <a:off x="8521700" y="3353115"/>
            <a:ext cx="2227104" cy="1265479"/>
          </a:xfrm>
          <a:prstGeom prst="roundRect">
            <a:avLst>
              <a:gd name="adj" fmla="val 16667"/>
            </a:avLst>
          </a:prstGeom>
          <a:solidFill>
            <a:srgbClr val="2F5597">
              <a:alpha val="50000"/>
            </a:srgb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24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895362">
            <a:off x="8139975" y="4374512"/>
            <a:ext cx="2317095" cy="1415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34" descr="Picture 34">
            <a:extLst>
              <a:ext uri="{FF2B5EF4-FFF2-40B4-BE49-F238E27FC236}">
                <a16:creationId xmlns:a16="http://schemas.microsoft.com/office/drawing/2014/main" id="{6AEDF6AD-E7F5-DD0A-00B2-C81EE3B34E2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42" t="23168" r="19451"/>
          <a:stretch>
            <a:fillRect/>
          </a:stretch>
        </p:blipFill>
        <p:spPr>
          <a:xfrm rot="5400000">
            <a:off x="4108582" y="1784064"/>
            <a:ext cx="4643284" cy="3951851"/>
          </a:xfrm>
          <a:prstGeom prst="rect">
            <a:avLst/>
          </a:prstGeom>
          <a:ln w="88900" cap="sq">
            <a:solidFill>
              <a:srgbClr val="944CF0"/>
            </a:solidFill>
            <a:miter/>
          </a:ln>
          <a:effectLst>
            <a:outerShdw blurRad="254000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89AF89E-C849-0081-123F-90591C3F0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92" y="2324868"/>
            <a:ext cx="3883130" cy="26434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BA64E5"/>
                </a:gs>
                <a:gs pos="100000">
                  <a:srgbClr val="7D3CFD"/>
                </a:gs>
              </a:gsLst>
              <a:lin ang="5400000" scaled="1"/>
            </a:gra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7EB1D96-1BED-7070-C415-F99C3C25C25B}"/>
              </a:ext>
            </a:extLst>
          </p:cNvPr>
          <p:cNvSpPr txBox="1"/>
          <p:nvPr/>
        </p:nvSpPr>
        <p:spPr>
          <a:xfrm>
            <a:off x="3453888" y="4536961"/>
            <a:ext cx="62933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en-US" b="1" dirty="0"/>
              <a:t>1986</a:t>
            </a:r>
            <a:endParaRPr kumimoji="0" lang="en-US" sz="1800" b="0" i="0" u="none" strike="noStrike" cap="none" spc="0" normalizeH="0" baseline="0" dirty="0">
              <a:ln>
                <a:noFill/>
              </a:ln>
              <a:effectLst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42BB7F-FD08-6F66-E343-5A1D604ADFF3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C4A961E4-84D9-6273-4043-868E207100AC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2A399A0-0F80-7322-3F82-15E65F4DB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611C0A8F-709B-65A4-9F42-14F92F7FD4DC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3" name="Straight Connector 1">
              <a:extLst>
                <a:ext uri="{FF2B5EF4-FFF2-40B4-BE49-F238E27FC236}">
                  <a16:creationId xmlns:a16="http://schemas.microsoft.com/office/drawing/2014/main" id="{799A847A-6CB2-9D54-7DB9-53721089A9DF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" name="TextBox 7">
              <a:extLst>
                <a:ext uri="{FF2B5EF4-FFF2-40B4-BE49-F238E27FC236}">
                  <a16:creationId xmlns:a16="http://schemas.microsoft.com/office/drawing/2014/main" id="{ACD01057-09C4-9AC2-9948-DBB601520DFA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8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</a:t>
              </a:r>
              <a:r>
                <a:rPr lang="en-US" dirty="0"/>
                <a:t>7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513A7057-2562-FD50-AFFD-C8E982A7BBEC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1C4F31B-0483-8EC9-6075-6AD8426A0FC2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42" name="Straight Arrow Connector 26">
              <a:extLst>
                <a:ext uri="{FF2B5EF4-FFF2-40B4-BE49-F238E27FC236}">
                  <a16:creationId xmlns:a16="http://schemas.microsoft.com/office/drawing/2014/main" id="{E82B59BC-071F-B8F6-E26D-903070C87917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3" name="Straight Arrow Connector 27">
              <a:extLst>
                <a:ext uri="{FF2B5EF4-FFF2-40B4-BE49-F238E27FC236}">
                  <a16:creationId xmlns:a16="http://schemas.microsoft.com/office/drawing/2014/main" id="{DB0E09B2-AF9C-E78C-FBA1-B038A1B29AE2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4" name="TextBox 28">
              <a:extLst>
                <a:ext uri="{FF2B5EF4-FFF2-40B4-BE49-F238E27FC236}">
                  <a16:creationId xmlns:a16="http://schemas.microsoft.com/office/drawing/2014/main" id="{DF0AFBBA-BE8D-96DE-41E3-C0B1C1C882EC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45" name="TextBox 29">
              <a:extLst>
                <a:ext uri="{FF2B5EF4-FFF2-40B4-BE49-F238E27FC236}">
                  <a16:creationId xmlns:a16="http://schemas.microsoft.com/office/drawing/2014/main" id="{DFECF925-8E49-B546-5F1D-6066774D6368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CEAFAE9-A9C5-4B34-9EFD-874FABEE5800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2664B7E0-2F6E-A8C1-4C8B-EE982409D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730EB1E5-001E-8BD9-5CF2-BBBA40D6DC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8F641113-58C8-627C-493B-38F886D3C3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25A51C53-831A-5DB8-AB66-9A0495F103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5B90A8C5-634E-FD0E-2BD0-F2935CD49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FC2910DD-D946-8920-46DA-AB9283212A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833DDA2A-BA48-CB98-8AD0-76CBA1F8AC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387E1231-03BA-0E5B-D96A-649FFD6B9A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pic>
        <p:nvPicPr>
          <p:cNvPr id="17" name="Picture 2" descr="Picture 2">
            <a:extLst>
              <a:ext uri="{FF2B5EF4-FFF2-40B4-BE49-F238E27FC236}">
                <a16:creationId xmlns:a16="http://schemas.microsoft.com/office/drawing/2014/main" id="{F42D0444-5C7E-DE30-2161-959BD05E4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967876" flipV="1">
            <a:off x="2264193" y="692611"/>
            <a:ext cx="4878234" cy="3737053"/>
          </a:xfrm>
          <a:prstGeom prst="rect">
            <a:avLst/>
          </a:prstGeom>
          <a:ln w="12700">
            <a:miter lim="400000"/>
          </a:ln>
        </p:spPr>
      </p:pic>
      <p:sp>
        <p:nvSpPr>
          <p:cNvPr id="446" name="TextBox 28"/>
          <p:cNvSpPr txBox="1"/>
          <p:nvPr/>
        </p:nvSpPr>
        <p:spPr>
          <a:xfrm>
            <a:off x="2900680" y="5974079"/>
            <a:ext cx="6823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~20m</a:t>
            </a:r>
          </a:p>
        </p:txBody>
      </p:sp>
      <p:sp>
        <p:nvSpPr>
          <p:cNvPr id="26" name="Rounded Rectangle 14">
            <a:extLst>
              <a:ext uri="{FF2B5EF4-FFF2-40B4-BE49-F238E27FC236}">
                <a16:creationId xmlns:a16="http://schemas.microsoft.com/office/drawing/2014/main" id="{3C79A9EC-89A7-D39C-9E72-BD141A0DA4BA}"/>
              </a:ext>
            </a:extLst>
          </p:cNvPr>
          <p:cNvSpPr/>
          <p:nvPr/>
        </p:nvSpPr>
        <p:spPr>
          <a:xfrm>
            <a:off x="6007032" y="3204506"/>
            <a:ext cx="2480143" cy="1439588"/>
          </a:xfrm>
          <a:prstGeom prst="roundRect">
            <a:avLst>
              <a:gd name="adj" fmla="val 16667"/>
            </a:avLst>
          </a:prstGeom>
          <a:solidFill>
            <a:schemeClr val="accent6">
              <a:alpha val="50000"/>
            </a:scheme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5" name="Picture 33">
            <a:extLst>
              <a:ext uri="{FF2B5EF4-FFF2-40B4-BE49-F238E27FC236}">
                <a16:creationId xmlns:a16="http://schemas.microsoft.com/office/drawing/2014/main" id="{D26C5575-BC28-FA1D-952C-1E42A1F2AB4B}"/>
              </a:ext>
            </a:extLst>
          </p:cNvPr>
          <p:cNvGrpSpPr/>
          <p:nvPr/>
        </p:nvGrpSpPr>
        <p:grpSpPr>
          <a:xfrm>
            <a:off x="158147" y="3240393"/>
            <a:ext cx="5289632" cy="3018980"/>
            <a:chOff x="0" y="0"/>
            <a:chExt cx="5289631" cy="3018978"/>
          </a:xfrm>
        </p:grpSpPr>
        <p:sp>
          <p:nvSpPr>
            <p:cNvPr id="36" name="Shape">
              <a:extLst>
                <a:ext uri="{FF2B5EF4-FFF2-40B4-BE49-F238E27FC236}">
                  <a16:creationId xmlns:a16="http://schemas.microsoft.com/office/drawing/2014/main" id="{A2E2941E-21F8-6A0E-AEB5-3F47B9FBA308}"/>
                </a:ext>
              </a:extLst>
            </p:cNvPr>
            <p:cNvSpPr/>
            <p:nvPr/>
          </p:nvSpPr>
          <p:spPr>
            <a:xfrm>
              <a:off x="-1" y="0"/>
              <a:ext cx="5289633" cy="30189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545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21600" y="21600"/>
                  </a:lnTo>
                  <a:lnTo>
                    <a:pt x="2055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7" name="image35.jpeg" descr="image35.jpeg">
              <a:extLst>
                <a:ext uri="{FF2B5EF4-FFF2-40B4-BE49-F238E27FC236}">
                  <a16:creationId xmlns:a16="http://schemas.microsoft.com/office/drawing/2014/main" id="{66D48408-6949-0472-9D1F-7A1BB3A8C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23902" r="1"/>
            <a:stretch>
              <a:fillRect/>
            </a:stretch>
          </p:blipFill>
          <p:spPr>
            <a:xfrm>
              <a:off x="0" y="-1"/>
              <a:ext cx="5289550" cy="30189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8000"/>
                  </a:lnTo>
                  <a:lnTo>
                    <a:pt x="2055" y="21600"/>
                  </a:lnTo>
                  <a:lnTo>
                    <a:pt x="21600" y="21600"/>
                  </a:lnTo>
                  <a:lnTo>
                    <a:pt x="21600" y="3600"/>
                  </a:lnTo>
                  <a:lnTo>
                    <a:pt x="19545" y="0"/>
                  </a:lnTo>
                  <a:lnTo>
                    <a:pt x="0" y="0"/>
                  </a:lnTo>
                  <a:close/>
                </a:path>
              </a:pathLst>
            </a:custGeom>
            <a:ln w="88900" cap="sq">
              <a:solidFill>
                <a:srgbClr val="944CF0"/>
              </a:solidFill>
              <a:prstDash val="solid"/>
              <a:miter lim="800000"/>
            </a:ln>
            <a:effectLst>
              <a:outerShdw blurRad="88900" rotWithShape="0">
                <a:srgbClr val="000000">
                  <a:alpha val="45000"/>
                </a:srgbClr>
              </a:outerShdw>
            </a:effec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36C9B85-0F2F-E502-D620-CF40DF2A59CC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CCD44FFE-3C94-2413-3709-BC4FD3FAF5C8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EB488-2DE0-5391-11B6-F91A1516B22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97988584-0060-73FF-5DBB-813347008B7B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4" name="Straight Connector 1">
              <a:extLst>
                <a:ext uri="{FF2B5EF4-FFF2-40B4-BE49-F238E27FC236}">
                  <a16:creationId xmlns:a16="http://schemas.microsoft.com/office/drawing/2014/main" id="{248F7343-CD35-104A-04FF-835CF7FCB161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816E8962-B8E4-1016-7E20-7FA4280BBCF8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7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</a:t>
              </a:r>
              <a:r>
                <a:rPr lang="en-US" dirty="0"/>
                <a:t>8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3F1B782A-AE09-956A-2EC1-EFE774ED5A69}"/>
              </a:ext>
            </a:extLst>
          </p:cNvPr>
          <p:cNvGrpSpPr/>
          <p:nvPr/>
        </p:nvGrpSpPr>
        <p:grpSpPr>
          <a:xfrm>
            <a:off x="28984" y="1244453"/>
            <a:ext cx="12160467" cy="5100467"/>
            <a:chOff x="28984" y="1244453"/>
            <a:chExt cx="12160467" cy="51004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3D873F-8346-90E4-18AB-C0681A9855B5}"/>
                </a:ext>
              </a:extLst>
            </p:cNvPr>
            <p:cNvSpPr txBox="1"/>
            <p:nvPr/>
          </p:nvSpPr>
          <p:spPr>
            <a:xfrm>
              <a:off x="3328186" y="5369668"/>
              <a:ext cx="342818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Montserrat"/>
                  <a:ea typeface="Montserrat"/>
                  <a:cs typeface="Montserrat"/>
                  <a:sym typeface="Montserrat"/>
                </a:rPr>
                <a:t>ACCOMPLISHED THIS YEAR</a:t>
              </a:r>
            </a:p>
          </p:txBody>
        </p:sp>
        <p:sp>
          <p:nvSpPr>
            <p:cNvPr id="25" name="Straight Arrow Connector 26">
              <a:extLst>
                <a:ext uri="{FF2B5EF4-FFF2-40B4-BE49-F238E27FC236}">
                  <a16:creationId xmlns:a16="http://schemas.microsoft.com/office/drawing/2014/main" id="{686AD64B-D813-2CDE-6DD2-3998637D1D12}"/>
                </a:ext>
              </a:extLst>
            </p:cNvPr>
            <p:cNvSpPr/>
            <p:nvPr/>
          </p:nvSpPr>
          <p:spPr>
            <a:xfrm>
              <a:off x="6164493" y="5618479"/>
              <a:ext cx="5560148" cy="1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6" name="Straight Arrow Connector 27">
              <a:extLst>
                <a:ext uri="{FF2B5EF4-FFF2-40B4-BE49-F238E27FC236}">
                  <a16:creationId xmlns:a16="http://schemas.microsoft.com/office/drawing/2014/main" id="{0B83D9FD-E66B-39C5-CF6D-9BABACC66127}"/>
                </a:ext>
              </a:extLst>
            </p:cNvPr>
            <p:cNvSpPr/>
            <p:nvPr/>
          </p:nvSpPr>
          <p:spPr>
            <a:xfrm>
              <a:off x="227227" y="5638800"/>
              <a:ext cx="5560149" cy="0"/>
            </a:xfrm>
            <a:prstGeom prst="line">
              <a:avLst/>
            </a:prstGeom>
            <a:ln w="6350">
              <a:solidFill>
                <a:schemeClr val="accent1"/>
              </a:solidFill>
              <a:miter/>
              <a:headEnd type="triangle"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" name="TextBox 28">
              <a:extLst>
                <a:ext uri="{FF2B5EF4-FFF2-40B4-BE49-F238E27FC236}">
                  <a16:creationId xmlns:a16="http://schemas.microsoft.com/office/drawing/2014/main" id="{1ECFCA3F-73C0-FEB1-F6DC-A985A810C19A}"/>
                </a:ext>
              </a:extLst>
            </p:cNvPr>
            <p:cNvSpPr txBox="1"/>
            <p:nvPr/>
          </p:nvSpPr>
          <p:spPr>
            <a:xfrm>
              <a:off x="2900680" y="5974079"/>
              <a:ext cx="682338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sp>
          <p:nvSpPr>
            <p:cNvPr id="28" name="TextBox 29">
              <a:extLst>
                <a:ext uri="{FF2B5EF4-FFF2-40B4-BE49-F238E27FC236}">
                  <a16:creationId xmlns:a16="http://schemas.microsoft.com/office/drawing/2014/main" id="{810D65D8-113F-D391-5907-4B9D951649B9}"/>
                </a:ext>
              </a:extLst>
            </p:cNvPr>
            <p:cNvSpPr txBox="1"/>
            <p:nvPr/>
          </p:nvSpPr>
          <p:spPr>
            <a:xfrm>
              <a:off x="8031479" y="5923279"/>
              <a:ext cx="682339" cy="3708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~20m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5CE3B63-E59D-E3F1-24DE-17D37B99FD40}"/>
                </a:ext>
              </a:extLst>
            </p:cNvPr>
            <p:cNvGrpSpPr/>
            <p:nvPr/>
          </p:nvGrpSpPr>
          <p:grpSpPr>
            <a:xfrm>
              <a:off x="28984" y="1244453"/>
              <a:ext cx="12160467" cy="4165291"/>
              <a:chOff x="148492" y="2041424"/>
              <a:chExt cx="12160467" cy="4165291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431B8D04-556F-12E3-1BB3-251E37BE4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3606" b="80434"/>
              <a:stretch>
                <a:fillRect/>
              </a:stretch>
            </p:blipFill>
            <p:spPr>
              <a:xfrm>
                <a:off x="3010436" y="5483627"/>
                <a:ext cx="6405045" cy="723088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80FD6C2D-9EE6-EBFB-D616-89417EE339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24" t="48917" r="5536" b="18642"/>
              <a:stretch>
                <a:fillRect/>
              </a:stretch>
            </p:blipFill>
            <p:spPr>
              <a:xfrm>
                <a:off x="148492" y="4001476"/>
                <a:ext cx="5975500" cy="1412753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C4112DF-8BDE-D7EB-D4ED-816A87E4E7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389" b="60315"/>
              <a:stretch>
                <a:fillRect/>
              </a:stretch>
            </p:blipFill>
            <p:spPr>
              <a:xfrm>
                <a:off x="5903914" y="3757821"/>
                <a:ext cx="6405045" cy="164463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842AFD87-DBA5-3FFC-82E4-E887332117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6079" b="52805"/>
              <a:stretch>
                <a:fillRect/>
              </a:stretch>
            </p:blipFill>
            <p:spPr>
              <a:xfrm>
                <a:off x="149987" y="2041424"/>
                <a:ext cx="6362671" cy="213841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991487E-4B02-3992-2BF7-43B078427E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379" t="41047" r="5536" b="52476"/>
              <a:stretch>
                <a:fillRect/>
              </a:stretch>
            </p:blipFill>
            <p:spPr>
              <a:xfrm>
                <a:off x="2368930" y="5145273"/>
                <a:ext cx="3912522" cy="293469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80CF2AED-A2A5-27A7-7EC0-C0A7E42211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381" t="41938" r="83646" b="51045"/>
              <a:stretch>
                <a:fillRect/>
              </a:stretch>
            </p:blipFill>
            <p:spPr>
              <a:xfrm>
                <a:off x="558735" y="5414229"/>
                <a:ext cx="959045" cy="317938"/>
              </a:xfrm>
              <a:prstGeom prst="rect">
                <a:avLst/>
              </a:prstGeom>
            </p:spPr>
          </p:pic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9B0E97A0-1F14-B403-810E-B875BD064E5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1841" y="4324839"/>
                <a:ext cx="38866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AC383E68-AAA4-C34B-9C03-7EA00FC9F4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288" t="46584" r="28362" b="50937"/>
              <a:stretch>
                <a:fillRect/>
              </a:stretch>
            </p:blipFill>
            <p:spPr>
              <a:xfrm>
                <a:off x="1683099" y="3901650"/>
                <a:ext cx="2994410" cy="107934"/>
              </a:xfrm>
              <a:prstGeom prst="rect">
                <a:avLst/>
              </a:prstGeom>
            </p:spPr>
          </p:pic>
        </p:grpSp>
      </p:grpSp>
      <p:sp>
        <p:nvSpPr>
          <p:cNvPr id="470" name="Rounded Rectangle 24"/>
          <p:cNvSpPr/>
          <p:nvPr/>
        </p:nvSpPr>
        <p:spPr>
          <a:xfrm>
            <a:off x="1790760" y="1318963"/>
            <a:ext cx="562148" cy="1455348"/>
          </a:xfrm>
          <a:prstGeom prst="roundRect">
            <a:avLst>
              <a:gd name="adj" fmla="val 16667"/>
            </a:avLst>
          </a:prstGeom>
          <a:solidFill>
            <a:srgbClr val="767171">
              <a:alpha val="50000"/>
            </a:srgb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76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094800" flipH="1">
            <a:off x="4104981" y="4280201"/>
            <a:ext cx="2629671" cy="212498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2" descr="Picture 2">
            <a:extLst>
              <a:ext uri="{FF2B5EF4-FFF2-40B4-BE49-F238E27FC236}">
                <a16:creationId xmlns:a16="http://schemas.microsoft.com/office/drawing/2014/main" id="{7A4BBE8F-370A-96F5-8DFF-A5ADC0BAA6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077093" flipH="1" flipV="1">
            <a:off x="2254639" y="1001128"/>
            <a:ext cx="3703384" cy="914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35" descr="Picture 35">
            <a:extLst>
              <a:ext uri="{FF2B5EF4-FFF2-40B4-BE49-F238E27FC236}">
                <a16:creationId xmlns:a16="http://schemas.microsoft.com/office/drawing/2014/main" id="{E54E0F97-A96D-BAED-6B4F-48CA15E1B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0277" y="1569432"/>
            <a:ext cx="4830964" cy="3623222"/>
          </a:xfrm>
          <a:prstGeom prst="rect">
            <a:avLst/>
          </a:prstGeom>
          <a:ln w="127000" cap="rnd">
            <a:solidFill>
              <a:srgbClr val="944CF0"/>
            </a:solidFill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C0B01DA5-81D6-DA93-3940-8722AFE15D48}"/>
              </a:ext>
            </a:extLst>
          </p:cNvPr>
          <p:cNvSpPr/>
          <p:nvPr/>
        </p:nvSpPr>
        <p:spPr>
          <a:xfrm>
            <a:off x="3526892" y="3038366"/>
            <a:ext cx="1933935" cy="1580229"/>
          </a:xfrm>
          <a:prstGeom prst="roundRect">
            <a:avLst>
              <a:gd name="adj" fmla="val 16667"/>
            </a:avLst>
          </a:prstGeom>
          <a:solidFill>
            <a:srgbClr val="767171">
              <a:alpha val="50000"/>
            </a:srgbClr>
          </a:solidFill>
          <a:ln w="254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78001BF-5FCF-99EE-F91E-32891EC6371D}"/>
              </a:ext>
            </a:extLst>
          </p:cNvPr>
          <p:cNvGrpSpPr/>
          <p:nvPr/>
        </p:nvGrpSpPr>
        <p:grpSpPr>
          <a:xfrm>
            <a:off x="-1" y="378357"/>
            <a:ext cx="5791202" cy="738664"/>
            <a:chOff x="0" y="378357"/>
            <a:chExt cx="6134079" cy="738664"/>
          </a:xfrm>
        </p:grpSpPr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36827157-1690-1B57-3C2C-806E753EE02B}"/>
                </a:ext>
              </a:extLst>
            </p:cNvPr>
            <p:cNvSpPr txBox="1"/>
            <p:nvPr/>
          </p:nvSpPr>
          <p:spPr>
            <a:xfrm>
              <a:off x="0" y="378357"/>
              <a:ext cx="5698099" cy="7386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4200">
                  <a:solidFill>
                    <a:srgbClr val="3B3838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defRPr>
              </a:pPr>
              <a:r>
                <a:rPr lang="en-US" dirty="0"/>
                <a:t>The </a:t>
              </a:r>
              <a:r>
                <a:rPr lang="en-US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lin ang="10800000" scaled="0"/>
                  </a:gradFill>
                </a:rPr>
                <a:t>CLEAR </a:t>
              </a:r>
              <a:r>
                <a:rPr lang="en-US" dirty="0"/>
                <a:t>facility</a:t>
              </a:r>
              <a:endParaRPr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0"/>
                </a:gradFill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E06E68B-C0EC-9F35-5EFD-5341575D706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117021"/>
              <a:ext cx="6134079" cy="0"/>
            </a:xfrm>
            <a:prstGeom prst="straightConnector1">
              <a:avLst/>
            </a:prstGeom>
            <a:noFill/>
            <a:ln w="63500" cap="flat">
              <a:gradFill flip="none" rotWithShape="1">
                <a:gsLst>
                  <a:gs pos="0">
                    <a:srgbClr val="ED7DE0"/>
                  </a:gs>
                  <a:gs pos="100000">
                    <a:srgbClr val="7D3CFD"/>
                  </a:gs>
                </a:gsLst>
                <a:lin ang="0" scaled="1"/>
                <a:tileRect/>
              </a:gradFill>
              <a:prstDash val="solid"/>
              <a:miter lim="800000"/>
              <a:tailEnd type="diamon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9B4AE107-82BE-ED8A-20E1-154A9FE9EB16}"/>
              </a:ext>
            </a:extLst>
          </p:cNvPr>
          <p:cNvGrpSpPr/>
          <p:nvPr/>
        </p:nvGrpSpPr>
        <p:grpSpPr>
          <a:xfrm>
            <a:off x="260348" y="6574431"/>
            <a:ext cx="11671304" cy="276997"/>
            <a:chOff x="49147" y="0"/>
            <a:chExt cx="11671303" cy="276996"/>
          </a:xfrm>
        </p:grpSpPr>
        <p:sp>
          <p:nvSpPr>
            <p:cNvPr id="3" name="Straight Connector 1">
              <a:extLst>
                <a:ext uri="{FF2B5EF4-FFF2-40B4-BE49-F238E27FC236}">
                  <a16:creationId xmlns:a16="http://schemas.microsoft.com/office/drawing/2014/main" id="{86ABC00B-0A53-40BC-D9E8-C45671B47DE6}"/>
                </a:ext>
              </a:extLst>
            </p:cNvPr>
            <p:cNvSpPr/>
            <p:nvPr/>
          </p:nvSpPr>
          <p:spPr>
            <a:xfrm>
              <a:off x="49148" y="0"/>
              <a:ext cx="11671302" cy="1"/>
            </a:xfrm>
            <a:prstGeom prst="line">
              <a:avLst/>
            </a:prstGeom>
            <a:noFill/>
            <a:ln w="38100" cap="rnd">
              <a:solidFill>
                <a:srgbClr val="9A4FF1"/>
              </a:solidFill>
              <a:prstDash val="solid"/>
              <a:miter lim="800000"/>
              <a:headEnd type="diamond" w="med" len="med"/>
              <a:tailEnd type="diamond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906CC41D-0B09-DCC7-496F-7B1CFDB98BF9}"/>
                </a:ext>
              </a:extLst>
            </p:cNvPr>
            <p:cNvSpPr txBox="1"/>
            <p:nvPr/>
          </p:nvSpPr>
          <p:spPr>
            <a:xfrm>
              <a:off x="49147" y="0"/>
              <a:ext cx="11671302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/>
              </a:pPr>
              <a:r>
                <a:rPr lang="en-US" dirty="0"/>
                <a:t>FINal  EURO-LABS - 2026</a:t>
              </a:r>
              <a:r>
                <a:rPr dirty="0"/>
                <a:t>			</a:t>
              </a:r>
              <a:r>
                <a:rPr u="sng" dirty="0">
                  <a:solidFill>
                    <a:srgbClr val="0563C1"/>
                  </a:solidFill>
                  <a:uFill>
                    <a:solidFill>
                      <a:srgbClr val="0563C1"/>
                    </a:solidFill>
                  </a:uFill>
                  <a:hlinkClick r:id="rId7"/>
                </a:rPr>
                <a:t>antonio.gilardi@cern.ch</a:t>
              </a:r>
              <a:r>
                <a:rPr dirty="0"/>
                <a:t>				             	</a:t>
              </a:r>
              <a:r>
                <a:rPr lang="en-US" dirty="0"/>
                <a:t>                        </a:t>
              </a:r>
              <a:r>
                <a:rPr dirty="0"/>
                <a:t>0</a:t>
              </a:r>
              <a:r>
                <a:rPr lang="en-US" dirty="0"/>
                <a:t>9</a:t>
              </a:r>
              <a:r>
                <a:rPr dirty="0"/>
                <a:t>/</a:t>
              </a:r>
              <a:r>
                <a:rPr lang="en-US" dirty="0"/>
                <a:t>32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"/>
            <a:ea typeface="Montserrat"/>
            <a:cs typeface="Montserrat"/>
            <a:sym typeface="Montserra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"/>
            <a:ea typeface="Montserrat"/>
            <a:cs typeface="Montserrat"/>
            <a:sym typeface="Montserra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"/>
            <a:ea typeface="Montserrat"/>
            <a:cs typeface="Montserrat"/>
            <a:sym typeface="Montserra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"/>
            <a:ea typeface="Montserrat"/>
            <a:cs typeface="Montserrat"/>
            <a:sym typeface="Montserra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13657</TotalTime>
  <Words>1888</Words>
  <Application>Microsoft Macintosh PowerPoint</Application>
  <PresentationFormat>Widescreen</PresentationFormat>
  <Paragraphs>253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Aptos</vt:lpstr>
      <vt:lpstr>Arial</vt:lpstr>
      <vt:lpstr>Calibri</vt:lpstr>
      <vt:lpstr>Cambria Math</vt:lpstr>
      <vt:lpstr>Liberation Sans</vt:lpstr>
      <vt:lpstr>Montserrat</vt:lpstr>
      <vt:lpstr>Montserrat ExtraBold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Antonio Gilardi</cp:lastModifiedBy>
  <cp:revision>73</cp:revision>
  <dcterms:modified xsi:type="dcterms:W3CDTF">2026-06-30T22:28:58Z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d0b24d-6422-44b0-b3de-abb3a9e8c81a_Enabled">
    <vt:lpwstr>true</vt:lpwstr>
  </property>
  <property fmtid="{D5CDD505-2E9C-101B-9397-08002B2CF9AE}" pid="3" name="MSIP_Label_2ad0b24d-6422-44b0-b3de-abb3a9e8c81a_SetDate">
    <vt:lpwstr>2026-02-26T08:52:17Z</vt:lpwstr>
  </property>
  <property fmtid="{D5CDD505-2E9C-101B-9397-08002B2CF9AE}" pid="4" name="MSIP_Label_2ad0b24d-6422-44b0-b3de-abb3a9e8c81a_Method">
    <vt:lpwstr>Standard</vt:lpwstr>
  </property>
  <property fmtid="{D5CDD505-2E9C-101B-9397-08002B2CF9AE}" pid="5" name="MSIP_Label_2ad0b24d-6422-44b0-b3de-abb3a9e8c81a_Name">
    <vt:lpwstr>defa4170-0d19-0005-0004-bc88714345d2</vt:lpwstr>
  </property>
  <property fmtid="{D5CDD505-2E9C-101B-9397-08002B2CF9AE}" pid="6" name="MSIP_Label_2ad0b24d-6422-44b0-b3de-abb3a9e8c81a_SiteId">
    <vt:lpwstr>2fcfe26a-bb62-46b0-b1e3-28f9da0c45fd</vt:lpwstr>
  </property>
  <property fmtid="{D5CDD505-2E9C-101B-9397-08002B2CF9AE}" pid="7" name="MSIP_Label_2ad0b24d-6422-44b0-b3de-abb3a9e8c81a_ActionId">
    <vt:lpwstr>d60e2397-eb80-4cba-9bef-62527d83b3f7</vt:lpwstr>
  </property>
  <property fmtid="{D5CDD505-2E9C-101B-9397-08002B2CF9AE}" pid="8" name="MSIP_Label_2ad0b24d-6422-44b0-b3de-abb3a9e8c81a_ContentBits">
    <vt:lpwstr>0</vt:lpwstr>
  </property>
  <property fmtid="{D5CDD505-2E9C-101B-9397-08002B2CF9AE}" pid="9" name="MSIP_Label_2ad0b24d-6422-44b0-b3de-abb3a9e8c81a_Tag">
    <vt:lpwstr>50, 3, 0, 1</vt:lpwstr>
  </property>
</Properties>
</file>