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4" r:id="rId4"/>
  </p:sldMasterIdLst>
  <p:notesMasterIdLst>
    <p:notesMasterId r:id="rId32"/>
  </p:notesMasterIdLst>
  <p:handoutMasterIdLst>
    <p:handoutMasterId r:id="rId33"/>
  </p:handoutMasterIdLst>
  <p:sldIdLst>
    <p:sldId id="470" r:id="rId5"/>
    <p:sldId id="462" r:id="rId6"/>
    <p:sldId id="463" r:id="rId7"/>
    <p:sldId id="473" r:id="rId8"/>
    <p:sldId id="468" r:id="rId9"/>
    <p:sldId id="464" r:id="rId10"/>
    <p:sldId id="471" r:id="rId11"/>
    <p:sldId id="486" r:id="rId12"/>
    <p:sldId id="466" r:id="rId13"/>
    <p:sldId id="474" r:id="rId14"/>
    <p:sldId id="443" r:id="rId15"/>
    <p:sldId id="469" r:id="rId16"/>
    <p:sldId id="482" r:id="rId17"/>
    <p:sldId id="484" r:id="rId18"/>
    <p:sldId id="485" r:id="rId19"/>
    <p:sldId id="444" r:id="rId20"/>
    <p:sldId id="472" r:id="rId21"/>
    <p:sldId id="493" r:id="rId22"/>
    <p:sldId id="492" r:id="rId23"/>
    <p:sldId id="497" r:id="rId24"/>
    <p:sldId id="498" r:id="rId25"/>
    <p:sldId id="487" r:id="rId26"/>
    <p:sldId id="489" r:id="rId27"/>
    <p:sldId id="494" r:id="rId28"/>
    <p:sldId id="495" r:id="rId29"/>
    <p:sldId id="496" r:id="rId30"/>
    <p:sldId id="491" r:id="rId31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2" userDrawn="1">
          <p15:clr>
            <a:srgbClr val="A4A3A4"/>
          </p15:clr>
        </p15:guide>
        <p15:guide id="2" pos="3840">
          <p15:clr>
            <a:srgbClr val="A4A3A4"/>
          </p15:clr>
        </p15:guide>
        <p15:guide id="4" pos="461" userDrawn="1">
          <p15:clr>
            <a:srgbClr val="A4A3A4"/>
          </p15:clr>
        </p15:guide>
        <p15:guide id="5" orient="horz" pos="68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rt Croonenborghs" initials="BC" lastIdx="1" clrIdx="0"/>
  <p:cmAuthor id="2" name="Bart Croonenborghs" initials="BC [2]" lastIdx="1" clrIdx="1"/>
  <p:cmAuthor id="3" name="Bart Croonenborghs" initials="BC [3]" lastIdx="1" clrIdx="2"/>
  <p:cmAuthor id="4" name="Bart Croonenborghs" initials="BC [4]" lastIdx="1" clrIdx="3"/>
  <p:cmAuthor id="5" name="Bart Croonenborghs" initials="BC [5]" lastIdx="1" clrIdx="4"/>
  <p:cmAuthor id="6" name="Bart Croonenborghs" initials="BC [6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80"/>
    <a:srgbClr val="443B4A"/>
    <a:srgbClr val="87FF70"/>
    <a:srgbClr val="FF2400"/>
    <a:srgbClr val="7F7F7F"/>
    <a:srgbClr val="669C35"/>
    <a:srgbClr val="FF5000"/>
    <a:srgbClr val="00339F"/>
    <a:srgbClr val="80FFB4"/>
    <a:srgbClr val="8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Geen stijl, gee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–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DA37D80-6434-44D0-A028-1B22A696006F}" styleName="Light Style 3 –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Medium Style 1 –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3201"/>
    <p:restoredTop sz="78613"/>
  </p:normalViewPr>
  <p:slideViewPr>
    <p:cSldViewPr snapToGrid="0" snapToObjects="1">
      <p:cViewPr varScale="1">
        <p:scale>
          <a:sx n="100" d="100"/>
          <a:sy n="100" d="100"/>
        </p:scale>
        <p:origin x="184" y="952"/>
      </p:cViewPr>
      <p:guideLst>
        <p:guide orient="horz" pos="3362"/>
        <p:guide pos="3840"/>
        <p:guide pos="461"/>
        <p:guide orient="horz" pos="6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68" d="100"/>
          <a:sy n="168" d="100"/>
        </p:scale>
        <p:origin x="5640" y="20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504000" y="360000"/>
            <a:ext cx="2700000" cy="360000"/>
          </a:xfrm>
          <a:prstGeom prst="rect">
            <a:avLst/>
          </a:prstGeom>
        </p:spPr>
        <p:txBody>
          <a:bodyPr vert="horz" lIns="90000" tIns="45720" rIns="91440" bIns="45720" rtlCol="0"/>
          <a:lstStyle>
            <a:lvl1pPr algn="l">
              <a:defRPr sz="1200"/>
            </a:lvl1pPr>
          </a:lstStyle>
          <a:p>
            <a:r>
              <a:rPr lang="nl-NL" dirty="0">
                <a:solidFill>
                  <a:srgbClr val="FF5000"/>
                </a:solidFill>
                <a:latin typeface="Verdana" charset="0"/>
                <a:ea typeface="Verdana" charset="0"/>
                <a:cs typeface="Verdana" charset="0"/>
              </a:rPr>
              <a:t>Kop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601800" y="360000"/>
            <a:ext cx="2700000" cy="360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r">
              <a:defRPr sz="1200"/>
            </a:lvl1pPr>
          </a:lstStyle>
          <a:p>
            <a:fld id="{3641F209-651F-0F41-BFD2-F912A64A264C}" type="datetime1">
              <a:rPr lang="en-US" smtClean="0">
                <a:solidFill>
                  <a:srgbClr val="FF5000"/>
                </a:solidFill>
              </a:rPr>
              <a:t>6/9/26</a:t>
            </a:fld>
            <a:endParaRPr lang="nl-NL" dirty="0">
              <a:solidFill>
                <a:srgbClr val="FF5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504000" y="8508775"/>
            <a:ext cx="2971800" cy="360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200"/>
            </a:lvl1pPr>
          </a:lstStyle>
          <a:p>
            <a:r>
              <a:rPr lang="nl-NL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Voet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601800" y="8506800"/>
            <a:ext cx="2700000" cy="360000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/>
            </a:lvl1pPr>
          </a:lstStyle>
          <a:p>
            <a:fld id="{B2B4E666-D715-AD48-99EC-80D1C3222789}" type="slidenum">
              <a:rPr lang="nl-NL" smtClean="0">
                <a:solidFill>
                  <a:srgbClr val="0033A0"/>
                </a:solidFill>
              </a:rPr>
              <a:t>‹#›</a:t>
            </a:fld>
            <a:endParaRPr lang="nl-NL" dirty="0">
              <a:solidFill>
                <a:srgbClr val="0033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39632"/>
      </p:ext>
    </p:extLst>
  </p:cSld>
  <p:clrMap bg1="lt1" tx1="dk1" bg2="lt2" tx2="dk2" accent1="accent1" accent2="accent2" accent3="accent3" accent4="accent4" accent5="accent5" accent6="accent6" hlink="hlink" folHlink="folHlink"/>
  <p:hf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684000" y="540000"/>
            <a:ext cx="2700000" cy="360000"/>
          </a:xfrm>
          <a:prstGeom prst="rect">
            <a:avLst/>
          </a:prstGeom>
          <a:solidFill>
            <a:srgbClr val="0033A0"/>
          </a:solidFill>
        </p:spPr>
        <p:txBody>
          <a:bodyPr vert="horz" lIns="90000" tIns="45720" rIns="91440" bIns="45720" rtlCol="0" anchor="ctr" anchorCtr="0"/>
          <a:lstStyle>
            <a:lvl1pPr algn="l">
              <a:defRPr sz="120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nl-NL"/>
              <a:t>Kop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537000" y="540000"/>
            <a:ext cx="2700000" cy="360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r">
              <a:defRPr sz="90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08FA70CE-C205-954E-9BB8-F61F8DCC45A7}" type="datetime1">
              <a:rPr lang="en-US" smtClean="0"/>
              <a:t>6/9/26</a:t>
            </a:fld>
            <a:endParaRPr lang="nl-NL" dirty="0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720000" y="8280000"/>
            <a:ext cx="2700000" cy="360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l">
              <a:defRPr sz="1000">
                <a:solidFill>
                  <a:srgbClr val="FF500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nl-NL" dirty="0"/>
              <a:t>Voet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537000" y="8280000"/>
            <a:ext cx="2700000" cy="360000"/>
          </a:xfrm>
          <a:prstGeom prst="rect">
            <a:avLst/>
          </a:prstGeom>
        </p:spPr>
        <p:txBody>
          <a:bodyPr vert="horz" lIns="90000" tIns="45720" rIns="91440" bIns="45720" rtlCol="0" anchor="ctr" anchorCtr="0"/>
          <a:lstStyle>
            <a:lvl1pPr algn="r">
              <a:defRPr sz="900">
                <a:solidFill>
                  <a:srgbClr val="FF5000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9FDDC29C-F309-0C44-B1DF-48E28FDE6E46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7689884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Campaign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93" b="33640"/>
          <a:stretch/>
        </p:blipFill>
        <p:spPr>
          <a:xfrm>
            <a:off x="1166" y="0"/>
            <a:ext cx="12190834" cy="4890052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1167" y="0"/>
            <a:ext cx="12190833" cy="4890052"/>
          </a:xfrm>
          <a:prstGeom prst="rect">
            <a:avLst/>
          </a:prstGeom>
          <a:solidFill>
            <a:schemeClr val="accent1">
              <a:alpha val="52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2532948"/>
            <a:ext cx="1341764" cy="335852"/>
          </a:xfrm>
          <a:solidFill>
            <a:schemeClr val="accent1"/>
          </a:solidFill>
        </p:spPr>
        <p:txBody>
          <a:bodyPr wrap="none" lIns="0" tIns="36000" rIns="108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3687709"/>
            <a:ext cx="2416879" cy="233910"/>
          </a:xfr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Name speaker</a:t>
            </a:r>
          </a:p>
        </p:txBody>
      </p:sp>
      <p:sp>
        <p:nvSpPr>
          <p:cNvPr id="8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2057160"/>
            <a:ext cx="4827394" cy="424150"/>
          </a:xfrm>
        </p:spPr>
        <p:txBody>
          <a:bodyPr tIns="36000" bIns="0"/>
          <a:lstStyle>
            <a:lvl1pPr>
              <a:defRPr sz="2800" strike="noStrike" baseline="0"/>
            </a:lvl1pPr>
          </a:lstStyle>
          <a:p>
            <a:r>
              <a:rPr lang="en-GB" noProof="0" dirty="0"/>
              <a:t>Title of presentation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4" y="5346442"/>
            <a:ext cx="3189618" cy="1124340"/>
          </a:xfrm>
          <a:prstGeom prst="rect">
            <a:avLst/>
          </a:prstGeom>
        </p:spPr>
      </p:pic>
      <p:sp>
        <p:nvSpPr>
          <p:cNvPr id="11" name="Vrije vorm 10"/>
          <p:cNvSpPr/>
          <p:nvPr userDrawn="1"/>
        </p:nvSpPr>
        <p:spPr>
          <a:xfrm>
            <a:off x="9546040" y="0"/>
            <a:ext cx="2645960" cy="6866513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Campaign Image Base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Afbeelding 9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093" b="33640"/>
          <a:stretch/>
        </p:blipFill>
        <p:spPr>
          <a:xfrm>
            <a:off x="1166" y="0"/>
            <a:ext cx="12190834" cy="4890052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1167" y="-10170"/>
            <a:ext cx="12190833" cy="4890052"/>
          </a:xfrm>
          <a:prstGeom prst="rect">
            <a:avLst/>
          </a:prstGeom>
          <a:solidFill>
            <a:schemeClr val="accent1">
              <a:alpha val="52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4040169" y="2180885"/>
            <a:ext cx="1341764" cy="335852"/>
          </a:xfrm>
          <a:solidFill>
            <a:schemeClr val="accent1"/>
          </a:solidFill>
        </p:spPr>
        <p:txBody>
          <a:bodyPr wrap="none" lIns="0" tIns="36000" rIns="108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6" name="Tijdelijke aanduiding voor tekst 5"/>
          <p:cNvSpPr>
            <a:spLocks noGrp="1"/>
          </p:cNvSpPr>
          <p:nvPr>
            <p:ph type="body" sz="quarter" idx="13" hasCustomPrompt="1"/>
          </p:nvPr>
        </p:nvSpPr>
        <p:spPr>
          <a:xfrm>
            <a:off x="4040169" y="2928619"/>
            <a:ext cx="2416879" cy="233910"/>
          </a:xfr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en-GB" dirty="0"/>
              <a:t>Name speaker</a:t>
            </a:r>
          </a:p>
        </p:txBody>
      </p:sp>
      <p:sp>
        <p:nvSpPr>
          <p:cNvPr id="8" name="Titel 3"/>
          <p:cNvSpPr>
            <a:spLocks noGrp="1"/>
          </p:cNvSpPr>
          <p:nvPr>
            <p:ph type="title" hasCustomPrompt="1"/>
          </p:nvPr>
        </p:nvSpPr>
        <p:spPr>
          <a:xfrm>
            <a:off x="4040169" y="1691413"/>
            <a:ext cx="4827394" cy="424150"/>
          </a:xfrm>
        </p:spPr>
        <p:txBody>
          <a:bodyPr tIns="36000" bIns="0"/>
          <a:lstStyle>
            <a:lvl1pPr>
              <a:defRPr sz="2800" strike="noStrike" baseline="0"/>
            </a:lvl1pPr>
          </a:lstStyle>
          <a:p>
            <a:r>
              <a:rPr lang="en-GB" noProof="0" dirty="0"/>
              <a:t>Title of presentation</a:t>
            </a:r>
          </a:p>
        </p:txBody>
      </p:sp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4" y="5346442"/>
            <a:ext cx="3189618" cy="1124340"/>
          </a:xfrm>
          <a:prstGeom prst="rect">
            <a:avLst/>
          </a:prstGeom>
        </p:spPr>
      </p:pic>
      <p:sp>
        <p:nvSpPr>
          <p:cNvPr id="11" name="Vrije vorm 10"/>
          <p:cNvSpPr/>
          <p:nvPr userDrawn="1"/>
        </p:nvSpPr>
        <p:spPr>
          <a:xfrm>
            <a:off x="9546040" y="0"/>
            <a:ext cx="2645960" cy="6866513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78B74E89-4368-5E43-A8F9-F79812497F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2347" y="1461341"/>
            <a:ext cx="2404066" cy="240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6663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Campaign Image Colou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"/>
            <a:ext cx="12130370" cy="488407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4" y="5346442"/>
            <a:ext cx="3189618" cy="1124340"/>
          </a:xfrm>
          <a:prstGeom prst="rect">
            <a:avLst/>
          </a:prstGeom>
        </p:spPr>
      </p:pic>
      <p:sp>
        <p:nvSpPr>
          <p:cNvPr id="11" name="Vrije vorm 10"/>
          <p:cNvSpPr/>
          <p:nvPr userDrawn="1"/>
        </p:nvSpPr>
        <p:spPr>
          <a:xfrm>
            <a:off x="9546040" y="0"/>
            <a:ext cx="2645960" cy="6866513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4" name="Groeperen 13"/>
          <p:cNvGrpSpPr/>
          <p:nvPr userDrawn="1"/>
        </p:nvGrpSpPr>
        <p:grpSpPr>
          <a:xfrm>
            <a:off x="1627327" y="1592351"/>
            <a:ext cx="6626127" cy="1662511"/>
            <a:chOff x="7390039" y="2172107"/>
            <a:chExt cx="5647698" cy="1433613"/>
          </a:xfrm>
        </p:grpSpPr>
        <p:sp>
          <p:nvSpPr>
            <p:cNvPr id="15" name="Rechthoek 14"/>
            <p:cNvSpPr/>
            <p:nvPr/>
          </p:nvSpPr>
          <p:spPr>
            <a:xfrm>
              <a:off x="7390039" y="2172107"/>
              <a:ext cx="5647698" cy="1433612"/>
            </a:xfrm>
            <a:prstGeom prst="rect">
              <a:avLst/>
            </a:prstGeom>
            <a:solidFill>
              <a:srgbClr val="00329F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600" dirty="0" err="1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endParaRPr>
            </a:p>
          </p:txBody>
        </p:sp>
        <p:sp>
          <p:nvSpPr>
            <p:cNvPr id="16" name="Tijdelijke aanduiding voor tekst 17"/>
            <p:cNvSpPr txBox="1">
              <a:spLocks/>
            </p:cNvSpPr>
            <p:nvPr/>
          </p:nvSpPr>
          <p:spPr>
            <a:xfrm rot="10800000">
              <a:off x="12456024" y="2172108"/>
              <a:ext cx="581712" cy="1433612"/>
            </a:xfrm>
            <a:prstGeom prst="rtTriangle">
              <a:avLst/>
            </a:prstGeom>
            <a:solidFill>
              <a:schemeClr val="accent2"/>
            </a:solidFill>
          </p:spPr>
          <p:txBody>
            <a:bodyPr vert="horz" lIns="90000" tIns="45720" rIns="91440" bIns="45720" rtlCol="0">
              <a:noAutofit/>
            </a:bodyPr>
            <a:lstStyle>
              <a:lvl1pPr marL="0" indent="0" algn="l" defTabSz="914377" rtl="0" eaLnBrk="1" latinLnBrk="0" hangingPunct="1">
                <a:lnSpc>
                  <a:spcPct val="95000"/>
                </a:lnSpc>
                <a:spcBef>
                  <a:spcPts val="1000"/>
                </a:spcBef>
                <a:spcAft>
                  <a:spcPts val="1000"/>
                </a:spcAft>
                <a:buFont typeface="Arial" charset="0"/>
                <a:buNone/>
                <a:defRPr sz="16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1pPr>
              <a:lvl2pPr marL="268288" indent="-257175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rgbClr val="FF5000"/>
                </a:buClr>
                <a:buSzPct val="90000"/>
                <a:buFont typeface="LucidaGrande" charset="0"/>
                <a:buChar char="▶︎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2pPr>
              <a:lvl3pPr marL="671513" indent="-220663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chemeClr val="bg1">
                    <a:lumMod val="50000"/>
                  </a:schemeClr>
                </a:buClr>
                <a:buSzPct val="90000"/>
                <a:buFont typeface="LucidaGrande" charset="0"/>
                <a:buChar char="▶︎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3pPr>
              <a:lvl4pPr marL="1073150" indent="-219075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rgbClr val="FF5000"/>
                </a:buClr>
                <a:buFont typeface="Arial"/>
                <a:buChar char="•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4pPr>
              <a:lvl5pPr marL="1244600" indent="0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chemeClr val="bg1">
                    <a:lumMod val="50000"/>
                  </a:schemeClr>
                </a:buClr>
                <a:buFont typeface="Arial"/>
                <a:buNone/>
                <a:tabLst/>
                <a:defRPr sz="1400" kern="1200" baseline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sp>
        <p:nvSpPr>
          <p:cNvPr id="8" name="Titel 3"/>
          <p:cNvSpPr>
            <a:spLocks noGrp="1"/>
          </p:cNvSpPr>
          <p:nvPr>
            <p:ph type="title" hasCustomPrompt="1"/>
          </p:nvPr>
        </p:nvSpPr>
        <p:spPr>
          <a:xfrm>
            <a:off x="1861514" y="1701579"/>
            <a:ext cx="5429831" cy="816975"/>
          </a:xfrm>
          <a:noFill/>
        </p:spPr>
        <p:txBody>
          <a:bodyPr tIns="0" rIns="0" bIns="0" anchor="b">
            <a:noAutofit/>
          </a:bodyPr>
          <a:lstStyle>
            <a:lvl1pPr marL="12700" indent="0">
              <a:tabLst/>
              <a:defRPr sz="2800" strike="noStrike" baseline="0"/>
            </a:lvl1pPr>
          </a:lstStyle>
          <a:p>
            <a:r>
              <a:rPr lang="en-GB" noProof="0" dirty="0"/>
              <a:t>Title of presentation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1861514" y="2600238"/>
            <a:ext cx="1309654" cy="241023"/>
          </a:xfrm>
          <a:solidFill>
            <a:schemeClr val="accent1"/>
          </a:solidFill>
        </p:spPr>
        <p:txBody>
          <a:bodyPr wrap="none" lIns="0" tIns="0" bIns="36000" anchor="t" anchorCtr="0">
            <a:spAutoFit/>
          </a:bodyPr>
          <a:lstStyle>
            <a:lvl1pPr marL="12700" indent="0" algn="l">
              <a:buNone/>
              <a:tabLst/>
              <a:defRPr lang="nl-NL" sz="1400" i="1" kern="1200" cap="none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dirty="0"/>
              <a:t>Name speaker</a:t>
            </a:r>
          </a:p>
        </p:txBody>
      </p:sp>
    </p:spTree>
    <p:extLst>
      <p:ext uri="{BB962C8B-B14F-4D97-AF65-F5344CB8AC3E}">
        <p14:creationId xmlns:p14="http://schemas.microsoft.com/office/powerpoint/2010/main" val="821473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- Campaign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hthoek 9"/>
          <p:cNvSpPr/>
          <p:nvPr userDrawn="1"/>
        </p:nvSpPr>
        <p:spPr>
          <a:xfrm>
            <a:off x="1167" y="0"/>
            <a:ext cx="12190833" cy="6866585"/>
          </a:xfrm>
          <a:prstGeom prst="rect">
            <a:avLst/>
          </a:prstGeom>
          <a:solidFill>
            <a:schemeClr val="accent1">
              <a:alpha val="52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5" name="Rechthoek 14"/>
          <p:cNvSpPr/>
          <p:nvPr/>
        </p:nvSpPr>
        <p:spPr>
          <a:xfrm>
            <a:off x="2406554" y="1979875"/>
            <a:ext cx="7351200" cy="2512800"/>
          </a:xfrm>
          <a:prstGeom prst="rect">
            <a:avLst/>
          </a:prstGeom>
          <a:solidFill>
            <a:srgbClr val="00329F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6" name="Tijdelijke aanduiding voor tekst 17"/>
          <p:cNvSpPr txBox="1">
            <a:spLocks noChangeAspect="1"/>
          </p:cNvSpPr>
          <p:nvPr/>
        </p:nvSpPr>
        <p:spPr>
          <a:xfrm rot="10800000">
            <a:off x="8716751" y="1982234"/>
            <a:ext cx="1031549" cy="2512800"/>
          </a:xfrm>
          <a:prstGeom prst="rtTriangle">
            <a:avLst/>
          </a:prstGeom>
          <a:solidFill>
            <a:schemeClr val="accent2"/>
          </a:solidFill>
        </p:spPr>
        <p:txBody>
          <a:bodyPr vert="horz" lIns="90000" tIns="45720" rIns="91440" bIns="45720" rtlCol="0">
            <a:noAutofit/>
          </a:bodyPr>
          <a:lstStyle>
            <a:lvl1pPr marL="0" indent="0" algn="l" defTabSz="914377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None/>
              <a:defRPr sz="16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268288" indent="-257175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SzPct val="90000"/>
              <a:buFont typeface="LucidaGrande" charset="0"/>
              <a:buChar char="▶︎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671513" indent="-220663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SzPct val="90000"/>
              <a:buFont typeface="LucidaGrande" charset="0"/>
              <a:buChar char="▶︎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73150" indent="-219075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Font typeface="Arial"/>
              <a:buChar char="•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244600" indent="0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tabLst/>
              <a:defRPr sz="1400" kern="1200" baseline="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C8B93750-7C61-3A41-B865-A59E08EC12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14930" y="3024199"/>
            <a:ext cx="5030357" cy="424150"/>
          </a:xfrm>
          <a:noFill/>
        </p:spPr>
        <p:txBody>
          <a:bodyPr wrap="square" tIns="36000" rIns="36000" bIns="0" anchor="ctr">
            <a:spAutoFit/>
          </a:bodyPr>
          <a:lstStyle>
            <a:lvl1pPr marL="12700" indent="0">
              <a:tabLst/>
              <a:defRPr sz="2800" strike="noStrike" baseline="0"/>
            </a:lvl1pPr>
          </a:lstStyle>
          <a:p>
            <a:r>
              <a:rPr lang="en-GB" noProof="0" dirty="0"/>
              <a:t>Add chapter title</a:t>
            </a:r>
          </a:p>
        </p:txBody>
      </p:sp>
    </p:spTree>
    <p:extLst>
      <p:ext uri="{BB962C8B-B14F-4D97-AF65-F5344CB8AC3E}">
        <p14:creationId xmlns:p14="http://schemas.microsoft.com/office/powerpoint/2010/main" val="5867911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hoek 14"/>
          <p:cNvSpPr/>
          <p:nvPr/>
        </p:nvSpPr>
        <p:spPr>
          <a:xfrm>
            <a:off x="1654508" y="2172600"/>
            <a:ext cx="7351200" cy="2512800"/>
          </a:xfrm>
          <a:prstGeom prst="rect">
            <a:avLst/>
          </a:prstGeom>
          <a:solidFill>
            <a:srgbClr val="00329F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7" name="Vrije vorm 6"/>
          <p:cNvSpPr/>
          <p:nvPr userDrawn="1"/>
        </p:nvSpPr>
        <p:spPr>
          <a:xfrm>
            <a:off x="9546040" y="0"/>
            <a:ext cx="2645960" cy="6866513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Titel 3">
            <a:extLst>
              <a:ext uri="{FF2B5EF4-FFF2-40B4-BE49-F238E27FC236}">
                <a16:creationId xmlns:a16="http://schemas.microsoft.com/office/drawing/2014/main" id="{14C9F8FF-5F36-134C-8409-51F38928F3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35240" y="3170203"/>
            <a:ext cx="5030357" cy="424150"/>
          </a:xfrm>
          <a:noFill/>
        </p:spPr>
        <p:txBody>
          <a:bodyPr wrap="square" tIns="36000" rIns="36000" bIns="0" anchor="ctr">
            <a:spAutoFit/>
          </a:bodyPr>
          <a:lstStyle>
            <a:lvl1pPr marL="12700" indent="0">
              <a:tabLst/>
              <a:defRPr sz="2800" strike="noStrike" baseline="0"/>
            </a:lvl1pPr>
          </a:lstStyle>
          <a:p>
            <a:r>
              <a:rPr lang="en-GB" noProof="0" dirty="0"/>
              <a:t>Add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193080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21009" y="6425187"/>
            <a:ext cx="632790" cy="167915"/>
          </a:xfrm>
        </p:spPr>
        <p:txBody>
          <a:bodyPr/>
          <a:lstStyle/>
          <a:p>
            <a:r>
              <a:rPr lang="en-GB" noProof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9502074-00ED-AB41-9A11-D787D628362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8462209" y="6426826"/>
            <a:ext cx="2407191" cy="167915"/>
          </a:xfrm>
        </p:spPr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688320" y="6425187"/>
            <a:ext cx="665478" cy="174302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1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1990140"/>
            <a:ext cx="9290704" cy="3467100"/>
          </a:xfrm>
        </p:spPr>
        <p:txBody>
          <a:bodyPr/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0" name="Titel 3"/>
          <p:cNvSpPr>
            <a:spLocks noGrp="1"/>
          </p:cNvSpPr>
          <p:nvPr>
            <p:ph type="title" hasCustomPrompt="1"/>
          </p:nvPr>
        </p:nvSpPr>
        <p:spPr>
          <a:xfrm>
            <a:off x="731837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0A629DA-DB62-8945-BF72-3F5D168C4C2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52268" y="6409813"/>
            <a:ext cx="601531" cy="173749"/>
          </a:xfrm>
        </p:spPr>
        <p:txBody>
          <a:bodyPr/>
          <a:lstStyle/>
          <a:p>
            <a:r>
              <a:rPr lang="en-GB" noProof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1990140"/>
            <a:ext cx="6135127" cy="3364843"/>
          </a:xfrm>
        </p:spPr>
        <p:txBody>
          <a:bodyPr/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sz="quarter" idx="14" hasCustomPrompt="1"/>
          </p:nvPr>
        </p:nvSpPr>
        <p:spPr>
          <a:xfrm>
            <a:off x="7404847" y="683763"/>
            <a:ext cx="4126753" cy="4671220"/>
          </a:xfrm>
        </p:spPr>
        <p:txBody>
          <a:bodyPr tIns="144000"/>
          <a:lstStyle>
            <a:lvl1pPr algn="ctr">
              <a:defRPr sz="1200"/>
            </a:lvl1pPr>
          </a:lstStyle>
          <a:p>
            <a:r>
              <a:rPr lang="en-GB" noProof="0" dirty="0"/>
              <a:t>Add image</a:t>
            </a:r>
          </a:p>
        </p:txBody>
      </p:sp>
      <p:sp>
        <p:nvSpPr>
          <p:cNvPr id="13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07B911E-A208-BD43-BA97-504F73DF0A0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39120" y="6425187"/>
            <a:ext cx="61467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1998093"/>
            <a:ext cx="6135127" cy="3364843"/>
          </a:xfrm>
        </p:spPr>
        <p:txBody>
          <a:bodyPr/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0" name="Tijdelijke aanduiding voor afbeelding 2"/>
          <p:cNvSpPr>
            <a:spLocks noGrp="1"/>
          </p:cNvSpPr>
          <p:nvPr>
            <p:ph type="pic" sz="quarter" idx="15" hasCustomPrompt="1"/>
          </p:nvPr>
        </p:nvSpPr>
        <p:spPr>
          <a:xfrm>
            <a:off x="7404846" y="3001305"/>
            <a:ext cx="4177553" cy="2952000"/>
          </a:xfrm>
        </p:spPr>
        <p:txBody>
          <a:bodyPr tIns="144000"/>
          <a:lstStyle>
            <a:lvl1pPr algn="ctr">
              <a:defRPr sz="1200"/>
            </a:lvl1pPr>
          </a:lstStyle>
          <a:p>
            <a:r>
              <a:rPr lang="en-GB" noProof="0" dirty="0"/>
              <a:t>Add image</a:t>
            </a:r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9416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12104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18" name="Tijdelijke aanduiding voor afbeelding 2"/>
          <p:cNvSpPr>
            <a:spLocks noGrp="1"/>
          </p:cNvSpPr>
          <p:nvPr>
            <p:ph type="pic" sz="quarter" idx="16" hasCustomPrompt="1"/>
          </p:nvPr>
        </p:nvSpPr>
        <p:spPr>
          <a:xfrm>
            <a:off x="7404845" y="0"/>
            <a:ext cx="4177553" cy="2952000"/>
          </a:xfrm>
        </p:spPr>
        <p:txBody>
          <a:bodyPr tIns="144000"/>
          <a:lstStyle>
            <a:lvl1pPr algn="ctr">
              <a:defRPr sz="1200"/>
            </a:lvl1pPr>
          </a:lstStyle>
          <a:p>
            <a:r>
              <a:rPr lang="en-GB" noProof="0" dirty="0"/>
              <a:t>Add image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18D8F1E-8F03-8D49-A28B-E1899C3F039D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riang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1990140"/>
            <a:ext cx="7878762" cy="3467100"/>
          </a:xfrm>
        </p:spPr>
        <p:txBody>
          <a:bodyPr/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5" name="Text Placeholder 20"/>
          <p:cNvSpPr>
            <a:spLocks noGrp="1"/>
          </p:cNvSpPr>
          <p:nvPr>
            <p:ph type="body" sz="quarter" idx="17" hasCustomPrompt="1"/>
          </p:nvPr>
        </p:nvSpPr>
        <p:spPr>
          <a:xfrm rot="10800000">
            <a:off x="10634792" y="2198072"/>
            <a:ext cx="1560357" cy="4051154"/>
          </a:xfrm>
          <a:prstGeom prst="rtTriangle">
            <a:avLst/>
          </a:prstGeom>
          <a:solidFill>
            <a:schemeClr val="accent2"/>
          </a:solidFill>
        </p:spPr>
        <p:txBody>
          <a:bodyPr/>
          <a:lstStyle>
            <a:lvl5pPr marL="1244600" indent="0">
              <a:buNone/>
              <a:defRPr baseline="0"/>
            </a:lvl5pPr>
          </a:lstStyle>
          <a:p>
            <a:pPr lvl="4"/>
            <a:r>
              <a:rPr lang="en-US" dirty="0"/>
              <a:t> </a:t>
            </a:r>
          </a:p>
        </p:txBody>
      </p:sp>
      <p:sp>
        <p:nvSpPr>
          <p:cNvPr id="16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7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A4F50E9-71DB-AB41-BAE6-EE706BD2BBC3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Triangle Image BG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jdelijke aanduiding voor afbeelding 2"/>
          <p:cNvSpPr>
            <a:spLocks noGrp="1"/>
          </p:cNvSpPr>
          <p:nvPr>
            <p:ph type="pic" idx="12" hasCustomPrompt="1"/>
          </p:nvPr>
        </p:nvSpPr>
        <p:spPr>
          <a:xfrm>
            <a:off x="-4294" y="0"/>
            <a:ext cx="12196294" cy="5984875"/>
          </a:xfrm>
          <a:solidFill>
            <a:schemeClr val="accent3">
              <a:lumMod val="90000"/>
            </a:schemeClr>
          </a:solidFill>
        </p:spPr>
        <p:txBody>
          <a:bodyPr lIns="2880000" tIns="1475999" rIns="2880000" anchor="t" anchorCtr="0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 noProof="0" dirty="0"/>
              <a:t>Add image</a:t>
            </a: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7" y="1990140"/>
            <a:ext cx="3455782" cy="3467100"/>
          </a:xfrm>
        </p:spPr>
        <p:txBody>
          <a:bodyPr/>
          <a:lstStyle>
            <a:lvl1pPr>
              <a:buClr>
                <a:schemeClr val="bg1"/>
              </a:buClr>
              <a:defRPr sz="1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2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2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2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4" name="Text Placeholder 20"/>
          <p:cNvSpPr>
            <a:spLocks noGrp="1"/>
          </p:cNvSpPr>
          <p:nvPr>
            <p:ph type="body" sz="quarter" idx="17" hasCustomPrompt="1"/>
          </p:nvPr>
        </p:nvSpPr>
        <p:spPr>
          <a:xfrm rot="10800000">
            <a:off x="10634792" y="2198072"/>
            <a:ext cx="1560357" cy="4051154"/>
          </a:xfrm>
          <a:prstGeom prst="rtTriangle">
            <a:avLst/>
          </a:prstGeom>
          <a:solidFill>
            <a:schemeClr val="accent2"/>
          </a:solidFill>
        </p:spPr>
        <p:txBody>
          <a:bodyPr/>
          <a:lstStyle>
            <a:lvl5pPr marL="1244600" indent="0">
              <a:buNone/>
              <a:defRPr baseline="0"/>
            </a:lvl5pPr>
          </a:lstStyle>
          <a:p>
            <a:pPr lvl="4"/>
            <a:r>
              <a:rPr lang="en-US" dirty="0"/>
              <a:t> </a:t>
            </a:r>
          </a:p>
        </p:txBody>
      </p:sp>
      <p:sp>
        <p:nvSpPr>
          <p:cNvPr id="16" name="Titel 3"/>
          <p:cNvSpPr>
            <a:spLocks noGrp="1"/>
          </p:cNvSpPr>
          <p:nvPr>
            <p:ph type="title" hasCustomPrompt="1"/>
          </p:nvPr>
        </p:nvSpPr>
        <p:spPr>
          <a:xfrm>
            <a:off x="731837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7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7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2B97E2E-767C-8B4A-92CD-EB38CFA83681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1990140"/>
            <a:ext cx="4274877" cy="3364843"/>
          </a:xfrm>
        </p:spPr>
        <p:txBody>
          <a:bodyPr/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Tijdelijke aanduiding voor grafiek 4"/>
          <p:cNvSpPr>
            <a:spLocks noGrp="1"/>
          </p:cNvSpPr>
          <p:nvPr>
            <p:ph type="chart" sz="quarter" idx="14" hasCustomPrompt="1"/>
          </p:nvPr>
        </p:nvSpPr>
        <p:spPr>
          <a:xfrm>
            <a:off x="5636302" y="1990725"/>
            <a:ext cx="5717498" cy="336391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noProof="0" dirty="0"/>
              <a:t>Add chart</a:t>
            </a:r>
          </a:p>
        </p:txBody>
      </p:sp>
      <p:sp>
        <p:nvSpPr>
          <p:cNvPr id="13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4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07EFD717-42F0-1E47-8FF1-DE20AA61DBDB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49280" y="6425187"/>
            <a:ext cx="604519" cy="174302"/>
          </a:xfrm>
        </p:spPr>
        <p:txBody>
          <a:bodyPr/>
          <a:lstStyle/>
          <a:p>
            <a:r>
              <a:rPr lang="en-GB" noProof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sz="quarter" idx="15" hasCustomPrompt="1"/>
          </p:nvPr>
        </p:nvSpPr>
        <p:spPr>
          <a:xfrm>
            <a:off x="731839" y="1843089"/>
            <a:ext cx="8412161" cy="3688282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noProof="0" dirty="0"/>
              <a:t>Add table</a:t>
            </a:r>
          </a:p>
        </p:txBody>
      </p:sp>
      <p:sp>
        <p:nvSpPr>
          <p:cNvPr id="10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3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D9ED248F-91F9-EC43-983F-7CF4EE8AC312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 3 - Squar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59440" y="6425187"/>
            <a:ext cx="59435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1357304" y="2169434"/>
            <a:ext cx="2933158" cy="2814942"/>
          </a:xfr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>
                <a:solidFill>
                  <a:schemeClr val="accent1"/>
                </a:solidFill>
              </a:defRPr>
            </a:lvl1pPr>
            <a:lvl2pPr marL="17463" indent="0" algn="ctr">
              <a:buNone/>
              <a:tabLst/>
              <a:defRPr>
                <a:solidFill>
                  <a:schemeClr val="accent1"/>
                </a:solidFill>
              </a:defRPr>
            </a:lvl2pPr>
            <a:lvl3pPr marL="17463" indent="0" algn="ctr">
              <a:buNone/>
              <a:tabLst/>
              <a:defRPr>
                <a:solidFill>
                  <a:schemeClr val="accent1"/>
                </a:solidFill>
              </a:defRPr>
            </a:lvl3pPr>
            <a:lvl4pPr marL="17463" indent="0" algn="ctr">
              <a:buNone/>
              <a:tabLst/>
              <a:defRPr>
                <a:solidFill>
                  <a:schemeClr val="accent1"/>
                </a:solidFill>
              </a:defRPr>
            </a:lvl4pPr>
            <a:lvl5pPr marL="17463" indent="0" algn="ctr">
              <a:buNone/>
              <a:tabLst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4647350" y="2169434"/>
            <a:ext cx="2933158" cy="2814942"/>
          </a:xfr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>
                <a:solidFill>
                  <a:schemeClr val="accent1"/>
                </a:solidFill>
              </a:defRPr>
            </a:lvl1pPr>
            <a:lvl2pPr marL="17463" indent="0" algn="ctr">
              <a:buNone/>
              <a:tabLst/>
              <a:defRPr>
                <a:solidFill>
                  <a:schemeClr val="accent1"/>
                </a:solidFill>
              </a:defRPr>
            </a:lvl2pPr>
            <a:lvl3pPr marL="17463" indent="0" algn="ctr">
              <a:buNone/>
              <a:tabLst/>
              <a:defRPr>
                <a:solidFill>
                  <a:schemeClr val="accent1"/>
                </a:solidFill>
              </a:defRPr>
            </a:lvl3pPr>
            <a:lvl4pPr marL="17463" indent="0" algn="ctr">
              <a:buNone/>
              <a:tabLst/>
              <a:defRPr>
                <a:solidFill>
                  <a:schemeClr val="accent1"/>
                </a:solidFill>
              </a:defRPr>
            </a:lvl4pPr>
            <a:lvl5pPr marL="17463" indent="0" algn="ctr">
              <a:buNone/>
              <a:tabLst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37396" y="2169434"/>
            <a:ext cx="2933158" cy="2814942"/>
          </a:xfrm>
          <a:ln w="4445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>
                <a:solidFill>
                  <a:schemeClr val="accent1"/>
                </a:solidFill>
              </a:defRPr>
            </a:lvl1pPr>
            <a:lvl2pPr marL="17463" indent="0" algn="ctr">
              <a:buNone/>
              <a:tabLst/>
              <a:defRPr>
                <a:solidFill>
                  <a:schemeClr val="accent1"/>
                </a:solidFill>
              </a:defRPr>
            </a:lvl2pPr>
            <a:lvl3pPr marL="17463" indent="0" algn="ctr">
              <a:buNone/>
              <a:tabLst/>
              <a:defRPr>
                <a:solidFill>
                  <a:schemeClr val="accent1"/>
                </a:solidFill>
              </a:defRPr>
            </a:lvl3pPr>
            <a:lvl4pPr marL="17463" indent="0" algn="ctr">
              <a:buNone/>
              <a:tabLst/>
              <a:defRPr>
                <a:solidFill>
                  <a:schemeClr val="accent1"/>
                </a:solidFill>
              </a:defRPr>
            </a:lvl4pPr>
            <a:lvl5pPr marL="17463" indent="0" algn="ctr">
              <a:buNone/>
              <a:tabLst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8ECC15B-C95F-1D4F-B9F7-0027A640DF4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 3 - Square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28960" y="6425187"/>
            <a:ext cx="624839" cy="174302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1357304" y="2169434"/>
            <a:ext cx="2933158" cy="2814942"/>
          </a:xfr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4647350" y="2169434"/>
            <a:ext cx="2933158" cy="2814942"/>
          </a:xfr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37396" y="2169434"/>
            <a:ext cx="2933158" cy="2814942"/>
          </a:xfrm>
          <a:ln w="4445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06797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52926D3-D057-394E-8115-067A53099478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 3 - Circle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52596" y="6425187"/>
            <a:ext cx="601203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1357304" y="216943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4647350" y="216943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37396" y="2169434"/>
            <a:ext cx="2815200" cy="2814942"/>
          </a:xfrm>
          <a:prstGeom prst="ellipse">
            <a:avLst/>
          </a:prstGeom>
          <a:ln w="50800">
            <a:solidFill>
              <a:schemeClr val="accent1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E2B8598-542A-134D-ABF9-0DA73EAA3B3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ics 3 - Circles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52596" y="6425187"/>
            <a:ext cx="601203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1357304" y="2169434"/>
            <a:ext cx="2815200" cy="2814942"/>
          </a:xfrm>
          <a:prstGeom prst="ellipse">
            <a:avLst/>
          </a:prstGeom>
          <a:ln w="5080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7" name="Tijdelijke aanduiding voor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4647350" y="2169434"/>
            <a:ext cx="2815200" cy="2814942"/>
          </a:xfrm>
          <a:prstGeom prst="ellipse">
            <a:avLst/>
          </a:prstGeom>
          <a:ln w="5080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10" name="Tijdelijke aanduiding voor tekst 3"/>
          <p:cNvSpPr>
            <a:spLocks noGrp="1"/>
          </p:cNvSpPr>
          <p:nvPr>
            <p:ph type="body" sz="quarter" idx="15" hasCustomPrompt="1"/>
          </p:nvPr>
        </p:nvSpPr>
        <p:spPr>
          <a:xfrm>
            <a:off x="7937396" y="2169434"/>
            <a:ext cx="2815200" cy="2814942"/>
          </a:xfrm>
          <a:prstGeom prst="ellipse">
            <a:avLst/>
          </a:prstGeom>
          <a:ln w="50800">
            <a:solidFill>
              <a:schemeClr val="accent2"/>
            </a:solidFill>
          </a:ln>
        </p:spPr>
        <p:txBody>
          <a:bodyPr lIns="180000" tIns="108000" rIns="180000" bIns="108000" anchor="ctr"/>
          <a:lstStyle>
            <a:lvl1pPr algn="ctr">
              <a:defRPr sz="1800"/>
            </a:lvl1pPr>
            <a:lvl2pPr marL="17463" indent="0" algn="ctr">
              <a:buNone/>
              <a:tabLst/>
              <a:defRPr/>
            </a:lvl2pPr>
            <a:lvl3pPr marL="17463" indent="0" algn="ctr">
              <a:buNone/>
              <a:tabLst/>
              <a:defRPr/>
            </a:lvl3pPr>
            <a:lvl4pPr marL="17463" indent="0" algn="ctr">
              <a:buNone/>
              <a:tabLst/>
              <a:defRPr/>
            </a:lvl4pPr>
            <a:lvl5pPr marL="17463" indent="0" algn="ctr">
              <a:buNone/>
              <a:tabLst/>
              <a:defRPr/>
            </a:lvl5pPr>
          </a:lstStyle>
          <a:p>
            <a:pPr lvl="0"/>
            <a:r>
              <a:rPr lang="en-GB" noProof="0" dirty="0"/>
              <a:t>Add content</a:t>
            </a:r>
          </a:p>
        </p:txBody>
      </p:sp>
      <p:sp>
        <p:nvSpPr>
          <p:cNvPr id="14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15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FECD5508-1EDA-5044-9553-CBDD50BBC0AF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278849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10769600" y="6425187"/>
            <a:ext cx="584198" cy="174302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19909" y="2673722"/>
            <a:ext cx="4152182" cy="1474928"/>
          </a:xfrm>
          <a:prstGeom prst="wedgeRectCallout">
            <a:avLst>
              <a:gd name="adj1" fmla="val -33309"/>
              <a:gd name="adj2" fmla="val 66900"/>
            </a:avLst>
          </a:prstGeom>
          <a:solidFill>
            <a:schemeClr val="accent1"/>
          </a:solidFill>
          <a:ln>
            <a:noFill/>
          </a:ln>
        </p:spPr>
        <p:txBody>
          <a:bodyPr wrap="square" lIns="360000" tIns="360000" rIns="324000" bIns="360000" anchor="ctr">
            <a:spAutoFit/>
          </a:bodyPr>
          <a:lstStyle>
            <a:lvl1pPr algn="l">
              <a:defRPr sz="2000">
                <a:solidFill>
                  <a:schemeClr val="bg1"/>
                </a:solidFill>
              </a:defRPr>
            </a:lvl1pPr>
            <a:lvl2pPr algn="l">
              <a:defRPr sz="1800">
                <a:solidFill>
                  <a:schemeClr val="bg1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2D4F243-9A99-7942-95E4-441975DE5EB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A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10749280" y="6425187"/>
            <a:ext cx="60451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4019909" y="2673722"/>
            <a:ext cx="4152182" cy="1474928"/>
          </a:xfrm>
          <a:prstGeom prst="wedgeRectCallout">
            <a:avLst>
              <a:gd name="adj1" fmla="val -33309"/>
              <a:gd name="adj2" fmla="val 66900"/>
            </a:avLst>
          </a:prstGeom>
          <a:noFill/>
          <a:ln w="44450">
            <a:solidFill>
              <a:schemeClr val="accent2"/>
            </a:solidFill>
            <a:miter lim="800000"/>
          </a:ln>
        </p:spPr>
        <p:txBody>
          <a:bodyPr wrap="square" lIns="360000" tIns="360000" rIns="324000" bIns="360000" anchor="ctr">
            <a:spAutoFit/>
          </a:bodyPr>
          <a:lstStyle>
            <a:lvl1pPr algn="l">
              <a:defRPr sz="2000">
                <a:solidFill>
                  <a:srgbClr val="0033A0"/>
                </a:solidFill>
              </a:defRPr>
            </a:lvl1pPr>
            <a:lvl2pPr algn="l">
              <a:defRPr sz="1800">
                <a:solidFill>
                  <a:srgbClr val="0033A0"/>
                </a:solidFill>
              </a:defRPr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5ED41519-2E8F-6F4C-A564-940FBFC89A8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 - Lin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10769600" y="6425187"/>
            <a:ext cx="58419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6" name="Vrije vorm 5"/>
          <p:cNvSpPr/>
          <p:nvPr userDrawn="1"/>
        </p:nvSpPr>
        <p:spPr>
          <a:xfrm>
            <a:off x="3647728" y="1798366"/>
            <a:ext cx="291903" cy="2808312"/>
          </a:xfrm>
          <a:custGeom>
            <a:avLst/>
            <a:gdLst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98525 h 1771650"/>
              <a:gd name="connsiteX4" fmla="*/ 184150 w 184150"/>
              <a:gd name="connsiteY4" fmla="*/ 1771650 h 1771650"/>
              <a:gd name="connsiteX0" fmla="*/ 177800 w 189210"/>
              <a:gd name="connsiteY0" fmla="*/ 0 h 1771650"/>
              <a:gd name="connsiteX1" fmla="*/ 177800 w 189210"/>
              <a:gd name="connsiteY1" fmla="*/ 454025 h 1771650"/>
              <a:gd name="connsiteX2" fmla="*/ 0 w 189210"/>
              <a:gd name="connsiteY2" fmla="*/ 454025 h 1771650"/>
              <a:gd name="connsiteX3" fmla="*/ 189210 w 189210"/>
              <a:gd name="connsiteY3" fmla="*/ 898525 h 1771650"/>
              <a:gd name="connsiteX4" fmla="*/ 184150 w 189210"/>
              <a:gd name="connsiteY4" fmla="*/ 1771650 h 1771650"/>
              <a:gd name="connsiteX0" fmla="*/ 177800 w 191740"/>
              <a:gd name="connsiteY0" fmla="*/ 0 h 1771650"/>
              <a:gd name="connsiteX1" fmla="*/ 177800 w 191740"/>
              <a:gd name="connsiteY1" fmla="*/ 454025 h 1771650"/>
              <a:gd name="connsiteX2" fmla="*/ 0 w 191740"/>
              <a:gd name="connsiteY2" fmla="*/ 454025 h 1771650"/>
              <a:gd name="connsiteX3" fmla="*/ 191740 w 191740"/>
              <a:gd name="connsiteY3" fmla="*/ 802382 h 1771650"/>
              <a:gd name="connsiteX4" fmla="*/ 184150 w 191740"/>
              <a:gd name="connsiteY4" fmla="*/ 1771650 h 1771650"/>
              <a:gd name="connsiteX0" fmla="*/ 177800 w 186680"/>
              <a:gd name="connsiteY0" fmla="*/ 0 h 1771650"/>
              <a:gd name="connsiteX1" fmla="*/ 177800 w 186680"/>
              <a:gd name="connsiteY1" fmla="*/ 454025 h 1771650"/>
              <a:gd name="connsiteX2" fmla="*/ 0 w 186680"/>
              <a:gd name="connsiteY2" fmla="*/ 454025 h 1771650"/>
              <a:gd name="connsiteX3" fmla="*/ 186680 w 186680"/>
              <a:gd name="connsiteY3" fmla="*/ 802382 h 1771650"/>
              <a:gd name="connsiteX4" fmla="*/ 184150 w 186680"/>
              <a:gd name="connsiteY4" fmla="*/ 1771650 h 1771650"/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04912 h 1771650"/>
              <a:gd name="connsiteX4" fmla="*/ 184150 w 184150"/>
              <a:gd name="connsiteY4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4150" h="1771650">
                <a:moveTo>
                  <a:pt x="177800" y="0"/>
                </a:moveTo>
                <a:lnTo>
                  <a:pt x="177800" y="454025"/>
                </a:lnTo>
                <a:lnTo>
                  <a:pt x="0" y="454025"/>
                </a:lnTo>
                <a:lnTo>
                  <a:pt x="184150" y="804912"/>
                </a:lnTo>
                <a:lnTo>
                  <a:pt x="184150" y="1771650"/>
                </a:ln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  </a:t>
            </a:r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4375150" y="1865034"/>
            <a:ext cx="4446588" cy="2670175"/>
          </a:xfrm>
        </p:spPr>
        <p:txBody>
          <a:bodyPr anchor="ctr"/>
          <a:lstStyle>
            <a:lvl1pPr algn="l">
              <a:defRPr cap="all" baseline="0"/>
            </a:lvl1pPr>
          </a:lstStyle>
          <a:p>
            <a:pPr lvl="0"/>
            <a:r>
              <a:rPr lang="en-GB" noProof="0" dirty="0"/>
              <a:t>"add citation or statement"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AE3A279C-4A91-964F-BCA5-8951E248DEC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 - Lin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10749280" y="6425187"/>
            <a:ext cx="604519" cy="174302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7" name="Tijdelijke aanduiding voor tekst 6"/>
          <p:cNvSpPr>
            <a:spLocks noGrp="1"/>
          </p:cNvSpPr>
          <p:nvPr>
            <p:ph type="body" sz="quarter" idx="13" hasCustomPrompt="1"/>
          </p:nvPr>
        </p:nvSpPr>
        <p:spPr>
          <a:xfrm>
            <a:off x="3631829" y="1460304"/>
            <a:ext cx="5657897" cy="2670175"/>
          </a:xfrm>
        </p:spPr>
        <p:txBody>
          <a:bodyPr anchor="b"/>
          <a:lstStyle>
            <a:lvl1pPr algn="l">
              <a:defRPr cap="all" baseline="0"/>
            </a:lvl1pPr>
          </a:lstStyle>
          <a:p>
            <a:pPr lvl="0"/>
            <a:r>
              <a:rPr lang="en-GB" noProof="0" dirty="0"/>
              <a:t>"add citation or statement"</a:t>
            </a:r>
          </a:p>
        </p:txBody>
      </p:sp>
      <p:sp>
        <p:nvSpPr>
          <p:cNvPr id="10" name="Vrije vorm 9"/>
          <p:cNvSpPr/>
          <p:nvPr/>
        </p:nvSpPr>
        <p:spPr>
          <a:xfrm>
            <a:off x="3691789" y="4419180"/>
            <a:ext cx="5567957" cy="193637"/>
          </a:xfrm>
          <a:custGeom>
            <a:avLst/>
            <a:gdLst>
              <a:gd name="connsiteX0" fmla="*/ 0 w 4905487"/>
              <a:gd name="connsiteY0" fmla="*/ 0 h 193637"/>
              <a:gd name="connsiteX1" fmla="*/ 419548 w 4905487"/>
              <a:gd name="connsiteY1" fmla="*/ 0 h 193637"/>
              <a:gd name="connsiteX2" fmla="*/ 419548 w 4905487"/>
              <a:gd name="connsiteY2" fmla="*/ 193637 h 193637"/>
              <a:gd name="connsiteX3" fmla="*/ 910814 w 4905487"/>
              <a:gd name="connsiteY3" fmla="*/ 3585 h 193637"/>
              <a:gd name="connsiteX4" fmla="*/ 4905487 w 4905487"/>
              <a:gd name="connsiteY4" fmla="*/ 3585 h 193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05487" h="193637">
                <a:moveTo>
                  <a:pt x="0" y="0"/>
                </a:moveTo>
                <a:lnTo>
                  <a:pt x="419548" y="0"/>
                </a:lnTo>
                <a:lnTo>
                  <a:pt x="419548" y="193637"/>
                </a:lnTo>
                <a:lnTo>
                  <a:pt x="910814" y="3585"/>
                </a:lnTo>
                <a:lnTo>
                  <a:pt x="4905487" y="3585"/>
                </a:lnTo>
              </a:path>
            </a:pathLst>
          </a:cu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7A18EE2E-DD21-B94B-8C81-0FAA08FC910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540250" y="815721"/>
            <a:ext cx="5029710" cy="4505606"/>
          </a:xfrm>
          <a:prstGeom prst="rect">
            <a:avLst/>
          </a:prstGeom>
        </p:spPr>
      </p:pic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10759440" y="6425187"/>
            <a:ext cx="59435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2ED40FD8-3302-DD4F-AC75-6489B305B8A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11" name="Vrije vorm 10">
            <a:extLst>
              <a:ext uri="{FF2B5EF4-FFF2-40B4-BE49-F238E27FC236}">
                <a16:creationId xmlns:a16="http://schemas.microsoft.com/office/drawing/2014/main" id="{65EE538C-041F-3E67-45DA-8725FDECD014}"/>
              </a:ext>
            </a:extLst>
          </p:cNvPr>
          <p:cNvSpPr/>
          <p:nvPr userDrawn="1"/>
        </p:nvSpPr>
        <p:spPr>
          <a:xfrm>
            <a:off x="3596640" y="4937760"/>
            <a:ext cx="4988560" cy="223520"/>
          </a:xfrm>
          <a:custGeom>
            <a:avLst/>
            <a:gdLst>
              <a:gd name="connsiteX0" fmla="*/ 0 w 4988560"/>
              <a:gd name="connsiteY0" fmla="*/ 20320 h 223520"/>
              <a:gd name="connsiteX1" fmla="*/ 416560 w 4988560"/>
              <a:gd name="connsiteY1" fmla="*/ 20320 h 223520"/>
              <a:gd name="connsiteX2" fmla="*/ 416560 w 4988560"/>
              <a:gd name="connsiteY2" fmla="*/ 223520 h 223520"/>
              <a:gd name="connsiteX3" fmla="*/ 944880 w 4988560"/>
              <a:gd name="connsiteY3" fmla="*/ 0 h 223520"/>
              <a:gd name="connsiteX4" fmla="*/ 4988560 w 4988560"/>
              <a:gd name="connsiteY4" fmla="*/ 0 h 22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88560" h="223520">
                <a:moveTo>
                  <a:pt x="0" y="20320"/>
                </a:moveTo>
                <a:lnTo>
                  <a:pt x="416560" y="20320"/>
                </a:lnTo>
                <a:lnTo>
                  <a:pt x="416560" y="223520"/>
                </a:lnTo>
                <a:lnTo>
                  <a:pt x="944880" y="0"/>
                </a:lnTo>
                <a:lnTo>
                  <a:pt x="4988560" y="0"/>
                </a:lnTo>
              </a:path>
            </a:pathLst>
          </a:custGeom>
          <a:noFill/>
          <a:ln w="44450">
            <a:solidFill>
              <a:srgbClr val="003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0045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Tri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10769600" y="6425187"/>
            <a:ext cx="584199" cy="167915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34" name="Tijdelijke aanduiding voor tekst 33"/>
          <p:cNvSpPr>
            <a:spLocks noGrp="1"/>
          </p:cNvSpPr>
          <p:nvPr>
            <p:ph type="body" sz="quarter" idx="13" hasCustomPrompt="1"/>
          </p:nvPr>
        </p:nvSpPr>
        <p:spPr>
          <a:xfrm>
            <a:off x="1184795" y="475669"/>
            <a:ext cx="4226654" cy="5070692"/>
          </a:xfrm>
        </p:spPr>
        <p:txBody>
          <a:bodyPr>
            <a:noAutofit/>
          </a:bodyPr>
          <a:lstStyle>
            <a:lvl1pPr>
              <a:lnSpc>
                <a:spcPct val="70000"/>
              </a:lnSpc>
              <a:defRPr sz="9000" b="1" i="0" cap="all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GB" noProof="0" dirty="0"/>
              <a:t>Add title</a:t>
            </a:r>
          </a:p>
        </p:txBody>
      </p:sp>
      <p:sp>
        <p:nvSpPr>
          <p:cNvPr id="91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705382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2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164170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3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9622958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4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0081746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5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0540534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6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0999322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7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11458110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8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714263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9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73051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631839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1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10090627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2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0549415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3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11008203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4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11466991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5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8714263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6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9173051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7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9631839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8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10090627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09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10549415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0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11008203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1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11466991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2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8714518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3" name="Text Placeholder 4"/>
          <p:cNvSpPr>
            <a:spLocks noGrp="1"/>
          </p:cNvSpPr>
          <p:nvPr>
            <p:ph type="body" sz="quarter" idx="36" hasCustomPrompt="1"/>
          </p:nvPr>
        </p:nvSpPr>
        <p:spPr>
          <a:xfrm>
            <a:off x="9173306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4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632094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5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10090882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6" name="Text Placeholder 4"/>
          <p:cNvSpPr>
            <a:spLocks noGrp="1"/>
          </p:cNvSpPr>
          <p:nvPr>
            <p:ph type="body" sz="quarter" idx="39" hasCustomPrompt="1"/>
          </p:nvPr>
        </p:nvSpPr>
        <p:spPr>
          <a:xfrm>
            <a:off x="10549670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7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11008458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118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11467246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F662971-4FE9-1C45-A1D4-35EAA706904C}"/>
              </a:ext>
            </a:extLst>
          </p:cNvPr>
          <p:cNvSpPr>
            <a:spLocks noGrp="1"/>
          </p:cNvSpPr>
          <p:nvPr>
            <p:ph type="dt" sz="half" idx="42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Triang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59440" y="6425187"/>
            <a:ext cx="594359" cy="174302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3" hasCustomPrompt="1"/>
          </p:nvPr>
        </p:nvSpPr>
        <p:spPr>
          <a:xfrm>
            <a:off x="731838" y="2005130"/>
            <a:ext cx="6583362" cy="3467100"/>
          </a:xfrm>
        </p:spPr>
        <p:txBody>
          <a:bodyPr/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8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711463"/>
            <a:ext cx="1807721" cy="341050"/>
          </a:xfrm>
        </p:spPr>
        <p:txBody>
          <a:bodyPr tIns="36000" bIns="0"/>
          <a:lstStyle>
            <a:lvl1pPr>
              <a:defRPr sz="2200" strike="noStrike" baseline="0"/>
            </a:lvl1pPr>
          </a:lstStyle>
          <a:p>
            <a:r>
              <a:rPr lang="en-GB" noProof="0" dirty="0"/>
              <a:t>Add title</a:t>
            </a:r>
          </a:p>
        </p:txBody>
      </p:sp>
      <p:sp>
        <p:nvSpPr>
          <p:cNvPr id="69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8705382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0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9164170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9622958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2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0081746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3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0540534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4" name="Text Placeholder 4"/>
          <p:cNvSpPr>
            <a:spLocks noGrp="1"/>
          </p:cNvSpPr>
          <p:nvPr>
            <p:ph type="body" sz="quarter" idx="19" hasCustomPrompt="1"/>
          </p:nvPr>
        </p:nvSpPr>
        <p:spPr>
          <a:xfrm>
            <a:off x="10999322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5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11458110" y="259570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6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8714263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7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9173051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8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9631839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79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10090627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0" name="Text Placeholder 4"/>
          <p:cNvSpPr>
            <a:spLocks noGrp="1"/>
          </p:cNvSpPr>
          <p:nvPr>
            <p:ph type="body" sz="quarter" idx="25" hasCustomPrompt="1"/>
          </p:nvPr>
        </p:nvSpPr>
        <p:spPr>
          <a:xfrm>
            <a:off x="10549415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1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11008203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2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11466991" y="1415164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3" name="Text Placeholder 4"/>
          <p:cNvSpPr>
            <a:spLocks noGrp="1"/>
          </p:cNvSpPr>
          <p:nvPr>
            <p:ph type="body" sz="quarter" idx="28" hasCustomPrompt="1"/>
          </p:nvPr>
        </p:nvSpPr>
        <p:spPr>
          <a:xfrm>
            <a:off x="8714263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4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9173051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5" name="Text Placeholder 4"/>
          <p:cNvSpPr>
            <a:spLocks noGrp="1"/>
          </p:cNvSpPr>
          <p:nvPr>
            <p:ph type="body" sz="quarter" idx="30" hasCustomPrompt="1"/>
          </p:nvPr>
        </p:nvSpPr>
        <p:spPr>
          <a:xfrm>
            <a:off x="9631839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6" name="Text Placeholder 4"/>
          <p:cNvSpPr>
            <a:spLocks noGrp="1"/>
          </p:cNvSpPr>
          <p:nvPr>
            <p:ph type="body" sz="quarter" idx="31" hasCustomPrompt="1"/>
          </p:nvPr>
        </p:nvSpPr>
        <p:spPr>
          <a:xfrm>
            <a:off x="10090627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7" name="Text Placeholder 4"/>
          <p:cNvSpPr>
            <a:spLocks noGrp="1"/>
          </p:cNvSpPr>
          <p:nvPr>
            <p:ph type="body" sz="quarter" idx="32" hasCustomPrompt="1"/>
          </p:nvPr>
        </p:nvSpPr>
        <p:spPr>
          <a:xfrm>
            <a:off x="10549415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8" name="Text Placeholder 4"/>
          <p:cNvSpPr>
            <a:spLocks noGrp="1"/>
          </p:cNvSpPr>
          <p:nvPr>
            <p:ph type="body" sz="quarter" idx="33" hasCustomPrompt="1"/>
          </p:nvPr>
        </p:nvSpPr>
        <p:spPr>
          <a:xfrm>
            <a:off x="11008203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89" name="Text Placeholder 4"/>
          <p:cNvSpPr>
            <a:spLocks noGrp="1"/>
          </p:cNvSpPr>
          <p:nvPr>
            <p:ph type="body" sz="quarter" idx="34" hasCustomPrompt="1"/>
          </p:nvPr>
        </p:nvSpPr>
        <p:spPr>
          <a:xfrm>
            <a:off x="11466991" y="2567683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0" name="Text Placeholder 4"/>
          <p:cNvSpPr>
            <a:spLocks noGrp="1"/>
          </p:cNvSpPr>
          <p:nvPr>
            <p:ph type="body" sz="quarter" idx="35" hasCustomPrompt="1"/>
          </p:nvPr>
        </p:nvSpPr>
        <p:spPr>
          <a:xfrm>
            <a:off x="8714518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1" name="Text Placeholder 4"/>
          <p:cNvSpPr>
            <a:spLocks noGrp="1"/>
          </p:cNvSpPr>
          <p:nvPr>
            <p:ph type="body" sz="quarter" idx="36" hasCustomPrompt="1"/>
          </p:nvPr>
        </p:nvSpPr>
        <p:spPr>
          <a:xfrm>
            <a:off x="9173306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2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632094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3" name="Text Placeholder 4"/>
          <p:cNvSpPr>
            <a:spLocks noGrp="1"/>
          </p:cNvSpPr>
          <p:nvPr>
            <p:ph type="body" sz="quarter" idx="38" hasCustomPrompt="1"/>
          </p:nvPr>
        </p:nvSpPr>
        <p:spPr>
          <a:xfrm>
            <a:off x="10090882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4" name="Text Placeholder 4"/>
          <p:cNvSpPr>
            <a:spLocks noGrp="1"/>
          </p:cNvSpPr>
          <p:nvPr>
            <p:ph type="body" sz="quarter" idx="39" hasCustomPrompt="1"/>
          </p:nvPr>
        </p:nvSpPr>
        <p:spPr>
          <a:xfrm>
            <a:off x="10549670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5" name="Text Placeholder 4"/>
          <p:cNvSpPr>
            <a:spLocks noGrp="1"/>
          </p:cNvSpPr>
          <p:nvPr>
            <p:ph type="body" sz="quarter" idx="40" hasCustomPrompt="1"/>
          </p:nvPr>
        </p:nvSpPr>
        <p:spPr>
          <a:xfrm>
            <a:off x="11008458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6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11467246" y="3723277"/>
            <a:ext cx="458788" cy="1149350"/>
          </a:xfrm>
          <a:custGeom>
            <a:avLst/>
            <a:gdLst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1149350 h 1149350"/>
              <a:gd name="connsiteX4" fmla="*/ 0 w 458788"/>
              <a:gd name="connsiteY4" fmla="*/ 0 h 1149350"/>
              <a:gd name="connsiteX0" fmla="*/ 0 w 458788"/>
              <a:gd name="connsiteY0" fmla="*/ 0 h 1149350"/>
              <a:gd name="connsiteX1" fmla="*/ 458788 w 458788"/>
              <a:gd name="connsiteY1" fmla="*/ 0 h 1149350"/>
              <a:gd name="connsiteX2" fmla="*/ 458788 w 458788"/>
              <a:gd name="connsiteY2" fmla="*/ 1149350 h 1149350"/>
              <a:gd name="connsiteX3" fmla="*/ 0 w 458788"/>
              <a:gd name="connsiteY3" fmla="*/ 0 h 11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8788" h="1149350">
                <a:moveTo>
                  <a:pt x="0" y="0"/>
                </a:moveTo>
                <a:lnTo>
                  <a:pt x="458788" y="0"/>
                </a:lnTo>
                <a:lnTo>
                  <a:pt x="458788" y="11493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nl-BE" dirty="0"/>
              <a:t> </a:t>
            </a:r>
          </a:p>
        </p:txBody>
      </p:sp>
      <p:sp>
        <p:nvSpPr>
          <p:cNvPr id="97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731838" y="1104151"/>
            <a:ext cx="1232710" cy="335852"/>
          </a:xfrm>
          <a:solidFill>
            <a:schemeClr val="accent1"/>
          </a:solidFill>
        </p:spPr>
        <p:txBody>
          <a:bodyPr wrap="none" lIns="0" tIns="36000" bIns="36000" anchor="t" anchorCtr="0">
            <a:spAutoFit/>
          </a:bodyPr>
          <a:lstStyle>
            <a:lvl1pPr marL="96838" indent="0" algn="l"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B68D56EC-8D01-D54A-80A6-C09D15CA6C47}"/>
              </a:ext>
            </a:extLst>
          </p:cNvPr>
          <p:cNvSpPr>
            <a:spLocks noGrp="1"/>
          </p:cNvSpPr>
          <p:nvPr>
            <p:ph type="dt" sz="half" idx="42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74302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614E1AC-5AC2-F04E-AB5B-A5B805D0578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2D10B7A9-D3FE-64B3-961A-77AB3BF25DBC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-4293" y="0"/>
            <a:ext cx="12196293" cy="5984875"/>
          </a:xfrm>
        </p:spPr>
        <p:txBody>
          <a:bodyPr lIns="2880000" tIns="756000" rIns="2880000" anchor="t" anchorCtr="0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GB" noProof="0" dirty="0"/>
              <a:t>Add image</a:t>
            </a:r>
          </a:p>
        </p:txBody>
      </p:sp>
    </p:spTree>
    <p:extLst>
      <p:ext uri="{BB962C8B-B14F-4D97-AF65-F5344CB8AC3E}">
        <p14:creationId xmlns:p14="http://schemas.microsoft.com/office/powerpoint/2010/main" val="377014153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59440" y="6425187"/>
            <a:ext cx="594359" cy="174302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9614E1AC-5AC2-F04E-AB5B-A5B805D0578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-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voettekst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74302"/>
          </a:xfrm>
        </p:spPr>
        <p:txBody>
          <a:bodyPr/>
          <a:lstStyle/>
          <a:p>
            <a:r>
              <a:rPr lang="en-GB" noProof="0" dirty="0"/>
              <a:t>| </a:t>
            </a:r>
            <a:fld id="{2DAB09C5-3251-4B47-B002-D03712DC64C3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4" name="Vrije vorm 3"/>
          <p:cNvSpPr/>
          <p:nvPr userDrawn="1"/>
        </p:nvSpPr>
        <p:spPr>
          <a:xfrm>
            <a:off x="4978033" y="1362517"/>
            <a:ext cx="229923" cy="3777307"/>
          </a:xfrm>
          <a:custGeom>
            <a:avLst/>
            <a:gdLst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98525 h 1771650"/>
              <a:gd name="connsiteX4" fmla="*/ 184150 w 184150"/>
              <a:gd name="connsiteY4" fmla="*/ 1771650 h 1771650"/>
              <a:gd name="connsiteX0" fmla="*/ 177800 w 189210"/>
              <a:gd name="connsiteY0" fmla="*/ 0 h 1771650"/>
              <a:gd name="connsiteX1" fmla="*/ 177800 w 189210"/>
              <a:gd name="connsiteY1" fmla="*/ 454025 h 1771650"/>
              <a:gd name="connsiteX2" fmla="*/ 0 w 189210"/>
              <a:gd name="connsiteY2" fmla="*/ 454025 h 1771650"/>
              <a:gd name="connsiteX3" fmla="*/ 189210 w 189210"/>
              <a:gd name="connsiteY3" fmla="*/ 898525 h 1771650"/>
              <a:gd name="connsiteX4" fmla="*/ 184150 w 189210"/>
              <a:gd name="connsiteY4" fmla="*/ 1771650 h 1771650"/>
              <a:gd name="connsiteX0" fmla="*/ 177800 w 191740"/>
              <a:gd name="connsiteY0" fmla="*/ 0 h 1771650"/>
              <a:gd name="connsiteX1" fmla="*/ 177800 w 191740"/>
              <a:gd name="connsiteY1" fmla="*/ 454025 h 1771650"/>
              <a:gd name="connsiteX2" fmla="*/ 0 w 191740"/>
              <a:gd name="connsiteY2" fmla="*/ 454025 h 1771650"/>
              <a:gd name="connsiteX3" fmla="*/ 191740 w 191740"/>
              <a:gd name="connsiteY3" fmla="*/ 802382 h 1771650"/>
              <a:gd name="connsiteX4" fmla="*/ 184150 w 191740"/>
              <a:gd name="connsiteY4" fmla="*/ 1771650 h 1771650"/>
              <a:gd name="connsiteX0" fmla="*/ 177800 w 186680"/>
              <a:gd name="connsiteY0" fmla="*/ 0 h 1771650"/>
              <a:gd name="connsiteX1" fmla="*/ 177800 w 186680"/>
              <a:gd name="connsiteY1" fmla="*/ 454025 h 1771650"/>
              <a:gd name="connsiteX2" fmla="*/ 0 w 186680"/>
              <a:gd name="connsiteY2" fmla="*/ 454025 h 1771650"/>
              <a:gd name="connsiteX3" fmla="*/ 186680 w 186680"/>
              <a:gd name="connsiteY3" fmla="*/ 802382 h 1771650"/>
              <a:gd name="connsiteX4" fmla="*/ 184150 w 186680"/>
              <a:gd name="connsiteY4" fmla="*/ 1771650 h 1771650"/>
              <a:gd name="connsiteX0" fmla="*/ 177800 w 184150"/>
              <a:gd name="connsiteY0" fmla="*/ 0 h 1771650"/>
              <a:gd name="connsiteX1" fmla="*/ 177800 w 184150"/>
              <a:gd name="connsiteY1" fmla="*/ 454025 h 1771650"/>
              <a:gd name="connsiteX2" fmla="*/ 0 w 184150"/>
              <a:gd name="connsiteY2" fmla="*/ 454025 h 1771650"/>
              <a:gd name="connsiteX3" fmla="*/ 184150 w 184150"/>
              <a:gd name="connsiteY3" fmla="*/ 804912 h 1771650"/>
              <a:gd name="connsiteX4" fmla="*/ 184150 w 184150"/>
              <a:gd name="connsiteY4" fmla="*/ 1771650 h 1771650"/>
              <a:gd name="connsiteX0" fmla="*/ 205601 w 211951"/>
              <a:gd name="connsiteY0" fmla="*/ 0 h 1771650"/>
              <a:gd name="connsiteX1" fmla="*/ 205601 w 211951"/>
              <a:gd name="connsiteY1" fmla="*/ 454025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1951"/>
              <a:gd name="connsiteY0" fmla="*/ 0 h 1771650"/>
              <a:gd name="connsiteX1" fmla="*/ 202125 w 211951"/>
              <a:gd name="connsiteY1" fmla="*/ 120420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6025"/>
              <a:gd name="connsiteY0" fmla="*/ 0 h 1771650"/>
              <a:gd name="connsiteX1" fmla="*/ 216025 w 216025"/>
              <a:gd name="connsiteY1" fmla="*/ 113470 h 1771650"/>
              <a:gd name="connsiteX2" fmla="*/ 0 w 216025"/>
              <a:gd name="connsiteY2" fmla="*/ 106521 h 1771650"/>
              <a:gd name="connsiteX3" fmla="*/ 211951 w 216025"/>
              <a:gd name="connsiteY3" fmla="*/ 804912 h 1771650"/>
              <a:gd name="connsiteX4" fmla="*/ 211951 w 216025"/>
              <a:gd name="connsiteY4" fmla="*/ 1771650 h 1771650"/>
              <a:gd name="connsiteX0" fmla="*/ 205601 w 211951"/>
              <a:gd name="connsiteY0" fmla="*/ 0 h 1771650"/>
              <a:gd name="connsiteX1" fmla="*/ 202125 w 211951"/>
              <a:gd name="connsiteY1" fmla="*/ 116945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205601 w 211951"/>
              <a:gd name="connsiteY0" fmla="*/ 0 h 1771650"/>
              <a:gd name="connsiteX1" fmla="*/ 209075 w 211951"/>
              <a:gd name="connsiteY1" fmla="*/ 120420 h 1771650"/>
              <a:gd name="connsiteX2" fmla="*/ 0 w 211951"/>
              <a:gd name="connsiteY2" fmla="*/ 106521 h 1771650"/>
              <a:gd name="connsiteX3" fmla="*/ 211951 w 211951"/>
              <a:gd name="connsiteY3" fmla="*/ 804912 h 1771650"/>
              <a:gd name="connsiteX4" fmla="*/ 211951 w 211951"/>
              <a:gd name="connsiteY4" fmla="*/ 1771650 h 1771650"/>
              <a:gd name="connsiteX0" fmla="*/ 195176 w 201526"/>
              <a:gd name="connsiteY0" fmla="*/ 0 h 1771650"/>
              <a:gd name="connsiteX1" fmla="*/ 198650 w 201526"/>
              <a:gd name="connsiteY1" fmla="*/ 120420 h 1771650"/>
              <a:gd name="connsiteX2" fmla="*/ 0 w 201526"/>
              <a:gd name="connsiteY2" fmla="*/ 116947 h 1771650"/>
              <a:gd name="connsiteX3" fmla="*/ 201526 w 201526"/>
              <a:gd name="connsiteY3" fmla="*/ 804912 h 1771650"/>
              <a:gd name="connsiteX4" fmla="*/ 201526 w 201526"/>
              <a:gd name="connsiteY4" fmla="*/ 1771650 h 1771650"/>
              <a:gd name="connsiteX0" fmla="*/ 195176 w 201526"/>
              <a:gd name="connsiteY0" fmla="*/ 0 h 1771650"/>
              <a:gd name="connsiteX1" fmla="*/ 198650 w 201526"/>
              <a:gd name="connsiteY1" fmla="*/ 120420 h 1771650"/>
              <a:gd name="connsiteX2" fmla="*/ 0 w 201526"/>
              <a:gd name="connsiteY2" fmla="*/ 106521 h 1771650"/>
              <a:gd name="connsiteX3" fmla="*/ 201526 w 201526"/>
              <a:gd name="connsiteY3" fmla="*/ 804912 h 1771650"/>
              <a:gd name="connsiteX4" fmla="*/ 201526 w 201526"/>
              <a:gd name="connsiteY4" fmla="*/ 1771650 h 1771650"/>
              <a:gd name="connsiteX0" fmla="*/ 191701 w 198051"/>
              <a:gd name="connsiteY0" fmla="*/ 0 h 1771650"/>
              <a:gd name="connsiteX1" fmla="*/ 195175 w 198051"/>
              <a:gd name="connsiteY1" fmla="*/ 120420 h 1771650"/>
              <a:gd name="connsiteX2" fmla="*/ 0 w 198051"/>
              <a:gd name="connsiteY2" fmla="*/ 116947 h 1771650"/>
              <a:gd name="connsiteX3" fmla="*/ 198051 w 198051"/>
              <a:gd name="connsiteY3" fmla="*/ 804912 h 1771650"/>
              <a:gd name="connsiteX4" fmla="*/ 198051 w 198051"/>
              <a:gd name="connsiteY4" fmla="*/ 1771650 h 1771650"/>
              <a:gd name="connsiteX0" fmla="*/ 191701 w 198051"/>
              <a:gd name="connsiteY0" fmla="*/ 0 h 1771650"/>
              <a:gd name="connsiteX1" fmla="*/ 190902 w 198051"/>
              <a:gd name="connsiteY1" fmla="*/ 122556 h 1771650"/>
              <a:gd name="connsiteX2" fmla="*/ 0 w 198051"/>
              <a:gd name="connsiteY2" fmla="*/ 116947 h 1771650"/>
              <a:gd name="connsiteX3" fmla="*/ 198051 w 198051"/>
              <a:gd name="connsiteY3" fmla="*/ 804912 h 1771650"/>
              <a:gd name="connsiteX4" fmla="*/ 198051 w 198051"/>
              <a:gd name="connsiteY4" fmla="*/ 1771650 h 1771650"/>
              <a:gd name="connsiteX0" fmla="*/ 155380 w 161730"/>
              <a:gd name="connsiteY0" fmla="*/ 0 h 1771650"/>
              <a:gd name="connsiteX1" fmla="*/ 154581 w 161730"/>
              <a:gd name="connsiteY1" fmla="*/ 122556 h 1771650"/>
              <a:gd name="connsiteX2" fmla="*/ 0 w 161730"/>
              <a:gd name="connsiteY2" fmla="*/ 116947 h 1771650"/>
              <a:gd name="connsiteX3" fmla="*/ 161730 w 161730"/>
              <a:gd name="connsiteY3" fmla="*/ 804912 h 1771650"/>
              <a:gd name="connsiteX4" fmla="*/ 161730 w 161730"/>
              <a:gd name="connsiteY4" fmla="*/ 1771650 h 1771650"/>
              <a:gd name="connsiteX0" fmla="*/ 140425 w 146775"/>
              <a:gd name="connsiteY0" fmla="*/ 0 h 1771650"/>
              <a:gd name="connsiteX1" fmla="*/ 139626 w 146775"/>
              <a:gd name="connsiteY1" fmla="*/ 122556 h 1771650"/>
              <a:gd name="connsiteX2" fmla="*/ 0 w 146775"/>
              <a:gd name="connsiteY2" fmla="*/ 116947 h 1771650"/>
              <a:gd name="connsiteX3" fmla="*/ 146775 w 146775"/>
              <a:gd name="connsiteY3" fmla="*/ 804912 h 1771650"/>
              <a:gd name="connsiteX4" fmla="*/ 146775 w 146775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4639 w 144639"/>
              <a:gd name="connsiteY3" fmla="*/ 804912 h 1771650"/>
              <a:gd name="connsiteX4" fmla="*/ 144639 w 144639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0366 w 144639"/>
              <a:gd name="connsiteY3" fmla="*/ 339153 h 1771650"/>
              <a:gd name="connsiteX4" fmla="*/ 144639 w 144639"/>
              <a:gd name="connsiteY4" fmla="*/ 1771650 h 1771650"/>
              <a:gd name="connsiteX0" fmla="*/ 138289 w 147034"/>
              <a:gd name="connsiteY0" fmla="*/ 0 h 1771650"/>
              <a:gd name="connsiteX1" fmla="*/ 137490 w 147034"/>
              <a:gd name="connsiteY1" fmla="*/ 122556 h 1771650"/>
              <a:gd name="connsiteX2" fmla="*/ 0 w 147034"/>
              <a:gd name="connsiteY2" fmla="*/ 121220 h 1771650"/>
              <a:gd name="connsiteX3" fmla="*/ 146776 w 147034"/>
              <a:gd name="connsiteY3" fmla="*/ 364791 h 1771650"/>
              <a:gd name="connsiteX4" fmla="*/ 144639 w 147034"/>
              <a:gd name="connsiteY4" fmla="*/ 1771650 h 1771650"/>
              <a:gd name="connsiteX0" fmla="*/ 138289 w 144639"/>
              <a:gd name="connsiteY0" fmla="*/ 0 h 1771650"/>
              <a:gd name="connsiteX1" fmla="*/ 137490 w 144639"/>
              <a:gd name="connsiteY1" fmla="*/ 122556 h 1771650"/>
              <a:gd name="connsiteX2" fmla="*/ 0 w 144639"/>
              <a:gd name="connsiteY2" fmla="*/ 121220 h 1771650"/>
              <a:gd name="connsiteX3" fmla="*/ 140366 w 144639"/>
              <a:gd name="connsiteY3" fmla="*/ 362655 h 1771650"/>
              <a:gd name="connsiteX4" fmla="*/ 144639 w 144639"/>
              <a:gd name="connsiteY4" fmla="*/ 1771650 h 1771650"/>
              <a:gd name="connsiteX0" fmla="*/ 138289 w 145050"/>
              <a:gd name="connsiteY0" fmla="*/ 0 h 1771650"/>
              <a:gd name="connsiteX1" fmla="*/ 137490 w 145050"/>
              <a:gd name="connsiteY1" fmla="*/ 122556 h 1771650"/>
              <a:gd name="connsiteX2" fmla="*/ 0 w 145050"/>
              <a:gd name="connsiteY2" fmla="*/ 121220 h 1771650"/>
              <a:gd name="connsiteX3" fmla="*/ 144640 w 145050"/>
              <a:gd name="connsiteY3" fmla="*/ 360518 h 1771650"/>
              <a:gd name="connsiteX4" fmla="*/ 144639 w 145050"/>
              <a:gd name="connsiteY4" fmla="*/ 177165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050" h="1771650">
                <a:moveTo>
                  <a:pt x="138289" y="0"/>
                </a:moveTo>
                <a:cubicBezTo>
                  <a:pt x="138023" y="40852"/>
                  <a:pt x="137756" y="81704"/>
                  <a:pt x="137490" y="122556"/>
                </a:cubicBezTo>
                <a:lnTo>
                  <a:pt x="0" y="121220"/>
                </a:lnTo>
                <a:lnTo>
                  <a:pt x="144640" y="360518"/>
                </a:lnTo>
                <a:cubicBezTo>
                  <a:pt x="146064" y="838017"/>
                  <a:pt x="143215" y="1294151"/>
                  <a:pt x="144639" y="1771650"/>
                </a:cubicBezTo>
              </a:path>
            </a:pathLst>
          </a:custGeom>
          <a:noFill/>
          <a:ln w="508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  </a:t>
            </a:r>
          </a:p>
        </p:txBody>
      </p:sp>
      <p:sp>
        <p:nvSpPr>
          <p:cNvPr id="5" name="Tijdelijke aanduiding voor tekst 33"/>
          <p:cNvSpPr>
            <a:spLocks noGrp="1"/>
          </p:cNvSpPr>
          <p:nvPr>
            <p:ph type="body" sz="quarter" idx="13" hasCustomPrompt="1"/>
          </p:nvPr>
        </p:nvSpPr>
        <p:spPr>
          <a:xfrm>
            <a:off x="1127760" y="1672724"/>
            <a:ext cx="3970713" cy="3789822"/>
          </a:xfrm>
        </p:spPr>
        <p:txBody>
          <a:bodyPr>
            <a:noAutofit/>
          </a:bodyPr>
          <a:lstStyle>
            <a:lvl1pPr>
              <a:lnSpc>
                <a:spcPct val="70000"/>
              </a:lnSpc>
              <a:defRPr sz="9000" b="1" i="0" cap="all" baseline="0">
                <a:solidFill>
                  <a:srgbClr val="0033A0"/>
                </a:solidFill>
              </a:defRPr>
            </a:lvl1pPr>
          </a:lstStyle>
          <a:p>
            <a:pPr lvl="0"/>
            <a:r>
              <a:rPr lang="en-GB" noProof="0" dirty="0"/>
              <a:t>Add title</a:t>
            </a:r>
          </a:p>
        </p:txBody>
      </p:sp>
      <p:sp>
        <p:nvSpPr>
          <p:cNvPr id="6" name="Tijdelijke aanduiding voor tekst 3"/>
          <p:cNvSpPr>
            <a:spLocks noGrp="1"/>
          </p:cNvSpPr>
          <p:nvPr>
            <p:ph type="body" sz="quarter" idx="14" hasCustomPrompt="1"/>
          </p:nvPr>
        </p:nvSpPr>
        <p:spPr>
          <a:xfrm>
            <a:off x="5709052" y="1672724"/>
            <a:ext cx="5644748" cy="3467100"/>
          </a:xfrm>
        </p:spPr>
        <p:txBody>
          <a:bodyPr/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A66A1CF-5842-1B40-B6F6-4D406BCC1F2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noProof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el 3"/>
          <p:cNvSpPr>
            <a:spLocks noGrp="1"/>
          </p:cNvSpPr>
          <p:nvPr>
            <p:ph type="title" hasCustomPrompt="1"/>
          </p:nvPr>
        </p:nvSpPr>
        <p:spPr>
          <a:xfrm>
            <a:off x="731838" y="1108512"/>
            <a:ext cx="6196422" cy="784249"/>
          </a:xfrm>
          <a:solidFill>
            <a:schemeClr val="accent2"/>
          </a:solidFill>
        </p:spPr>
        <p:txBody>
          <a:bodyPr tIns="36000" bIns="0"/>
          <a:lstStyle>
            <a:lvl1pPr>
              <a:defRPr sz="5400" strike="noStrike" baseline="0"/>
            </a:lvl1pPr>
          </a:lstStyle>
          <a:p>
            <a:r>
              <a:rPr lang="en-GB" noProof="0" dirty="0"/>
              <a:t>Add thank you</a:t>
            </a:r>
          </a:p>
        </p:txBody>
      </p:sp>
      <p:sp>
        <p:nvSpPr>
          <p:cNvPr id="2" name="Rechthoek 1"/>
          <p:cNvSpPr/>
          <p:nvPr userDrawn="1"/>
        </p:nvSpPr>
        <p:spPr>
          <a:xfrm>
            <a:off x="0" y="4893422"/>
            <a:ext cx="12192000" cy="1971207"/>
          </a:xfrm>
          <a:prstGeom prst="rect">
            <a:avLst/>
          </a:prstGeom>
          <a:solidFill>
            <a:schemeClr val="bg1"/>
          </a:solidFill>
          <a:ln w="603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40" name="Vrije vorm 39"/>
          <p:cNvSpPr/>
          <p:nvPr userDrawn="1"/>
        </p:nvSpPr>
        <p:spPr>
          <a:xfrm>
            <a:off x="9546040" y="0"/>
            <a:ext cx="2645960" cy="6866513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" name="Afbeelding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8" y="5370705"/>
            <a:ext cx="3189618" cy="11243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-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hoek 9"/>
          <p:cNvSpPr/>
          <p:nvPr userDrawn="1"/>
        </p:nvSpPr>
        <p:spPr>
          <a:xfrm>
            <a:off x="1167" y="0"/>
            <a:ext cx="12190833" cy="4890052"/>
          </a:xfrm>
          <a:prstGeom prst="rect">
            <a:avLst/>
          </a:prstGeom>
          <a:solidFill>
            <a:schemeClr val="accent1">
              <a:alpha val="52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13" name="Afbeelding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8"/>
            <a:ext cx="12130370" cy="4884070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54" y="5346442"/>
            <a:ext cx="3189618" cy="1124340"/>
          </a:xfrm>
          <a:prstGeom prst="rect">
            <a:avLst/>
          </a:prstGeom>
        </p:spPr>
      </p:pic>
      <p:sp>
        <p:nvSpPr>
          <p:cNvPr id="11" name="Vrije vorm 10"/>
          <p:cNvSpPr/>
          <p:nvPr userDrawn="1"/>
        </p:nvSpPr>
        <p:spPr>
          <a:xfrm>
            <a:off x="9546040" y="0"/>
            <a:ext cx="2645960" cy="6866513"/>
          </a:xfrm>
          <a:custGeom>
            <a:avLst/>
            <a:gdLst>
              <a:gd name="connsiteX0" fmla="*/ 0 w 1935678"/>
              <a:gd name="connsiteY0" fmla="*/ 0 h 5023262"/>
              <a:gd name="connsiteX1" fmla="*/ 1935678 w 1935678"/>
              <a:gd name="connsiteY1" fmla="*/ 0 h 5023262"/>
              <a:gd name="connsiteX2" fmla="*/ 1935678 w 1935678"/>
              <a:gd name="connsiteY2" fmla="*/ 5023262 h 5023262"/>
              <a:gd name="connsiteX3" fmla="*/ 0 w 1935678"/>
              <a:gd name="connsiteY3" fmla="*/ 0 h 5023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5678" h="5023262">
                <a:moveTo>
                  <a:pt x="0" y="0"/>
                </a:moveTo>
                <a:lnTo>
                  <a:pt x="1935678" y="0"/>
                </a:lnTo>
                <a:lnTo>
                  <a:pt x="1935678" y="502326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4" name="Groeperen 13"/>
          <p:cNvGrpSpPr/>
          <p:nvPr userDrawn="1"/>
        </p:nvGrpSpPr>
        <p:grpSpPr>
          <a:xfrm>
            <a:off x="1627327" y="1592351"/>
            <a:ext cx="6626127" cy="1662511"/>
            <a:chOff x="7390039" y="2172107"/>
            <a:chExt cx="5647698" cy="1433613"/>
          </a:xfrm>
        </p:grpSpPr>
        <p:sp>
          <p:nvSpPr>
            <p:cNvPr id="15" name="Rechthoek 14"/>
            <p:cNvSpPr/>
            <p:nvPr/>
          </p:nvSpPr>
          <p:spPr>
            <a:xfrm>
              <a:off x="7390039" y="2172107"/>
              <a:ext cx="5647698" cy="1433612"/>
            </a:xfrm>
            <a:prstGeom prst="rect">
              <a:avLst/>
            </a:prstGeom>
            <a:solidFill>
              <a:srgbClr val="00329F"/>
            </a:solidFill>
            <a:ln w="444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sz="1600" dirty="0" err="1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endParaRPr>
            </a:p>
          </p:txBody>
        </p:sp>
        <p:sp>
          <p:nvSpPr>
            <p:cNvPr id="16" name="Tijdelijke aanduiding voor tekst 17"/>
            <p:cNvSpPr txBox="1">
              <a:spLocks/>
            </p:cNvSpPr>
            <p:nvPr/>
          </p:nvSpPr>
          <p:spPr>
            <a:xfrm rot="10800000">
              <a:off x="12456024" y="2172108"/>
              <a:ext cx="581712" cy="1433612"/>
            </a:xfrm>
            <a:prstGeom prst="rtTriangle">
              <a:avLst/>
            </a:prstGeom>
            <a:solidFill>
              <a:schemeClr val="accent2"/>
            </a:solidFill>
          </p:spPr>
          <p:txBody>
            <a:bodyPr vert="horz" lIns="90000" tIns="45720" rIns="91440" bIns="45720" rtlCol="0">
              <a:noAutofit/>
            </a:bodyPr>
            <a:lstStyle>
              <a:lvl1pPr marL="0" indent="0" algn="l" defTabSz="914377" rtl="0" eaLnBrk="1" latinLnBrk="0" hangingPunct="1">
                <a:lnSpc>
                  <a:spcPct val="95000"/>
                </a:lnSpc>
                <a:spcBef>
                  <a:spcPts val="1000"/>
                </a:spcBef>
                <a:spcAft>
                  <a:spcPts val="1000"/>
                </a:spcAft>
                <a:buFont typeface="Arial" charset="0"/>
                <a:buNone/>
                <a:defRPr sz="16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1pPr>
              <a:lvl2pPr marL="268288" indent="-257175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rgbClr val="FF5000"/>
                </a:buClr>
                <a:buSzPct val="90000"/>
                <a:buFont typeface="LucidaGrande" charset="0"/>
                <a:buChar char="▶︎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2pPr>
              <a:lvl3pPr marL="671513" indent="-220663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chemeClr val="bg1">
                    <a:lumMod val="50000"/>
                  </a:schemeClr>
                </a:buClr>
                <a:buSzPct val="90000"/>
                <a:buFont typeface="LucidaGrande" charset="0"/>
                <a:buChar char="▶︎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3pPr>
              <a:lvl4pPr marL="1073150" indent="-219075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rgbClr val="FF5000"/>
                </a:buClr>
                <a:buFont typeface="Arial"/>
                <a:buChar char="•"/>
                <a:tabLst/>
                <a:defRPr sz="1400" kern="120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4pPr>
              <a:lvl5pPr marL="1244600" indent="0" algn="l" defTabSz="914377" rtl="0" eaLnBrk="1" latinLnBrk="0" hangingPunct="1">
                <a:lnSpc>
                  <a:spcPct val="95000"/>
                </a:lnSpc>
                <a:spcBef>
                  <a:spcPts val="500"/>
                </a:spcBef>
                <a:buClr>
                  <a:schemeClr val="bg1">
                    <a:lumMod val="50000"/>
                  </a:schemeClr>
                </a:buClr>
                <a:buFont typeface="Arial"/>
                <a:buNone/>
                <a:tabLst/>
                <a:defRPr sz="1400" kern="1200" baseline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defRPr>
              </a:lvl5pPr>
              <a:lvl6pPr marL="2514537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726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8914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103" indent="-228594" algn="l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dirty="0"/>
            </a:p>
          </p:txBody>
        </p:sp>
      </p:grpSp>
      <p:pic>
        <p:nvPicPr>
          <p:cNvPr id="17" name="Afbeelding 16">
            <a:extLst>
              <a:ext uri="{FF2B5EF4-FFF2-40B4-BE49-F238E27FC236}">
                <a16:creationId xmlns:a16="http://schemas.microsoft.com/office/drawing/2014/main" id="{07A2FE9E-29A9-7F4E-9700-45288302A06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07990" y="2037564"/>
            <a:ext cx="5143050" cy="81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88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79000">
              <a:schemeClr val="bg1">
                <a:tint val="98000"/>
                <a:satMod val="130000"/>
                <a:shade val="90000"/>
                <a:lumMod val="12000"/>
                <a:lumOff val="88000"/>
              </a:schemeClr>
            </a:gs>
            <a:gs pos="92000">
              <a:schemeClr val="bg1">
                <a:lumMod val="93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/>
          <p:cNvSpPr/>
          <p:nvPr userDrawn="1"/>
        </p:nvSpPr>
        <p:spPr>
          <a:xfrm>
            <a:off x="0" y="5962665"/>
            <a:ext cx="12192000" cy="8676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algn="ctr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731838" y="645811"/>
            <a:ext cx="1807721" cy="377402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36000" rIns="144000" bIns="36000" rtlCol="0" anchor="b">
            <a:spAutoFit/>
          </a:bodyPr>
          <a:lstStyle/>
          <a:p>
            <a:r>
              <a:rPr lang="en-GB" noProof="0" dirty="0"/>
              <a:t>Add title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31838" y="2026507"/>
            <a:ext cx="10523106" cy="34227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dirty="0"/>
              <a:t>Add content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8610600" y="6265518"/>
            <a:ext cx="2743200" cy="1565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2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r>
              <a:rPr lang="en-GB" noProof="0"/>
              <a:t>Johannes Blümer, Ralph Engel, Jörg R. Hörandel,</a:t>
            </a:r>
          </a:p>
          <a:p>
            <a:r>
              <a:rPr lang="en-GB" noProof="0"/>
              <a:t>
Cosmic rays from the knee to the highest energies,</a:t>
            </a:r>
          </a:p>
          <a:p>
            <a:r>
              <a:rPr lang="en-GB" noProof="0"/>
              <a:t>
Progress in Particle and Nuclear Physic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10849323" y="6425187"/>
            <a:ext cx="504476" cy="1692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</a:lstStyle>
          <a:p>
            <a:fld id="{2DAB09C5-3251-4B47-B002-D03712DC64C3}" type="slidenum">
              <a:rPr lang="en-GB" noProof="0" smtClean="0"/>
              <a:pPr/>
              <a:t>‹#›</a:t>
            </a:fld>
            <a:endParaRPr lang="en-GB" noProof="0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78" y="6098127"/>
            <a:ext cx="1500312" cy="668260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7A0418B6-5DB1-BA49-B5A5-C7F0FF4A8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52291" y="6426826"/>
            <a:ext cx="2407191" cy="1679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89490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26" r:id="rId2"/>
    <p:sldLayoutId id="2147483727" r:id="rId3"/>
    <p:sldLayoutId id="2147483728" r:id="rId4"/>
    <p:sldLayoutId id="2147483729" r:id="rId5"/>
    <p:sldLayoutId id="2147483725" r:id="rId6"/>
    <p:sldLayoutId id="2147483706" r:id="rId7"/>
    <p:sldLayoutId id="2147483709" r:id="rId8"/>
    <p:sldLayoutId id="2147483710" r:id="rId9"/>
    <p:sldLayoutId id="2147483705" r:id="rId10"/>
    <p:sldLayoutId id="2147483704" r:id="rId11"/>
    <p:sldLayoutId id="2147483718" r:id="rId12"/>
    <p:sldLayoutId id="2147483721" r:id="rId13"/>
    <p:sldLayoutId id="2147483708" r:id="rId14"/>
    <p:sldLayoutId id="2147483711" r:id="rId15"/>
    <p:sldLayoutId id="2147483712" r:id="rId16"/>
    <p:sldLayoutId id="2147483723" r:id="rId17"/>
    <p:sldLayoutId id="2147483713" r:id="rId18"/>
    <p:sldLayoutId id="2147483714" r:id="rId19"/>
    <p:sldLayoutId id="2147483716" r:id="rId20"/>
    <p:sldLayoutId id="2147483717" r:id="rId21"/>
    <p:sldLayoutId id="2147483731" r:id="rId22"/>
    <p:sldLayoutId id="2147483715" r:id="rId23"/>
    <p:sldLayoutId id="2147483719" r:id="rId24"/>
    <p:sldLayoutId id="2147483736" r:id="rId25"/>
    <p:sldLayoutId id="2147483720" r:id="rId26"/>
    <p:sldLayoutId id="2147483724" r:id="rId27"/>
    <p:sldLayoutId id="2147483722" r:id="rId28"/>
    <p:sldLayoutId id="2147483735" r:id="rId29"/>
  </p:sldLayoutIdLst>
  <p:hf hdr="0" ftr="0" dt="0"/>
  <p:txStyles>
    <p:titleStyle>
      <a:lvl1pPr marL="133350" indent="0" algn="l" defTabSz="914377" rtl="0" eaLnBrk="1" latinLnBrk="0" hangingPunct="1">
        <a:lnSpc>
          <a:spcPct val="90000"/>
        </a:lnSpc>
        <a:spcBef>
          <a:spcPct val="0"/>
        </a:spcBef>
        <a:buNone/>
        <a:tabLst/>
        <a:defRPr sz="2200" kern="1200" cap="all" baseline="0">
          <a:solidFill>
            <a:schemeClr val="bg1"/>
          </a:solidFill>
          <a:latin typeface="Verdana" charset="0"/>
          <a:ea typeface="Verdana" charset="0"/>
          <a:cs typeface="Verdana" charset="0"/>
        </a:defRPr>
      </a:lvl1pPr>
    </p:titleStyle>
    <p:bodyStyle>
      <a:lvl1pPr marL="0" indent="0" algn="l" defTabSz="914377" rtl="0" eaLnBrk="1" latinLnBrk="0" hangingPunct="1">
        <a:lnSpc>
          <a:spcPct val="95000"/>
        </a:lnSpc>
        <a:spcBef>
          <a:spcPts val="1000"/>
        </a:spcBef>
        <a:spcAft>
          <a:spcPts val="1000"/>
        </a:spcAft>
        <a:buFont typeface="Arial" charset="0"/>
        <a:buNone/>
        <a:defRPr sz="16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1pPr>
      <a:lvl2pPr marL="268288" indent="-257175" algn="l" defTabSz="914377" rtl="0" eaLnBrk="1" latinLnBrk="0" hangingPunct="1">
        <a:lnSpc>
          <a:spcPct val="95000"/>
        </a:lnSpc>
        <a:spcBef>
          <a:spcPts val="500"/>
        </a:spcBef>
        <a:buClr>
          <a:srgbClr val="FF5000"/>
        </a:buClr>
        <a:buSzPct val="90000"/>
        <a:buFont typeface="LucidaGrande"/>
        <a:buChar char="►"/>
        <a:tabLst/>
        <a:defRPr sz="14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2pPr>
      <a:lvl3pPr marL="671513" indent="-220663" algn="l" defTabSz="914377" rtl="0" eaLnBrk="1" latinLnBrk="0" hangingPunct="1">
        <a:lnSpc>
          <a:spcPct val="95000"/>
        </a:lnSpc>
        <a:spcBef>
          <a:spcPts val="500"/>
        </a:spcBef>
        <a:buClr>
          <a:schemeClr val="bg1">
            <a:lumMod val="50000"/>
          </a:schemeClr>
        </a:buClr>
        <a:buSzPct val="90000"/>
        <a:buFont typeface="LucidaGrande"/>
        <a:buChar char="►"/>
        <a:tabLst/>
        <a:defRPr sz="14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3pPr>
      <a:lvl4pPr marL="1073150" indent="-219075" algn="l" defTabSz="914377" rtl="0" eaLnBrk="1" latinLnBrk="0" hangingPunct="1">
        <a:lnSpc>
          <a:spcPct val="95000"/>
        </a:lnSpc>
        <a:spcBef>
          <a:spcPts val="500"/>
        </a:spcBef>
        <a:buClr>
          <a:srgbClr val="FF5000"/>
        </a:buClr>
        <a:buFont typeface="Arial"/>
        <a:buChar char="•"/>
        <a:tabLst/>
        <a:defRPr sz="14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4pPr>
      <a:lvl5pPr marL="1476375" indent="-231775" algn="l" defTabSz="914377" rtl="0" eaLnBrk="1" latinLnBrk="0" hangingPunct="1">
        <a:lnSpc>
          <a:spcPct val="95000"/>
        </a:lnSpc>
        <a:spcBef>
          <a:spcPts val="500"/>
        </a:spcBef>
        <a:buClr>
          <a:schemeClr val="bg1">
            <a:lumMod val="50000"/>
          </a:schemeClr>
        </a:buClr>
        <a:buFont typeface="Arial"/>
        <a:buChar char="•"/>
        <a:tabLst/>
        <a:defRPr sz="1400" kern="1200">
          <a:solidFill>
            <a:schemeClr val="accent1"/>
          </a:solidFill>
          <a:latin typeface="Verdana" charset="0"/>
          <a:ea typeface="Verdana" charset="0"/>
          <a:cs typeface="Verdana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29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28.png"/><Relationship Id="rId2" Type="http://schemas.openxmlformats.org/officeDocument/2006/relationships/image" Target="../media/image220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15" Type="http://schemas.openxmlformats.org/officeDocument/2006/relationships/image" Target="../media/image300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2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400.png"/><Relationship Id="rId4" Type="http://schemas.openxmlformats.org/officeDocument/2006/relationships/image" Target="../media/image3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0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C88D30-717C-0D0E-74FE-4C86DF5BE3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Goanna walking in the foreground in front of the SKA-Low antennas which are off in the distance and out of focus">
            <a:extLst>
              <a:ext uri="{FF2B5EF4-FFF2-40B4-BE49-F238E27FC236}">
                <a16:creationId xmlns:a16="http://schemas.microsoft.com/office/drawing/2014/main" id="{26EA311C-6BA8-BA8E-C42F-98D395F97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" t="5472" r="-3" b="20737"/>
          <a:stretch>
            <a:fillRect/>
          </a:stretch>
        </p:blipFill>
        <p:spPr bwMode="auto">
          <a:xfrm>
            <a:off x="-4294" y="10"/>
            <a:ext cx="12196294" cy="598486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8D4A24C-3CF2-91C9-FDE4-87711774BD9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67915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</a:t>
            </a:fld>
            <a:endParaRPr lang="en-GB" sz="1400" noProof="0" dirty="0"/>
          </a:p>
        </p:txBody>
      </p:sp>
      <p:sp>
        <p:nvSpPr>
          <p:cNvPr id="9" name="Tijdelijke aanduiding voor tekst 11">
            <a:extLst>
              <a:ext uri="{FF2B5EF4-FFF2-40B4-BE49-F238E27FC236}">
                <a16:creationId xmlns:a16="http://schemas.microsoft.com/office/drawing/2014/main" id="{5FEADC9B-3CBD-98B5-8CEF-2592CD74BFC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7" y="1622278"/>
            <a:ext cx="2242591" cy="67948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accent1"/>
                </a:solidFill>
              </a:rPr>
              <a:t>Vital De Henau </a:t>
            </a:r>
            <a:endParaRPr lang="en-GB" noProof="0" dirty="0">
              <a:solidFill>
                <a:schemeClr val="accent1"/>
              </a:solidFill>
            </a:endParaRPr>
          </a:p>
          <a:p>
            <a:r>
              <a:rPr lang="en-GB" noProof="0" dirty="0" err="1">
                <a:solidFill>
                  <a:schemeClr val="accent1"/>
                </a:solidFill>
              </a:rPr>
              <a:t>Vital.De.Henau@vub.be</a:t>
            </a:r>
            <a:endParaRPr lang="en-GB" noProof="0" dirty="0">
              <a:solidFill>
                <a:schemeClr val="accent1"/>
              </a:solidFill>
            </a:endParaRP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D6CDD77B-571C-7167-3C51-013910B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241738"/>
            <a:ext cx="6741018" cy="810775"/>
          </a:xfrm>
          <a:solidFill>
            <a:schemeClr val="accent6">
              <a:lumMod val="75000"/>
            </a:schemeClr>
          </a:solidFill>
        </p:spPr>
        <p:txBody>
          <a:bodyPr wrap="none" anchor="b">
            <a:noAutofit/>
          </a:bodyPr>
          <a:lstStyle/>
          <a:p>
            <a:r>
              <a:rPr lang="en-BE" sz="2800" dirty="0"/>
              <a:t>Reconstruction of anomalous </a:t>
            </a:r>
            <a:br>
              <a:rPr lang="en-BE" sz="2800" dirty="0"/>
            </a:br>
            <a:r>
              <a:rPr lang="en-BE" sz="2800" dirty="0"/>
              <a:t>air showers with SKA-Low</a:t>
            </a:r>
            <a:endParaRPr lang="en-GB" sz="2800" noProof="0" dirty="0"/>
          </a:p>
        </p:txBody>
      </p:sp>
      <p:sp>
        <p:nvSpPr>
          <p:cNvPr id="8" name="Ondertitel 10">
            <a:extLst>
              <a:ext uri="{FF2B5EF4-FFF2-40B4-BE49-F238E27FC236}">
                <a16:creationId xmlns:a16="http://schemas.microsoft.com/office/drawing/2014/main" id="{5F66BB56-9CFF-5F2A-72BF-02DD020757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1837" y="1104151"/>
            <a:ext cx="6867142" cy="335852"/>
          </a:xfrm>
        </p:spPr>
        <p:txBody>
          <a:bodyPr wrap="none" anchor="t">
            <a:normAutofit/>
          </a:bodyPr>
          <a:lstStyle/>
          <a:p>
            <a:r>
              <a:rPr lang="en-BE" dirty="0"/>
              <a:t>for the SKA SWG on High-Energy Cosmic Particles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4722844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BE364D-D312-1180-D1F7-950B3C636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CB50574-1378-A2AE-B6D6-EE4F237FA43B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4CFD5208-9C5A-1A2F-960A-0C2DF534E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4787896" cy="368750"/>
          </a:xfrm>
        </p:spPr>
        <p:txBody>
          <a:bodyPr/>
          <a:lstStyle/>
          <a:p>
            <a:r>
              <a:rPr lang="en-GB" sz="2400" dirty="0"/>
              <a:t>anomalous air showers</a:t>
            </a:r>
            <a:r>
              <a:rPr lang="en-GB" sz="2400" baseline="30000" dirty="0"/>
              <a:t>1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4FF5FA0-1707-94B9-844C-5A2266F0D32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</a:t>
            </a:fld>
            <a:endParaRPr lang="en-GB" sz="1400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C483362-E025-AED1-4AF1-C094200CB026}"/>
              </a:ext>
            </a:extLst>
          </p:cNvPr>
          <p:cNvSpPr txBox="1"/>
          <p:nvPr/>
        </p:nvSpPr>
        <p:spPr>
          <a:xfrm>
            <a:off x="731835" y="1256146"/>
            <a:ext cx="107436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A double-bump shower</a:t>
            </a:r>
            <a:r>
              <a:rPr lang="en-GB" baseline="30000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*</a:t>
            </a:r>
            <a:r>
              <a:rPr lang="en-GB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 is caused by </a:t>
            </a:r>
            <a:r>
              <a:rPr lang="en-GB" dirty="0">
                <a:solidFill>
                  <a:schemeClr val="accent2"/>
                </a:solidFill>
                <a:latin typeface="Verdana" charset="0"/>
                <a:ea typeface="Verdana" charset="0"/>
                <a:cs typeface="Verdana" charset="0"/>
              </a:rPr>
              <a:t>energetic secondary particle(s) </a:t>
            </a:r>
            <a:r>
              <a:rPr lang="en-GB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travelling a significant distance in the atmosphere compared to the other high-energy secondaries.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9A797D-009A-728A-3B64-5C1E37B40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4" y="1953842"/>
            <a:ext cx="3743451" cy="374345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1BE6A3-0F98-2187-38F4-8DFA19659744}"/>
                  </a:ext>
                </a:extLst>
              </p:cNvPr>
              <p:cNvSpPr txBox="1"/>
              <p:nvPr/>
            </p:nvSpPr>
            <p:spPr>
              <a:xfrm>
                <a:off x="4399721" y="2106110"/>
                <a:ext cx="7075733" cy="1486176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Double bump shower parameters:</a:t>
                </a:r>
                <a:b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∆</m:t>
                      </m:r>
                      <m:sSub>
                        <m:sSubPr>
                          <m:ctrlPr>
                            <a:rPr lang="en-GB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𝑚𝑎𝑥</m:t>
                          </m:r>
                        </m:sub>
                      </m:sSub>
                      <m:r>
                        <a:rPr lang="fr-FR" b="0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= </m:t>
                      </m:r>
                      <m:d>
                        <m:dPr>
                          <m:begChr m:val="|"/>
                          <m:endChr m:val="|"/>
                          <m:ctrlPr>
                            <a:rPr lang="en-GB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Verdana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𝑚𝑎𝑥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Verdana" charset="0"/>
                                </a:rPr>
                                <m:t>𝑋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𝑚𝑎𝑥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fr-FR" b="0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 ≈ ∆</m:t>
                      </m:r>
                      <m:sSub>
                        <m:sSubPr>
                          <m:ctrlPr>
                            <a:rPr lang="en-GB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𝑙𝑒𝑎𝑑𝑖𝑛𝑔</m:t>
                          </m:r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 </m:t>
                          </m:r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𝑝𝑎𝑟𝑡𝑖𝑐𝑙𝑒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  <m:t>𝑚𝑎𝑥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  <m:t>2</m:t>
                                  </m:r>
                                </m:sub>
                              </m:sSub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𝑁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GB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  <m:t>𝑚𝑎𝑥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  <m:t>1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r>
                        <a:rPr lang="fr-FR" i="1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≈</m:t>
                      </m:r>
                      <m:r>
                        <a:rPr lang="fr-FR" b="0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f>
                        <m:fPr>
                          <m:type m:val="skw"/>
                          <m:ctrlPr>
                            <a:rPr lang="en-GB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𝑙𝑒𝑎𝑑𝑖𝑛𝑔</m:t>
                              </m:r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 </m:t>
                              </m:r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𝑝𝑎𝑟𝑡𝑖𝑐𝑙𝑒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𝑝𝑟𝑖𝑚𝑎𝑟𝑦</m:t>
                              </m:r>
                            </m:sub>
                          </m:sSub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GB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𝑙𝑒𝑎𝑑𝑖𝑛𝑔</m:t>
                              </m:r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 </m:t>
                              </m:r>
                              <m:r>
                                <a:rPr lang="fr-FR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𝑝𝑎𝑟𝑡𝑖𝑐𝑙𝑒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B1BE6A3-0F98-2187-38F4-8DFA19659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99721" y="2106110"/>
                <a:ext cx="7075733" cy="1486176"/>
              </a:xfrm>
              <a:prstGeom prst="rect">
                <a:avLst/>
              </a:prstGeom>
              <a:blipFill>
                <a:blip r:embed="rId3"/>
                <a:stretch>
                  <a:fillRect l="-717" t="-25210" b="-7563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F32611-9BDF-B901-AF21-11F2D72FDC90}"/>
              </a:ext>
            </a:extLst>
          </p:cNvPr>
          <p:cNvSpPr txBox="1"/>
          <p:nvPr/>
        </p:nvSpPr>
        <p:spPr>
          <a:xfrm>
            <a:off x="7196715" y="5466460"/>
            <a:ext cx="490942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BE" sz="1200" baseline="30000" dirty="0">
                <a:solidFill>
                  <a:schemeClr val="bg1"/>
                </a:solidFill>
              </a:rPr>
              <a:t>1</a:t>
            </a:r>
            <a:r>
              <a:rPr lang="en-BE" sz="1200" dirty="0">
                <a:solidFill>
                  <a:schemeClr val="bg1"/>
                </a:solidFill>
              </a:rPr>
              <a:t>The case for studying anomalous showers with the Square Kilometre Array </a:t>
            </a:r>
          </a:p>
          <a:p>
            <a:r>
              <a:rPr lang="en-BE" sz="1200" dirty="0">
                <a:solidFill>
                  <a:schemeClr val="bg1"/>
                </a:solidFill>
              </a:rPr>
              <a:t>by Stijn Buitink on 10 Jun 2026 at 09:30</a:t>
            </a:r>
            <a:endParaRPr lang="en-GB" sz="1200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6FAD887-6697-4B1F-2097-747B8111EB6E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2049199" y="4511462"/>
            <a:ext cx="646920" cy="1846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3D90028E-6352-6A38-E31D-4FB82C85CD79}"/>
              </a:ext>
            </a:extLst>
          </p:cNvPr>
          <p:cNvSpPr txBox="1"/>
          <p:nvPr/>
        </p:nvSpPr>
        <p:spPr>
          <a:xfrm>
            <a:off x="2696119" y="4280629"/>
            <a:ext cx="19005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chemeClr val="accent2"/>
                </a:solidFill>
                <a:latin typeface="Verdana" charset="0"/>
                <a:ea typeface="Verdana" charset="0"/>
                <a:cs typeface="Verdana" charset="0"/>
              </a:rPr>
              <a:t>Leading particle (energetic secondary)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E85B48-838B-404F-69FF-178D3A1634AE}"/>
              </a:ext>
            </a:extLst>
          </p:cNvPr>
          <p:cNvSpPr txBox="1"/>
          <p:nvPr/>
        </p:nvSpPr>
        <p:spPr>
          <a:xfrm>
            <a:off x="10329688" y="4783207"/>
            <a:ext cx="17764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aseline="30000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*</a:t>
            </a:r>
            <a:r>
              <a:rPr lang="en-GB" sz="1200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Prepare for trouble!</a:t>
            </a:r>
          </a:p>
          <a:p>
            <a:r>
              <a:rPr lang="en-GB" sz="1200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 Make it double!</a:t>
            </a:r>
          </a:p>
          <a:p>
            <a:r>
              <a:rPr lang="en-GB" sz="1200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 -Team rocket</a:t>
            </a:r>
          </a:p>
        </p:txBody>
      </p:sp>
    </p:spTree>
    <p:extLst>
      <p:ext uri="{BB962C8B-B14F-4D97-AF65-F5344CB8AC3E}">
        <p14:creationId xmlns:p14="http://schemas.microsoft.com/office/powerpoint/2010/main" val="3980641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C798-0F91-57C3-9B99-8018E5AAD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37C6C20-67C6-3B4C-A88E-E2A295A23752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7A58820E-408C-2E37-309D-3FE1451DF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5835554" cy="368750"/>
          </a:xfrm>
        </p:spPr>
        <p:txBody>
          <a:bodyPr/>
          <a:lstStyle/>
          <a:p>
            <a:r>
              <a:rPr lang="en-GB" sz="2400" dirty="0"/>
              <a:t>Simulating the radio emission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17A23C95-DAD2-B03F-46F3-809B1384A7D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3</a:t>
            </a:fld>
            <a:endParaRPr lang="en-GB" sz="14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38CCC71-D08B-61B0-5BC5-96A8044ACEAE}"/>
                  </a:ext>
                </a:extLst>
              </p:cNvPr>
              <p:cNvSpPr txBox="1"/>
              <p:nvPr/>
            </p:nvSpPr>
            <p:spPr>
              <a:xfrm>
                <a:off x="731836" y="1256146"/>
                <a:ext cx="4814908" cy="28623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Radio emission simulated with </a:t>
                </a:r>
                <a:r>
                  <a:rPr lang="en-GB" dirty="0" err="1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CoREAS</a:t>
                </a:r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Star-shape antenna pattern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Observation level of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Verdana" charset="0"/>
                        <a:cs typeface="Verdana" charset="0"/>
                      </a:rPr>
                      <m:t>7.6</m:t>
                    </m:r>
                  </m:oMath>
                </a14:m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m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Time resolution of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Verdana" charset="0"/>
                        <a:cs typeface="Verdana" charset="0"/>
                      </a:rPr>
                      <m:t>0.2</m:t>
                    </m:r>
                  </m:oMath>
                </a14:m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 ns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We also have multiple sliced showers.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>
                    <a:solidFill>
                      <a:srgbClr val="0033A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Slice size of</a:t>
                </a:r>
                <a:r>
                  <a:rPr lang="fr-FR" dirty="0">
                    <a:solidFill>
                      <a:srgbClr val="0033A0"/>
                    </a:solidFill>
                    <a:ea typeface="Verdana" charset="0"/>
                    <a:cs typeface="Verdana" charset="0"/>
                  </a:rPr>
                  <a:t> 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Verdana" charset="0"/>
                        <a:cs typeface="Verdana" charset="0"/>
                      </a:rPr>
                      <m:t>5 </m:t>
                    </m:r>
                    <m:r>
                      <a:rPr lang="fr-FR" b="0" i="1" smtClean="0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Verdana" charset="0"/>
                        <a:cs typeface="Verdana" charset="0"/>
                      </a:rPr>
                      <m:t>𝑔</m:t>
                    </m:r>
                    <m:r>
                      <a:rPr lang="fr-FR" b="0" i="1" smtClean="0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Verdana" charset="0"/>
                        <a:cs typeface="Verdana" charset="0"/>
                      </a:rPr>
                      <m:t>/</m:t>
                    </m:r>
                    <m:sSup>
                      <m:sSupPr>
                        <m:ctrlPr>
                          <a:rPr lang="en-GB" b="0" i="1" smtClean="0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𝑐𝑚</m:t>
                        </m:r>
                      </m:e>
                      <m:sup>
                        <m:r>
                          <a:rPr lang="fr-FR" b="0" i="1" smtClean="0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For the rest the same as above</a:t>
                </a:r>
              </a:p>
              <a:p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We live in MC-dreamland!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38CCC71-D08B-61B0-5BC5-96A8044ACE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836" y="1256146"/>
                <a:ext cx="4814908" cy="2862322"/>
              </a:xfrm>
              <a:prstGeom prst="rect">
                <a:avLst/>
              </a:prstGeom>
              <a:blipFill>
                <a:blip r:embed="rId2"/>
                <a:stretch>
                  <a:fillRect l="-1053" t="-881" r="-263" b="-22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6A7ECC84-29F9-F326-E130-3378621D44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534" t="24242" r="14517" b="12217"/>
          <a:stretch>
            <a:fillRect/>
          </a:stretch>
        </p:blipFill>
        <p:spPr>
          <a:xfrm>
            <a:off x="5414538" y="1256146"/>
            <a:ext cx="6636776" cy="453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680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7905CD-1301-87DB-B99A-66F2C8D67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CEC133D-0906-3423-1BFA-88858663F715}"/>
              </a:ext>
            </a:extLst>
          </p:cNvPr>
          <p:cNvGrpSpPr>
            <a:grpSpLocks noChangeAspect="1"/>
          </p:cNvGrpSpPr>
          <p:nvPr/>
        </p:nvGrpSpPr>
        <p:grpSpPr>
          <a:xfrm>
            <a:off x="139700" y="-38100"/>
            <a:ext cx="12207916" cy="5964334"/>
            <a:chOff x="2628706" y="2327775"/>
            <a:chExt cx="7843761" cy="383217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7B6F7DB-C7E6-39ED-9342-85D56A5A67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2016" t="33942" r="1" b="10179"/>
            <a:stretch>
              <a:fillRect/>
            </a:stretch>
          </p:blipFill>
          <p:spPr>
            <a:xfrm>
              <a:off x="2628706" y="2327775"/>
              <a:ext cx="3294683" cy="38321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DD66CDB-54B8-0799-13C8-710CD1DAD9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3942" r="6131" b="10179"/>
            <a:stretch>
              <a:fillRect/>
            </a:stretch>
          </p:blipFill>
          <p:spPr>
            <a:xfrm>
              <a:off x="5923389" y="2327775"/>
              <a:ext cx="4549078" cy="3832170"/>
            </a:xfrm>
            <a:prstGeom prst="rect">
              <a:avLst/>
            </a:prstGeom>
          </p:spPr>
        </p:pic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CD1D866-88E9-2D5E-BABE-FE997E44922F}"/>
              </a:ext>
            </a:extLst>
          </p:cNvPr>
          <p:cNvGrpSpPr>
            <a:grpSpLocks noChangeAspect="1"/>
          </p:cNvGrpSpPr>
          <p:nvPr/>
        </p:nvGrpSpPr>
        <p:grpSpPr>
          <a:xfrm>
            <a:off x="-12700" y="-12700"/>
            <a:ext cx="12207916" cy="5964334"/>
            <a:chOff x="2628706" y="2327775"/>
            <a:chExt cx="7843761" cy="383217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4B16FFE-17C1-0CE6-C31C-09AF6DD05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2016" t="33942" r="1" b="10179"/>
            <a:stretch>
              <a:fillRect/>
            </a:stretch>
          </p:blipFill>
          <p:spPr>
            <a:xfrm>
              <a:off x="2628706" y="2327775"/>
              <a:ext cx="3294683" cy="383217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1397E043-16EA-8D56-C43C-5FBADD2727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33942" r="6131" b="10179"/>
            <a:stretch>
              <a:fillRect/>
            </a:stretch>
          </p:blipFill>
          <p:spPr>
            <a:xfrm>
              <a:off x="5923389" y="2327775"/>
              <a:ext cx="4549078" cy="3832170"/>
            </a:xfrm>
            <a:prstGeom prst="rect">
              <a:avLst/>
            </a:prstGeom>
          </p:spPr>
        </p:pic>
      </p:grp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F8E08354-E452-80C3-9130-4C4525B280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67915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en-GB" sz="1400" noProof="0" dirty="0"/>
          </a:p>
        </p:txBody>
      </p:sp>
      <p:sp>
        <p:nvSpPr>
          <p:cNvPr id="30" name="Title 5">
            <a:extLst>
              <a:ext uri="{FF2B5EF4-FFF2-40B4-BE49-F238E27FC236}">
                <a16:creationId xmlns:a16="http://schemas.microsoft.com/office/drawing/2014/main" id="{F7147D57-EBDA-80DA-2423-AEE2112144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39163"/>
            <a:ext cx="3389115" cy="313350"/>
          </a:xfrm>
        </p:spPr>
        <p:txBody>
          <a:bodyPr/>
          <a:lstStyle/>
          <a:p>
            <a:r>
              <a:rPr lang="en-GB" sz="2000" dirty="0"/>
              <a:t>SKA-Low in numbers</a:t>
            </a:r>
            <a:r>
              <a:rPr lang="en-GB" sz="2000" baseline="30000" dirty="0"/>
              <a:t>2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383653-0B66-286F-46DD-5C4ACB3AA75A}"/>
              </a:ext>
            </a:extLst>
          </p:cNvPr>
          <p:cNvSpPr txBox="1"/>
          <p:nvPr/>
        </p:nvSpPr>
        <p:spPr>
          <a:xfrm>
            <a:off x="731835" y="1256146"/>
            <a:ext cx="7075733" cy="2516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altLang="en-BE" dirty="0">
                <a:solidFill>
                  <a:srgbClr val="FFFFFF"/>
                </a:solidFill>
                <a:latin typeface="Noto Sans" panose="020B0502040504020204" pitchFamily="34" charset="0"/>
              </a:rPr>
              <a:t>Location: </a:t>
            </a:r>
            <a:r>
              <a:rPr lang="en-GB" altLang="en-BE" dirty="0">
                <a:solidFill>
                  <a:srgbClr val="FFFFFF"/>
                </a:solidFill>
                <a:latin typeface="Noto Sans" panose="020B0502040504020204" pitchFamily="34" charset="0"/>
              </a:rPr>
              <a:t>Western Australia's Murchison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altLang="en-BE" dirty="0">
              <a:solidFill>
                <a:srgbClr val="FFFFFF"/>
              </a:solidFill>
              <a:latin typeface="Noto Sans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altLang="en-BE" dirty="0">
                <a:solidFill>
                  <a:srgbClr val="FFFFFF"/>
                </a:solidFill>
                <a:latin typeface="Noto Sans" panose="020B0502040504020204" pitchFamily="34" charset="0"/>
              </a:rPr>
              <a:t>Size: 131,072 log-periodic antennas spread between 512 stations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altLang="en-BE" sz="1050" dirty="0">
              <a:solidFill>
                <a:srgbClr val="FFFFFF"/>
              </a:solidFill>
              <a:latin typeface="Noto Sans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altLang="en-BE" dirty="0">
                <a:solidFill>
                  <a:srgbClr val="FFFFFF"/>
                </a:solidFill>
                <a:latin typeface="Noto Sans" panose="020B0502040504020204" pitchFamily="34" charset="0"/>
              </a:rPr>
              <a:t>Collecting area: 419,000 m²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altLang="en-BE" sz="1050" dirty="0">
              <a:solidFill>
                <a:srgbClr val="FFFFFF"/>
              </a:solidFill>
              <a:latin typeface="Noto Sans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altLang="en-BE" dirty="0">
                <a:solidFill>
                  <a:srgbClr val="FFFFFF"/>
                </a:solidFill>
                <a:latin typeface="Noto Sans" panose="020B0502040504020204" pitchFamily="34" charset="0"/>
              </a:rPr>
              <a:t>Maximum distance between antenna stations: 74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BE" altLang="en-BE" sz="1050" dirty="0">
              <a:solidFill>
                <a:srgbClr val="FFFFFF"/>
              </a:solidFill>
              <a:latin typeface="Noto Sans" panose="020B05020405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BE" altLang="en-BE" dirty="0">
                <a:solidFill>
                  <a:srgbClr val="FFFFFF"/>
                </a:solidFill>
                <a:latin typeface="Noto Sans" panose="020B0502040504020204" pitchFamily="34" charset="0"/>
              </a:rPr>
              <a:t>Frequency range: 50 MHz - 350 MHz</a:t>
            </a:r>
            <a:endParaRPr lang="en-BE" altLang="en-BE" sz="2000" dirty="0"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C630D85-5937-7672-E5D2-C9993FDAAA3A}"/>
              </a:ext>
            </a:extLst>
          </p:cNvPr>
          <p:cNvSpPr txBox="1"/>
          <p:nvPr/>
        </p:nvSpPr>
        <p:spPr>
          <a:xfrm>
            <a:off x="6466368" y="5463354"/>
            <a:ext cx="5639429" cy="276999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BE" sz="1200" baseline="30000" dirty="0">
                <a:solidFill>
                  <a:schemeClr val="bg1"/>
                </a:solidFill>
              </a:rPr>
              <a:t>2</a:t>
            </a:r>
            <a:r>
              <a:rPr lang="en-GB" sz="1200" dirty="0">
                <a:solidFill>
                  <a:schemeClr val="bg1"/>
                </a:solidFill>
              </a:rPr>
              <a:t>Towards air shower observations with SKA-Low by Katie Mulrey on 9 Jun 2026 at 16:00</a:t>
            </a:r>
            <a:endParaRPr lang="en-GB" sz="1200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434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E0D4F2-0879-9EB1-AB11-FD94B48F1BA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" r="-3" b="26485"/>
          <a:stretch>
            <a:fillRect/>
          </a:stretch>
        </p:blipFill>
        <p:spPr>
          <a:xfrm>
            <a:off x="-4242" y="0"/>
            <a:ext cx="12196190" cy="5984875"/>
          </a:xfrm>
          <a:prstGeom prst="rect">
            <a:avLst/>
          </a:prstGeom>
          <a:noFill/>
        </p:spPr>
      </p:pic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90A09095-9E8C-CB4B-D603-F8AEEC769F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67915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en-GB" sz="1400" noProof="0" dirty="0"/>
          </a:p>
        </p:txBody>
      </p:sp>
      <p:sp>
        <p:nvSpPr>
          <p:cNvPr id="30" name="Title 5">
            <a:extLst>
              <a:ext uri="{FF2B5EF4-FFF2-40B4-BE49-F238E27FC236}">
                <a16:creationId xmlns:a16="http://schemas.microsoft.com/office/drawing/2014/main" id="{C2B0F173-76F2-4A8B-B6B0-DDDE570F6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39163"/>
            <a:ext cx="4618490" cy="313350"/>
          </a:xfrm>
        </p:spPr>
        <p:txBody>
          <a:bodyPr/>
          <a:lstStyle/>
          <a:p>
            <a:r>
              <a:rPr lang="en-GB" sz="2000" dirty="0"/>
              <a:t>Let’s study a single antenna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874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D24261-0CA3-3190-76B7-CB0F63EEF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2C52C8-CA75-A4AE-D544-835460BEAC1E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EC3C49B1-4DDC-ADD7-D8D3-A1E28D55D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" y="742606"/>
            <a:ext cx="10863263" cy="5431632"/>
          </a:xfrm>
          <a:prstGeom prst="rect">
            <a:avLst/>
          </a:prstGeom>
        </p:spPr>
      </p:pic>
      <p:sp>
        <p:nvSpPr>
          <p:cNvPr id="11" name="Titel 10">
            <a:extLst>
              <a:ext uri="{FF2B5EF4-FFF2-40B4-BE49-F238E27FC236}">
                <a16:creationId xmlns:a16="http://schemas.microsoft.com/office/drawing/2014/main" id="{0F4F356D-9DA7-024D-7462-C32A705B22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4856632" cy="368750"/>
          </a:xfrm>
        </p:spPr>
        <p:txBody>
          <a:bodyPr/>
          <a:lstStyle/>
          <a:p>
            <a:r>
              <a:rPr lang="en-GB" sz="2400" dirty="0"/>
              <a:t>the trace of a bump bump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E9C7C49A-131E-75F4-1D76-B2DA6A3B7A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6</a:t>
            </a:fld>
            <a:endParaRPr lang="en-GB" sz="1400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F2850-8CC9-D99F-8F27-02D2178ED76F}"/>
              </a:ext>
            </a:extLst>
          </p:cNvPr>
          <p:cNvSpPr txBox="1"/>
          <p:nvPr/>
        </p:nvSpPr>
        <p:spPr>
          <a:xfrm>
            <a:off x="731836" y="4322953"/>
            <a:ext cx="2874964" cy="1200329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noProof="1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We get two pulses displaced in time depending on the antenna distance.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3842F9E-278D-54CC-EFD5-4326771429CE}"/>
              </a:ext>
            </a:extLst>
          </p:cNvPr>
          <p:cNvSpPr txBox="1"/>
          <p:nvPr/>
        </p:nvSpPr>
        <p:spPr>
          <a:xfrm>
            <a:off x="8965871" y="1401288"/>
            <a:ext cx="14436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BE" sz="1200" dirty="0">
                <a:solidFill>
                  <a:srgbClr val="80008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Cherenkov map</a:t>
            </a:r>
          </a:p>
        </p:txBody>
      </p:sp>
    </p:spTree>
    <p:extLst>
      <p:ext uri="{BB962C8B-B14F-4D97-AF65-F5344CB8AC3E}">
        <p14:creationId xmlns:p14="http://schemas.microsoft.com/office/powerpoint/2010/main" val="24356168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650EC-969D-2514-8ECC-8A813C7DD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8BDD31-FB6E-8CA0-64CC-FB31904D9830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0269F77B-F195-4062-070D-2FFF1604F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4412600" cy="368750"/>
          </a:xfrm>
        </p:spPr>
        <p:txBody>
          <a:bodyPr/>
          <a:lstStyle/>
          <a:p>
            <a:r>
              <a:rPr lang="en-GB" sz="2400" dirty="0"/>
              <a:t>the frequency spectra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A8FB5615-96D6-21D7-9827-186D92E669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7</a:t>
            </a:fld>
            <a:endParaRPr lang="en-GB" sz="1400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FE0639F-608E-6AF3-6997-8A2CEBDAD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918" y="1317972"/>
            <a:ext cx="4572000" cy="4572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8DB803-FF2F-47D7-717C-F039ACAAB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836" y="1317972"/>
            <a:ext cx="4680000" cy="4680000"/>
          </a:xfrm>
          <a:prstGeom prst="rect">
            <a:avLst/>
          </a:prstGeom>
        </p:spPr>
      </p:pic>
      <p:sp>
        <p:nvSpPr>
          <p:cNvPr id="7" name="Ondertitel 10">
            <a:extLst>
              <a:ext uri="{FF2B5EF4-FFF2-40B4-BE49-F238E27FC236}">
                <a16:creationId xmlns:a16="http://schemas.microsoft.com/office/drawing/2014/main" id="{E221C465-C74E-DBAC-32F2-75A772DE76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46837" y="1150046"/>
            <a:ext cx="1849998" cy="335852"/>
          </a:xfrm>
        </p:spPr>
        <p:txBody>
          <a:bodyPr wrap="none" anchor="t">
            <a:normAutofit/>
          </a:bodyPr>
          <a:lstStyle/>
          <a:p>
            <a:r>
              <a:rPr lang="en-BE" dirty="0"/>
              <a:t>Single Bump</a:t>
            </a:r>
            <a:endParaRPr lang="en-GB" noProof="0" dirty="0"/>
          </a:p>
        </p:txBody>
      </p:sp>
      <p:sp>
        <p:nvSpPr>
          <p:cNvPr id="8" name="Ondertitel 10">
            <a:extLst>
              <a:ext uri="{FF2B5EF4-FFF2-40B4-BE49-F238E27FC236}">
                <a16:creationId xmlns:a16="http://schemas.microsoft.com/office/drawing/2014/main" id="{B7BBF92D-ED0C-82F1-4DD1-1FB15B22E40D}"/>
              </a:ext>
            </a:extLst>
          </p:cNvPr>
          <p:cNvSpPr txBox="1">
            <a:spLocks/>
          </p:cNvSpPr>
          <p:nvPr/>
        </p:nvSpPr>
        <p:spPr>
          <a:xfrm>
            <a:off x="7876919" y="1150046"/>
            <a:ext cx="1849998" cy="335852"/>
          </a:xfrm>
          <a:prstGeom prst="rect">
            <a:avLst/>
          </a:prstGeom>
          <a:solidFill>
            <a:schemeClr val="accent1"/>
          </a:solidFill>
        </p:spPr>
        <p:txBody>
          <a:bodyPr vert="horz" wrap="none" lIns="0" tIns="36000" rIns="0" bIns="36000" rtlCol="0" anchor="t" anchorCtr="0">
            <a:normAutofit/>
          </a:bodyPr>
          <a:lstStyle>
            <a:lvl1pPr marL="96838" indent="0" algn="l" defTabSz="914377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SzPct val="90000"/>
              <a:buFont typeface="LucidaGrande"/>
              <a:buNone/>
              <a:tabLst/>
              <a:defRPr sz="20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914377" indent="0" algn="ctr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SzPct val="90000"/>
              <a:buFont typeface="LucidaGrande"/>
              <a:buNone/>
              <a:tabLst/>
              <a:defRPr sz="18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371566" indent="0" algn="ctr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Font typeface="Arial"/>
              <a:buNone/>
              <a:tabLst/>
              <a:defRPr sz="16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28754" indent="0" algn="ctr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tabLst/>
              <a:defRPr sz="16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28594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dirty="0"/>
              <a:t>Double Bump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70269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B1F3C-B69D-3F98-D990-1D225328FB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B1C6BFB-B703-4037-2066-7B458A1C5576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97058F0F-4888-B801-4D69-A342D739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6445144" cy="368750"/>
          </a:xfrm>
        </p:spPr>
        <p:txBody>
          <a:bodyPr/>
          <a:lstStyle/>
          <a:p>
            <a:r>
              <a:rPr lang="en-GB" sz="2400" dirty="0"/>
              <a:t>Understanding the freq. spectra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8509B073-60E9-26C5-F842-770B30342FE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8</a:t>
            </a:fld>
            <a:endParaRPr lang="en-GB" sz="1400" noProof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B7CFBCA-357E-D465-A328-93EDB3E782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6" y="1206602"/>
            <a:ext cx="10113964" cy="49676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23A8F28-49E8-6F28-44BB-9511BDCA1D22}"/>
              </a:ext>
            </a:extLst>
          </p:cNvPr>
          <p:cNvSpPr txBox="1"/>
          <p:nvPr/>
        </p:nvSpPr>
        <p:spPr>
          <a:xfrm>
            <a:off x="7773904" y="1420357"/>
            <a:ext cx="4303301" cy="92333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By using a sliced shower we can add the phase from each slice to study the freq. spectra.</a:t>
            </a:r>
          </a:p>
        </p:txBody>
      </p:sp>
    </p:spTree>
    <p:extLst>
      <p:ext uri="{BB962C8B-B14F-4D97-AF65-F5344CB8AC3E}">
        <p14:creationId xmlns:p14="http://schemas.microsoft.com/office/powerpoint/2010/main" val="996410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67E556-A2E8-35AD-3AB1-76FB17F985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7EDC97-3217-9D31-8330-6414ABD617AE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0306CE88-27B2-0C5F-C866-B8045E13FC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8823616" cy="368750"/>
          </a:xfrm>
        </p:spPr>
        <p:txBody>
          <a:bodyPr/>
          <a:lstStyle/>
          <a:p>
            <a:r>
              <a:rPr lang="en-GB" sz="2400" dirty="0"/>
              <a:t>Understanding the freq. spectra but animated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EEF0DD3-BE8D-2A1D-87F9-F20F28C7A66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9</a:t>
            </a:fld>
            <a:endParaRPr lang="en-GB" sz="14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21F420E1-EEFA-A603-C139-885AF9BFE121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417965" y="1692353"/>
                <a:ext cx="3356070" cy="292862"/>
              </a:xfr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r>
                  <a:rPr lang="en-GB" noProof="0" dirty="0">
                    <a:solidFill>
                      <a:schemeClr val="bg1"/>
                    </a:solidFill>
                  </a:rPr>
                  <a:t>Antenna at </a:t>
                </a:r>
                <a14:m>
                  <m:oMath xmlns:m="http://schemas.openxmlformats.org/officeDocument/2006/math">
                    <m:r>
                      <a:rPr lang="fr-FR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150</m:t>
                    </m:r>
                  </m:oMath>
                </a14:m>
                <a:r>
                  <a:rPr lang="en-GB" noProof="0" dirty="0">
                    <a:solidFill>
                      <a:schemeClr val="bg1"/>
                    </a:solidFill>
                  </a:rPr>
                  <a:t> m from the core</a:t>
                </a:r>
              </a:p>
            </p:txBody>
          </p:sp>
        </mc:Choice>
        <mc:Fallback xmlns="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21F420E1-EEFA-A603-C139-885AF9BFE12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417965" y="1692353"/>
                <a:ext cx="3356070" cy="292862"/>
              </a:xfrm>
              <a:blipFill>
                <a:blip r:embed="rId2"/>
                <a:stretch>
                  <a:fillRect l="-4167" t="-25000" r="-1136"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D97FFBB5-3317-AF81-4A9E-E3AA6EB6D87C}"/>
              </a:ext>
            </a:extLst>
          </p:cNvPr>
          <p:cNvSpPr/>
          <p:nvPr/>
        </p:nvSpPr>
        <p:spPr>
          <a:xfrm>
            <a:off x="1113905" y="2277687"/>
            <a:ext cx="9942022" cy="3591098"/>
          </a:xfrm>
          <a:prstGeom prst="rect">
            <a:avLst/>
          </a:prstGeom>
          <a:solidFill>
            <a:schemeClr val="bg1"/>
          </a:solidFill>
          <a:ln w="44450">
            <a:solidFill>
              <a:srgbClr val="003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34C797-BDD4-B784-5F7E-16BA421176B2}"/>
              </a:ext>
            </a:extLst>
          </p:cNvPr>
          <p:cNvSpPr txBox="1"/>
          <p:nvPr/>
        </p:nvSpPr>
        <p:spPr>
          <a:xfrm>
            <a:off x="731836" y="1122084"/>
            <a:ext cx="80618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The interference can be understood due to the difference in phase.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922F9C-8DD0-3D4C-27F9-23275CFCE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433" y="2268730"/>
            <a:ext cx="10328122" cy="37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446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77742-9E0F-2AD4-2F11-BBA8586BA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4DB981A-F15A-E8A9-2248-87FADF0DDBF7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851805FC-7004-D755-E09F-BD2DFAF441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8932620" cy="368750"/>
          </a:xfrm>
        </p:spPr>
        <p:txBody>
          <a:bodyPr/>
          <a:lstStyle/>
          <a:p>
            <a:r>
              <a:rPr lang="en-GB" sz="2400" dirty="0"/>
              <a:t>Understanding the freq. spectra but animated</a:t>
            </a:r>
            <a:r>
              <a:rPr lang="en-GB" sz="2400" baseline="30000" dirty="0"/>
              <a:t>2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2FFE947-2DD9-35C2-34E0-1837112F54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10</a:t>
            </a:fld>
            <a:endParaRPr lang="en-GB" sz="14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990E6E3D-A1E0-2911-F22A-2B23B03D384E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4417965" y="1692353"/>
                <a:ext cx="3356070" cy="292862"/>
              </a:xfr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r>
                  <a:rPr lang="en-GB" noProof="0" dirty="0">
                    <a:solidFill>
                      <a:schemeClr val="bg1"/>
                    </a:solidFill>
                  </a:rPr>
                  <a:t>Antenna at </a:t>
                </a:r>
                <a14:m>
                  <m:oMath xmlns:m="http://schemas.openxmlformats.org/officeDocument/2006/math">
                    <m:r>
                      <a:rPr lang="fr-FR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400</m:t>
                    </m:r>
                  </m:oMath>
                </a14:m>
                <a:r>
                  <a:rPr lang="en-GB" noProof="0" dirty="0">
                    <a:solidFill>
                      <a:schemeClr val="bg1"/>
                    </a:solidFill>
                  </a:rPr>
                  <a:t> m from the core</a:t>
                </a:r>
              </a:p>
            </p:txBody>
          </p:sp>
        </mc:Choice>
        <mc:Fallback xmlns="">
          <p:sp>
            <p:nvSpPr>
              <p:cNvPr id="4" name="Text Placeholder 2">
                <a:extLst>
                  <a:ext uri="{FF2B5EF4-FFF2-40B4-BE49-F238E27FC236}">
                    <a16:creationId xmlns:a16="http://schemas.microsoft.com/office/drawing/2014/main" id="{990E6E3D-A1E0-2911-F22A-2B23B03D38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4417965" y="1692353"/>
                <a:ext cx="3356070" cy="292862"/>
              </a:xfrm>
              <a:blipFill>
                <a:blip r:embed="rId2"/>
                <a:stretch>
                  <a:fillRect l="-4167" t="-25000" r="-1136" b="-1666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F33E51F-C5AC-9EDF-64BE-88582EC5EF23}"/>
              </a:ext>
            </a:extLst>
          </p:cNvPr>
          <p:cNvSpPr txBox="1"/>
          <p:nvPr/>
        </p:nvSpPr>
        <p:spPr>
          <a:xfrm>
            <a:off x="731836" y="1122084"/>
            <a:ext cx="7777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Moving the antenna further away the phase difference is reduced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72A10D-F551-08E7-41CB-BD152ADBC2B7}"/>
              </a:ext>
            </a:extLst>
          </p:cNvPr>
          <p:cNvSpPr/>
          <p:nvPr/>
        </p:nvSpPr>
        <p:spPr>
          <a:xfrm>
            <a:off x="1113905" y="2277687"/>
            <a:ext cx="9942022" cy="3591098"/>
          </a:xfrm>
          <a:prstGeom prst="rect">
            <a:avLst/>
          </a:prstGeom>
          <a:solidFill>
            <a:schemeClr val="bg1"/>
          </a:solidFill>
          <a:ln w="44450">
            <a:solidFill>
              <a:srgbClr val="0033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28DF86-E097-7AC5-4D21-62D321E5BB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38" y="2268372"/>
            <a:ext cx="10328123" cy="37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6354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70A0A-F4B6-7913-1A9F-ACC9D9E6BF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87A69F-2915-5ABB-05BA-4DA4A68C0107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5899A7A8-B70D-AD4F-2231-60691700F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711463"/>
            <a:ext cx="4135473" cy="341050"/>
          </a:xfrm>
        </p:spPr>
        <p:txBody>
          <a:bodyPr/>
          <a:lstStyle/>
          <a:p>
            <a:r>
              <a:rPr lang="en-GB" noProof="0" dirty="0"/>
              <a:t>2 point emission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7522613-BCFC-A136-622B-725A06EA5216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731836" y="1223966"/>
                <a:ext cx="2538489" cy="814380"/>
              </a:xfr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r>
                  <a:rPr lang="en-GB" sz="1800" noProof="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Using: </a:t>
                </a:r>
                <a14:m>
                  <m:oMath xmlns:m="http://schemas.openxmlformats.org/officeDocument/2006/math">
                    <m:r>
                      <a:rPr lang="en-GB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GB" b="0" noProof="0" dirty="0">
                    <a:solidFill>
                      <a:schemeClr val="bg1"/>
                    </a:solidFill>
                    <a:ea typeface="Cambria Math" panose="02040503050406030204" pitchFamily="18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en-GB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𝜑</m:t>
                    </m:r>
                    <m:r>
                      <a:rPr lang="fr-FR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 </m:t>
                    </m:r>
                    <m:sSub>
                      <m:sSubPr>
                        <m:ctrlPr>
                          <a:rPr lang="en-GB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en-GB" b="0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sSub>
                      <m:sSubPr>
                        <m:ctrlPr>
                          <a:rPr lang="en-GB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GB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GB" b="0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noProof="0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endParaRPr lang="en-GB" noProof="0" dirty="0">
                  <a:solidFill>
                    <a:schemeClr val="bg1"/>
                  </a:solidFill>
                </a:endParaRPr>
              </a:p>
              <a:p>
                <a:r>
                  <a:rPr lang="en-GB" noProof="0" dirty="0">
                    <a:solidFill>
                      <a:schemeClr val="bg1"/>
                    </a:solidFill>
                  </a:rPr>
                  <a:t>Predict: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𝑑𝑒𝑠𝑡𝑟</m:t>
                        </m:r>
                        <m:r>
                          <a:rPr lang="fr-FR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.</m:t>
                        </m:r>
                      </m:sub>
                    </m:sSub>
                    <m:r>
                      <a:rPr lang="fr-FR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fr-FR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r-FR" b="0" i="1" noProof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fr-FR" b="0" i="1" noProof="0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noProof="0" dirty="0">
                  <a:solidFill>
                    <a:schemeClr val="bg1"/>
                  </a:solidFill>
                </a:endParaRPr>
              </a:p>
              <a:p>
                <a:endParaRPr lang="en-GB" noProof="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" name="Text Placeholder 2">
                <a:extLst>
                  <a:ext uri="{FF2B5EF4-FFF2-40B4-BE49-F238E27FC236}">
                    <a16:creationId xmlns:a16="http://schemas.microsoft.com/office/drawing/2014/main" id="{07522613-BCFC-A136-622B-725A06EA521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731836" y="1223966"/>
                <a:ext cx="2538489" cy="814380"/>
              </a:xfrm>
              <a:blipFill>
                <a:blip r:embed="rId2"/>
                <a:stretch>
                  <a:fillRect l="-5473" t="-12308" b="-615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AB93CA-4677-8F33-71D9-3E102302889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11</a:t>
            </a:fld>
            <a:endParaRPr lang="en-GB" sz="1400" noProof="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7D0228F-BD92-62F2-9109-F7EFFDBA7443}"/>
              </a:ext>
            </a:extLst>
          </p:cNvPr>
          <p:cNvCxnSpPr>
            <a:cxnSpLocks/>
            <a:stCxn id="33" idx="6"/>
          </p:cNvCxnSpPr>
          <p:nvPr/>
        </p:nvCxnSpPr>
        <p:spPr>
          <a:xfrm>
            <a:off x="1506680" y="4709569"/>
            <a:ext cx="3056662" cy="72052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673B1A4-27AD-9D84-8EA4-DDFB66D3F76F}"/>
              </a:ext>
            </a:extLst>
          </p:cNvPr>
          <p:cNvCxnSpPr>
            <a:cxnSpLocks/>
            <a:stCxn id="34" idx="5"/>
          </p:cNvCxnSpPr>
          <p:nvPr/>
        </p:nvCxnSpPr>
        <p:spPr>
          <a:xfrm>
            <a:off x="2373300" y="5185993"/>
            <a:ext cx="2190042" cy="244102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A5AF8883-15BC-F14C-D987-51F55DF45955}"/>
              </a:ext>
            </a:extLst>
          </p:cNvPr>
          <p:cNvCxnSpPr>
            <a:cxnSpLocks/>
          </p:cNvCxnSpPr>
          <p:nvPr/>
        </p:nvCxnSpPr>
        <p:spPr>
          <a:xfrm>
            <a:off x="731836" y="4370950"/>
            <a:ext cx="2709839" cy="1353393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33BD0F2-BC18-D536-88A4-6079E8E3CF5A}"/>
              </a:ext>
            </a:extLst>
          </p:cNvPr>
          <p:cNvCxnSpPr>
            <a:cxnSpLocks/>
          </p:cNvCxnSpPr>
          <p:nvPr/>
        </p:nvCxnSpPr>
        <p:spPr>
          <a:xfrm flipH="1">
            <a:off x="636012" y="5724343"/>
            <a:ext cx="437771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BA297AE-D388-2081-08AF-3DA5CE49DEC6}"/>
              </a:ext>
            </a:extLst>
          </p:cNvPr>
          <p:cNvCxnSpPr>
            <a:cxnSpLocks/>
            <a:stCxn id="33" idx="5"/>
            <a:endCxn id="34" idx="2"/>
          </p:cNvCxnSpPr>
          <p:nvPr/>
        </p:nvCxnSpPr>
        <p:spPr>
          <a:xfrm>
            <a:off x="1490864" y="4747753"/>
            <a:ext cx="790252" cy="400056"/>
          </a:xfrm>
          <a:prstGeom prst="line">
            <a:avLst/>
          </a:prstGeom>
          <a:ln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F1D6E51B-0A2A-DF1F-C161-B84B2CF6D59B}"/>
              </a:ext>
            </a:extLst>
          </p:cNvPr>
          <p:cNvCxnSpPr>
            <a:cxnSpLocks/>
          </p:cNvCxnSpPr>
          <p:nvPr/>
        </p:nvCxnSpPr>
        <p:spPr>
          <a:xfrm flipH="1" flipV="1">
            <a:off x="4563342" y="5430095"/>
            <a:ext cx="0" cy="294248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A32DEE60-E1DB-1BF4-5EDD-CE5A3A465DAD}"/>
              </a:ext>
            </a:extLst>
          </p:cNvPr>
          <p:cNvCxnSpPr>
            <a:cxnSpLocks/>
          </p:cNvCxnSpPr>
          <p:nvPr/>
        </p:nvCxnSpPr>
        <p:spPr>
          <a:xfrm flipH="1">
            <a:off x="4373635" y="5433743"/>
            <a:ext cx="37941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4243D79-F2BB-A85D-66FA-87E135D5E5CF}"/>
              </a:ext>
            </a:extLst>
          </p:cNvPr>
          <p:cNvCxnSpPr>
            <a:cxnSpLocks/>
          </p:cNvCxnSpPr>
          <p:nvPr/>
        </p:nvCxnSpPr>
        <p:spPr>
          <a:xfrm flipH="1">
            <a:off x="4449835" y="5539539"/>
            <a:ext cx="227014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28D21EF-F74B-6790-60F3-C07E4087CBCC}"/>
                  </a:ext>
                </a:extLst>
              </p:cNvPr>
              <p:cNvSpPr txBox="1"/>
              <p:nvPr/>
            </p:nvSpPr>
            <p:spPr>
              <a:xfrm>
                <a:off x="731836" y="2200741"/>
                <a:ext cx="3841436" cy="1594988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GB" sz="1600" b="0" i="0" noProof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Δ</m:t>
                      </m:r>
                      <m:r>
                        <a:rPr lang="en-GB" sz="1600" b="0" i="1" noProof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𝑇</m:t>
                      </m:r>
                      <m:d>
                        <m:dPr>
                          <m:ctrlPr>
                            <a:rPr lang="en-GB" sz="1600" b="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GB" sz="1600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accPr>
                            <m:e>
                              <m:r>
                                <a:rPr lang="en-GB" sz="1600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𝑟</m:t>
                              </m:r>
                            </m:e>
                          </m:acc>
                        </m:e>
                      </m:d>
                      <m:r>
                        <a:rPr lang="en-GB" sz="1600" i="1" noProof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f>
                        <m:fPr>
                          <m:ctrlPr>
                            <a:rPr lang="en-GB" sz="160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GB" sz="1600" b="0" i="0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Δ</m:t>
                          </m:r>
                          <m:r>
                            <a:rPr lang="en-GB" sz="160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𝜙</m:t>
                          </m:r>
                        </m:num>
                        <m:den>
                          <m:r>
                            <a:rPr lang="en-GB" sz="160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𝜔</m:t>
                          </m:r>
                        </m:den>
                      </m:f>
                      <m:r>
                        <a:rPr lang="en-GB" sz="1600" b="0" i="1" noProof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en-GB" sz="1600" b="0" i="1" noProof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⇒</m:t>
                      </m:r>
                      <m:r>
                        <m:rPr>
                          <m:sty m:val="p"/>
                        </m:rPr>
                        <a:rPr lang="en-GB" sz="160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Δ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𝜙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𝜋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𝑑𝑒𝑠𝑡𝑟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.(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𝑚𝑜𝑑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2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𝜋</m:t>
                      </m:r>
                      <m:r>
                        <a:rPr lang="en-GB" sz="16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)</m:t>
                      </m:r>
                    </m:oMath>
                  </m:oMathPara>
                </a14:m>
                <a:endParaRPr lang="en-GB" sz="1600" noProof="0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1600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→</m:t>
                    </m:r>
                  </m:oMath>
                </a14:m>
                <a:r>
                  <a:rPr lang="en-GB" sz="1600" noProof="0" dirty="0">
                    <a:solidFill>
                      <a:schemeClr val="accent1"/>
                    </a:solidFill>
                    <a:ea typeface="Verdana" charset="0"/>
                    <a:cs typeface="Verdana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1600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Verdana" charset="0"/>
                        <a:cs typeface="Verdana" charset="0"/>
                      </a:rPr>
                      <m:t>Δ</m:t>
                    </m:r>
                    <m:sSub>
                      <m:sSubPr>
                        <m:ctrlPr>
                          <a:rPr lang="en-GB" sz="160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</m:ctrlPr>
                      </m:sSubPr>
                      <m:e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𝑇</m:t>
                        </m:r>
                      </m:e>
                      <m:sub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𝑑𝑒𝑠𝑡𝑟</m:t>
                        </m:r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.</m:t>
                        </m:r>
                      </m:sub>
                    </m:sSub>
                    <m:d>
                      <m:dPr>
                        <m:ctrlP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GB" sz="160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Verdana" charset="0"/>
                                <a:cs typeface="Verdana" charset="0"/>
                              </a:rPr>
                            </m:ctrlPr>
                          </m:accPr>
                          <m:e>
                            <m:r>
                              <a:rPr lang="en-GB" sz="160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Verdana" charset="0"/>
                                <a:cs typeface="Verdana" charset="0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GB" sz="1600" b="0" i="0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Verdana" charset="0"/>
                        <a:cs typeface="Verdana" charset="0"/>
                      </a:rPr>
                      <m:t> </m:t>
                    </m:r>
                    <m:r>
                      <a:rPr lang="en-GB" sz="1600" b="0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~ </m:t>
                    </m:r>
                    <m:f>
                      <m:fPr>
                        <m:ctrlP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fPr>
                      <m:num>
                        <m:r>
                          <a:rPr lang="en-GB" sz="160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𝜋</m:t>
                        </m:r>
                      </m:num>
                      <m:den>
                        <m:r>
                          <a:rPr lang="en-GB" sz="160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𝜔</m:t>
                        </m:r>
                      </m:den>
                    </m:f>
                    <m:r>
                      <a:rPr lang="en-GB" sz="1600" b="0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= </m:t>
                    </m:r>
                    <m:f>
                      <m:fPr>
                        <m:ctrlP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fPr>
                      <m:num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2 </m:t>
                        </m:r>
                        <m:sSub>
                          <m:sSubPr>
                            <m:ctrlPr>
                              <a:rPr lang="en-GB" sz="1600" b="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</m:ctrlPr>
                          </m:sSubPr>
                          <m:e>
                            <m:r>
                              <a:rPr lang="en-GB" sz="1600" b="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𝑓</m:t>
                            </m:r>
                          </m:e>
                          <m:sub>
                            <m:r>
                              <a:rPr lang="en-GB" sz="1600" b="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𝑑𝑒𝑠𝑡𝑟</m:t>
                            </m:r>
                            <m:r>
                              <a:rPr lang="en-GB" sz="1600" b="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.</m:t>
                            </m:r>
                          </m:sub>
                        </m:sSub>
                      </m:den>
                    </m:f>
                  </m:oMath>
                </a14:m>
                <a:endParaRPr lang="en-GB" sz="1600" noProof="0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14:m>
                  <m:oMath xmlns:m="http://schemas.openxmlformats.org/officeDocument/2006/math">
                    <m:r>
                      <a:rPr lang="en-GB" sz="1600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→</m:t>
                    </m:r>
                  </m:oMath>
                </a14:m>
                <a:r>
                  <a:rPr lang="en-GB" sz="1600" noProof="0" dirty="0">
                    <a:solidFill>
                      <a:schemeClr val="accent1"/>
                    </a:solidFill>
                    <a:ea typeface="Verdana" charset="0"/>
                    <a:cs typeface="Verdana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GB" sz="160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sSubPr>
                      <m:e>
                        <m:r>
                          <a:rPr lang="en-GB" sz="160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𝑓</m:t>
                        </m:r>
                      </m:e>
                      <m:sub>
                        <m:r>
                          <a:rPr lang="en-GB" sz="160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𝑑𝑒𝑠𝑡𝑟</m:t>
                        </m:r>
                        <m:r>
                          <a:rPr lang="en-GB" sz="160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.</m:t>
                        </m:r>
                      </m:sub>
                    </m:sSub>
                    <m:r>
                      <a:rPr lang="en-GB" sz="1600" b="0" i="1" noProof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= </m:t>
                    </m:r>
                    <m:f>
                      <m:fPr>
                        <m:ctrlP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fPr>
                      <m:num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1</m:t>
                        </m:r>
                      </m:num>
                      <m:den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2 </m:t>
                        </m:r>
                        <m:r>
                          <m:rPr>
                            <m:sty m:val="p"/>
                          </m:rPr>
                          <a:rPr lang="en-GB" sz="1600" b="0" i="0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Δ</m:t>
                        </m:r>
                        <m:sSub>
                          <m:sSubPr>
                            <m:ctrlPr>
                              <a:rPr lang="en-GB" sz="160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Verdana" charset="0"/>
                                <a:cs typeface="Verdana" charset="0"/>
                              </a:rPr>
                            </m:ctrlPr>
                          </m:sSubPr>
                          <m:e>
                            <m:r>
                              <a:rPr lang="en-GB" sz="160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Verdana" charset="0"/>
                                <a:cs typeface="Verdana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GB" sz="160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Verdana" charset="0"/>
                                <a:cs typeface="Verdana" charset="0"/>
                              </a:rPr>
                              <m:t>𝑑𝑒𝑠𝑡𝑟</m:t>
                            </m:r>
                            <m:r>
                              <a:rPr lang="en-GB" sz="160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Verdana" charset="0"/>
                                <a:cs typeface="Verdana" charset="0"/>
                              </a:rPr>
                              <m:t>.</m:t>
                            </m:r>
                          </m:sub>
                        </m:sSub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(</m:t>
                        </m:r>
                        <m:acc>
                          <m:accPr>
                            <m:chr m:val="⃗"/>
                            <m:ctrlPr>
                              <a:rPr lang="en-GB" sz="160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Verdana" charset="0"/>
                                <a:cs typeface="Verdana" charset="0"/>
                              </a:rPr>
                            </m:ctrlPr>
                          </m:accPr>
                          <m:e>
                            <m:r>
                              <a:rPr lang="en-GB" sz="1600" i="1" noProof="0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  <a:ea typeface="Verdana" charset="0"/>
                                <a:cs typeface="Verdana" charset="0"/>
                              </a:rPr>
                              <m:t>𝑟</m:t>
                            </m:r>
                          </m:e>
                        </m:acc>
                        <m:r>
                          <a:rPr lang="en-GB" sz="1600" b="0" i="1" noProof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1600" noProof="0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endParaRPr lang="en-GB" noProof="0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28D21EF-F74B-6790-60F3-C07E4087C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836" y="2200741"/>
                <a:ext cx="3841436" cy="15949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E392756-98BD-1ED5-6641-B488761C4758}"/>
                  </a:ext>
                </a:extLst>
              </p:cNvPr>
              <p:cNvSpPr txBox="1"/>
              <p:nvPr/>
            </p:nvSpPr>
            <p:spPr>
              <a:xfrm>
                <a:off x="985492" y="4709570"/>
                <a:ext cx="639469" cy="292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en-GB" sz="1200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GB" sz="1200" noProof="0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E392756-98BD-1ED5-6641-B488761C4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492" y="4709570"/>
                <a:ext cx="639469" cy="29290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E3E3250-099A-A53C-5C8C-5004AB9A2A9A}"/>
                  </a:ext>
                </a:extLst>
              </p:cNvPr>
              <p:cNvSpPr txBox="1"/>
              <p:nvPr/>
            </p:nvSpPr>
            <p:spPr>
              <a:xfrm>
                <a:off x="1743555" y="5147810"/>
                <a:ext cx="639469" cy="2929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200" b="0" i="1" noProof="0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200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en-GB" sz="1200" b="0" i="1" noProof="0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</m:oMath>
                  </m:oMathPara>
                </a14:m>
                <a:endParaRPr lang="en-GB" sz="1200" noProof="0" dirty="0">
                  <a:solidFill>
                    <a:schemeClr val="accent1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E3E3250-099A-A53C-5C8C-5004AB9A2A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3555" y="5147810"/>
                <a:ext cx="639469" cy="2929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Block Arc 25">
            <a:extLst>
              <a:ext uri="{FF2B5EF4-FFF2-40B4-BE49-F238E27FC236}">
                <a16:creationId xmlns:a16="http://schemas.microsoft.com/office/drawing/2014/main" id="{FC2FE2F2-782E-6895-44E3-4DF6E88957BB}"/>
              </a:ext>
            </a:extLst>
          </p:cNvPr>
          <p:cNvSpPr/>
          <p:nvPr/>
        </p:nvSpPr>
        <p:spPr>
          <a:xfrm rot="18436875">
            <a:off x="2656092" y="5419773"/>
            <a:ext cx="329085" cy="347959"/>
          </a:xfrm>
          <a:prstGeom prst="blockArc">
            <a:avLst>
              <a:gd name="adj1" fmla="val 10800000"/>
              <a:gd name="adj2" fmla="val 19074948"/>
              <a:gd name="adj3" fmla="val 6329"/>
            </a:avLst>
          </a:prstGeom>
          <a:solidFill>
            <a:schemeClr val="bg1">
              <a:lumMod val="50000"/>
            </a:schemeClr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 dirty="0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55A2D0D-EF9D-CF48-D354-7A4F92AEC4F6}"/>
                  </a:ext>
                </a:extLst>
              </p:cNvPr>
              <p:cNvSpPr txBox="1"/>
              <p:nvPr/>
            </p:nvSpPr>
            <p:spPr>
              <a:xfrm>
                <a:off x="4633237" y="5392553"/>
                <a:ext cx="3804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GB" b="0" i="1" noProof="0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accPr>
                        <m:e>
                          <m:r>
                            <a:rPr lang="en-GB" b="0" i="1" noProof="0" smtClean="0">
                              <a:solidFill>
                                <a:schemeClr val="bg1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𝑟</m:t>
                          </m:r>
                        </m:e>
                      </m:acc>
                    </m:oMath>
                  </m:oMathPara>
                </a14:m>
                <a:endParaRPr lang="en-GB" noProof="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55A2D0D-EF9D-CF48-D354-7A4F92AEC4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3237" y="5392553"/>
                <a:ext cx="380489" cy="369332"/>
              </a:xfrm>
              <a:prstGeom prst="rect">
                <a:avLst/>
              </a:prstGeom>
              <a:blipFill>
                <a:blip r:embed="rId7"/>
                <a:stretch>
                  <a:fillRect t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Oval 32">
            <a:extLst>
              <a:ext uri="{FF2B5EF4-FFF2-40B4-BE49-F238E27FC236}">
                <a16:creationId xmlns:a16="http://schemas.microsoft.com/office/drawing/2014/main" id="{8F455132-48F0-0AF8-5D45-757F71DEC988}"/>
              </a:ext>
            </a:extLst>
          </p:cNvPr>
          <p:cNvSpPr>
            <a:spLocks noChangeAspect="1"/>
          </p:cNvSpPr>
          <p:nvPr/>
        </p:nvSpPr>
        <p:spPr>
          <a:xfrm>
            <a:off x="1398680" y="4655569"/>
            <a:ext cx="108000" cy="108000"/>
          </a:xfrm>
          <a:prstGeom prst="ellipse">
            <a:avLst/>
          </a:prstGeom>
          <a:solidFill>
            <a:schemeClr val="accent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 dirty="0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EA03549-A5D5-35E8-DB7E-A9BD2BD5144E}"/>
              </a:ext>
            </a:extLst>
          </p:cNvPr>
          <p:cNvSpPr>
            <a:spLocks noChangeAspect="1"/>
          </p:cNvSpPr>
          <p:nvPr/>
        </p:nvSpPr>
        <p:spPr>
          <a:xfrm>
            <a:off x="2281116" y="5093809"/>
            <a:ext cx="108000" cy="108000"/>
          </a:xfrm>
          <a:prstGeom prst="ellipse">
            <a:avLst/>
          </a:prstGeom>
          <a:solidFill>
            <a:schemeClr val="accent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noProof="0" dirty="0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0A44E8-5DD5-676C-D370-DBEC8C82AF40}"/>
                  </a:ext>
                </a:extLst>
              </p:cNvPr>
              <p:cNvSpPr txBox="1"/>
              <p:nvPr/>
            </p:nvSpPr>
            <p:spPr>
              <a:xfrm>
                <a:off x="9733556" y="1223966"/>
                <a:ext cx="2109039" cy="226382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From long. profile: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a:rPr lang="en-GB" sz="120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435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1200" dirty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1357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Only using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</m:ctrlPr>
                      </m:accPr>
                      <m:e>
                        <m:r>
                          <a:rPr lang="fr-FR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𝑣</m:t>
                        </m:r>
                      </m:e>
                    </m:acc>
                    <m:r>
                      <a:rPr lang="en-GB" sz="1200" i="1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GB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accPr>
                      <m:e>
                        <m:r>
                          <a:rPr lang="fr-FR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 arm: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=400 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±13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1303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±19</m:t>
                      </m:r>
                      <m:r>
                        <m:rPr>
                          <m:nor/>
                        </m:rPr>
                        <a:rPr lang="fr-FR" sz="1200" dirty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All arms: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=40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3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±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4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fr-FR" sz="1200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297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±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7</m:t>
                      </m:r>
                      <m:r>
                        <m:rPr>
                          <m:nor/>
                        </m:rPr>
                        <a:rPr lang="fr-FR" sz="1200" dirty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00A44E8-5DD5-676C-D370-DBEC8C82AF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33556" y="1223966"/>
                <a:ext cx="2109039" cy="22638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AC7D0C-1B57-6D4D-2E49-A19EC183EF54}"/>
                  </a:ext>
                </a:extLst>
              </p:cNvPr>
              <p:cNvSpPr txBox="1"/>
              <p:nvPr/>
            </p:nvSpPr>
            <p:spPr>
              <a:xfrm>
                <a:off x="3180983" y="4819527"/>
                <a:ext cx="48147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𝑇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90AC7D0C-1B57-6D4D-2E49-A19EC183E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0983" y="4819527"/>
                <a:ext cx="48147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154691-FD02-877F-5AEE-5C445AC0A5A7}"/>
                  </a:ext>
                </a:extLst>
              </p:cNvPr>
              <p:cNvSpPr txBox="1"/>
              <p:nvPr/>
            </p:nvSpPr>
            <p:spPr>
              <a:xfrm>
                <a:off x="3189744" y="5257069"/>
                <a:ext cx="48680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𝑇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2154691-FD02-877F-5AEE-5C445AC0A5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9744" y="5257069"/>
                <a:ext cx="486800" cy="3693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57586A-51ED-5C42-4C71-F74CDB99CE41}"/>
                  </a:ext>
                </a:extLst>
              </p:cNvPr>
              <p:cNvSpPr txBox="1"/>
              <p:nvPr/>
            </p:nvSpPr>
            <p:spPr>
              <a:xfrm>
                <a:off x="4290200" y="5060762"/>
                <a:ext cx="5472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∆</m:t>
                      </m:r>
                      <m:r>
                        <a:rPr lang="fr-FR" b="0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𝑇</m:t>
                      </m:r>
                    </m:oMath>
                  </m:oMathPara>
                </a14:m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A457586A-51ED-5C42-4C71-F74CDB99CE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200" y="5060762"/>
                <a:ext cx="547201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A78943D-5083-6ACB-0688-1D295E88709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99760" y="1317972"/>
            <a:ext cx="468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6665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653E2B28-1CEA-D2CB-4B9A-4F4803B5B69B}"/>
              </a:ext>
            </a:extLst>
          </p:cNvPr>
          <p:cNvPicPr>
            <a:picLocks noGrp="1" noChangeAspect="1"/>
          </p:cNvPicPr>
          <p:nvPr>
            <p:ph type="pic" idx="12"/>
          </p:nvPr>
        </p:nvPicPr>
        <p:blipFill>
          <a:blip r:embed="rId2"/>
          <a:srcRect t="13198" b="13198"/>
          <a:stretch>
            <a:fillRect/>
          </a:stretch>
        </p:blipFill>
        <p:spPr>
          <a:prstGeom prst="rect">
            <a:avLst/>
          </a:prstGeom>
          <a:solidFill>
            <a:srgbClr val="E7E6E5">
              <a:lumMod val="90000"/>
            </a:srgbClr>
          </a:solidFill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1E45D8-22EA-B516-403B-2ACCBE8AF8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67915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GB" sz="1400" noProof="0" dirty="0"/>
          </a:p>
        </p:txBody>
      </p:sp>
      <p:sp>
        <p:nvSpPr>
          <p:cNvPr id="1035" name="Title 5">
            <a:extLst>
              <a:ext uri="{FF2B5EF4-FFF2-40B4-BE49-F238E27FC236}">
                <a16:creationId xmlns:a16="http://schemas.microsoft.com/office/drawing/2014/main" id="{A180AA60-D18A-F267-A839-213B5D811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683763"/>
            <a:ext cx="5646336" cy="368750"/>
          </a:xfrm>
        </p:spPr>
        <p:txBody>
          <a:bodyPr/>
          <a:lstStyle/>
          <a:p>
            <a:r>
              <a:rPr lang="en-GB" sz="2400" dirty="0"/>
              <a:t>Let’s study a lot of antennas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9510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24A8E-619E-F68D-F693-206F2222C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F16DE77-3B3D-1C17-FD8E-0B54345B0119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D07AA2-0E76-AB4A-C58F-9AE9A501C3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826537"/>
            <a:ext cx="8640000" cy="4320000"/>
          </a:xfrm>
          <a:prstGeom prst="rect">
            <a:avLst/>
          </a:prstGeom>
        </p:spPr>
      </p:pic>
      <p:sp>
        <p:nvSpPr>
          <p:cNvPr id="11" name="Titel 10">
            <a:extLst>
              <a:ext uri="{FF2B5EF4-FFF2-40B4-BE49-F238E27FC236}">
                <a16:creationId xmlns:a16="http://schemas.microsoft.com/office/drawing/2014/main" id="{6B848B1F-079D-4297-AF39-38DEDEDB0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711463"/>
            <a:ext cx="4554306" cy="341050"/>
          </a:xfrm>
        </p:spPr>
        <p:txBody>
          <a:bodyPr/>
          <a:lstStyle/>
          <a:p>
            <a:r>
              <a:rPr lang="en-GB" dirty="0"/>
              <a:t>Interpolation to SKA-Low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E43AE0-0667-F9C8-40F1-D7C25067178E}"/>
              </a:ext>
            </a:extLst>
          </p:cNvPr>
          <p:cNvSpPr txBox="1">
            <a:spLocks/>
          </p:cNvSpPr>
          <p:nvPr/>
        </p:nvSpPr>
        <p:spPr>
          <a:xfrm>
            <a:off x="1448464" y="1698171"/>
            <a:ext cx="2142125" cy="5706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None/>
              <a:defRPr sz="16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268288" indent="-257175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SzPct val="90000"/>
              <a:buFont typeface="LucidaGrande"/>
              <a:buChar char="►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671513" indent="-220663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SzPct val="90000"/>
              <a:buFont typeface="LucidaGrande"/>
              <a:buChar char="►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73150" indent="-219075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Font typeface="Arial"/>
              <a:buChar char="•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76375" indent="-231775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33DBC-9553-6EC2-5718-7D0A89F628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13</a:t>
            </a:fld>
            <a:endParaRPr lang="en-GB" sz="1400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D814F1-5ED2-5906-EDE9-6167F697A317}"/>
              </a:ext>
            </a:extLst>
          </p:cNvPr>
          <p:cNvSpPr txBox="1"/>
          <p:nvPr/>
        </p:nvSpPr>
        <p:spPr>
          <a:xfrm>
            <a:off x="731836" y="1121595"/>
            <a:ext cx="2653290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Filtered: 50-350 MHz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 Placeholder 15">
                <a:extLst>
                  <a:ext uri="{FF2B5EF4-FFF2-40B4-BE49-F238E27FC236}">
                    <a16:creationId xmlns:a16="http://schemas.microsoft.com/office/drawing/2014/main" id="{4D523A28-55FC-0AD8-37D9-CFCA568E04C7}"/>
                  </a:ext>
                </a:extLst>
              </p:cNvPr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731836" y="1698171"/>
                <a:ext cx="8318034" cy="605356"/>
              </a:xfrm>
            </p:spPr>
            <p:txBody>
              <a:bodyPr/>
              <a:lstStyle/>
              <a:p>
                <a:r>
                  <a:rPr lang="en-GB" dirty="0"/>
                  <a:t>We are studying the fluence in each antenna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~</m:t>
                    </m:r>
                    <m:nary>
                      <m:naryPr>
                        <m:chr m:val="∑"/>
                        <m:subHide m:val="on"/>
                        <m:supHide m:val="on"/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p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endParaRPr lang="en-GB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5" name="Text Placeholder 15">
                <a:extLst>
                  <a:ext uri="{FF2B5EF4-FFF2-40B4-BE49-F238E27FC236}">
                    <a16:creationId xmlns:a16="http://schemas.microsoft.com/office/drawing/2014/main" id="{4D523A28-55FC-0AD8-37D9-CFCA568E04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731836" y="1698171"/>
                <a:ext cx="8318034" cy="605356"/>
              </a:xfrm>
              <a:blipFill>
                <a:blip r:embed="rId3"/>
                <a:stretch>
                  <a:fillRect l="-1372" t="-69388" b="-489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6301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7296F8-C0EC-5BAA-419A-CBA6F78B8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2718A40B-12A6-5D77-DD8D-3B639EDF7E71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E7978E17-FB0E-F082-EAC5-FDC9DC9F4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711463"/>
            <a:ext cx="4554306" cy="341050"/>
          </a:xfrm>
        </p:spPr>
        <p:txBody>
          <a:bodyPr/>
          <a:lstStyle/>
          <a:p>
            <a:r>
              <a:rPr lang="en-GB" dirty="0"/>
              <a:t>Interpolation to SKA-Low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A2268B-C4CA-201B-31C5-6B6B50C86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14</a:t>
            </a:fld>
            <a:endParaRPr lang="en-GB" sz="1400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509BB9-A945-260C-A831-7A2530E4F168}"/>
              </a:ext>
            </a:extLst>
          </p:cNvPr>
          <p:cNvSpPr txBox="1"/>
          <p:nvPr/>
        </p:nvSpPr>
        <p:spPr>
          <a:xfrm>
            <a:off x="731836" y="1121595"/>
            <a:ext cx="2800767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Filtered: 200-250 MHz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914D99E-A8B1-A01D-0D57-CDCD16BCE8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826537"/>
            <a:ext cx="8640000" cy="4320000"/>
          </a:xfrm>
          <a:prstGeom prst="rect">
            <a:avLst/>
          </a:prstGeom>
        </p:spPr>
      </p:pic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168F34CA-761B-312E-1C5D-33328843D5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6" y="1708221"/>
            <a:ext cx="8802129" cy="341050"/>
          </a:xfrm>
        </p:spPr>
        <p:txBody>
          <a:bodyPr/>
          <a:lstStyle/>
          <a:p>
            <a:r>
              <a:rPr lang="en-GB" dirty="0"/>
              <a:t>By looking at a higher bandwidth we get a second Cherenkov like ring.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06298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5B3A5-17C1-46F8-6AC6-4F1225DA7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D8CAEEC-A1D4-FDB6-CE64-AB35405BA32C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2AF03AB3-6C1E-BBE2-C005-3EA21F225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711463"/>
            <a:ext cx="4554306" cy="341050"/>
          </a:xfrm>
        </p:spPr>
        <p:txBody>
          <a:bodyPr/>
          <a:lstStyle/>
          <a:p>
            <a:r>
              <a:rPr lang="en-GB" dirty="0"/>
              <a:t>Interpolation to SKA-Low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14FE95-BBBB-885D-7BEA-3BBB28AACDB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15</a:t>
            </a:fld>
            <a:endParaRPr lang="en-GB" sz="1400" noProof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482241-1AFA-E9E2-59F7-162227B94200}"/>
              </a:ext>
            </a:extLst>
          </p:cNvPr>
          <p:cNvSpPr txBox="1"/>
          <p:nvPr/>
        </p:nvSpPr>
        <p:spPr>
          <a:xfrm>
            <a:off x="731836" y="1121595"/>
            <a:ext cx="2800767" cy="369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Filtered: 300-350 MHz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A145860-B28D-734C-8E01-01825C724C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000" y="1826537"/>
            <a:ext cx="8640000" cy="4320000"/>
          </a:xfrm>
          <a:prstGeom prst="rect">
            <a:avLst/>
          </a:prstGeom>
        </p:spPr>
      </p:pic>
      <p:sp>
        <p:nvSpPr>
          <p:cNvPr id="10" name="Text Placeholder 15">
            <a:extLst>
              <a:ext uri="{FF2B5EF4-FFF2-40B4-BE49-F238E27FC236}">
                <a16:creationId xmlns:a16="http://schemas.microsoft.com/office/drawing/2014/main" id="{122305C7-2674-A2F3-C071-7D89877B9DF3}"/>
              </a:ext>
            </a:extLst>
          </p:cNvPr>
          <p:cNvSpPr txBox="1">
            <a:spLocks/>
          </p:cNvSpPr>
          <p:nvPr/>
        </p:nvSpPr>
        <p:spPr>
          <a:xfrm>
            <a:off x="742886" y="1708221"/>
            <a:ext cx="10433114" cy="36933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377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None/>
              <a:defRPr sz="16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268288" indent="-257175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SzPct val="90000"/>
              <a:buFont typeface="LucidaGrande"/>
              <a:buChar char="►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671513" indent="-220663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SzPct val="90000"/>
              <a:buFont typeface="LucidaGrande"/>
              <a:buChar char="►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073150" indent="-219075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Font typeface="Arial"/>
              <a:buChar char="•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476375" indent="-231775" algn="l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/>
              <a:buChar char="•"/>
              <a:tabLst/>
              <a:defRPr sz="14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“</a:t>
            </a:r>
            <a:r>
              <a:rPr lang="en-BE" dirty="0"/>
              <a:t>There is another” –Master Yoda</a:t>
            </a:r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612911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407C71B-6E4A-76F2-606C-B3FC09B0B7CD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14C0937-6B13-AA73-3E1F-5BB57CBB15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16</a:t>
            </a:fld>
            <a:endParaRPr lang="en-GB" sz="1400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A13FDB0-37F4-92F6-0E97-A22564A8E3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11463"/>
            <a:ext cx="7870278" cy="341050"/>
          </a:xfrm>
        </p:spPr>
        <p:txBody>
          <a:bodyPr/>
          <a:lstStyle/>
          <a:p>
            <a:r>
              <a:rPr lang="en-GB" dirty="0"/>
              <a:t>USE SMIET</a:t>
            </a:r>
            <a:r>
              <a:rPr lang="en-GB" baseline="30000" dirty="0"/>
              <a:t>3</a:t>
            </a:r>
            <a:r>
              <a:rPr lang="en-GB" dirty="0"/>
              <a:t> for full reconstruction example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7FFE6D-F927-59AD-5200-5434CC43B9A9}"/>
              </a:ext>
            </a:extLst>
          </p:cNvPr>
          <p:cNvSpPr txBox="1"/>
          <p:nvPr/>
        </p:nvSpPr>
        <p:spPr>
          <a:xfrm>
            <a:off x="731836" y="5310869"/>
            <a:ext cx="500199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sz="1200" baseline="30000" dirty="0">
                <a:solidFill>
                  <a:schemeClr val="bg1"/>
                </a:solidFill>
              </a:rPr>
              <a:t>3</a:t>
            </a:r>
            <a:r>
              <a:rPr lang="en-GB" sz="1200" dirty="0">
                <a:solidFill>
                  <a:schemeClr val="bg1"/>
                </a:solidFill>
              </a:rPr>
              <a:t>Beyond  </a:t>
            </a:r>
            <a:r>
              <a:rPr lang="en-GB" sz="1200" dirty="0" err="1">
                <a:solidFill>
                  <a:schemeClr val="bg1"/>
                </a:solidFill>
              </a:rPr>
              <a:t>X_max</a:t>
            </a:r>
            <a:r>
              <a:rPr lang="en-GB" sz="1200" dirty="0">
                <a:solidFill>
                  <a:schemeClr val="bg1"/>
                </a:solidFill>
              </a:rPr>
              <a:t>: Reconstructing Air Shower Profiles with </a:t>
            </a:r>
          </a:p>
          <a:p>
            <a:r>
              <a:rPr lang="en-GB" sz="1200" dirty="0">
                <a:solidFill>
                  <a:schemeClr val="bg1"/>
                </a:solidFill>
              </a:rPr>
              <a:t>Information Field Theory with SKA-Low </a:t>
            </a:r>
          </a:p>
          <a:p>
            <a:r>
              <a:rPr lang="en-GB" sz="1200" dirty="0">
                <a:solidFill>
                  <a:schemeClr val="bg1"/>
                </a:solidFill>
              </a:rPr>
              <a:t>by Keito Watanabe on 11 Jun 2026 at 10:15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B54DA3-BA67-F16F-3008-0A4ED29476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904" y="1263960"/>
            <a:ext cx="3992564" cy="397533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7E480E-94CD-84FC-DFE8-D8493EFC4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3300" y="1274127"/>
            <a:ext cx="5156200" cy="42418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6A0C57-F2A3-72E6-925E-C0A1FD32C784}"/>
                  </a:ext>
                </a:extLst>
              </p:cNvPr>
              <p:cNvSpPr txBox="1"/>
              <p:nvPr/>
            </p:nvSpPr>
            <p:spPr>
              <a:xfrm>
                <a:off x="731836" y="1235123"/>
                <a:ext cx="2448296" cy="1972078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The goal: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endParaRPr lang="fr-FR" dirty="0">
                  <a:solidFill>
                    <a:srgbClr val="0033A0"/>
                  </a:solidFill>
                  <a:latin typeface="Verdana" charset="0"/>
                  <a:ea typeface="Cambria Math" panose="02040503050406030204" pitchFamily="18" charset="0"/>
                  <a:cs typeface="Verdana" charset="0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GB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rgbClr val="0033A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Verdana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endParaRPr lang="fr-FR" b="0" i="1" dirty="0">
                  <a:solidFill>
                    <a:srgbClr val="0033A0"/>
                  </a:solidFill>
                  <a:latin typeface="Cambria Math" panose="02040503050406030204" pitchFamily="18" charset="0"/>
                  <a:ea typeface="Verdana" charset="0"/>
                  <a:cs typeface="Verdana" charset="0"/>
                </a:endParaRPr>
              </a:p>
              <a:p>
                <a:endParaRPr lang="fr-FR" b="0" i="1" dirty="0">
                  <a:solidFill>
                    <a:srgbClr val="0033A0"/>
                  </a:solidFill>
                  <a:latin typeface="Cambria Math" panose="02040503050406030204" pitchFamily="18" charset="0"/>
                  <a:ea typeface="Verdana" charset="0"/>
                  <a:cs typeface="Verdana" charset="0"/>
                </a:endParaRPr>
              </a:p>
              <a:p>
                <a:r>
                  <a:rPr lang="en-GB" dirty="0">
                    <a:solidFill>
                      <a:srgbClr val="0033A0"/>
                    </a:solidFill>
                    <a:latin typeface="Verdana" panose="020B060403050404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Minimize RMS:</a:t>
                </a:r>
                <a:endParaRPr lang="fr-FR" b="0" dirty="0">
                  <a:solidFill>
                    <a:srgbClr val="0033A0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0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𝑅𝑀𝑆</m:t>
                      </m:r>
                      <m:r>
                        <a:rPr lang="fr-FR" sz="1200" b="0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r-FR" sz="1200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fr-FR" sz="1200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fr-FR" sz="1200" i="1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1200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𝑆𝐼𝑀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200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1200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200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d>
                          <m:r>
                            <a:rPr lang="fr-FR" sz="1200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200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𝑓</m:t>
                              </m:r>
                            </m:e>
                            <m:sub>
                              <m:r>
                                <a:rPr lang="fr-FR" sz="1200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𝑆𝑀𝐼𝐸𝑇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200" i="1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dPr>
                            <m:e>
                              <m:acc>
                                <m:accPr>
                                  <m:chr m:val="̅"/>
                                  <m:ctrlPr>
                                    <a:rPr lang="fr-FR" sz="1200" i="1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</m:ctrlPr>
                                </m:accPr>
                                <m:e>
                                  <m:r>
                                    <a:rPr lang="fr-FR" sz="1200" i="1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Verdana" charset="0"/>
                                      <a:cs typeface="Verdana" charset="0"/>
                                    </a:rPr>
                                    <m:t>𝑟</m:t>
                                  </m:r>
                                </m:e>
                              </m:acc>
                            </m:e>
                          </m:d>
                          <m:sSup>
                            <m:sSupPr>
                              <m:ctrlPr>
                                <a:rPr lang="fr-FR" sz="120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pPr>
                            <m:e>
                              <m:r>
                                <a:rPr lang="fr-FR" sz="1200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)</m:t>
                              </m:r>
                            </m:e>
                            <m:sup>
                              <m:r>
                                <a:rPr lang="fr-FR" sz="1200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36A0C57-F2A3-72E6-925E-C0A1FD32C7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836" y="1235123"/>
                <a:ext cx="2448296" cy="1972078"/>
              </a:xfrm>
              <a:prstGeom prst="rect">
                <a:avLst/>
              </a:prstGeom>
              <a:blipFill>
                <a:blip r:embed="rId4"/>
                <a:stretch>
                  <a:fillRect l="-2051" t="-637" b="-43949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70044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BAD39C-2A7D-D307-7F35-13F3E7B67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EFD282E-1AC9-BA52-ED19-8238813A76C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6485" r="1" b="1"/>
          <a:stretch>
            <a:fillRect/>
          </a:stretch>
        </p:blipFill>
        <p:spPr>
          <a:xfrm>
            <a:off x="-4294" y="10"/>
            <a:ext cx="12196294" cy="5984865"/>
          </a:xfrm>
          <a:prstGeom prst="rect">
            <a:avLst/>
          </a:prstGeom>
          <a:noFill/>
        </p:spPr>
      </p:pic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33A3EFAB-013B-42B5-3A04-D423CEF4C7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0769600" y="6425187"/>
            <a:ext cx="584199" cy="167915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en-GB" sz="1400" noProof="0" dirty="0"/>
          </a:p>
        </p:txBody>
      </p:sp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C032D92-8D45-783C-14EC-9F27C3CB78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8" y="1315507"/>
            <a:ext cx="9326563" cy="1440394"/>
          </a:xfrm>
          <a:solidFill>
            <a:schemeClr val="accent1"/>
          </a:solidFill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We understand the signal produced by anomalous showers.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We can reconstruct the parameters of anomalous showers using radio.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SKA-Low will be the first to detect these shower!!!</a:t>
            </a:r>
          </a:p>
        </p:txBody>
      </p:sp>
      <p:sp>
        <p:nvSpPr>
          <p:cNvPr id="30" name="Title 5">
            <a:extLst>
              <a:ext uri="{FF2B5EF4-FFF2-40B4-BE49-F238E27FC236}">
                <a16:creationId xmlns:a16="http://schemas.microsoft.com/office/drawing/2014/main" id="{7268B5C1-FA6E-96D4-617C-D11944320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8" y="711463"/>
            <a:ext cx="2168526" cy="392688"/>
          </a:xfrm>
        </p:spPr>
        <p:txBody>
          <a:bodyPr wrap="none" anchor="b">
            <a:normAutofit/>
          </a:bodyPr>
          <a:lstStyle/>
          <a:p>
            <a:r>
              <a:rPr lang="en-GB" dirty="0"/>
              <a:t>Conclusion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795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A2C92-9CC4-DF3F-162D-255EE675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E7A0F8B-C986-6DC9-0C63-E76A3ACAD94E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55644FD8-0B32-56AD-A6DC-BC0563AEC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4787896" cy="368750"/>
          </a:xfrm>
        </p:spPr>
        <p:txBody>
          <a:bodyPr/>
          <a:lstStyle/>
          <a:p>
            <a:r>
              <a:rPr lang="en-GB" sz="2400" dirty="0"/>
              <a:t>anomalous air showers</a:t>
            </a:r>
            <a:r>
              <a:rPr lang="en-GB" sz="2400" baseline="30000" dirty="0"/>
              <a:t>1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C9B38EC-881C-B256-F73F-CB88BC80A7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18</a:t>
            </a:fld>
            <a:endParaRPr lang="en-GB" sz="1400" noProof="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61140B-8210-A681-945A-0F540B63E565}"/>
              </a:ext>
            </a:extLst>
          </p:cNvPr>
          <p:cNvSpPr txBox="1"/>
          <p:nvPr/>
        </p:nvSpPr>
        <p:spPr>
          <a:xfrm>
            <a:off x="731835" y="1256146"/>
            <a:ext cx="707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33A0"/>
                </a:solidFill>
                <a:latin typeface="Verdana" charset="0"/>
                <a:ea typeface="Verdana" charset="0"/>
                <a:cs typeface="Verdana" charset="0"/>
              </a:rPr>
              <a:t>These are showers where the longitudinal profile gets significantly influenced by highly energetic secondaries.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C66E9F-E5E9-88E9-9BAB-AD63C17C1BD4}"/>
                  </a:ext>
                </a:extLst>
              </p:cNvPr>
              <p:cNvSpPr txBox="1"/>
              <p:nvPr/>
            </p:nvSpPr>
            <p:spPr>
              <a:xfrm>
                <a:off x="5189517" y="2106110"/>
                <a:ext cx="6285937" cy="1372812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Of interest:</a:t>
                </a:r>
              </a:p>
              <a:p>
                <a:r>
                  <a:rPr lang="en-GB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	Stretched shower: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𝐿</m:t>
                      </m:r>
                      <m:r>
                        <a:rPr lang="fr-FR" b="0" i="1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≈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type m:val="skw"/>
                              <m:ctrlPr>
                                <a:rPr lang="en-GB" b="0" i="1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Verdana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𝐸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𝑠𝑘𝑒𝑙𝑒𝑡𝑜𝑛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GB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𝐸</m:t>
                                  </m:r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 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solidFill>
                                        <a:srgbClr val="0033A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Verdana" charset="0"/>
                                    </a:rPr>
                                    <m:t>𝑝𝑟𝑖𝑚𝑎𝑟𝑦</m:t>
                                  </m:r>
                                </m:sub>
                              </m:sSub>
                            </m:den>
                          </m:f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 </m:t>
                          </m:r>
                          <m:r>
                            <a:rPr lang="fr-FR" b="0" i="1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Verdana" charset="0"/>
                            </a:rPr>
                            <m:t>𝑑𝑋</m:t>
                          </m:r>
                        </m:e>
                      </m:nary>
                    </m:oMath>
                  </m:oMathPara>
                </a14:m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C66E9F-E5E9-88E9-9BAB-AD63C17C1B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9517" y="2106110"/>
                <a:ext cx="6285937" cy="1372812"/>
              </a:xfrm>
              <a:prstGeom prst="rect">
                <a:avLst/>
              </a:prstGeom>
              <a:blipFill>
                <a:blip r:embed="rId2"/>
                <a:stretch>
                  <a:fillRect l="-806" t="-38182" b="-110909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2DBAFE0-001B-2CA2-416F-FFF5DA25703C}"/>
              </a:ext>
            </a:extLst>
          </p:cNvPr>
          <p:cNvSpPr txBox="1"/>
          <p:nvPr/>
        </p:nvSpPr>
        <p:spPr>
          <a:xfrm>
            <a:off x="7196715" y="5466460"/>
            <a:ext cx="4909421" cy="461665"/>
          </a:xfrm>
          <a:prstGeom prst="rect">
            <a:avLst/>
          </a:prstGeom>
          <a:solidFill>
            <a:schemeClr val="accent1"/>
          </a:solidFill>
        </p:spPr>
        <p:txBody>
          <a:bodyPr wrap="none" rtlCol="0">
            <a:spAutoFit/>
          </a:bodyPr>
          <a:lstStyle/>
          <a:p>
            <a:r>
              <a:rPr lang="en-BE" sz="1200" baseline="30000" dirty="0">
                <a:solidFill>
                  <a:schemeClr val="bg1"/>
                </a:solidFill>
              </a:rPr>
              <a:t>1</a:t>
            </a:r>
            <a:r>
              <a:rPr lang="en-BE" sz="1200" dirty="0">
                <a:solidFill>
                  <a:schemeClr val="bg1"/>
                </a:solidFill>
              </a:rPr>
              <a:t>The case for studying anomalous showers with the Square Kilometre Array </a:t>
            </a:r>
          </a:p>
          <a:p>
            <a:r>
              <a:rPr lang="en-BE" sz="1200" dirty="0">
                <a:solidFill>
                  <a:schemeClr val="bg1"/>
                </a:solidFill>
              </a:rPr>
              <a:t>by Stijn Buitink on 10 Jun 2026 at 09:30</a:t>
            </a:r>
            <a:endParaRPr lang="en-GB" sz="1200" dirty="0">
              <a:solidFill>
                <a:schemeClr val="bg1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D07D0E-FAAE-72FF-57D8-A095B0ECA2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416" y="1920367"/>
            <a:ext cx="4253870" cy="425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5902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F6BF3-EC21-7DDB-1D70-E8FF4B08E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4D1A0D-1836-01D6-B579-EFD0E542E5C9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B17DFD34-4E8E-C445-F09B-3176AE8A1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4412600" cy="368750"/>
          </a:xfrm>
        </p:spPr>
        <p:txBody>
          <a:bodyPr/>
          <a:lstStyle/>
          <a:p>
            <a:r>
              <a:rPr lang="en-GB" sz="2400" dirty="0"/>
              <a:t>the frequency spectra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D1F7F7F1-63EC-D129-153B-7816B6755B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19</a:t>
            </a:fld>
            <a:endParaRPr lang="en-GB" sz="1400" noProof="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4CC86C-A38C-FD20-FE0D-80B9710404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36" y="1425972"/>
            <a:ext cx="4572000" cy="4572000"/>
          </a:xfrm>
          <a:prstGeom prst="rect">
            <a:avLst/>
          </a:prstGeom>
        </p:spPr>
      </p:pic>
      <p:sp>
        <p:nvSpPr>
          <p:cNvPr id="8" name="Ondertitel 10">
            <a:extLst>
              <a:ext uri="{FF2B5EF4-FFF2-40B4-BE49-F238E27FC236}">
                <a16:creationId xmlns:a16="http://schemas.microsoft.com/office/drawing/2014/main" id="{A9C3895D-04EB-90E8-4687-626F2C82A9C0}"/>
              </a:ext>
            </a:extLst>
          </p:cNvPr>
          <p:cNvSpPr txBox="1">
            <a:spLocks/>
          </p:cNvSpPr>
          <p:nvPr/>
        </p:nvSpPr>
        <p:spPr>
          <a:xfrm>
            <a:off x="2092837" y="1258046"/>
            <a:ext cx="1849998" cy="335852"/>
          </a:xfrm>
          <a:prstGeom prst="rect">
            <a:avLst/>
          </a:prstGeom>
          <a:solidFill>
            <a:schemeClr val="accent1"/>
          </a:solidFill>
        </p:spPr>
        <p:txBody>
          <a:bodyPr vert="horz" wrap="none" lIns="0" tIns="36000" rIns="0" bIns="36000" rtlCol="0" anchor="t" anchorCtr="0">
            <a:normAutofit/>
          </a:bodyPr>
          <a:lstStyle>
            <a:lvl1pPr marL="96838" indent="0" algn="l" defTabSz="914377" rtl="0" eaLnBrk="1" latinLnBrk="0" hangingPunct="1">
              <a:lnSpc>
                <a:spcPct val="95000"/>
              </a:lnSpc>
              <a:spcBef>
                <a:spcPts val="1000"/>
              </a:spcBef>
              <a:spcAft>
                <a:spcPts val="1000"/>
              </a:spcAft>
              <a:buFont typeface="Arial" charset="0"/>
              <a:buNone/>
              <a:tabLst/>
              <a:defRPr lang="nl-NL" sz="1800" kern="1200" cap="all" baseline="0" dirty="0" smtClean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defRPr>
            </a:lvl1pPr>
            <a:lvl2pPr marL="457189" indent="0" algn="ctr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SzPct val="90000"/>
              <a:buFont typeface="LucidaGrande"/>
              <a:buNone/>
              <a:tabLst/>
              <a:defRPr sz="20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2pPr>
            <a:lvl3pPr marL="914377" indent="0" algn="ctr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SzPct val="90000"/>
              <a:buFont typeface="LucidaGrande"/>
              <a:buNone/>
              <a:tabLst/>
              <a:defRPr sz="18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3pPr>
            <a:lvl4pPr marL="1371566" indent="0" algn="ctr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rgbClr val="FF5000"/>
              </a:buClr>
              <a:buFont typeface="Arial"/>
              <a:buNone/>
              <a:tabLst/>
              <a:defRPr sz="16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4pPr>
            <a:lvl5pPr marL="1828754" indent="0" algn="ctr" defTabSz="914377" rtl="0" eaLnBrk="1" latinLnBrk="0" hangingPunct="1">
              <a:lnSpc>
                <a:spcPct val="95000"/>
              </a:lnSpc>
              <a:spcBef>
                <a:spcPts val="500"/>
              </a:spcBef>
              <a:buClr>
                <a:schemeClr val="bg1">
                  <a:lumMod val="50000"/>
                </a:schemeClr>
              </a:buClr>
              <a:buFont typeface="Arial"/>
              <a:buNone/>
              <a:tabLst/>
              <a:defRPr sz="1600" kern="1200">
                <a:solidFill>
                  <a:schemeClr val="accent1"/>
                </a:solidFill>
                <a:latin typeface="Verdana" charset="0"/>
                <a:ea typeface="Verdana" charset="0"/>
                <a:cs typeface="Verdana" charset="0"/>
              </a:defRPr>
            </a:lvl5pPr>
            <a:lvl6pPr marL="2285943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131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32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509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BE" dirty="0"/>
              <a:t>Double Bump</a:t>
            </a:r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4394DAA-92F0-E78F-833E-39A13C1430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3696" y="809271"/>
            <a:ext cx="5567363" cy="561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1020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DF224-19D2-38C1-AC16-546AC91A03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03B10F8-C6A5-7797-55B2-A3B860C3C06D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EE789613-B63C-5101-E5ED-AE8282A7DE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3950935" cy="368750"/>
          </a:xfrm>
        </p:spPr>
        <p:txBody>
          <a:bodyPr/>
          <a:lstStyle/>
          <a:p>
            <a:r>
              <a:rPr lang="en-GB" sz="2400" dirty="0"/>
              <a:t>Some more examples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60A1DAFE-6069-7367-6341-BF34C0F575C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20</a:t>
            </a:fld>
            <a:endParaRPr lang="en-GB" sz="14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F92B23-3750-302B-ADE9-5EDD1FF9ED99}"/>
                  </a:ext>
                </a:extLst>
              </p:cNvPr>
              <p:cNvSpPr txBox="1"/>
              <p:nvPr/>
            </p:nvSpPr>
            <p:spPr>
              <a:xfrm>
                <a:off x="9824665" y="1406364"/>
                <a:ext cx="2109039" cy="1485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From long. profile: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a:rPr lang="en-GB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659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1200" dirty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496 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Only using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</m:ctrlPr>
                      </m:accPr>
                      <m:e>
                        <m:r>
                          <a:rPr lang="fr-FR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𝑣</m:t>
                        </m:r>
                      </m:e>
                    </m:acc>
                    <m:r>
                      <a:rPr lang="en-GB" sz="1200" i="1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GB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accPr>
                      <m:e>
                        <m:r>
                          <a:rPr lang="fr-FR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 arm: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=655 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±10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1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422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±1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7</m:t>
                      </m:r>
                      <m:r>
                        <m:rPr>
                          <m:nor/>
                        </m:rPr>
                        <a:rPr lang="fr-FR" sz="1200" dirty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9F92B23-3750-302B-ADE9-5EDD1FF9ED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665" y="1406364"/>
                <a:ext cx="2109039" cy="148592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FDC196A7-FEF1-0D9A-FD46-C62B29492A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17972"/>
            <a:ext cx="5616000" cy="468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645B7B-C924-7EBE-AB22-CDABE07DE1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4896" y="1406364"/>
            <a:ext cx="465976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75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C143FA-56D9-1E90-2359-E28DB54E4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04B866-C1FE-0DA2-30D6-9A36D8ED5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9000"/>
            <a:ext cx="5616000" cy="4680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313E9201-05E1-56DA-8CDD-B537EA4C634E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11" name="Titel 10">
            <a:extLst>
              <a:ext uri="{FF2B5EF4-FFF2-40B4-BE49-F238E27FC236}">
                <a16:creationId xmlns:a16="http://schemas.microsoft.com/office/drawing/2014/main" id="{33A052FB-EED3-5852-38B6-92CA46EFB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6" y="683763"/>
            <a:ext cx="3950935" cy="368750"/>
          </a:xfrm>
        </p:spPr>
        <p:txBody>
          <a:bodyPr/>
          <a:lstStyle/>
          <a:p>
            <a:r>
              <a:rPr lang="en-GB" sz="2400" dirty="0"/>
              <a:t>Some more examples</a:t>
            </a:r>
            <a:endParaRPr lang="en-GB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C76D95C4-FDE1-2C8D-5ED7-7993321964F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21</a:t>
            </a:fld>
            <a:endParaRPr lang="en-GB" sz="1400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4CD41A-1EA4-1ABB-7EE9-C18F1F366B98}"/>
                  </a:ext>
                </a:extLst>
              </p:cNvPr>
              <p:cNvSpPr txBox="1"/>
              <p:nvPr/>
            </p:nvSpPr>
            <p:spPr>
              <a:xfrm>
                <a:off x="9824665" y="1406364"/>
                <a:ext cx="2109039" cy="14859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From long. profile: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=738 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b="0" i="1" dirty="0" smtClean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b="0" i="1" dirty="0" smtClean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GB" sz="1200" dirty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292 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Only using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GB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</m:ctrlPr>
                      </m:accPr>
                      <m:e>
                        <m:r>
                          <a:rPr lang="fr-FR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Verdana" charset="0"/>
                            <a:cs typeface="Verdana" charset="0"/>
                          </a:rPr>
                          <m:t>𝑣</m:t>
                        </m:r>
                      </m:e>
                    </m:acc>
                    <m:r>
                      <a:rPr lang="en-GB" sz="1200" i="1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Verdana" charset="0"/>
                      </a:rPr>
                      <m:t>×</m:t>
                    </m:r>
                    <m:acc>
                      <m:accPr>
                        <m:chr m:val="⃗"/>
                        <m:ctrlPr>
                          <a:rPr lang="en-GB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</m:ctrlPr>
                      </m:accPr>
                      <m:e>
                        <m:r>
                          <a:rPr lang="fr-FR" sz="1200" i="1">
                            <a:solidFill>
                              <a:srgbClr val="0033A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Verdana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GB" sz="12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 arm: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1</m:t>
                              </m:r>
                            </m:sub>
                          </m:sSub>
                        </m:sub>
                      </m:sSub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=686 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±11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b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𝑋</m:t>
                          </m:r>
                        </m:e>
                        <m:sub>
                          <m:sSub>
                            <m:sSubPr>
                              <m:ctrlPr>
                                <a:rPr lang="en-GB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</m:ctrlPr>
                            </m:sSubPr>
                            <m:e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𝑚𝑎𝑥</m:t>
                              </m:r>
                            </m:e>
                            <m:sub>
                              <m:r>
                                <a:rPr lang="fr-FR" sz="1200" i="1" dirty="0">
                                  <a:solidFill>
                                    <a:srgbClr val="0033A0"/>
                                  </a:solidFill>
                                  <a:latin typeface="Cambria Math" panose="02040503050406030204" pitchFamily="18" charset="0"/>
                                  <a:ea typeface="Verdana" charset="0"/>
                                  <a:cs typeface="Verdana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1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288</m:t>
                      </m:r>
                      <m:r>
                        <a:rPr lang="fr-FR" sz="1200" b="0" i="1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±</m:t>
                      </m:r>
                      <m:r>
                        <m:rPr>
                          <m:nor/>
                        </m:rPr>
                        <a:rPr lang="fr-FR" sz="1200" b="0" i="0" dirty="0" smtClean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Verdana" charset="0"/>
                        </a:rPr>
                        <m:t>22</m:t>
                      </m:r>
                      <m:r>
                        <m:rPr>
                          <m:nor/>
                        </m:rPr>
                        <a:rPr lang="fr-FR" sz="1200" dirty="0">
                          <a:solidFill>
                            <a:srgbClr val="0033A0"/>
                          </a:solidFill>
                          <a:latin typeface="Verdana" charset="0"/>
                          <a:ea typeface="Verdana" charset="0"/>
                          <a:cs typeface="Verdana" charset="0"/>
                        </a:rPr>
                        <m:t> 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𝑔</m:t>
                      </m:r>
                      <m:r>
                        <a:rPr lang="fr-FR" sz="1200" i="1" dirty="0">
                          <a:solidFill>
                            <a:srgbClr val="0033A0"/>
                          </a:solidFill>
                          <a:latin typeface="Cambria Math" panose="02040503050406030204" pitchFamily="18" charset="0"/>
                          <a:ea typeface="Verdana" charset="0"/>
                          <a:cs typeface="Verdana" charset="0"/>
                        </a:rPr>
                        <m:t>/</m:t>
                      </m:r>
                      <m:sSup>
                        <m:sSupPr>
                          <m:ctrlPr>
                            <a:rPr lang="en-GB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</m:ctrlPr>
                        </m:sSupPr>
                        <m:e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𝑐𝑚</m:t>
                          </m:r>
                        </m:e>
                        <m:sup>
                          <m:r>
                            <a:rPr lang="fr-FR" sz="1200" i="1" dirty="0">
                              <a:solidFill>
                                <a:srgbClr val="0033A0"/>
                              </a:solidFill>
                              <a:latin typeface="Cambria Math" panose="02040503050406030204" pitchFamily="18" charset="0"/>
                              <a:ea typeface="Verdana" charset="0"/>
                              <a:cs typeface="Verdana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1200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24CD41A-1EA4-1ABB-7EE9-C18F1F366B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24665" y="1406364"/>
                <a:ext cx="2109039" cy="14859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6A60D70-DB1E-2292-0D15-1756F5DF1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0448" y="1089000"/>
            <a:ext cx="4659769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18516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C8F47-CBFE-9C8F-7F0A-F4EFAD978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4F3EC9D-6581-E328-58F6-16F769AA281E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20A57D-C875-F332-62AE-B7655DD7CB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22</a:t>
            </a:fld>
            <a:endParaRPr lang="en-GB" sz="1400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66424A4-772B-44A6-B98D-D21DFCA53D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11463"/>
            <a:ext cx="6113387" cy="341050"/>
          </a:xfrm>
        </p:spPr>
        <p:txBody>
          <a:bodyPr/>
          <a:lstStyle/>
          <a:p>
            <a:r>
              <a:rPr lang="en-GB" dirty="0"/>
              <a:t>USE SMIET for full reconstruction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8B656-E6ED-4EAC-5DEF-B0D0BC0C7D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6" y="1223965"/>
            <a:ext cx="5001990" cy="2315301"/>
          </a:xfrm>
          <a:noFill/>
          <a:ln>
            <a:solidFill>
              <a:schemeClr val="accent2"/>
            </a:solidFill>
          </a:ln>
        </p:spPr>
        <p:txBody>
          <a:bodyPr/>
          <a:lstStyle/>
          <a:p>
            <a:r>
              <a:rPr lang="en-GB" noProof="0" dirty="0"/>
              <a:t>How to make a Double Bump with SMIET</a:t>
            </a:r>
            <a:r>
              <a:rPr lang="en-GB" baseline="30000" noProof="0" dirty="0"/>
              <a:t>3</a:t>
            </a:r>
            <a:r>
              <a:rPr lang="en-GB" noProof="0" dirty="0"/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Fit Double Bump using restricted fit</a:t>
            </a:r>
            <a:r>
              <a:rPr lang="en-GB" baseline="30000" dirty="0"/>
              <a:t>1</a:t>
            </a:r>
            <a:endParaRPr lang="en-GB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Take 2 origin showers -&gt; 2 target bumps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/>
              <a:t>Shift traces to the same time scale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noProof="0" dirty="0"/>
              <a:t>Sum Traces to mimic Double Bump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FDFB2E-FB7C-7BC0-89D7-4C4C2DFBEC27}"/>
              </a:ext>
            </a:extLst>
          </p:cNvPr>
          <p:cNvSpPr txBox="1"/>
          <p:nvPr/>
        </p:nvSpPr>
        <p:spPr>
          <a:xfrm>
            <a:off x="731836" y="5310869"/>
            <a:ext cx="5001990" cy="646331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GB" sz="1200" baseline="30000" dirty="0">
                <a:solidFill>
                  <a:schemeClr val="bg1"/>
                </a:solidFill>
              </a:rPr>
              <a:t>3</a:t>
            </a:r>
            <a:r>
              <a:rPr lang="en-GB" sz="1200" dirty="0">
                <a:solidFill>
                  <a:schemeClr val="bg1"/>
                </a:solidFill>
              </a:rPr>
              <a:t>Beyond  </a:t>
            </a:r>
            <a:r>
              <a:rPr lang="en-GB" sz="1200" dirty="0" err="1">
                <a:solidFill>
                  <a:schemeClr val="bg1"/>
                </a:solidFill>
              </a:rPr>
              <a:t>X_max</a:t>
            </a:r>
            <a:r>
              <a:rPr lang="en-GB" sz="1200" dirty="0">
                <a:solidFill>
                  <a:schemeClr val="bg1"/>
                </a:solidFill>
              </a:rPr>
              <a:t>: Reconstructing Air Shower Profiles with </a:t>
            </a:r>
          </a:p>
          <a:p>
            <a:r>
              <a:rPr lang="en-GB" sz="1200" dirty="0">
                <a:solidFill>
                  <a:schemeClr val="bg1"/>
                </a:solidFill>
              </a:rPr>
              <a:t>Information Field Theory with SKA-Low </a:t>
            </a:r>
          </a:p>
          <a:p>
            <a:r>
              <a:rPr lang="en-GB" sz="1200" dirty="0">
                <a:solidFill>
                  <a:schemeClr val="bg1"/>
                </a:solidFill>
              </a:rPr>
              <a:t>by Keito Watanabe on 11 Jun 2026 at 10:15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6A45327-73E9-E635-94D7-FE5F18C32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9225" y="1232557"/>
            <a:ext cx="4711834" cy="469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866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937232-6D62-BE1B-6DE9-87BFAB00F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5203527-8801-D418-929F-137DE8B71EAB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E9BD8C-2BDB-2F95-8F03-B13A78DD91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23</a:t>
            </a:fld>
            <a:endParaRPr lang="en-GB" sz="1400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76E8B88-B529-49BD-8B5D-D2B531FDC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11463"/>
            <a:ext cx="1905503" cy="341050"/>
          </a:xfrm>
        </p:spPr>
        <p:txBody>
          <a:bodyPr/>
          <a:lstStyle/>
          <a:p>
            <a:pPr latinLnBrk="1"/>
            <a:r>
              <a:rPr lang="en-BE" dirty="0"/>
              <a:t>SIM000141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74066F2-F09B-F4B3-8210-D5D37F441305}"/>
                  </a:ext>
                </a:extLst>
              </p:cNvPr>
              <p:cNvSpPr txBox="1"/>
              <p:nvPr/>
            </p:nvSpPr>
            <p:spPr>
              <a:xfrm>
                <a:off x="2193285" y="1276020"/>
                <a:ext cx="2233304" cy="3931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  <a:latin typeface="Verdana" charset="0"/>
                    <a:ea typeface="Verdana" charset="0"/>
                    <a:cs typeface="Verdana" charset="0"/>
                  </a:rPr>
                  <a:t> slice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1578AF-6852-EAF3-4961-2DE8A94BA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285" y="1276020"/>
                <a:ext cx="2233304" cy="393121"/>
              </a:xfrm>
              <a:prstGeom prst="rect">
                <a:avLst/>
              </a:prstGeom>
              <a:blipFill>
                <a:blip r:embed="rId4"/>
                <a:stretch>
                  <a:fillRect t="-9375" r="-1130"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4F781ED-2900-5B1D-918E-72B682726A33}"/>
                  </a:ext>
                </a:extLst>
              </p:cNvPr>
              <p:cNvSpPr txBox="1"/>
              <p:nvPr/>
            </p:nvSpPr>
            <p:spPr>
              <a:xfrm>
                <a:off x="7319957" y="1225903"/>
                <a:ext cx="2305952" cy="3931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  <a:latin typeface="Verdana" charset="0"/>
                    <a:ea typeface="Verdana" charset="0"/>
                    <a:cs typeface="Verdana" charset="0"/>
                  </a:rPr>
                  <a:t> slice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FB9FD7-AB5D-2EAA-C2AA-3662FF758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957" y="1225903"/>
                <a:ext cx="2305952" cy="393121"/>
              </a:xfrm>
              <a:prstGeom prst="rect">
                <a:avLst/>
              </a:prstGeom>
              <a:blipFill>
                <a:blip r:embed="rId5"/>
                <a:stretch>
                  <a:fillRect t="-9375"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DDA7FAF-4CB7-5D88-DFC0-B87F02B492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800" y="1756172"/>
            <a:ext cx="5156200" cy="424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F1708C-16AD-FE4D-3729-796DD40F2F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756172"/>
            <a:ext cx="51562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175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57C2D-0533-5264-AF71-76D2CDAD6B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BBAE6DF-8816-5AC3-2D72-1BD9A56047F1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1EFA121-8E4A-CE56-2749-3AE20C9BD3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24</a:t>
            </a:fld>
            <a:endParaRPr lang="en-GB" sz="1400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6A05654-7167-D89B-7696-0D901A852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11463"/>
            <a:ext cx="1905503" cy="341050"/>
          </a:xfrm>
        </p:spPr>
        <p:txBody>
          <a:bodyPr/>
          <a:lstStyle/>
          <a:p>
            <a:r>
              <a:rPr lang="en-GB" dirty="0"/>
              <a:t>SIM000302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A8265E-BFF7-BFAA-DC17-4A48169905C7}"/>
                  </a:ext>
                </a:extLst>
              </p:cNvPr>
              <p:cNvSpPr txBox="1"/>
              <p:nvPr/>
            </p:nvSpPr>
            <p:spPr>
              <a:xfrm>
                <a:off x="2193285" y="1276020"/>
                <a:ext cx="2233304" cy="3931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  <a:latin typeface="Verdana" charset="0"/>
                    <a:ea typeface="Verdana" charset="0"/>
                    <a:cs typeface="Verdana" charset="0"/>
                  </a:rPr>
                  <a:t> slice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1578AF-6852-EAF3-4961-2DE8A94BA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285" y="1276020"/>
                <a:ext cx="2233304" cy="393121"/>
              </a:xfrm>
              <a:prstGeom prst="rect">
                <a:avLst/>
              </a:prstGeom>
              <a:blipFill>
                <a:blip r:embed="rId4"/>
                <a:stretch>
                  <a:fillRect t="-9375" r="-1130"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1FF76C5-5DDC-8363-CEE0-7A83AFDFB009}"/>
                  </a:ext>
                </a:extLst>
              </p:cNvPr>
              <p:cNvSpPr txBox="1"/>
              <p:nvPr/>
            </p:nvSpPr>
            <p:spPr>
              <a:xfrm>
                <a:off x="7319957" y="1225903"/>
                <a:ext cx="2305952" cy="3931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  <a:latin typeface="Verdana" charset="0"/>
                    <a:ea typeface="Verdana" charset="0"/>
                    <a:cs typeface="Verdana" charset="0"/>
                  </a:rPr>
                  <a:t> slice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FB9FD7-AB5D-2EAA-C2AA-3662FF758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957" y="1225903"/>
                <a:ext cx="2305952" cy="393121"/>
              </a:xfrm>
              <a:prstGeom prst="rect">
                <a:avLst/>
              </a:prstGeom>
              <a:blipFill>
                <a:blip r:embed="rId5"/>
                <a:stretch>
                  <a:fillRect t="-9375"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F99A6160-772A-98E5-5463-03A8016E39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800" y="1756172"/>
            <a:ext cx="5156200" cy="424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E710499-52EA-49A6-02DC-A1A3D83E1D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756172"/>
            <a:ext cx="51562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042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777958-C30A-C503-FF71-9DF661A5E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2FFCA53-6B95-A7D4-E79E-A494C9C21C29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45560D-9674-B9E8-99A3-2A854DFA44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25</a:t>
            </a:fld>
            <a:endParaRPr lang="en-GB" sz="1400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2AA220-81CC-3026-DD68-E5AC1F6A0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11463"/>
            <a:ext cx="1905503" cy="341050"/>
          </a:xfrm>
        </p:spPr>
        <p:txBody>
          <a:bodyPr/>
          <a:lstStyle/>
          <a:p>
            <a:r>
              <a:rPr lang="en-GB" dirty="0"/>
              <a:t>SIM000304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A1D710E-71AB-79C9-D834-49C50BD1A4E6}"/>
                  </a:ext>
                </a:extLst>
              </p:cNvPr>
              <p:cNvSpPr txBox="1"/>
              <p:nvPr/>
            </p:nvSpPr>
            <p:spPr>
              <a:xfrm>
                <a:off x="2193285" y="1276020"/>
                <a:ext cx="2233304" cy="3931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  <a:latin typeface="Verdana" charset="0"/>
                    <a:ea typeface="Verdana" charset="0"/>
                    <a:cs typeface="Verdana" charset="0"/>
                  </a:rPr>
                  <a:t> slice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1578AF-6852-EAF3-4961-2DE8A94BA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285" y="1276020"/>
                <a:ext cx="2233304" cy="393121"/>
              </a:xfrm>
              <a:prstGeom prst="rect">
                <a:avLst/>
              </a:prstGeom>
              <a:blipFill>
                <a:blip r:embed="rId4"/>
                <a:stretch>
                  <a:fillRect t="-9375" r="-1130"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E2F131D-074A-53D2-A03D-122EF807373F}"/>
                  </a:ext>
                </a:extLst>
              </p:cNvPr>
              <p:cNvSpPr txBox="1"/>
              <p:nvPr/>
            </p:nvSpPr>
            <p:spPr>
              <a:xfrm>
                <a:off x="7319957" y="1225903"/>
                <a:ext cx="2305952" cy="3931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  <a:latin typeface="Verdana" charset="0"/>
                    <a:ea typeface="Verdana" charset="0"/>
                    <a:cs typeface="Verdana" charset="0"/>
                  </a:rPr>
                  <a:t> slice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FB9FD7-AB5D-2EAA-C2AA-3662FF758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957" y="1225903"/>
                <a:ext cx="2305952" cy="393121"/>
              </a:xfrm>
              <a:prstGeom prst="rect">
                <a:avLst/>
              </a:prstGeom>
              <a:blipFill>
                <a:blip r:embed="rId5"/>
                <a:stretch>
                  <a:fillRect t="-9375"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F0981A88-9328-BBBC-83B9-53415447F0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800" y="1892648"/>
            <a:ext cx="5156200" cy="4241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25D003D-7CFF-EE6D-FE9F-40A8CBECA7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892648"/>
            <a:ext cx="51562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35871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647085-08C1-B81B-AB56-457C3D7C1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E1A51C4-2B60-4E1D-9819-3F5664782396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19C5BDB-F5F1-9FC8-42E2-8FBC399BE8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26</a:t>
            </a:fld>
            <a:endParaRPr lang="en-GB" sz="1400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C7E54B0-BE43-6621-FFA0-17EA49BD48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11463"/>
            <a:ext cx="1905503" cy="341050"/>
          </a:xfrm>
        </p:spPr>
        <p:txBody>
          <a:bodyPr/>
          <a:lstStyle/>
          <a:p>
            <a:r>
              <a:rPr lang="en-GB" dirty="0"/>
              <a:t>SIM000377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5DF805-8F74-D403-98F8-FBEFBE2C9FDC}"/>
                  </a:ext>
                </a:extLst>
              </p:cNvPr>
              <p:cNvSpPr txBox="1"/>
              <p:nvPr/>
            </p:nvSpPr>
            <p:spPr>
              <a:xfrm>
                <a:off x="2193285" y="1276020"/>
                <a:ext cx="2233304" cy="3931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  <a:latin typeface="Verdana" charset="0"/>
                    <a:ea typeface="Verdana" charset="0"/>
                    <a:cs typeface="Verdana" charset="0"/>
                  </a:rPr>
                  <a:t> slice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1578AF-6852-EAF3-4961-2DE8A94BAB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285" y="1276020"/>
                <a:ext cx="2233304" cy="393121"/>
              </a:xfrm>
              <a:prstGeom prst="rect">
                <a:avLst/>
              </a:prstGeom>
              <a:blipFill>
                <a:blip r:embed="rId4"/>
                <a:stretch>
                  <a:fillRect t="-9375" r="-1130"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B28910B-01E2-9A25-8708-CAFE5F4CBD5F}"/>
                  </a:ext>
                </a:extLst>
              </p:cNvPr>
              <p:cNvSpPr txBox="1"/>
              <p:nvPr/>
            </p:nvSpPr>
            <p:spPr>
              <a:xfrm>
                <a:off x="7319957" y="1225903"/>
                <a:ext cx="2305952" cy="39312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GB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b>
                    </m:sSub>
                    <m:r>
                      <a:rPr lang="fr-FR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&amp; </m:t>
                    </m:r>
                    <m:sSub>
                      <m:sSubPr>
                        <m:ctrlPr>
                          <a:rPr lang="en-GB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sSub>
                          <m:sSubPr>
                            <m:ctrlPr>
                              <a:rPr lang="en-GB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𝑚𝑎𝑥</m:t>
                            </m:r>
                          </m:e>
                          <m:sub>
                            <m:r>
                              <a:rPr lang="fr-FR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sub>
                    </m:sSub>
                  </m:oMath>
                </a14:m>
                <a:r>
                  <a:rPr lang="en-GB" dirty="0">
                    <a:solidFill>
                      <a:schemeClr val="bg1"/>
                    </a:solidFill>
                    <a:latin typeface="Verdana" charset="0"/>
                    <a:ea typeface="Verdana" charset="0"/>
                    <a:cs typeface="Verdana" charset="0"/>
                  </a:rPr>
                  <a:t> slice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FB9FD7-AB5D-2EAA-C2AA-3662FF758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9957" y="1225903"/>
                <a:ext cx="2305952" cy="393121"/>
              </a:xfrm>
              <a:prstGeom prst="rect">
                <a:avLst/>
              </a:prstGeom>
              <a:blipFill>
                <a:blip r:embed="rId5"/>
                <a:stretch>
                  <a:fillRect t="-9375" b="-1562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EFAD09B-8910-B41A-CE64-1688D54601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9800" y="1925519"/>
            <a:ext cx="5156200" cy="4241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950F87D-B8ED-AA23-2A69-A9C55B21BE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6000" y="1925519"/>
            <a:ext cx="5156200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85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DFE97-9B95-71ED-1B6E-E76551C1C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8BD4215-9750-B36E-A83D-314822E71258}"/>
              </a:ext>
            </a:extLst>
          </p:cNvPr>
          <p:cNvSpPr/>
          <p:nvPr/>
        </p:nvSpPr>
        <p:spPr>
          <a:xfrm>
            <a:off x="0" y="5392616"/>
            <a:ext cx="12192000" cy="605356"/>
          </a:xfrm>
          <a:prstGeom prst="rect">
            <a:avLst/>
          </a:prstGeom>
          <a:solidFill>
            <a:schemeClr val="bg1"/>
          </a:solidFill>
          <a:ln w="444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 dirty="0" err="1">
              <a:solidFill>
                <a:srgbClr val="0033A0"/>
              </a:solidFill>
              <a:latin typeface="Verdana" charset="0"/>
              <a:ea typeface="Verdana" charset="0"/>
              <a:cs typeface="Verdana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74A9A6-3CCE-9728-1B32-826023D9BCA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GB" sz="1400" noProof="0" dirty="0"/>
              <a:t>| </a:t>
            </a:r>
            <a:fld id="{2DAB09C5-3251-4B47-B002-D03712DC64C3}" type="slidenum">
              <a:rPr lang="en-GB" sz="1400" noProof="0" smtClean="0"/>
              <a:pPr/>
              <a:t>27</a:t>
            </a:fld>
            <a:endParaRPr lang="en-GB" sz="1400" noProof="0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54DF572-D4B7-E699-6BCD-437EAD3C8C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837" y="711463"/>
            <a:ext cx="6183469" cy="341050"/>
          </a:xfrm>
        </p:spPr>
        <p:txBody>
          <a:bodyPr/>
          <a:lstStyle/>
          <a:p>
            <a:r>
              <a:rPr lang="en-GB" dirty="0"/>
              <a:t>Reconstruction of the L parameter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0FECA89-AA60-D609-2D52-3AFDF998F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7536" y="1151714"/>
            <a:ext cx="4853524" cy="484625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346F23D-7ACD-826D-5A39-D490268DADBD}"/>
                  </a:ext>
                </a:extLst>
              </p:cNvPr>
              <p:cNvSpPr txBox="1"/>
              <p:nvPr/>
            </p:nvSpPr>
            <p:spPr>
              <a:xfrm>
                <a:off x="731837" y="1316736"/>
                <a:ext cx="543569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Proof of </a:t>
                </a:r>
                <a14:m>
                  <m:oMath xmlns:m="http://schemas.openxmlformats.org/officeDocument/2006/math">
                    <m:r>
                      <a:rPr lang="fr-FR" b="0" i="1" smtClean="0">
                        <a:solidFill>
                          <a:srgbClr val="0033A0"/>
                        </a:solidFill>
                        <a:latin typeface="Cambria Math" panose="02040503050406030204" pitchFamily="18" charset="0"/>
                        <a:ea typeface="Verdana" charset="0"/>
                        <a:cs typeface="Verdana" charset="0"/>
                      </a:rPr>
                      <m:t>𝐿</m:t>
                    </m:r>
                  </m:oMath>
                </a14:m>
                <a:r>
                  <a:rPr lang="fr-FR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 sensitivity </a:t>
                </a:r>
                <a:r>
                  <a:rPr lang="fr-FR" dirty="0" err="1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using</a:t>
                </a:r>
                <a:r>
                  <a:rPr lang="fr-FR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 SKA-Low</a:t>
                </a:r>
                <a:r>
                  <a:rPr lang="fr-FR" baseline="300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5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 err="1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Beamforming+Aperture</a:t>
                </a:r>
                <a:r>
                  <a:rPr lang="fr-FR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 correction</a:t>
                </a:r>
                <a:r>
                  <a:rPr lang="fr-FR" baseline="300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6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r-FR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IFT (</a:t>
                </a:r>
                <a:r>
                  <a:rPr lang="fr-FR" dirty="0" err="1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again</a:t>
                </a:r>
                <a:r>
                  <a:rPr lang="fr-FR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)</a:t>
                </a:r>
                <a:r>
                  <a:rPr lang="fr-FR" baseline="30000" dirty="0">
                    <a:solidFill>
                      <a:srgbClr val="0033A0"/>
                    </a:solidFill>
                    <a:latin typeface="Verdana" charset="0"/>
                    <a:ea typeface="Verdana" charset="0"/>
                    <a:cs typeface="Verdana" charset="0"/>
                  </a:rPr>
                  <a:t>3,4</a:t>
                </a:r>
                <a:endParaRPr lang="en-GB" dirty="0">
                  <a:solidFill>
                    <a:srgbClr val="0033A0"/>
                  </a:solidFill>
                  <a:latin typeface="Verdana" charset="0"/>
                  <a:ea typeface="Verdana" charset="0"/>
                  <a:cs typeface="Verdana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7AB46943-CFCB-6CB4-CABE-B4556C3B99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837" y="1316736"/>
                <a:ext cx="5435698" cy="923330"/>
              </a:xfrm>
              <a:prstGeom prst="rect">
                <a:avLst/>
              </a:prstGeom>
              <a:blipFill>
                <a:blip r:embed="rId3"/>
                <a:stretch>
                  <a:fillRect l="-699" t="-2703" b="-9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D3194011-3286-2AEF-FBF4-204872FBD48E}"/>
              </a:ext>
            </a:extLst>
          </p:cNvPr>
          <p:cNvSpPr txBox="1"/>
          <p:nvPr/>
        </p:nvSpPr>
        <p:spPr>
          <a:xfrm>
            <a:off x="731837" y="5079516"/>
            <a:ext cx="5001990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BE" sz="1200" baseline="30000" dirty="0">
                <a:solidFill>
                  <a:schemeClr val="bg1"/>
                </a:solidFill>
              </a:rPr>
              <a:t>5</a:t>
            </a:r>
            <a:r>
              <a:rPr lang="en-GB" sz="1200" dirty="0">
                <a:solidFill>
                  <a:schemeClr val="bg1"/>
                </a:solidFill>
              </a:rPr>
              <a:t>Constraining the cosmic-ray mass composition by</a:t>
            </a:r>
          </a:p>
          <a:p>
            <a:r>
              <a:rPr lang="en-GB" sz="1200" dirty="0">
                <a:solidFill>
                  <a:schemeClr val="bg1"/>
                </a:solidFill>
              </a:rPr>
              <a:t>measuring the shower length with SKA by </a:t>
            </a:r>
            <a:r>
              <a:rPr lang="en-GB" sz="1200" dirty="0" err="1">
                <a:solidFill>
                  <a:schemeClr val="bg1"/>
                </a:solidFill>
              </a:rPr>
              <a:t>Buitink</a:t>
            </a:r>
            <a:r>
              <a:rPr lang="en-GB" sz="1200" dirty="0">
                <a:solidFill>
                  <a:schemeClr val="bg1"/>
                </a:solidFill>
              </a:rPr>
              <a:t> et. al.</a:t>
            </a:r>
          </a:p>
          <a:p>
            <a:r>
              <a:rPr lang="en-GB" sz="1200" baseline="30000" dirty="0">
                <a:solidFill>
                  <a:schemeClr val="bg1"/>
                </a:solidFill>
                <a:latin typeface="Verdana" charset="0"/>
                <a:ea typeface="Verdana" charset="0"/>
                <a:cs typeface="Verdana" charset="0"/>
              </a:rPr>
              <a:t>6</a:t>
            </a:r>
            <a:r>
              <a:rPr lang="en-GB" sz="1200" dirty="0">
                <a:solidFill>
                  <a:schemeClr val="bg1"/>
                </a:solidFill>
                <a:ea typeface="Verdana" charset="0"/>
                <a:cs typeface="Verdana" charset="0"/>
              </a:rPr>
              <a:t>Aperture correction for Beamforming in radiometric detection of ultra-high energy cosmic rays by Scholten et. al.</a:t>
            </a:r>
          </a:p>
        </p:txBody>
      </p:sp>
    </p:spTree>
    <p:extLst>
      <p:ext uri="{BB962C8B-B14F-4D97-AF65-F5344CB8AC3E}">
        <p14:creationId xmlns:p14="http://schemas.microsoft.com/office/powerpoint/2010/main" val="3277863443"/>
      </p:ext>
    </p:extLst>
  </p:cSld>
  <p:clrMapOvr>
    <a:masterClrMapping/>
  </p:clrMapOvr>
</p:sld>
</file>

<file path=ppt/theme/theme1.xml><?xml version="1.0" encoding="utf-8"?>
<a:theme xmlns:a="http://schemas.openxmlformats.org/drawingml/2006/main" name="VUB CAMPAIGN THEME 2023">
  <a:themeElements>
    <a:clrScheme name="VUB 201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339F"/>
      </a:accent1>
      <a:accent2>
        <a:srgbClr val="FF6600"/>
      </a:accent2>
      <a:accent3>
        <a:srgbClr val="E7E6E5"/>
      </a:accent3>
      <a:accent4>
        <a:srgbClr val="4B4B4B"/>
      </a:accent4>
      <a:accent5>
        <a:srgbClr val="577EC1"/>
      </a:accent5>
      <a:accent6>
        <a:srgbClr val="FFAA8B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 w="44450">
          <a:solidFill>
            <a:srgbClr val="0033A0"/>
          </a:solidFill>
        </a:ln>
      </a:spPr>
      <a:bodyPr rtlCol="0" anchor="ctr"/>
      <a:lstStyle>
        <a:defPPr algn="ctr">
          <a:defRPr sz="1600" dirty="0" err="1" smtClean="0">
            <a:solidFill>
              <a:srgbClr val="0033A0"/>
            </a:solidFill>
            <a:latin typeface="Verdana" charset="0"/>
            <a:ea typeface="Verdana" charset="0"/>
            <a:cs typeface="Verdana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tx1">
              <a:lumMod val="50000"/>
              <a:lumOff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mtClean="0">
            <a:solidFill>
              <a:srgbClr val="0033A0"/>
            </a:solidFill>
            <a:latin typeface="Verdana" charset="0"/>
            <a:ea typeface="Verdana" charset="0"/>
            <a:cs typeface="Verdana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VUB_Template2023_EN_CAMPAIGN" id="{DBAAB13F-04C7-F64E-AA23-5DE11B6365CC}" vid="{1C7F0F32-CEE4-F04D-86F1-7E747971AE67}"/>
    </a:ext>
  </a:extLst>
</a:theme>
</file>

<file path=ppt/theme/theme2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um xmlns="bebd1583-39f4-4df7-8c1f-45d9a62d490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4FC8A1ED14214E8CB7BC51CF16E08D" ma:contentTypeVersion="" ma:contentTypeDescription="Een nieuw document maken." ma:contentTypeScope="" ma:versionID="658e1a82c7c219a0a92d4cc8fdd38ed3">
  <xsd:schema xmlns:xsd="http://www.w3.org/2001/XMLSchema" xmlns:xs="http://www.w3.org/2001/XMLSchema" xmlns:p="http://schemas.microsoft.com/office/2006/metadata/properties" xmlns:ns2="BEBD1583-39F4-4DF7-8C1F-45D9A62D4904" xmlns:ns3="bebd1583-39f4-4df7-8c1f-45d9a62d4904" xmlns:ns4="f57044ff-4af4-45b8-bd45-4a2456d64c36" targetNamespace="http://schemas.microsoft.com/office/2006/metadata/properties" ma:root="true" ma:fieldsID="0880955592710beddb2cc82bf2f65119" ns2:_="" ns3:_="" ns4:_="">
    <xsd:import namespace="BEBD1583-39F4-4DF7-8C1F-45D9A62D4904"/>
    <xsd:import namespace="bebd1583-39f4-4df7-8c1f-45d9a62d4904"/>
    <xsd:import namespace="f57044ff-4af4-45b8-bd45-4a2456d64c3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MediaServiceDateTaken" minOccurs="0"/>
                <xsd:element ref="ns3:Datum" minOccurs="0"/>
                <xsd:element ref="ns4:SharedWithUsers" minOccurs="0"/>
                <xsd:element ref="ns4:SharedWithDetails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BD1583-39F4-4DF7-8C1F-45D9A62D490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bd1583-39f4-4df7-8c1f-45d9a62d4904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Datum" ma:index="11" nillable="true" ma:displayName="Datum" ma:format="DateOnly" ma:internalName="Datum">
      <xsd:simpleType>
        <xsd:restriction base="dms:DateTime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7044ff-4af4-45b8-bd45-4a2456d64c3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6D9CD3-0D90-4FC7-BEBC-15A90E49EF53}">
  <ds:schemaRefs>
    <ds:schemaRef ds:uri="http://schemas.microsoft.com/office/2006/metadata/properties"/>
    <ds:schemaRef ds:uri="http://schemas.microsoft.com/office/infopath/2007/PartnerControls"/>
    <ds:schemaRef ds:uri="bebd1583-39f4-4df7-8c1f-45d9a62d4904"/>
  </ds:schemaRefs>
</ds:datastoreItem>
</file>

<file path=customXml/itemProps2.xml><?xml version="1.0" encoding="utf-8"?>
<ds:datastoreItem xmlns:ds="http://schemas.openxmlformats.org/officeDocument/2006/customXml" ds:itemID="{DC1C3174-9939-44DF-BDA2-7EC65D5E5B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EBD1583-39F4-4DF7-8C1F-45D9A62D4904"/>
    <ds:schemaRef ds:uri="bebd1583-39f4-4df7-8c1f-45d9a62d4904"/>
    <ds:schemaRef ds:uri="f57044ff-4af4-45b8-bd45-4a2456d64c3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CDCE2B5-1421-41AC-BEE2-00EB170C619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VUB CAMPAIGN THEME 2023</Template>
  <TotalTime>13793</TotalTime>
  <Words>918</Words>
  <Application>Microsoft Macintosh PowerPoint</Application>
  <PresentationFormat>Widescreen</PresentationFormat>
  <Paragraphs>178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Cambria Math</vt:lpstr>
      <vt:lpstr>LucidaGrande</vt:lpstr>
      <vt:lpstr>Noto Sans</vt:lpstr>
      <vt:lpstr>Verdana</vt:lpstr>
      <vt:lpstr>VUB CAMPAIGN THEME 2023</vt:lpstr>
      <vt:lpstr>Reconstruction of anomalous  air showers with SKA-Low</vt:lpstr>
      <vt:lpstr>anomalous air showers1</vt:lpstr>
      <vt:lpstr>Simulating the radio emission</vt:lpstr>
      <vt:lpstr>SKA-Low in numbers2</vt:lpstr>
      <vt:lpstr>Let’s study a single antenna</vt:lpstr>
      <vt:lpstr>the trace of a bump bump</vt:lpstr>
      <vt:lpstr>the frequency spectra</vt:lpstr>
      <vt:lpstr>Understanding the freq. spectra</vt:lpstr>
      <vt:lpstr>Understanding the freq. spectra but animated</vt:lpstr>
      <vt:lpstr>Understanding the freq. spectra but animated2</vt:lpstr>
      <vt:lpstr>2 point emission model</vt:lpstr>
      <vt:lpstr>Let’s study a lot of antennas</vt:lpstr>
      <vt:lpstr>Interpolation to SKA-Low</vt:lpstr>
      <vt:lpstr>Interpolation to SKA-Low</vt:lpstr>
      <vt:lpstr>Interpolation to SKA-Low</vt:lpstr>
      <vt:lpstr>USE SMIET3 for full reconstruction example</vt:lpstr>
      <vt:lpstr>Conclusion</vt:lpstr>
      <vt:lpstr>anomalous air showers1</vt:lpstr>
      <vt:lpstr>the frequency spectra</vt:lpstr>
      <vt:lpstr>Some more examples</vt:lpstr>
      <vt:lpstr>Some more examples</vt:lpstr>
      <vt:lpstr>USE SMIET for full reconstruction</vt:lpstr>
      <vt:lpstr>SIM000141</vt:lpstr>
      <vt:lpstr>SIM000302</vt:lpstr>
      <vt:lpstr>SIM000304</vt:lpstr>
      <vt:lpstr>SIM000377</vt:lpstr>
      <vt:lpstr>Reconstruction of the L parameter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Vital De Henau</dc:creator>
  <cp:lastModifiedBy>Vital De Henau</cp:lastModifiedBy>
  <cp:revision>179</cp:revision>
  <cp:lastPrinted>2024-06-27T10:03:01Z</cp:lastPrinted>
  <dcterms:created xsi:type="dcterms:W3CDTF">2024-06-20T14:37:39Z</dcterms:created>
  <dcterms:modified xsi:type="dcterms:W3CDTF">2026-06-09T19:46:24Z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0x0101006A4FC8A1ED14214E8CB7BC51CF16E08D</vt:lpwstr>
  </property>
</Properties>
</file>