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3.bin" ContentType="application/vnd.openxmlformats-officedocument.oleObject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08" r:id="rId4"/>
    <p:sldId id="310" r:id="rId5"/>
    <p:sldId id="326" r:id="rId6"/>
    <p:sldId id="309" r:id="rId7"/>
    <p:sldId id="312" r:id="rId8"/>
    <p:sldId id="325" r:id="rId9"/>
    <p:sldId id="313" r:id="rId10"/>
    <p:sldId id="330" r:id="rId11"/>
    <p:sldId id="314" r:id="rId12"/>
    <p:sldId id="315" r:id="rId13"/>
    <p:sldId id="331" r:id="rId14"/>
    <p:sldId id="316" r:id="rId15"/>
    <p:sldId id="317" r:id="rId16"/>
    <p:sldId id="328" r:id="rId17"/>
    <p:sldId id="334" r:id="rId18"/>
    <p:sldId id="319" r:id="rId19"/>
    <p:sldId id="320" r:id="rId20"/>
    <p:sldId id="335" r:id="rId21"/>
    <p:sldId id="321" r:id="rId22"/>
    <p:sldId id="332" r:id="rId23"/>
    <p:sldId id="322" r:id="rId24"/>
    <p:sldId id="333" r:id="rId25"/>
    <p:sldId id="32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1AA"/>
    <a:srgbClr val="2D4F8B"/>
    <a:srgbClr val="CC3300"/>
    <a:srgbClr val="00529E"/>
    <a:srgbClr val="004F9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17" autoAdjust="0"/>
  </p:normalViewPr>
  <p:slideViewPr>
    <p:cSldViewPr>
      <p:cViewPr>
        <p:scale>
          <a:sx n="100" d="100"/>
          <a:sy n="100" d="100"/>
        </p:scale>
        <p:origin x="-12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35969-4526-3640-8052-9FA85E26824E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20E25-5C3D-DD44-BFE9-D4A3DF19BFFD}">
      <dgm:prSet phldrT="[Text]"/>
      <dgm:spPr/>
      <dgm:t>
        <a:bodyPr/>
        <a:lstStyle/>
        <a:p>
          <a:r>
            <a:rPr lang="en-US" dirty="0" smtClean="0">
              <a:latin typeface="Arial" charset="0"/>
            </a:rPr>
            <a:t>Monitored Elements</a:t>
          </a:r>
          <a:endParaRPr lang="en-US" dirty="0"/>
        </a:p>
      </dgm:t>
    </dgm:pt>
    <dgm:pt modelId="{9FD4020E-737B-5C4B-B7AA-8D2EA52FB737}" type="parTrans" cxnId="{94FA6107-CEEA-044F-9F31-F7A0A8763F02}">
      <dgm:prSet/>
      <dgm:spPr/>
      <dgm:t>
        <a:bodyPr/>
        <a:lstStyle/>
        <a:p>
          <a:endParaRPr lang="en-US"/>
        </a:p>
      </dgm:t>
    </dgm:pt>
    <dgm:pt modelId="{C8601F10-FFD8-534D-BA0F-6AD02D590EDD}" type="sibTrans" cxnId="{94FA6107-CEEA-044F-9F31-F7A0A8763F02}">
      <dgm:prSet/>
      <dgm:spPr/>
      <dgm:t>
        <a:bodyPr/>
        <a:lstStyle/>
        <a:p>
          <a:endParaRPr lang="en-US"/>
        </a:p>
      </dgm:t>
    </dgm:pt>
    <dgm:pt modelId="{EC07A6A8-6A8E-1942-9406-76E5962D1513}">
      <dgm:prSet/>
      <dgm:spPr/>
      <dgm:t>
        <a:bodyPr/>
        <a:lstStyle/>
        <a:p>
          <a:r>
            <a:rPr lang="en-US" dirty="0" smtClean="0">
              <a:latin typeface="Arial" charset="0"/>
            </a:rPr>
            <a:t>Services</a:t>
          </a:r>
        </a:p>
      </dgm:t>
    </dgm:pt>
    <dgm:pt modelId="{180272E5-D69A-EC41-B7E7-B3288DB8E231}" type="parTrans" cxnId="{314C515D-297B-2044-8C49-302D5EFA4014}">
      <dgm:prSet/>
      <dgm:spPr/>
      <dgm:t>
        <a:bodyPr/>
        <a:lstStyle/>
        <a:p>
          <a:endParaRPr lang="en-US"/>
        </a:p>
      </dgm:t>
    </dgm:pt>
    <dgm:pt modelId="{5C0938A5-CB9B-114A-BA24-E67F69266846}" type="sibTrans" cxnId="{314C515D-297B-2044-8C49-302D5EFA4014}">
      <dgm:prSet/>
      <dgm:spPr/>
      <dgm:t>
        <a:bodyPr/>
        <a:lstStyle/>
        <a:p>
          <a:endParaRPr lang="en-US"/>
        </a:p>
      </dgm:t>
    </dgm:pt>
    <dgm:pt modelId="{3F802327-DF72-B24F-92FE-2E2C6168084B}">
      <dgm:prSet/>
      <dgm:spPr/>
      <dgm:t>
        <a:bodyPr/>
        <a:lstStyle/>
        <a:p>
          <a:r>
            <a:rPr lang="en-US" dirty="0" smtClean="0">
              <a:latin typeface="Arial" charset="0"/>
            </a:rPr>
            <a:t>Monitoring Code</a:t>
          </a:r>
          <a:endParaRPr lang="en-US" dirty="0">
            <a:latin typeface="Arial" charset="0"/>
          </a:endParaRPr>
        </a:p>
      </dgm:t>
    </dgm:pt>
    <dgm:pt modelId="{0D15CFBB-5CB9-864A-A2E3-9121B06464CF}" type="parTrans" cxnId="{34724FD3-21E5-EE46-9AA6-C7F22023F1D0}">
      <dgm:prSet/>
      <dgm:spPr/>
      <dgm:t>
        <a:bodyPr/>
        <a:lstStyle/>
        <a:p>
          <a:endParaRPr lang="en-US"/>
        </a:p>
      </dgm:t>
    </dgm:pt>
    <dgm:pt modelId="{A5FD6EA1-B9EB-704A-AFB8-49B9007D763E}" type="sibTrans" cxnId="{34724FD3-21E5-EE46-9AA6-C7F22023F1D0}">
      <dgm:prSet/>
      <dgm:spPr/>
      <dgm:t>
        <a:bodyPr/>
        <a:lstStyle/>
        <a:p>
          <a:endParaRPr lang="en-US"/>
        </a:p>
      </dgm:t>
    </dgm:pt>
    <dgm:pt modelId="{DA9E5D13-700F-F147-A6D4-46A6B3EE986B}">
      <dgm:prSet/>
      <dgm:spPr/>
      <dgm:t>
        <a:bodyPr/>
        <a:lstStyle/>
        <a:p>
          <a:r>
            <a:rPr lang="en-US" dirty="0" smtClean="0">
              <a:latin typeface="Arial" charset="0"/>
            </a:rPr>
            <a:t>Probes</a:t>
          </a:r>
        </a:p>
      </dgm:t>
    </dgm:pt>
    <dgm:pt modelId="{CA8E7394-0A8A-7244-8330-8622F49892E3}" type="parTrans" cxnId="{DCFD22F0-DD26-854B-B709-11AEA62D7AF4}">
      <dgm:prSet/>
      <dgm:spPr/>
      <dgm:t>
        <a:bodyPr/>
        <a:lstStyle/>
        <a:p>
          <a:endParaRPr lang="en-US"/>
        </a:p>
      </dgm:t>
    </dgm:pt>
    <dgm:pt modelId="{3353C792-4D10-E543-91B2-1EE829D85426}" type="sibTrans" cxnId="{DCFD22F0-DD26-854B-B709-11AEA62D7AF4}">
      <dgm:prSet/>
      <dgm:spPr/>
      <dgm:t>
        <a:bodyPr/>
        <a:lstStyle/>
        <a:p>
          <a:endParaRPr lang="en-US"/>
        </a:p>
      </dgm:t>
    </dgm:pt>
    <dgm:pt modelId="{1379B87C-13F0-C24D-85D6-9FB428E743D8}">
      <dgm:prSet/>
      <dgm:spPr/>
      <dgm:t>
        <a:bodyPr/>
        <a:lstStyle/>
        <a:p>
          <a:r>
            <a:rPr lang="en-US" dirty="0" smtClean="0">
              <a:latin typeface="Arial" charset="0"/>
            </a:rPr>
            <a:t>Monitoring Tasks</a:t>
          </a:r>
        </a:p>
      </dgm:t>
    </dgm:pt>
    <dgm:pt modelId="{C6F2FF1B-F305-7047-8B98-7E62A3D32CE2}" type="parTrans" cxnId="{E2B08894-8ACD-B34A-A425-5E3CAF21C204}">
      <dgm:prSet/>
      <dgm:spPr/>
      <dgm:t>
        <a:bodyPr/>
        <a:lstStyle/>
        <a:p>
          <a:endParaRPr lang="en-US"/>
        </a:p>
      </dgm:t>
    </dgm:pt>
    <dgm:pt modelId="{1F269E1B-3BDC-A94A-A071-09BE046ABE14}" type="sibTrans" cxnId="{E2B08894-8ACD-B34A-A425-5E3CAF21C204}">
      <dgm:prSet/>
      <dgm:spPr/>
      <dgm:t>
        <a:bodyPr/>
        <a:lstStyle/>
        <a:p>
          <a:endParaRPr lang="en-US"/>
        </a:p>
      </dgm:t>
    </dgm:pt>
    <dgm:pt modelId="{305930FB-271A-B64E-A315-F0581BF56758}">
      <dgm:prSet/>
      <dgm:spPr/>
      <dgm:t>
        <a:bodyPr/>
        <a:lstStyle/>
        <a:p>
          <a:r>
            <a:rPr lang="en-US" dirty="0" smtClean="0">
              <a:latin typeface="Arial" charset="0"/>
            </a:rPr>
            <a:t>Aggregation</a:t>
          </a:r>
        </a:p>
      </dgm:t>
    </dgm:pt>
    <dgm:pt modelId="{80AF54FB-D1FC-9046-9CF2-6B6D16B9828A}" type="parTrans" cxnId="{4C01DD5D-AEF2-9547-9300-561B71F0BF59}">
      <dgm:prSet/>
      <dgm:spPr/>
      <dgm:t>
        <a:bodyPr/>
        <a:lstStyle/>
        <a:p>
          <a:endParaRPr lang="en-US"/>
        </a:p>
      </dgm:t>
    </dgm:pt>
    <dgm:pt modelId="{1CB93E44-AA44-FC46-8E02-72A3F46CD4BF}" type="sibTrans" cxnId="{4C01DD5D-AEF2-9547-9300-561B71F0BF59}">
      <dgm:prSet/>
      <dgm:spPr/>
      <dgm:t>
        <a:bodyPr/>
        <a:lstStyle/>
        <a:p>
          <a:endParaRPr lang="en-US"/>
        </a:p>
      </dgm:t>
    </dgm:pt>
    <dgm:pt modelId="{6D880755-E700-A54E-832A-0D40F43592C3}">
      <dgm:prSet/>
      <dgm:spPr/>
      <dgm:t>
        <a:bodyPr/>
        <a:lstStyle/>
        <a:p>
          <a:r>
            <a:rPr lang="en-US" dirty="0" smtClean="0">
              <a:latin typeface="Arial" charset="0"/>
            </a:rPr>
            <a:t>Monitoring Outputs</a:t>
          </a:r>
          <a:endParaRPr lang="en-US" dirty="0">
            <a:latin typeface="Arial" charset="0"/>
          </a:endParaRPr>
        </a:p>
      </dgm:t>
    </dgm:pt>
    <dgm:pt modelId="{E163CEC5-6408-4D47-BCF0-4ACE7574D7E1}" type="parTrans" cxnId="{4DA8F924-0484-3B46-B750-EDA868232538}">
      <dgm:prSet/>
      <dgm:spPr/>
      <dgm:t>
        <a:bodyPr/>
        <a:lstStyle/>
        <a:p>
          <a:endParaRPr lang="en-US"/>
        </a:p>
      </dgm:t>
    </dgm:pt>
    <dgm:pt modelId="{A235A8B7-1401-E041-8C44-D5005983A470}" type="sibTrans" cxnId="{4DA8F924-0484-3B46-B750-EDA868232538}">
      <dgm:prSet/>
      <dgm:spPr/>
      <dgm:t>
        <a:bodyPr/>
        <a:lstStyle/>
        <a:p>
          <a:endParaRPr lang="en-US"/>
        </a:p>
      </dgm:t>
    </dgm:pt>
    <dgm:pt modelId="{904377E4-218E-2C40-B66D-4A57AEC2EED8}">
      <dgm:prSet/>
      <dgm:spPr/>
      <dgm:t>
        <a:bodyPr/>
        <a:lstStyle/>
        <a:p>
          <a:r>
            <a:rPr lang="en-US" dirty="0" smtClean="0">
              <a:latin typeface="Arial" charset="0"/>
            </a:rPr>
            <a:t>Notifications</a:t>
          </a:r>
          <a:endParaRPr lang="en-US" dirty="0">
            <a:latin typeface="Arial" charset="0"/>
          </a:endParaRPr>
        </a:p>
      </dgm:t>
    </dgm:pt>
    <dgm:pt modelId="{89A3A48E-A625-A040-B377-4E940B50F4FE}" type="parTrans" cxnId="{B48D4112-773E-6A47-9066-75F99C91A222}">
      <dgm:prSet/>
      <dgm:spPr/>
      <dgm:t>
        <a:bodyPr/>
        <a:lstStyle/>
        <a:p>
          <a:endParaRPr lang="en-US"/>
        </a:p>
      </dgm:t>
    </dgm:pt>
    <dgm:pt modelId="{180C93EF-BF9F-6D4C-9DB3-D2F1960D2BFD}" type="sibTrans" cxnId="{B48D4112-773E-6A47-9066-75F99C91A222}">
      <dgm:prSet/>
      <dgm:spPr/>
      <dgm:t>
        <a:bodyPr/>
        <a:lstStyle/>
        <a:p>
          <a:endParaRPr lang="en-US"/>
        </a:p>
      </dgm:t>
    </dgm:pt>
    <dgm:pt modelId="{38C629DA-081B-5640-9ADD-CEA564FEA766}">
      <dgm:prSet/>
      <dgm:spPr/>
      <dgm:t>
        <a:bodyPr/>
        <a:lstStyle/>
        <a:p>
          <a:r>
            <a:rPr lang="en-US" dirty="0" smtClean="0">
              <a:latin typeface="Arial" charset="0"/>
            </a:rPr>
            <a:t>Nodes</a:t>
          </a:r>
        </a:p>
      </dgm:t>
    </dgm:pt>
    <dgm:pt modelId="{8C0E1045-D4E1-DD48-904C-7880AAAF4AFB}" type="parTrans" cxnId="{74BB4D7A-55C2-4541-8BC4-B35964891444}">
      <dgm:prSet/>
      <dgm:spPr/>
      <dgm:t>
        <a:bodyPr/>
        <a:lstStyle/>
        <a:p>
          <a:endParaRPr lang="en-US"/>
        </a:p>
      </dgm:t>
    </dgm:pt>
    <dgm:pt modelId="{5592DDF1-5AD0-D343-95EF-18C02E38A40E}" type="sibTrans" cxnId="{74BB4D7A-55C2-4541-8BC4-B35964891444}">
      <dgm:prSet/>
      <dgm:spPr/>
      <dgm:t>
        <a:bodyPr/>
        <a:lstStyle/>
        <a:p>
          <a:endParaRPr lang="en-US"/>
        </a:p>
      </dgm:t>
    </dgm:pt>
    <dgm:pt modelId="{21642E8B-0426-FE4C-94FD-163F88F84497}">
      <dgm:prSet/>
      <dgm:spPr/>
      <dgm:t>
        <a:bodyPr/>
        <a:lstStyle/>
        <a:p>
          <a:r>
            <a:rPr lang="en-US" dirty="0" smtClean="0">
              <a:latin typeface="Arial" charset="0"/>
            </a:rPr>
            <a:t>Network</a:t>
          </a:r>
        </a:p>
      </dgm:t>
    </dgm:pt>
    <dgm:pt modelId="{59FD72F8-C361-1043-8117-D6B990717E50}" type="parTrans" cxnId="{4EF17BEA-A57C-F448-8660-02AB3948E65C}">
      <dgm:prSet/>
      <dgm:spPr/>
      <dgm:t>
        <a:bodyPr/>
        <a:lstStyle/>
        <a:p>
          <a:endParaRPr lang="en-US"/>
        </a:p>
      </dgm:t>
    </dgm:pt>
    <dgm:pt modelId="{28AF9F9C-A84B-A74F-8419-1F86DFA53AB1}" type="sibTrans" cxnId="{4EF17BEA-A57C-F448-8660-02AB3948E65C}">
      <dgm:prSet/>
      <dgm:spPr/>
      <dgm:t>
        <a:bodyPr/>
        <a:lstStyle/>
        <a:p>
          <a:endParaRPr lang="en-US"/>
        </a:p>
      </dgm:t>
    </dgm:pt>
    <dgm:pt modelId="{E86A4327-F3A0-4E40-9861-D3DC8E3F2AEE}">
      <dgm:prSet/>
      <dgm:spPr/>
      <dgm:t>
        <a:bodyPr/>
        <a:lstStyle/>
        <a:p>
          <a:r>
            <a:rPr lang="en-US" dirty="0" smtClean="0">
              <a:latin typeface="Arial" charset="0"/>
            </a:rPr>
            <a:t>Data</a:t>
          </a:r>
        </a:p>
      </dgm:t>
    </dgm:pt>
    <dgm:pt modelId="{B04F56D0-475A-F945-B185-90339EE5F07E}" type="parTrans" cxnId="{EB57A95B-C49A-F64F-8E31-C58106E75774}">
      <dgm:prSet/>
      <dgm:spPr/>
      <dgm:t>
        <a:bodyPr/>
        <a:lstStyle/>
        <a:p>
          <a:endParaRPr lang="en-US"/>
        </a:p>
      </dgm:t>
    </dgm:pt>
    <dgm:pt modelId="{D7360E53-372E-A940-B38F-E336251389E3}" type="sibTrans" cxnId="{EB57A95B-C49A-F64F-8E31-C58106E75774}">
      <dgm:prSet/>
      <dgm:spPr/>
      <dgm:t>
        <a:bodyPr/>
        <a:lstStyle/>
        <a:p>
          <a:endParaRPr lang="en-US"/>
        </a:p>
      </dgm:t>
    </dgm:pt>
    <dgm:pt modelId="{328A8E94-FB4B-6A45-ACB4-1E39479C41C2}">
      <dgm:prSet/>
      <dgm:spPr/>
      <dgm:t>
        <a:bodyPr/>
        <a:lstStyle/>
        <a:p>
          <a:r>
            <a:rPr lang="en-US" dirty="0" smtClean="0">
              <a:latin typeface="Arial" charset="0"/>
            </a:rPr>
            <a:t>…</a:t>
          </a:r>
        </a:p>
      </dgm:t>
    </dgm:pt>
    <dgm:pt modelId="{6BD8EE20-E7AF-4340-8FA1-D600DFB32F10}" type="parTrans" cxnId="{2451326C-974D-A54F-BFC8-9A9693FD2A24}">
      <dgm:prSet/>
      <dgm:spPr/>
      <dgm:t>
        <a:bodyPr/>
        <a:lstStyle/>
        <a:p>
          <a:endParaRPr lang="en-US"/>
        </a:p>
      </dgm:t>
    </dgm:pt>
    <dgm:pt modelId="{950BBA79-3FAB-F045-91DA-BE82D693F6E2}" type="sibTrans" cxnId="{2451326C-974D-A54F-BFC8-9A9693FD2A24}">
      <dgm:prSet/>
      <dgm:spPr/>
      <dgm:t>
        <a:bodyPr/>
        <a:lstStyle/>
        <a:p>
          <a:endParaRPr lang="en-US"/>
        </a:p>
      </dgm:t>
    </dgm:pt>
    <dgm:pt modelId="{FB696F65-2A33-4341-8642-D38A04CDD1D8}">
      <dgm:prSet/>
      <dgm:spPr/>
      <dgm:t>
        <a:bodyPr/>
        <a:lstStyle/>
        <a:p>
          <a:r>
            <a:rPr lang="en-US" dirty="0" smtClean="0">
              <a:latin typeface="Arial" charset="0"/>
            </a:rPr>
            <a:t>Tests</a:t>
          </a:r>
        </a:p>
      </dgm:t>
    </dgm:pt>
    <dgm:pt modelId="{4CFB552A-25CC-9844-8CCA-2E84FE16CA7C}" type="parTrans" cxnId="{07AFE5B4-7369-F546-B1A2-41AEC47EF984}">
      <dgm:prSet/>
      <dgm:spPr/>
      <dgm:t>
        <a:bodyPr/>
        <a:lstStyle/>
        <a:p>
          <a:endParaRPr lang="en-US"/>
        </a:p>
      </dgm:t>
    </dgm:pt>
    <dgm:pt modelId="{31E3E175-10C5-484A-985A-08FC0F612AAA}" type="sibTrans" cxnId="{07AFE5B4-7369-F546-B1A2-41AEC47EF984}">
      <dgm:prSet/>
      <dgm:spPr/>
      <dgm:t>
        <a:bodyPr/>
        <a:lstStyle/>
        <a:p>
          <a:endParaRPr lang="en-US"/>
        </a:p>
      </dgm:t>
    </dgm:pt>
    <dgm:pt modelId="{7B86D33D-7338-2348-B637-D6FDBC1031F6}">
      <dgm:prSet/>
      <dgm:spPr/>
      <dgm:t>
        <a:bodyPr/>
        <a:lstStyle/>
        <a:p>
          <a:r>
            <a:rPr lang="en-US" dirty="0" smtClean="0">
              <a:latin typeface="Arial" charset="0"/>
            </a:rPr>
            <a:t>Sensors</a:t>
          </a:r>
        </a:p>
      </dgm:t>
    </dgm:pt>
    <dgm:pt modelId="{A9395E6C-17A7-AC41-B009-0F35F06709C4}" type="parTrans" cxnId="{D27B7B90-8922-944F-8068-9DB5D41963E1}">
      <dgm:prSet/>
      <dgm:spPr/>
      <dgm:t>
        <a:bodyPr/>
        <a:lstStyle/>
        <a:p>
          <a:endParaRPr lang="en-US"/>
        </a:p>
      </dgm:t>
    </dgm:pt>
    <dgm:pt modelId="{4431B0C4-EF4A-414B-BBCA-E299E12CE297}" type="sibTrans" cxnId="{D27B7B90-8922-944F-8068-9DB5D41963E1}">
      <dgm:prSet/>
      <dgm:spPr/>
      <dgm:t>
        <a:bodyPr/>
        <a:lstStyle/>
        <a:p>
          <a:endParaRPr lang="en-US"/>
        </a:p>
      </dgm:t>
    </dgm:pt>
    <dgm:pt modelId="{E22C3E0F-B9E4-0547-806B-A63FEBD7D5F8}">
      <dgm:prSet/>
      <dgm:spPr/>
      <dgm:t>
        <a:bodyPr/>
        <a:lstStyle/>
        <a:p>
          <a:r>
            <a:rPr lang="en-US" dirty="0" smtClean="0">
              <a:latin typeface="Arial" charset="0"/>
            </a:rPr>
            <a:t>Agents</a:t>
          </a:r>
        </a:p>
      </dgm:t>
    </dgm:pt>
    <dgm:pt modelId="{30542579-0FE4-7B45-AA55-4AC9D93CEC36}" type="parTrans" cxnId="{1B1F18AA-B750-2C44-8230-5C0C9A039A82}">
      <dgm:prSet/>
      <dgm:spPr/>
      <dgm:t>
        <a:bodyPr/>
        <a:lstStyle/>
        <a:p>
          <a:endParaRPr lang="en-US"/>
        </a:p>
      </dgm:t>
    </dgm:pt>
    <dgm:pt modelId="{420EF341-826B-2945-ACFC-F782BA6865FF}" type="sibTrans" cxnId="{1B1F18AA-B750-2C44-8230-5C0C9A039A82}">
      <dgm:prSet/>
      <dgm:spPr/>
      <dgm:t>
        <a:bodyPr/>
        <a:lstStyle/>
        <a:p>
          <a:endParaRPr lang="en-US"/>
        </a:p>
      </dgm:t>
    </dgm:pt>
    <dgm:pt modelId="{54FD7308-B4BD-814E-889E-BB4DE85FE3D3}">
      <dgm:prSet/>
      <dgm:spPr/>
      <dgm:t>
        <a:bodyPr/>
        <a:lstStyle/>
        <a:p>
          <a:r>
            <a:rPr lang="en-US" dirty="0" smtClean="0">
              <a:latin typeface="Arial" charset="0"/>
            </a:rPr>
            <a:t>…</a:t>
          </a:r>
        </a:p>
      </dgm:t>
    </dgm:pt>
    <dgm:pt modelId="{303A55E4-2661-BE4E-A803-1AF69EDCF446}" type="parTrans" cxnId="{D2910119-33AF-1744-8B98-E98690995915}">
      <dgm:prSet/>
      <dgm:spPr/>
      <dgm:t>
        <a:bodyPr/>
        <a:lstStyle/>
        <a:p>
          <a:endParaRPr lang="en-US"/>
        </a:p>
      </dgm:t>
    </dgm:pt>
    <dgm:pt modelId="{1618A7DA-3307-594D-BE9F-C5860B16A6D8}" type="sibTrans" cxnId="{D2910119-33AF-1744-8B98-E98690995915}">
      <dgm:prSet/>
      <dgm:spPr/>
      <dgm:t>
        <a:bodyPr/>
        <a:lstStyle/>
        <a:p>
          <a:endParaRPr lang="en-US"/>
        </a:p>
      </dgm:t>
    </dgm:pt>
    <dgm:pt modelId="{97DFB117-8875-D84B-B547-64AD687A52FC}">
      <dgm:prSet/>
      <dgm:spPr/>
      <dgm:t>
        <a:bodyPr/>
        <a:lstStyle/>
        <a:p>
          <a:r>
            <a:rPr lang="en-US" dirty="0" smtClean="0">
              <a:latin typeface="Arial" charset="0"/>
            </a:rPr>
            <a:t>Collection</a:t>
          </a:r>
        </a:p>
      </dgm:t>
    </dgm:pt>
    <dgm:pt modelId="{A99F4090-7E7B-154F-9175-DEE1CE747EBD}" type="parTrans" cxnId="{36A544B9-DAF1-F644-898F-29FC1DE35FE5}">
      <dgm:prSet/>
      <dgm:spPr/>
      <dgm:t>
        <a:bodyPr/>
        <a:lstStyle/>
        <a:p>
          <a:endParaRPr lang="en-US"/>
        </a:p>
      </dgm:t>
    </dgm:pt>
    <dgm:pt modelId="{A9A64D82-255F-2748-B2A5-2D2C9EF4EF8D}" type="sibTrans" cxnId="{36A544B9-DAF1-F644-898F-29FC1DE35FE5}">
      <dgm:prSet/>
      <dgm:spPr/>
      <dgm:t>
        <a:bodyPr/>
        <a:lstStyle/>
        <a:p>
          <a:endParaRPr lang="en-US"/>
        </a:p>
      </dgm:t>
    </dgm:pt>
    <dgm:pt modelId="{2C79BF18-0406-104E-A710-54AFF625CA16}">
      <dgm:prSet/>
      <dgm:spPr/>
      <dgm:t>
        <a:bodyPr/>
        <a:lstStyle/>
        <a:p>
          <a:r>
            <a:rPr lang="en-US" dirty="0" smtClean="0">
              <a:latin typeface="Arial" charset="0"/>
            </a:rPr>
            <a:t>Reporting</a:t>
          </a:r>
        </a:p>
      </dgm:t>
    </dgm:pt>
    <dgm:pt modelId="{93C6BA14-FEE4-BC47-9F50-B20FBF29555B}" type="parTrans" cxnId="{76A7F0AB-AF95-4247-897C-9CCB260A9B86}">
      <dgm:prSet/>
      <dgm:spPr/>
      <dgm:t>
        <a:bodyPr/>
        <a:lstStyle/>
        <a:p>
          <a:endParaRPr lang="en-US"/>
        </a:p>
      </dgm:t>
    </dgm:pt>
    <dgm:pt modelId="{CACA1788-C18B-D94A-B2C5-C56CD09CCCB6}" type="sibTrans" cxnId="{76A7F0AB-AF95-4247-897C-9CCB260A9B86}">
      <dgm:prSet/>
      <dgm:spPr/>
      <dgm:t>
        <a:bodyPr/>
        <a:lstStyle/>
        <a:p>
          <a:endParaRPr lang="en-US"/>
        </a:p>
      </dgm:t>
    </dgm:pt>
    <dgm:pt modelId="{32A3F700-D1F1-5B4B-B8C3-F81D48EA3281}">
      <dgm:prSet/>
      <dgm:spPr/>
      <dgm:t>
        <a:bodyPr/>
        <a:lstStyle/>
        <a:p>
          <a:r>
            <a:rPr lang="en-US" dirty="0" smtClean="0">
              <a:latin typeface="Arial" charset="0"/>
            </a:rPr>
            <a:t>Probation</a:t>
          </a:r>
        </a:p>
      </dgm:t>
    </dgm:pt>
    <dgm:pt modelId="{B8D4EEC1-74E8-D240-A59E-7674E49D398B}" type="parTrans" cxnId="{49252708-5FBB-C243-B8D5-3BA59D5686A9}">
      <dgm:prSet/>
      <dgm:spPr/>
      <dgm:t>
        <a:bodyPr/>
        <a:lstStyle/>
        <a:p>
          <a:endParaRPr lang="en-US"/>
        </a:p>
      </dgm:t>
    </dgm:pt>
    <dgm:pt modelId="{CC908C13-8236-0443-8E82-DC60B78F7E59}" type="sibTrans" cxnId="{49252708-5FBB-C243-B8D5-3BA59D5686A9}">
      <dgm:prSet/>
      <dgm:spPr/>
      <dgm:t>
        <a:bodyPr/>
        <a:lstStyle/>
        <a:p>
          <a:endParaRPr lang="en-US"/>
        </a:p>
      </dgm:t>
    </dgm:pt>
    <dgm:pt modelId="{1225C356-0214-DD45-ABF5-BB53C7A5F7E3}">
      <dgm:prSet/>
      <dgm:spPr/>
      <dgm:t>
        <a:bodyPr/>
        <a:lstStyle/>
        <a:p>
          <a:r>
            <a:rPr lang="en-US" dirty="0" smtClean="0">
              <a:latin typeface="Arial" charset="0"/>
            </a:rPr>
            <a:t>Alarms</a:t>
          </a:r>
          <a:endParaRPr lang="en-US" dirty="0">
            <a:latin typeface="Arial" charset="0"/>
          </a:endParaRPr>
        </a:p>
      </dgm:t>
    </dgm:pt>
    <dgm:pt modelId="{F88B31DC-07BB-FF4C-BC1B-85842E5E9B31}" type="parTrans" cxnId="{839589DF-4BBE-EA45-8D31-9D98A7E6BBB1}">
      <dgm:prSet/>
      <dgm:spPr/>
      <dgm:t>
        <a:bodyPr/>
        <a:lstStyle/>
        <a:p>
          <a:endParaRPr lang="en-US"/>
        </a:p>
      </dgm:t>
    </dgm:pt>
    <dgm:pt modelId="{B4957DC0-E4E3-8043-BB2F-016D611929BB}" type="sibTrans" cxnId="{839589DF-4BBE-EA45-8D31-9D98A7E6BBB1}">
      <dgm:prSet/>
      <dgm:spPr/>
      <dgm:t>
        <a:bodyPr/>
        <a:lstStyle/>
        <a:p>
          <a:endParaRPr lang="en-US"/>
        </a:p>
      </dgm:t>
    </dgm:pt>
    <dgm:pt modelId="{ABF05A79-1F0B-474F-A072-539E647384DA}">
      <dgm:prSet/>
      <dgm:spPr/>
      <dgm:t>
        <a:bodyPr/>
        <a:lstStyle/>
        <a:p>
          <a:r>
            <a:rPr lang="en-US" dirty="0" smtClean="0">
              <a:latin typeface="Arial" charset="0"/>
            </a:rPr>
            <a:t>Dashboards</a:t>
          </a:r>
          <a:endParaRPr lang="en-US" dirty="0">
            <a:latin typeface="Arial" charset="0"/>
          </a:endParaRPr>
        </a:p>
      </dgm:t>
    </dgm:pt>
    <dgm:pt modelId="{BD1D08FD-ECCE-1248-926E-8A063AA29C5C}" type="parTrans" cxnId="{0EBC502F-8B07-374F-B30F-250BBC334FA9}">
      <dgm:prSet/>
      <dgm:spPr/>
      <dgm:t>
        <a:bodyPr/>
        <a:lstStyle/>
        <a:p>
          <a:endParaRPr lang="en-US"/>
        </a:p>
      </dgm:t>
    </dgm:pt>
    <dgm:pt modelId="{F927AAC0-62D1-224D-A7FD-C0FE0C2A7BFB}" type="sibTrans" cxnId="{0EBC502F-8B07-374F-B30F-250BBC334FA9}">
      <dgm:prSet/>
      <dgm:spPr/>
      <dgm:t>
        <a:bodyPr/>
        <a:lstStyle/>
        <a:p>
          <a:endParaRPr lang="en-US"/>
        </a:p>
      </dgm:t>
    </dgm:pt>
    <dgm:pt modelId="{FBC37CEF-D26F-4546-B3ED-3C8CFBC6B5F0}">
      <dgm:prSet/>
      <dgm:spPr/>
      <dgm:t>
        <a:bodyPr/>
        <a:lstStyle/>
        <a:p>
          <a:r>
            <a:rPr lang="en-US" dirty="0" smtClean="0">
              <a:latin typeface="Arial" charset="0"/>
            </a:rPr>
            <a:t>Reports</a:t>
          </a:r>
          <a:endParaRPr lang="en-US" dirty="0">
            <a:latin typeface="Arial" charset="0"/>
          </a:endParaRPr>
        </a:p>
      </dgm:t>
    </dgm:pt>
    <dgm:pt modelId="{80937FD8-DFB2-AD4A-8037-04B9B5D2E238}" type="parTrans" cxnId="{6535C576-5754-A241-956B-59A9434019F7}">
      <dgm:prSet/>
      <dgm:spPr/>
      <dgm:t>
        <a:bodyPr/>
        <a:lstStyle/>
        <a:p>
          <a:endParaRPr lang="en-US"/>
        </a:p>
      </dgm:t>
    </dgm:pt>
    <dgm:pt modelId="{2E7563E8-345B-BA43-BE01-7D67A00EB21F}" type="sibTrans" cxnId="{6535C576-5754-A241-956B-59A9434019F7}">
      <dgm:prSet/>
      <dgm:spPr/>
      <dgm:t>
        <a:bodyPr/>
        <a:lstStyle/>
        <a:p>
          <a:endParaRPr lang="en-US"/>
        </a:p>
      </dgm:t>
    </dgm:pt>
    <dgm:pt modelId="{571F29F1-DE02-9740-BCFF-CE72BCDFA0C8}">
      <dgm:prSet/>
      <dgm:spPr/>
      <dgm:t>
        <a:bodyPr/>
        <a:lstStyle/>
        <a:p>
          <a:r>
            <a:rPr lang="en-US" dirty="0" smtClean="0">
              <a:latin typeface="Arial" charset="0"/>
            </a:rPr>
            <a:t>…</a:t>
          </a:r>
          <a:endParaRPr lang="en-US" dirty="0">
            <a:latin typeface="Arial" charset="0"/>
          </a:endParaRPr>
        </a:p>
      </dgm:t>
    </dgm:pt>
    <dgm:pt modelId="{E2DF858B-0264-A448-9AAB-F625142F0C58}" type="parTrans" cxnId="{36EEC508-4C32-3F42-941F-E55618CBBEB4}">
      <dgm:prSet/>
      <dgm:spPr/>
      <dgm:t>
        <a:bodyPr/>
        <a:lstStyle/>
        <a:p>
          <a:endParaRPr lang="en-US"/>
        </a:p>
      </dgm:t>
    </dgm:pt>
    <dgm:pt modelId="{77332E60-A776-4342-AA7F-F1A998489FE6}" type="sibTrans" cxnId="{36EEC508-4C32-3F42-941F-E55618CBBEB4}">
      <dgm:prSet/>
      <dgm:spPr/>
      <dgm:t>
        <a:bodyPr/>
        <a:lstStyle/>
        <a:p>
          <a:endParaRPr lang="en-US"/>
        </a:p>
      </dgm:t>
    </dgm:pt>
    <dgm:pt modelId="{025AECEE-826C-8C4C-B5E0-B213D82DC04C}">
      <dgm:prSet/>
      <dgm:spPr/>
      <dgm:t>
        <a:bodyPr/>
        <a:lstStyle/>
        <a:p>
          <a:r>
            <a:rPr lang="en-US" dirty="0" smtClean="0">
              <a:latin typeface="Arial" charset="0"/>
            </a:rPr>
            <a:t>…</a:t>
          </a:r>
        </a:p>
      </dgm:t>
    </dgm:pt>
    <dgm:pt modelId="{DBB51FB5-5BCA-5A41-A0AD-F554D0CACDCB}" type="parTrans" cxnId="{BC5AAB76-7EE6-DA41-9757-6BB4480209F0}">
      <dgm:prSet/>
      <dgm:spPr/>
      <dgm:t>
        <a:bodyPr/>
        <a:lstStyle/>
        <a:p>
          <a:endParaRPr lang="en-US"/>
        </a:p>
      </dgm:t>
    </dgm:pt>
    <dgm:pt modelId="{2565C0CD-DC0D-4541-A465-7A6DFF8B3265}" type="sibTrans" cxnId="{BC5AAB76-7EE6-DA41-9757-6BB4480209F0}">
      <dgm:prSet/>
      <dgm:spPr/>
      <dgm:t>
        <a:bodyPr/>
        <a:lstStyle/>
        <a:p>
          <a:endParaRPr lang="en-US"/>
        </a:p>
      </dgm:t>
    </dgm:pt>
    <dgm:pt modelId="{8F1013D7-503F-F242-AD10-2015F8CA36E5}" type="pres">
      <dgm:prSet presAssocID="{0F935969-4526-3640-8052-9FA85E2682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D34DC1-B38C-3844-9439-6E113715A0EA}" type="pres">
      <dgm:prSet presAssocID="{57320E25-5C3D-DD44-BFE9-D4A3DF19BFFD}" presName="composite" presStyleCnt="0"/>
      <dgm:spPr/>
    </dgm:pt>
    <dgm:pt modelId="{3BEB88D6-3C0E-5243-9F52-32D7DAD60F63}" type="pres">
      <dgm:prSet presAssocID="{57320E25-5C3D-DD44-BFE9-D4A3DF19BFF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CBF61-023A-7E4F-AB70-231043FE844B}" type="pres">
      <dgm:prSet presAssocID="{57320E25-5C3D-DD44-BFE9-D4A3DF19BFF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47C2B-B414-2F43-BCE4-2D5C599EC789}" type="pres">
      <dgm:prSet presAssocID="{C8601F10-FFD8-534D-BA0F-6AD02D590EDD}" presName="space" presStyleCnt="0"/>
      <dgm:spPr/>
    </dgm:pt>
    <dgm:pt modelId="{45EA6682-139C-844A-9060-351C0F2615AA}" type="pres">
      <dgm:prSet presAssocID="{3F802327-DF72-B24F-92FE-2E2C6168084B}" presName="composite" presStyleCnt="0"/>
      <dgm:spPr/>
    </dgm:pt>
    <dgm:pt modelId="{D668EB6B-8A3C-4D48-9BE8-9856006C47D7}" type="pres">
      <dgm:prSet presAssocID="{3F802327-DF72-B24F-92FE-2E2C6168084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21D92-F3D6-324D-BF51-9AAC61ECAD83}" type="pres">
      <dgm:prSet presAssocID="{3F802327-DF72-B24F-92FE-2E2C6168084B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0C81B-D91D-0F46-84B3-7EF4162F9500}" type="pres">
      <dgm:prSet presAssocID="{A5FD6EA1-B9EB-704A-AFB8-49B9007D763E}" presName="space" presStyleCnt="0"/>
      <dgm:spPr/>
    </dgm:pt>
    <dgm:pt modelId="{8CF407F0-1E4B-3E4F-80F6-4D41AEF530CB}" type="pres">
      <dgm:prSet presAssocID="{1379B87C-13F0-C24D-85D6-9FB428E743D8}" presName="composite" presStyleCnt="0"/>
      <dgm:spPr/>
    </dgm:pt>
    <dgm:pt modelId="{F68D4D9C-A029-9946-9DDD-D9553DAE9EF3}" type="pres">
      <dgm:prSet presAssocID="{1379B87C-13F0-C24D-85D6-9FB428E743D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F9760-67F8-9E43-A2F1-E0B2A9534B93}" type="pres">
      <dgm:prSet presAssocID="{1379B87C-13F0-C24D-85D6-9FB428E743D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64496-256D-E34D-8CBC-A44ECDB46C7F}" type="pres">
      <dgm:prSet presAssocID="{1F269E1B-3BDC-A94A-A071-09BE046ABE14}" presName="space" presStyleCnt="0"/>
      <dgm:spPr/>
    </dgm:pt>
    <dgm:pt modelId="{3BA6D32E-456F-D14F-B9FC-74DE03793E47}" type="pres">
      <dgm:prSet presAssocID="{6D880755-E700-A54E-832A-0D40F43592C3}" presName="composite" presStyleCnt="0"/>
      <dgm:spPr/>
    </dgm:pt>
    <dgm:pt modelId="{70711AF9-078E-604D-8828-1D9C9A7C1C24}" type="pres">
      <dgm:prSet presAssocID="{6D880755-E700-A54E-832A-0D40F43592C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10F6C-8779-C648-9882-2A5FA16CEEAE}" type="pres">
      <dgm:prSet presAssocID="{6D880755-E700-A54E-832A-0D40F43592C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D22F0-DD26-854B-B709-11AEA62D7AF4}" srcId="{3F802327-DF72-B24F-92FE-2E2C6168084B}" destId="{DA9E5D13-700F-F147-A6D4-46A6B3EE986B}" srcOrd="0" destOrd="0" parTransId="{CA8E7394-0A8A-7244-8330-8622F49892E3}" sibTransId="{3353C792-4D10-E543-91B2-1EE829D85426}"/>
    <dgm:cxn modelId="{6166130C-B871-6947-B62E-F7D9044717E7}" type="presOf" srcId="{328A8E94-FB4B-6A45-ACB4-1E39479C41C2}" destId="{293CBF61-023A-7E4F-AB70-231043FE844B}" srcOrd="0" destOrd="4" presId="urn:microsoft.com/office/officeart/2005/8/layout/hList1"/>
    <dgm:cxn modelId="{2F5FBB7D-A73C-4E4F-A24D-4659E7D0ACB6}" type="presOf" srcId="{305930FB-271A-B64E-A315-F0581BF56758}" destId="{28DF9760-67F8-9E43-A2F1-E0B2A9534B93}" srcOrd="0" destOrd="0" presId="urn:microsoft.com/office/officeart/2005/8/layout/hList1"/>
    <dgm:cxn modelId="{FE90C6CF-F974-E34B-A43A-694967E329C2}" type="presOf" srcId="{3F802327-DF72-B24F-92FE-2E2C6168084B}" destId="{D668EB6B-8A3C-4D48-9BE8-9856006C47D7}" srcOrd="0" destOrd="0" presId="urn:microsoft.com/office/officeart/2005/8/layout/hList1"/>
    <dgm:cxn modelId="{3C75206A-B230-4E41-84F0-054F05898BC3}" type="presOf" srcId="{97DFB117-8875-D84B-B547-64AD687A52FC}" destId="{28DF9760-67F8-9E43-A2F1-E0B2A9534B93}" srcOrd="0" destOrd="1" presId="urn:microsoft.com/office/officeart/2005/8/layout/hList1"/>
    <dgm:cxn modelId="{EB57A95B-C49A-F64F-8E31-C58106E75774}" srcId="{57320E25-5C3D-DD44-BFE9-D4A3DF19BFFD}" destId="{E86A4327-F3A0-4E40-9861-D3DC8E3F2AEE}" srcOrd="3" destOrd="0" parTransId="{B04F56D0-475A-F945-B185-90339EE5F07E}" sibTransId="{D7360E53-372E-A940-B38F-E336251389E3}"/>
    <dgm:cxn modelId="{B0855123-CFBE-C344-86BF-3FAB9F4D8A1E}" type="presOf" srcId="{54FD7308-B4BD-814E-889E-BB4DE85FE3D3}" destId="{9FC21D92-F3D6-324D-BF51-9AAC61ECAD83}" srcOrd="0" destOrd="4" presId="urn:microsoft.com/office/officeart/2005/8/layout/hList1"/>
    <dgm:cxn modelId="{839589DF-4BBE-EA45-8D31-9D98A7E6BBB1}" srcId="{6D880755-E700-A54E-832A-0D40F43592C3}" destId="{1225C356-0214-DD45-ABF5-BB53C7A5F7E3}" srcOrd="1" destOrd="0" parTransId="{F88B31DC-07BB-FF4C-BC1B-85842E5E9B31}" sibTransId="{B4957DC0-E4E3-8043-BB2F-016D611929BB}"/>
    <dgm:cxn modelId="{C2BC5CCD-0905-4347-9482-D978C8CDD065}" type="presOf" srcId="{6D880755-E700-A54E-832A-0D40F43592C3}" destId="{70711AF9-078E-604D-8828-1D9C9A7C1C24}" srcOrd="0" destOrd="0" presId="urn:microsoft.com/office/officeart/2005/8/layout/hList1"/>
    <dgm:cxn modelId="{1DAEA34B-8C4D-4346-A8C2-D2FEC9B7C30B}" type="presOf" srcId="{571F29F1-DE02-9740-BCFF-CE72BCDFA0C8}" destId="{16A10F6C-8779-C648-9882-2A5FA16CEEAE}" srcOrd="0" destOrd="4" presId="urn:microsoft.com/office/officeart/2005/8/layout/hList1"/>
    <dgm:cxn modelId="{4A57361D-ED4A-BE4C-99E0-F7A5864693A9}" type="presOf" srcId="{57320E25-5C3D-DD44-BFE9-D4A3DF19BFFD}" destId="{3BEB88D6-3C0E-5243-9F52-32D7DAD60F63}" srcOrd="0" destOrd="0" presId="urn:microsoft.com/office/officeart/2005/8/layout/hList1"/>
    <dgm:cxn modelId="{1B1F18AA-B750-2C44-8230-5C0C9A039A82}" srcId="{3F802327-DF72-B24F-92FE-2E2C6168084B}" destId="{E22C3E0F-B9E4-0547-806B-A63FEBD7D5F8}" srcOrd="3" destOrd="0" parTransId="{30542579-0FE4-7B45-AA55-4AC9D93CEC36}" sibTransId="{420EF341-826B-2945-ACFC-F782BA6865FF}"/>
    <dgm:cxn modelId="{B48D4112-773E-6A47-9066-75F99C91A222}" srcId="{6D880755-E700-A54E-832A-0D40F43592C3}" destId="{904377E4-218E-2C40-B66D-4A57AEC2EED8}" srcOrd="0" destOrd="0" parTransId="{89A3A48E-A625-A040-B377-4E940B50F4FE}" sibTransId="{180C93EF-BF9F-6D4C-9DB3-D2F1960D2BFD}"/>
    <dgm:cxn modelId="{E2B08894-8ACD-B34A-A425-5E3CAF21C204}" srcId="{0F935969-4526-3640-8052-9FA85E26824E}" destId="{1379B87C-13F0-C24D-85D6-9FB428E743D8}" srcOrd="2" destOrd="0" parTransId="{C6F2FF1B-F305-7047-8B98-7E62A3D32CE2}" sibTransId="{1F269E1B-3BDC-A94A-A071-09BE046ABE14}"/>
    <dgm:cxn modelId="{36EEC508-4C32-3F42-941F-E55618CBBEB4}" srcId="{6D880755-E700-A54E-832A-0D40F43592C3}" destId="{571F29F1-DE02-9740-BCFF-CE72BCDFA0C8}" srcOrd="4" destOrd="0" parTransId="{E2DF858B-0264-A448-9AAB-F625142F0C58}" sibTransId="{77332E60-A776-4342-AA7F-F1A998489FE6}"/>
    <dgm:cxn modelId="{BC5AAB76-7EE6-DA41-9757-6BB4480209F0}" srcId="{1379B87C-13F0-C24D-85D6-9FB428E743D8}" destId="{025AECEE-826C-8C4C-B5E0-B213D82DC04C}" srcOrd="4" destOrd="0" parTransId="{DBB51FB5-5BCA-5A41-A0AD-F554D0CACDCB}" sibTransId="{2565C0CD-DC0D-4541-A465-7A6DFF8B3265}"/>
    <dgm:cxn modelId="{C87A27A0-4A32-9540-87CC-BC994D294BEA}" type="presOf" srcId="{DA9E5D13-700F-F147-A6D4-46A6B3EE986B}" destId="{9FC21D92-F3D6-324D-BF51-9AAC61ECAD83}" srcOrd="0" destOrd="0" presId="urn:microsoft.com/office/officeart/2005/8/layout/hList1"/>
    <dgm:cxn modelId="{DDED7F99-BA3D-0D46-984D-054AE9F4BF33}" type="presOf" srcId="{0F935969-4526-3640-8052-9FA85E26824E}" destId="{8F1013D7-503F-F242-AD10-2015F8CA36E5}" srcOrd="0" destOrd="0" presId="urn:microsoft.com/office/officeart/2005/8/layout/hList1"/>
    <dgm:cxn modelId="{4C01DD5D-AEF2-9547-9300-561B71F0BF59}" srcId="{1379B87C-13F0-C24D-85D6-9FB428E743D8}" destId="{305930FB-271A-B64E-A315-F0581BF56758}" srcOrd="0" destOrd="0" parTransId="{80AF54FB-D1FC-9046-9CF2-6B6D16B9828A}" sibTransId="{1CB93E44-AA44-FC46-8E02-72A3F46CD4BF}"/>
    <dgm:cxn modelId="{4DA8F924-0484-3B46-B750-EDA868232538}" srcId="{0F935969-4526-3640-8052-9FA85E26824E}" destId="{6D880755-E700-A54E-832A-0D40F43592C3}" srcOrd="3" destOrd="0" parTransId="{E163CEC5-6408-4D47-BCF0-4ACE7574D7E1}" sibTransId="{A235A8B7-1401-E041-8C44-D5005983A470}"/>
    <dgm:cxn modelId="{49252708-5FBB-C243-B8D5-3BA59D5686A9}" srcId="{1379B87C-13F0-C24D-85D6-9FB428E743D8}" destId="{32A3F700-D1F1-5B4B-B8C3-F81D48EA3281}" srcOrd="3" destOrd="0" parTransId="{B8D4EEC1-74E8-D240-A59E-7674E49D398B}" sibTransId="{CC908C13-8236-0443-8E82-DC60B78F7E59}"/>
    <dgm:cxn modelId="{C3A35B88-BCF2-0844-AF8A-4D83BA3FDD9C}" type="presOf" srcId="{E22C3E0F-B9E4-0547-806B-A63FEBD7D5F8}" destId="{9FC21D92-F3D6-324D-BF51-9AAC61ECAD83}" srcOrd="0" destOrd="3" presId="urn:microsoft.com/office/officeart/2005/8/layout/hList1"/>
    <dgm:cxn modelId="{D7C5BEB7-F81B-9C4F-959D-28CD2CD8DDC0}" type="presOf" srcId="{ABF05A79-1F0B-474F-A072-539E647384DA}" destId="{16A10F6C-8779-C648-9882-2A5FA16CEEAE}" srcOrd="0" destOrd="2" presId="urn:microsoft.com/office/officeart/2005/8/layout/hList1"/>
    <dgm:cxn modelId="{F4BD86B1-72CB-B84C-ABCD-34DF9307EFA0}" type="presOf" srcId="{2C79BF18-0406-104E-A710-54AFF625CA16}" destId="{28DF9760-67F8-9E43-A2F1-E0B2A9534B93}" srcOrd="0" destOrd="2" presId="urn:microsoft.com/office/officeart/2005/8/layout/hList1"/>
    <dgm:cxn modelId="{D2910119-33AF-1744-8B98-E98690995915}" srcId="{3F802327-DF72-B24F-92FE-2E2C6168084B}" destId="{54FD7308-B4BD-814E-889E-BB4DE85FE3D3}" srcOrd="4" destOrd="0" parTransId="{303A55E4-2661-BE4E-A803-1AF69EDCF446}" sibTransId="{1618A7DA-3307-594D-BE9F-C5860B16A6D8}"/>
    <dgm:cxn modelId="{4DD7CDC7-1508-9E43-B808-79D0287293F2}" type="presOf" srcId="{FB696F65-2A33-4341-8642-D38A04CDD1D8}" destId="{9FC21D92-F3D6-324D-BF51-9AAC61ECAD83}" srcOrd="0" destOrd="1" presId="urn:microsoft.com/office/officeart/2005/8/layout/hList1"/>
    <dgm:cxn modelId="{76A7F0AB-AF95-4247-897C-9CCB260A9B86}" srcId="{1379B87C-13F0-C24D-85D6-9FB428E743D8}" destId="{2C79BF18-0406-104E-A710-54AFF625CA16}" srcOrd="2" destOrd="0" parTransId="{93C6BA14-FEE4-BC47-9F50-B20FBF29555B}" sibTransId="{CACA1788-C18B-D94A-B2C5-C56CD09CCCB6}"/>
    <dgm:cxn modelId="{94FA6107-CEEA-044F-9F31-F7A0A8763F02}" srcId="{0F935969-4526-3640-8052-9FA85E26824E}" destId="{57320E25-5C3D-DD44-BFE9-D4A3DF19BFFD}" srcOrd="0" destOrd="0" parTransId="{9FD4020E-737B-5C4B-B7AA-8D2EA52FB737}" sibTransId="{C8601F10-FFD8-534D-BA0F-6AD02D590EDD}"/>
    <dgm:cxn modelId="{07AFE5B4-7369-F546-B1A2-41AEC47EF984}" srcId="{3F802327-DF72-B24F-92FE-2E2C6168084B}" destId="{FB696F65-2A33-4341-8642-D38A04CDD1D8}" srcOrd="1" destOrd="0" parTransId="{4CFB552A-25CC-9844-8CCA-2E84FE16CA7C}" sibTransId="{31E3E175-10C5-484A-985A-08FC0F612AAA}"/>
    <dgm:cxn modelId="{C353F9F3-0B2A-784B-A0F0-366B9DDFB3EC}" type="presOf" srcId="{025AECEE-826C-8C4C-B5E0-B213D82DC04C}" destId="{28DF9760-67F8-9E43-A2F1-E0B2A9534B93}" srcOrd="0" destOrd="4" presId="urn:microsoft.com/office/officeart/2005/8/layout/hList1"/>
    <dgm:cxn modelId="{711813D3-9B1F-1744-8D3B-B823588EF134}" type="presOf" srcId="{E86A4327-F3A0-4E40-9861-D3DC8E3F2AEE}" destId="{293CBF61-023A-7E4F-AB70-231043FE844B}" srcOrd="0" destOrd="3" presId="urn:microsoft.com/office/officeart/2005/8/layout/hList1"/>
    <dgm:cxn modelId="{A79160BB-72BF-4E42-82E6-8C989331C5BB}" type="presOf" srcId="{21642E8B-0426-FE4C-94FD-163F88F84497}" destId="{293CBF61-023A-7E4F-AB70-231043FE844B}" srcOrd="0" destOrd="2" presId="urn:microsoft.com/office/officeart/2005/8/layout/hList1"/>
    <dgm:cxn modelId="{A4E608F6-3CCD-7B4E-8E07-919764AA5A47}" type="presOf" srcId="{1225C356-0214-DD45-ABF5-BB53C7A5F7E3}" destId="{16A10F6C-8779-C648-9882-2A5FA16CEEAE}" srcOrd="0" destOrd="1" presId="urn:microsoft.com/office/officeart/2005/8/layout/hList1"/>
    <dgm:cxn modelId="{111E4213-85C8-7348-A083-96A9D019CEF4}" type="presOf" srcId="{38C629DA-081B-5640-9ADD-CEA564FEA766}" destId="{293CBF61-023A-7E4F-AB70-231043FE844B}" srcOrd="0" destOrd="1" presId="urn:microsoft.com/office/officeart/2005/8/layout/hList1"/>
    <dgm:cxn modelId="{4EF17BEA-A57C-F448-8660-02AB3948E65C}" srcId="{57320E25-5C3D-DD44-BFE9-D4A3DF19BFFD}" destId="{21642E8B-0426-FE4C-94FD-163F88F84497}" srcOrd="2" destOrd="0" parTransId="{59FD72F8-C361-1043-8117-D6B990717E50}" sibTransId="{28AF9F9C-A84B-A74F-8419-1F86DFA53AB1}"/>
    <dgm:cxn modelId="{97C6C56E-357F-5D44-A247-CE196ADD59C9}" type="presOf" srcId="{1379B87C-13F0-C24D-85D6-9FB428E743D8}" destId="{F68D4D9C-A029-9946-9DDD-D9553DAE9EF3}" srcOrd="0" destOrd="0" presId="urn:microsoft.com/office/officeart/2005/8/layout/hList1"/>
    <dgm:cxn modelId="{6535C576-5754-A241-956B-59A9434019F7}" srcId="{6D880755-E700-A54E-832A-0D40F43592C3}" destId="{FBC37CEF-D26F-4546-B3ED-3C8CFBC6B5F0}" srcOrd="3" destOrd="0" parTransId="{80937FD8-DFB2-AD4A-8037-04B9B5D2E238}" sibTransId="{2E7563E8-345B-BA43-BE01-7D67A00EB21F}"/>
    <dgm:cxn modelId="{314C515D-297B-2044-8C49-302D5EFA4014}" srcId="{57320E25-5C3D-DD44-BFE9-D4A3DF19BFFD}" destId="{EC07A6A8-6A8E-1942-9406-76E5962D1513}" srcOrd="0" destOrd="0" parTransId="{180272E5-D69A-EC41-B7E7-B3288DB8E231}" sibTransId="{5C0938A5-CB9B-114A-BA24-E67F69266846}"/>
    <dgm:cxn modelId="{D27B7B90-8922-944F-8068-9DB5D41963E1}" srcId="{3F802327-DF72-B24F-92FE-2E2C6168084B}" destId="{7B86D33D-7338-2348-B637-D6FDBC1031F6}" srcOrd="2" destOrd="0" parTransId="{A9395E6C-17A7-AC41-B009-0F35F06709C4}" sibTransId="{4431B0C4-EF4A-414B-BBCA-E299E12CE297}"/>
    <dgm:cxn modelId="{34724FD3-21E5-EE46-9AA6-C7F22023F1D0}" srcId="{0F935969-4526-3640-8052-9FA85E26824E}" destId="{3F802327-DF72-B24F-92FE-2E2C6168084B}" srcOrd="1" destOrd="0" parTransId="{0D15CFBB-5CB9-864A-A2E3-9121B06464CF}" sibTransId="{A5FD6EA1-B9EB-704A-AFB8-49B9007D763E}"/>
    <dgm:cxn modelId="{2451326C-974D-A54F-BFC8-9A9693FD2A24}" srcId="{57320E25-5C3D-DD44-BFE9-D4A3DF19BFFD}" destId="{328A8E94-FB4B-6A45-ACB4-1E39479C41C2}" srcOrd="4" destOrd="0" parTransId="{6BD8EE20-E7AF-4340-8FA1-D600DFB32F10}" sibTransId="{950BBA79-3FAB-F045-91DA-BE82D693F6E2}"/>
    <dgm:cxn modelId="{36A544B9-DAF1-F644-898F-29FC1DE35FE5}" srcId="{1379B87C-13F0-C24D-85D6-9FB428E743D8}" destId="{97DFB117-8875-D84B-B547-64AD687A52FC}" srcOrd="1" destOrd="0" parTransId="{A99F4090-7E7B-154F-9175-DEE1CE747EBD}" sibTransId="{A9A64D82-255F-2748-B2A5-2D2C9EF4EF8D}"/>
    <dgm:cxn modelId="{54596092-78A1-FF4F-A3F0-45141120A2F0}" type="presOf" srcId="{904377E4-218E-2C40-B66D-4A57AEC2EED8}" destId="{16A10F6C-8779-C648-9882-2A5FA16CEEAE}" srcOrd="0" destOrd="0" presId="urn:microsoft.com/office/officeart/2005/8/layout/hList1"/>
    <dgm:cxn modelId="{B0E4453F-BD29-3145-9255-DF489D388BD3}" type="presOf" srcId="{32A3F700-D1F1-5B4B-B8C3-F81D48EA3281}" destId="{28DF9760-67F8-9E43-A2F1-E0B2A9534B93}" srcOrd="0" destOrd="3" presId="urn:microsoft.com/office/officeart/2005/8/layout/hList1"/>
    <dgm:cxn modelId="{E238B5B3-8006-1F49-A3A2-D27BBE3FC432}" type="presOf" srcId="{EC07A6A8-6A8E-1942-9406-76E5962D1513}" destId="{293CBF61-023A-7E4F-AB70-231043FE844B}" srcOrd="0" destOrd="0" presId="urn:microsoft.com/office/officeart/2005/8/layout/hList1"/>
    <dgm:cxn modelId="{6195F3EB-8C17-9D41-8A29-253229AD96E9}" type="presOf" srcId="{7B86D33D-7338-2348-B637-D6FDBC1031F6}" destId="{9FC21D92-F3D6-324D-BF51-9AAC61ECAD83}" srcOrd="0" destOrd="2" presId="urn:microsoft.com/office/officeart/2005/8/layout/hList1"/>
    <dgm:cxn modelId="{74BB4D7A-55C2-4541-8BC4-B35964891444}" srcId="{57320E25-5C3D-DD44-BFE9-D4A3DF19BFFD}" destId="{38C629DA-081B-5640-9ADD-CEA564FEA766}" srcOrd="1" destOrd="0" parTransId="{8C0E1045-D4E1-DD48-904C-7880AAAF4AFB}" sibTransId="{5592DDF1-5AD0-D343-95EF-18C02E38A40E}"/>
    <dgm:cxn modelId="{0EBC502F-8B07-374F-B30F-250BBC334FA9}" srcId="{6D880755-E700-A54E-832A-0D40F43592C3}" destId="{ABF05A79-1F0B-474F-A072-539E647384DA}" srcOrd="2" destOrd="0" parTransId="{BD1D08FD-ECCE-1248-926E-8A063AA29C5C}" sibTransId="{F927AAC0-62D1-224D-A7FD-C0FE0C2A7BFB}"/>
    <dgm:cxn modelId="{CCE0D1EC-B882-E740-8F2B-FD45C5076880}" type="presOf" srcId="{FBC37CEF-D26F-4546-B3ED-3C8CFBC6B5F0}" destId="{16A10F6C-8779-C648-9882-2A5FA16CEEAE}" srcOrd="0" destOrd="3" presId="urn:microsoft.com/office/officeart/2005/8/layout/hList1"/>
    <dgm:cxn modelId="{6608E13E-367B-7B41-A479-57859E402642}" type="presParOf" srcId="{8F1013D7-503F-F242-AD10-2015F8CA36E5}" destId="{E7D34DC1-B38C-3844-9439-6E113715A0EA}" srcOrd="0" destOrd="0" presId="urn:microsoft.com/office/officeart/2005/8/layout/hList1"/>
    <dgm:cxn modelId="{82497E55-EE6F-2549-A377-4CF69CBCE538}" type="presParOf" srcId="{E7D34DC1-B38C-3844-9439-6E113715A0EA}" destId="{3BEB88D6-3C0E-5243-9F52-32D7DAD60F63}" srcOrd="0" destOrd="0" presId="urn:microsoft.com/office/officeart/2005/8/layout/hList1"/>
    <dgm:cxn modelId="{03CC9F17-7ABD-114F-92BA-D26DB2BEDBD9}" type="presParOf" srcId="{E7D34DC1-B38C-3844-9439-6E113715A0EA}" destId="{293CBF61-023A-7E4F-AB70-231043FE844B}" srcOrd="1" destOrd="0" presId="urn:microsoft.com/office/officeart/2005/8/layout/hList1"/>
    <dgm:cxn modelId="{C501D8AA-4BE4-B146-8463-EC0085C8EF74}" type="presParOf" srcId="{8F1013D7-503F-F242-AD10-2015F8CA36E5}" destId="{99A47C2B-B414-2F43-BCE4-2D5C599EC789}" srcOrd="1" destOrd="0" presId="urn:microsoft.com/office/officeart/2005/8/layout/hList1"/>
    <dgm:cxn modelId="{C2BDB6B1-E4D5-DD47-A884-BD51F3CAD29D}" type="presParOf" srcId="{8F1013D7-503F-F242-AD10-2015F8CA36E5}" destId="{45EA6682-139C-844A-9060-351C0F2615AA}" srcOrd="2" destOrd="0" presId="urn:microsoft.com/office/officeart/2005/8/layout/hList1"/>
    <dgm:cxn modelId="{B10F1FBF-1392-0741-8DC2-F63081C4A863}" type="presParOf" srcId="{45EA6682-139C-844A-9060-351C0F2615AA}" destId="{D668EB6B-8A3C-4D48-9BE8-9856006C47D7}" srcOrd="0" destOrd="0" presId="urn:microsoft.com/office/officeart/2005/8/layout/hList1"/>
    <dgm:cxn modelId="{47D41BBD-2983-8C4F-B388-33ED9E197A7D}" type="presParOf" srcId="{45EA6682-139C-844A-9060-351C0F2615AA}" destId="{9FC21D92-F3D6-324D-BF51-9AAC61ECAD83}" srcOrd="1" destOrd="0" presId="urn:microsoft.com/office/officeart/2005/8/layout/hList1"/>
    <dgm:cxn modelId="{36AE6C0B-6024-5544-A2D5-167E73E727DA}" type="presParOf" srcId="{8F1013D7-503F-F242-AD10-2015F8CA36E5}" destId="{7950C81B-D91D-0F46-84B3-7EF4162F9500}" srcOrd="3" destOrd="0" presId="urn:microsoft.com/office/officeart/2005/8/layout/hList1"/>
    <dgm:cxn modelId="{A6A3C24F-3808-EC48-9980-787E490DFC71}" type="presParOf" srcId="{8F1013D7-503F-F242-AD10-2015F8CA36E5}" destId="{8CF407F0-1E4B-3E4F-80F6-4D41AEF530CB}" srcOrd="4" destOrd="0" presId="urn:microsoft.com/office/officeart/2005/8/layout/hList1"/>
    <dgm:cxn modelId="{72E1CB98-874B-2240-B2EC-CC535DFABD85}" type="presParOf" srcId="{8CF407F0-1E4B-3E4F-80F6-4D41AEF530CB}" destId="{F68D4D9C-A029-9946-9DDD-D9553DAE9EF3}" srcOrd="0" destOrd="0" presId="urn:microsoft.com/office/officeart/2005/8/layout/hList1"/>
    <dgm:cxn modelId="{716AF200-5133-034A-A984-BA4CFF0F7680}" type="presParOf" srcId="{8CF407F0-1E4B-3E4F-80F6-4D41AEF530CB}" destId="{28DF9760-67F8-9E43-A2F1-E0B2A9534B93}" srcOrd="1" destOrd="0" presId="urn:microsoft.com/office/officeart/2005/8/layout/hList1"/>
    <dgm:cxn modelId="{C154EB11-1E2E-6142-9D33-3F2F7108793A}" type="presParOf" srcId="{8F1013D7-503F-F242-AD10-2015F8CA36E5}" destId="{A3764496-256D-E34D-8CBC-A44ECDB46C7F}" srcOrd="5" destOrd="0" presId="urn:microsoft.com/office/officeart/2005/8/layout/hList1"/>
    <dgm:cxn modelId="{E52EF22B-EA53-424E-96D4-61DC4475CE75}" type="presParOf" srcId="{8F1013D7-503F-F242-AD10-2015F8CA36E5}" destId="{3BA6D32E-456F-D14F-B9FC-74DE03793E47}" srcOrd="6" destOrd="0" presId="urn:microsoft.com/office/officeart/2005/8/layout/hList1"/>
    <dgm:cxn modelId="{C5581CE3-D49D-F44A-96DD-0FCD5117585F}" type="presParOf" srcId="{3BA6D32E-456F-D14F-B9FC-74DE03793E47}" destId="{70711AF9-078E-604D-8828-1D9C9A7C1C24}" srcOrd="0" destOrd="0" presId="urn:microsoft.com/office/officeart/2005/8/layout/hList1"/>
    <dgm:cxn modelId="{255A5658-DD53-DE44-8DE9-A3CFDF885A63}" type="presParOf" srcId="{3BA6D32E-456F-D14F-B9FC-74DE03793E47}" destId="{16A10F6C-8779-C648-9882-2A5FA16CEE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3F432-FC4E-C647-9F8F-D2EA020EF19E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38BC6-B3A2-1349-B480-041E04AAD8BB}">
      <dgm:prSet phldrT="[Text]"/>
      <dgm:spPr/>
      <dgm:t>
        <a:bodyPr/>
        <a:lstStyle/>
        <a:p>
          <a:r>
            <a:rPr lang="en-US" dirty="0" smtClean="0"/>
            <a:t>Probe</a:t>
          </a:r>
        </a:p>
      </dgm:t>
    </dgm:pt>
    <dgm:pt modelId="{59E9DA56-2953-F942-BE26-CE2EA078C0E6}" type="parTrans" cxnId="{A3B6AD4F-6643-5A4D-98E8-EAE1409467AD}">
      <dgm:prSet/>
      <dgm:spPr/>
      <dgm:t>
        <a:bodyPr/>
        <a:lstStyle/>
        <a:p>
          <a:endParaRPr lang="en-US"/>
        </a:p>
      </dgm:t>
    </dgm:pt>
    <dgm:pt modelId="{9760A555-5411-F84F-B13C-CF2C2A11D4F9}" type="sibTrans" cxnId="{A3B6AD4F-6643-5A4D-98E8-EAE1409467AD}">
      <dgm:prSet/>
      <dgm:spPr/>
      <dgm:t>
        <a:bodyPr/>
        <a:lstStyle/>
        <a:p>
          <a:endParaRPr lang="en-US"/>
        </a:p>
      </dgm:t>
    </dgm:pt>
    <dgm:pt modelId="{D986DFFF-B74D-4B49-882F-390C20910855}">
      <dgm:prSet/>
      <dgm:spPr/>
      <dgm:t>
        <a:bodyPr/>
        <a:lstStyle/>
        <a:p>
          <a:r>
            <a:rPr lang="en-US" dirty="0" smtClean="0">
              <a:cs typeface="+mn-cs"/>
            </a:rPr>
            <a:t>Context</a:t>
          </a:r>
          <a:endParaRPr lang="en-US" dirty="0"/>
        </a:p>
      </dgm:t>
    </dgm:pt>
    <dgm:pt modelId="{C12A5DD9-C6A6-9341-A1ED-1B254CB7000E}" type="parTrans" cxnId="{F6937C00-E749-AA44-9FFE-A416185954ED}">
      <dgm:prSet/>
      <dgm:spPr/>
      <dgm:t>
        <a:bodyPr/>
        <a:lstStyle/>
        <a:p>
          <a:endParaRPr lang="en-US"/>
        </a:p>
      </dgm:t>
    </dgm:pt>
    <dgm:pt modelId="{E15361A7-213B-C84E-B203-8D3501B9902B}" type="sibTrans" cxnId="{F6937C00-E749-AA44-9FFE-A416185954ED}">
      <dgm:prSet/>
      <dgm:spPr/>
      <dgm:t>
        <a:bodyPr/>
        <a:lstStyle/>
        <a:p>
          <a:endParaRPr lang="en-US"/>
        </a:p>
      </dgm:t>
    </dgm:pt>
    <dgm:pt modelId="{FEA354E7-583D-3949-98B5-E8B56C1E0864}">
      <dgm:prSet/>
      <dgm:spPr/>
      <dgm:t>
        <a:bodyPr/>
        <a:lstStyle/>
        <a:p>
          <a:r>
            <a:rPr lang="en-US" dirty="0" smtClean="0"/>
            <a:t>Event</a:t>
          </a:r>
        </a:p>
      </dgm:t>
    </dgm:pt>
    <dgm:pt modelId="{BD8D5139-8D88-5847-B79F-755BFE79A7D6}" type="parTrans" cxnId="{5350E8B5-EE63-B540-B001-F0CDCAEC3183}">
      <dgm:prSet/>
      <dgm:spPr/>
      <dgm:t>
        <a:bodyPr/>
        <a:lstStyle/>
        <a:p>
          <a:endParaRPr lang="en-US"/>
        </a:p>
      </dgm:t>
    </dgm:pt>
    <dgm:pt modelId="{BDB338BF-5CCD-B545-AFCA-EE11B7A0FA52}" type="sibTrans" cxnId="{5350E8B5-EE63-B540-B001-F0CDCAEC3183}">
      <dgm:prSet/>
      <dgm:spPr/>
      <dgm:t>
        <a:bodyPr/>
        <a:lstStyle/>
        <a:p>
          <a:endParaRPr lang="en-US"/>
        </a:p>
      </dgm:t>
    </dgm:pt>
    <dgm:pt modelId="{77D4074D-F9E1-A34E-99C5-49056AA7B28C}">
      <dgm:prSet/>
      <dgm:spPr/>
      <dgm:t>
        <a:bodyPr/>
        <a:lstStyle/>
        <a:p>
          <a:r>
            <a:rPr lang="en-US" dirty="0" smtClean="0"/>
            <a:t>probe execution result (numeric/</a:t>
          </a:r>
          <a:r>
            <a:rPr lang="en-US" dirty="0" err="1" smtClean="0"/>
            <a:t>boolean</a:t>
          </a:r>
          <a:r>
            <a:rPr lang="en-US" dirty="0" smtClean="0"/>
            <a:t> data point)</a:t>
          </a:r>
          <a:endParaRPr lang="en-US" dirty="0"/>
        </a:p>
      </dgm:t>
    </dgm:pt>
    <dgm:pt modelId="{03370819-C3E0-DD4D-8B34-B7683B2ACE0F}" type="parTrans" cxnId="{97020FE5-2A15-714D-A1C1-E55D0B7AB8A5}">
      <dgm:prSet/>
      <dgm:spPr/>
      <dgm:t>
        <a:bodyPr/>
        <a:lstStyle/>
        <a:p>
          <a:endParaRPr lang="en-US"/>
        </a:p>
      </dgm:t>
    </dgm:pt>
    <dgm:pt modelId="{F74A361C-3881-2D4B-8B91-235E2B3562B6}" type="sibTrans" cxnId="{97020FE5-2A15-714D-A1C1-E55D0B7AB8A5}">
      <dgm:prSet/>
      <dgm:spPr/>
      <dgm:t>
        <a:bodyPr/>
        <a:lstStyle/>
        <a:p>
          <a:endParaRPr lang="en-US"/>
        </a:p>
      </dgm:t>
    </dgm:pt>
    <dgm:pt modelId="{97E41E04-99F4-9B40-B012-4F7BC970FD90}">
      <dgm:prSet/>
      <dgm:spPr/>
      <dgm:t>
        <a:bodyPr/>
        <a:lstStyle/>
        <a:p>
          <a:r>
            <a:rPr lang="en-US" dirty="0" smtClean="0"/>
            <a:t>metadata about a metric</a:t>
          </a:r>
        </a:p>
      </dgm:t>
    </dgm:pt>
    <dgm:pt modelId="{B63B7953-CFC2-934A-A07C-9D43F327FBEE}" type="parTrans" cxnId="{A13D4B4C-339D-CC4C-AD7F-3A7BB8D569A0}">
      <dgm:prSet/>
      <dgm:spPr/>
      <dgm:t>
        <a:bodyPr/>
        <a:lstStyle/>
        <a:p>
          <a:endParaRPr lang="en-US"/>
        </a:p>
      </dgm:t>
    </dgm:pt>
    <dgm:pt modelId="{0EC57A2D-512A-1A46-AC52-2D483305C1AA}" type="sibTrans" cxnId="{A13D4B4C-339D-CC4C-AD7F-3A7BB8D569A0}">
      <dgm:prSet/>
      <dgm:spPr/>
      <dgm:t>
        <a:bodyPr/>
        <a:lstStyle/>
        <a:p>
          <a:endParaRPr lang="en-US"/>
        </a:p>
      </dgm:t>
    </dgm:pt>
    <dgm:pt modelId="{4DBBBC0E-8D29-084F-9CFF-B532F22C666A}">
      <dgm:prSet/>
      <dgm:spPr/>
      <dgm:t>
        <a:bodyPr/>
        <a:lstStyle/>
        <a:p>
          <a:r>
            <a:rPr lang="en-US" dirty="0" smtClean="0"/>
            <a:t>metric combined with the context</a:t>
          </a:r>
        </a:p>
      </dgm:t>
    </dgm:pt>
    <dgm:pt modelId="{F19BD356-F201-D642-9ACF-BE3602CE52DB}" type="parTrans" cxnId="{11736C1F-B903-D847-95E6-54367E20DA21}">
      <dgm:prSet/>
      <dgm:spPr/>
      <dgm:t>
        <a:bodyPr/>
        <a:lstStyle/>
        <a:p>
          <a:endParaRPr lang="en-US"/>
        </a:p>
      </dgm:t>
    </dgm:pt>
    <dgm:pt modelId="{0B98F73C-21FC-AB4B-B3A7-A9AA0BA5A49F}" type="sibTrans" cxnId="{11736C1F-B903-D847-95E6-54367E20DA21}">
      <dgm:prSet/>
      <dgm:spPr/>
      <dgm:t>
        <a:bodyPr/>
        <a:lstStyle/>
        <a:p>
          <a:endParaRPr lang="en-US"/>
        </a:p>
      </dgm:t>
    </dgm:pt>
    <dgm:pt modelId="{EDB21247-3661-D248-96D6-858F7D642BB1}">
      <dgm:prSet/>
      <dgm:spPr/>
      <dgm:t>
        <a:bodyPr/>
        <a:lstStyle/>
        <a:p>
          <a:r>
            <a:rPr lang="en-US" dirty="0" smtClean="0"/>
            <a:t>Metric</a:t>
          </a:r>
          <a:endParaRPr lang="en-US" dirty="0"/>
        </a:p>
      </dgm:t>
    </dgm:pt>
    <dgm:pt modelId="{0FF72E04-96C4-AD4C-A0D6-6BDC4981D011}" type="parTrans" cxnId="{06899E4C-4ACD-CE4E-855E-5D398730F284}">
      <dgm:prSet/>
      <dgm:spPr/>
      <dgm:t>
        <a:bodyPr/>
        <a:lstStyle/>
        <a:p>
          <a:endParaRPr lang="en-US"/>
        </a:p>
      </dgm:t>
    </dgm:pt>
    <dgm:pt modelId="{0826E968-367A-0A4F-8FB9-432F2215D30D}" type="sibTrans" cxnId="{06899E4C-4ACD-CE4E-855E-5D398730F284}">
      <dgm:prSet/>
      <dgm:spPr/>
      <dgm:t>
        <a:bodyPr/>
        <a:lstStyle/>
        <a:p>
          <a:endParaRPr lang="en-US"/>
        </a:p>
      </dgm:t>
    </dgm:pt>
    <dgm:pt modelId="{2A2A24CC-79C2-0B49-8FD4-69640162819D}">
      <dgm:prSet phldrT="[Text]"/>
      <dgm:spPr/>
      <dgm:t>
        <a:bodyPr/>
        <a:lstStyle/>
        <a:p>
          <a:r>
            <a:rPr lang="en-US" dirty="0" smtClean="0"/>
            <a:t>test code to check the status of a given attribute</a:t>
          </a:r>
        </a:p>
      </dgm:t>
    </dgm:pt>
    <dgm:pt modelId="{7FEFC959-6919-4041-A34E-43BD4E8C7E2F}" type="parTrans" cxnId="{8C61F635-7CDC-E449-BC71-A7B55E68F394}">
      <dgm:prSet/>
      <dgm:spPr/>
      <dgm:t>
        <a:bodyPr/>
        <a:lstStyle/>
        <a:p>
          <a:endParaRPr lang="en-US"/>
        </a:p>
      </dgm:t>
    </dgm:pt>
    <dgm:pt modelId="{7E001113-1E5F-CB4A-8127-9BD494307B9C}" type="sibTrans" cxnId="{8C61F635-7CDC-E449-BC71-A7B55E68F394}">
      <dgm:prSet/>
      <dgm:spPr/>
      <dgm:t>
        <a:bodyPr/>
        <a:lstStyle/>
        <a:p>
          <a:endParaRPr lang="en-US"/>
        </a:p>
      </dgm:t>
    </dgm:pt>
    <dgm:pt modelId="{37662FF1-21D8-B146-ADFE-66BB56FA3761}">
      <dgm:prSet/>
      <dgm:spPr/>
      <dgm:t>
        <a:bodyPr/>
        <a:lstStyle/>
        <a:p>
          <a:r>
            <a:rPr lang="en-US" dirty="0" smtClean="0"/>
            <a:t>Notification</a:t>
          </a:r>
        </a:p>
      </dgm:t>
    </dgm:pt>
    <dgm:pt modelId="{AEC08765-3930-AB44-BD20-B6D4401B8341}" type="parTrans" cxnId="{051848EF-5B76-9B4C-8C98-C95E1020776B}">
      <dgm:prSet/>
      <dgm:spPr/>
      <dgm:t>
        <a:bodyPr/>
        <a:lstStyle/>
        <a:p>
          <a:endParaRPr lang="en-US"/>
        </a:p>
      </dgm:t>
    </dgm:pt>
    <dgm:pt modelId="{73705EFE-B08E-C440-BF60-AD42A5EEB8F9}" type="sibTrans" cxnId="{051848EF-5B76-9B4C-8C98-C95E1020776B}">
      <dgm:prSet/>
      <dgm:spPr/>
      <dgm:t>
        <a:bodyPr/>
        <a:lstStyle/>
        <a:p>
          <a:endParaRPr lang="en-US"/>
        </a:p>
      </dgm:t>
    </dgm:pt>
    <dgm:pt modelId="{E1E8147A-9054-C745-ABC5-0A4DB44DE1B4}">
      <dgm:prSet/>
      <dgm:spPr/>
      <dgm:t>
        <a:bodyPr/>
        <a:lstStyle/>
        <a:p>
          <a:r>
            <a:rPr lang="en-US" dirty="0" smtClean="0"/>
            <a:t>result of processing an event</a:t>
          </a:r>
        </a:p>
      </dgm:t>
    </dgm:pt>
    <dgm:pt modelId="{4684E79E-E041-C64A-B919-D56E631B176D}" type="parTrans" cxnId="{12CF51A7-AC66-4743-A09C-68F4A96B7B53}">
      <dgm:prSet/>
      <dgm:spPr/>
      <dgm:t>
        <a:bodyPr/>
        <a:lstStyle/>
        <a:p>
          <a:endParaRPr lang="en-US"/>
        </a:p>
      </dgm:t>
    </dgm:pt>
    <dgm:pt modelId="{CD00CC49-6818-374E-A184-45A28D84CEFA}" type="sibTrans" cxnId="{12CF51A7-AC66-4743-A09C-68F4A96B7B53}">
      <dgm:prSet/>
      <dgm:spPr/>
      <dgm:t>
        <a:bodyPr/>
        <a:lstStyle/>
        <a:p>
          <a:endParaRPr lang="en-US"/>
        </a:p>
      </dgm:t>
    </dgm:pt>
    <dgm:pt modelId="{1D8F5D4A-E131-8948-8880-8992590BE7BF}" type="pres">
      <dgm:prSet presAssocID="{2D33F432-FC4E-C647-9F8F-D2EA020EF1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8EC9DA-0F7D-504F-B6F2-7210C5AB3272}" type="pres">
      <dgm:prSet presAssocID="{2D33F432-FC4E-C647-9F8F-D2EA020EF19E}" presName="dummyMaxCanvas" presStyleCnt="0">
        <dgm:presLayoutVars/>
      </dgm:prSet>
      <dgm:spPr/>
    </dgm:pt>
    <dgm:pt modelId="{9CB3AF1A-91A9-6D44-B13A-A6A3026B8401}" type="pres">
      <dgm:prSet presAssocID="{2D33F432-FC4E-C647-9F8F-D2EA020EF19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1730D-87EA-3D4F-BF44-C1E58A8C9047}" type="pres">
      <dgm:prSet presAssocID="{2D33F432-FC4E-C647-9F8F-D2EA020EF19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572A2-87BF-6446-B40A-E932667A29EF}" type="pres">
      <dgm:prSet presAssocID="{2D33F432-FC4E-C647-9F8F-D2EA020EF19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97B56-B0A2-244E-997C-7D70953693D6}" type="pres">
      <dgm:prSet presAssocID="{2D33F432-FC4E-C647-9F8F-D2EA020EF19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BB7DC-8008-404B-8971-6E5069FD6647}" type="pres">
      <dgm:prSet presAssocID="{2D33F432-FC4E-C647-9F8F-D2EA020EF19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98093-13B8-A245-82A8-90F6667EEBDF}" type="pres">
      <dgm:prSet presAssocID="{2D33F432-FC4E-C647-9F8F-D2EA020EF19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510B1-3585-0E44-A8A1-C9B3D012AC63}" type="pres">
      <dgm:prSet presAssocID="{2D33F432-FC4E-C647-9F8F-D2EA020EF19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40968-CB8C-2941-8BBC-5B806BB0C0F7}" type="pres">
      <dgm:prSet presAssocID="{2D33F432-FC4E-C647-9F8F-D2EA020EF19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222A4-4FD2-9049-A1C9-623F86D86680}" type="pres">
      <dgm:prSet presAssocID="{2D33F432-FC4E-C647-9F8F-D2EA020EF19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3D933-E4E4-A44C-8F69-99E3FF9F3027}" type="pres">
      <dgm:prSet presAssocID="{2D33F432-FC4E-C647-9F8F-D2EA020EF19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EF30F-5383-8D47-B4BE-DDC87607B14F}" type="pres">
      <dgm:prSet presAssocID="{2D33F432-FC4E-C647-9F8F-D2EA020EF19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42674-7474-B747-9062-EE21DBE9916F}" type="pres">
      <dgm:prSet presAssocID="{2D33F432-FC4E-C647-9F8F-D2EA020EF19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55E67-F3FE-1643-9E61-D04C5923F332}" type="pres">
      <dgm:prSet presAssocID="{2D33F432-FC4E-C647-9F8F-D2EA020EF19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35E53-195B-DD42-8DBD-5E3B2BADB575}" type="pres">
      <dgm:prSet presAssocID="{2D33F432-FC4E-C647-9F8F-D2EA020EF19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3904A-2595-DF4F-A4F2-6BDD0C5DFC67}" type="presOf" srcId="{66B38BC6-B3A2-1349-B480-041E04AAD8BB}" destId="{0C63D933-E4E4-A44C-8F69-99E3FF9F3027}" srcOrd="1" destOrd="0" presId="urn:microsoft.com/office/officeart/2005/8/layout/vProcess5"/>
    <dgm:cxn modelId="{AC53FD38-4C3D-E54B-B084-A37F40BDB20C}" type="presOf" srcId="{EDB21247-3661-D248-96D6-858F7D642BB1}" destId="{BFBEF30F-5383-8D47-B4BE-DDC87607B14F}" srcOrd="1" destOrd="0" presId="urn:microsoft.com/office/officeart/2005/8/layout/vProcess5"/>
    <dgm:cxn modelId="{6F2C504D-8C32-764F-ADC0-BC77DDCFE5AF}" type="presOf" srcId="{EDB21247-3661-D248-96D6-858F7D642BB1}" destId="{EA61730D-87EA-3D4F-BF44-C1E58A8C9047}" srcOrd="0" destOrd="0" presId="urn:microsoft.com/office/officeart/2005/8/layout/vProcess5"/>
    <dgm:cxn modelId="{051848EF-5B76-9B4C-8C98-C95E1020776B}" srcId="{2D33F432-FC4E-C647-9F8F-D2EA020EF19E}" destId="{37662FF1-21D8-B146-ADFE-66BB56FA3761}" srcOrd="4" destOrd="0" parTransId="{AEC08765-3930-AB44-BD20-B6D4401B8341}" sibTransId="{73705EFE-B08E-C440-BF60-AD42A5EEB8F9}"/>
    <dgm:cxn modelId="{EC432A09-86E9-A84E-A90C-24B861CDA497}" type="presOf" srcId="{2A2A24CC-79C2-0B49-8FD4-69640162819D}" destId="{9CB3AF1A-91A9-6D44-B13A-A6A3026B8401}" srcOrd="0" destOrd="1" presId="urn:microsoft.com/office/officeart/2005/8/layout/vProcess5"/>
    <dgm:cxn modelId="{8C61F635-7CDC-E449-BC71-A7B55E68F394}" srcId="{66B38BC6-B3A2-1349-B480-041E04AAD8BB}" destId="{2A2A24CC-79C2-0B49-8FD4-69640162819D}" srcOrd="0" destOrd="0" parTransId="{7FEFC959-6919-4041-A34E-43BD4E8C7E2F}" sibTransId="{7E001113-1E5F-CB4A-8127-9BD494307B9C}"/>
    <dgm:cxn modelId="{5350E8B5-EE63-B540-B001-F0CDCAEC3183}" srcId="{2D33F432-FC4E-C647-9F8F-D2EA020EF19E}" destId="{FEA354E7-583D-3949-98B5-E8B56C1E0864}" srcOrd="3" destOrd="0" parTransId="{BD8D5139-8D88-5847-B79F-755BFE79A7D6}" sibTransId="{BDB338BF-5CCD-B545-AFCA-EE11B7A0FA52}"/>
    <dgm:cxn modelId="{F6937C00-E749-AA44-9FFE-A416185954ED}" srcId="{2D33F432-FC4E-C647-9F8F-D2EA020EF19E}" destId="{D986DFFF-B74D-4B49-882F-390C20910855}" srcOrd="2" destOrd="0" parTransId="{C12A5DD9-C6A6-9341-A1ED-1B254CB7000E}" sibTransId="{E15361A7-213B-C84E-B203-8D3501B9902B}"/>
    <dgm:cxn modelId="{FCBC3064-6F45-9140-96F1-2B098E71A4E0}" type="presOf" srcId="{4DBBBC0E-8D29-084F-9CFF-B532F22C666A}" destId="{5F155E67-F3FE-1643-9E61-D04C5923F332}" srcOrd="1" destOrd="1" presId="urn:microsoft.com/office/officeart/2005/8/layout/vProcess5"/>
    <dgm:cxn modelId="{EB01904F-2471-F544-9B35-3780A0F97A71}" type="presOf" srcId="{D986DFFF-B74D-4B49-882F-390C20910855}" destId="{B62572A2-87BF-6446-B40A-E932667A29EF}" srcOrd="0" destOrd="0" presId="urn:microsoft.com/office/officeart/2005/8/layout/vProcess5"/>
    <dgm:cxn modelId="{5C806A71-42FF-3E44-B12C-7F63A49CA5A5}" type="presOf" srcId="{BDB338BF-5CCD-B545-AFCA-EE11B7A0FA52}" destId="{F14222A4-4FD2-9049-A1C9-623F86D86680}" srcOrd="0" destOrd="0" presId="urn:microsoft.com/office/officeart/2005/8/layout/vProcess5"/>
    <dgm:cxn modelId="{42AF0FD5-E6B1-7A4D-A162-EDA83BFC5E42}" type="presOf" srcId="{97E41E04-99F4-9B40-B012-4F7BC970FD90}" destId="{7F342674-7474-B747-9062-EE21DBE9916F}" srcOrd="1" destOrd="1" presId="urn:microsoft.com/office/officeart/2005/8/layout/vProcess5"/>
    <dgm:cxn modelId="{E94964F4-C38D-744A-B13B-D6E30C96AED3}" type="presOf" srcId="{37662FF1-21D8-B146-ADFE-66BB56FA3761}" destId="{25935E53-195B-DD42-8DBD-5E3B2BADB575}" srcOrd="1" destOrd="0" presId="urn:microsoft.com/office/officeart/2005/8/layout/vProcess5"/>
    <dgm:cxn modelId="{06899E4C-4ACD-CE4E-855E-5D398730F284}" srcId="{2D33F432-FC4E-C647-9F8F-D2EA020EF19E}" destId="{EDB21247-3661-D248-96D6-858F7D642BB1}" srcOrd="1" destOrd="0" parTransId="{0FF72E04-96C4-AD4C-A0D6-6BDC4981D011}" sibTransId="{0826E968-367A-0A4F-8FB9-432F2215D30D}"/>
    <dgm:cxn modelId="{559577BE-4366-5040-AFF6-5CA8736E9689}" type="presOf" srcId="{E1E8147A-9054-C745-ABC5-0A4DB44DE1B4}" destId="{25935E53-195B-DD42-8DBD-5E3B2BADB575}" srcOrd="1" destOrd="1" presId="urn:microsoft.com/office/officeart/2005/8/layout/vProcess5"/>
    <dgm:cxn modelId="{CCED4593-1096-A247-B758-A9E551FA0568}" type="presOf" srcId="{2A2A24CC-79C2-0B49-8FD4-69640162819D}" destId="{0C63D933-E4E4-A44C-8F69-99E3FF9F3027}" srcOrd="1" destOrd="1" presId="urn:microsoft.com/office/officeart/2005/8/layout/vProcess5"/>
    <dgm:cxn modelId="{FCE996D3-3C14-DC45-A257-BF654781E789}" type="presOf" srcId="{77D4074D-F9E1-A34E-99C5-49056AA7B28C}" destId="{BFBEF30F-5383-8D47-B4BE-DDC87607B14F}" srcOrd="1" destOrd="1" presId="urn:microsoft.com/office/officeart/2005/8/layout/vProcess5"/>
    <dgm:cxn modelId="{B4068532-746C-D14B-9638-F4954CBB503D}" type="presOf" srcId="{4DBBBC0E-8D29-084F-9CFF-B532F22C666A}" destId="{5A597B56-B0A2-244E-997C-7D70953693D6}" srcOrd="0" destOrd="1" presId="urn:microsoft.com/office/officeart/2005/8/layout/vProcess5"/>
    <dgm:cxn modelId="{7BCA5F00-4BE0-AC47-B831-316D81109369}" type="presOf" srcId="{97E41E04-99F4-9B40-B012-4F7BC970FD90}" destId="{B62572A2-87BF-6446-B40A-E932667A29EF}" srcOrd="0" destOrd="1" presId="urn:microsoft.com/office/officeart/2005/8/layout/vProcess5"/>
    <dgm:cxn modelId="{1072932E-D028-F14A-B0A8-8A98F7E34321}" type="presOf" srcId="{66B38BC6-B3A2-1349-B480-041E04AAD8BB}" destId="{9CB3AF1A-91A9-6D44-B13A-A6A3026B8401}" srcOrd="0" destOrd="0" presId="urn:microsoft.com/office/officeart/2005/8/layout/vProcess5"/>
    <dgm:cxn modelId="{B9240DD9-6CB3-FA42-ABD9-9BBC6F05C1C7}" type="presOf" srcId="{FEA354E7-583D-3949-98B5-E8B56C1E0864}" destId="{5A597B56-B0A2-244E-997C-7D70953693D6}" srcOrd="0" destOrd="0" presId="urn:microsoft.com/office/officeart/2005/8/layout/vProcess5"/>
    <dgm:cxn modelId="{A13D4B4C-339D-CC4C-AD7F-3A7BB8D569A0}" srcId="{D986DFFF-B74D-4B49-882F-390C20910855}" destId="{97E41E04-99F4-9B40-B012-4F7BC970FD90}" srcOrd="0" destOrd="0" parTransId="{B63B7953-CFC2-934A-A07C-9D43F327FBEE}" sibTransId="{0EC57A2D-512A-1A46-AC52-2D483305C1AA}"/>
    <dgm:cxn modelId="{11736C1F-B903-D847-95E6-54367E20DA21}" srcId="{FEA354E7-583D-3949-98B5-E8B56C1E0864}" destId="{4DBBBC0E-8D29-084F-9CFF-B532F22C666A}" srcOrd="0" destOrd="0" parTransId="{F19BD356-F201-D642-9ACF-BE3602CE52DB}" sibTransId="{0B98F73C-21FC-AB4B-B3A7-A9AA0BA5A49F}"/>
    <dgm:cxn modelId="{84245845-B08A-3244-BE0E-CD3BF42EF21E}" type="presOf" srcId="{D986DFFF-B74D-4B49-882F-390C20910855}" destId="{7F342674-7474-B747-9062-EE21DBE9916F}" srcOrd="1" destOrd="0" presId="urn:microsoft.com/office/officeart/2005/8/layout/vProcess5"/>
    <dgm:cxn modelId="{5A9F9A97-2F84-7B4F-A11C-6E28E1D1A0DC}" type="presOf" srcId="{37662FF1-21D8-B146-ADFE-66BB56FA3761}" destId="{8DEBB7DC-8008-404B-8971-6E5069FD6647}" srcOrd="0" destOrd="0" presId="urn:microsoft.com/office/officeart/2005/8/layout/vProcess5"/>
    <dgm:cxn modelId="{7B4C4B26-DC5A-8D4E-AEB4-5B2D5BD3869C}" type="presOf" srcId="{FEA354E7-583D-3949-98B5-E8B56C1E0864}" destId="{5F155E67-F3FE-1643-9E61-D04C5923F332}" srcOrd="1" destOrd="0" presId="urn:microsoft.com/office/officeart/2005/8/layout/vProcess5"/>
    <dgm:cxn modelId="{D20A843A-EB47-7549-9A3A-63B0C756D212}" type="presOf" srcId="{77D4074D-F9E1-A34E-99C5-49056AA7B28C}" destId="{EA61730D-87EA-3D4F-BF44-C1E58A8C9047}" srcOrd="0" destOrd="1" presId="urn:microsoft.com/office/officeart/2005/8/layout/vProcess5"/>
    <dgm:cxn modelId="{DA2B7F88-24C9-1748-9F05-5AAEF06BCBAB}" type="presOf" srcId="{0826E968-367A-0A4F-8FB9-432F2215D30D}" destId="{3AA510B1-3585-0E44-A8A1-C9B3D012AC63}" srcOrd="0" destOrd="0" presId="urn:microsoft.com/office/officeart/2005/8/layout/vProcess5"/>
    <dgm:cxn modelId="{A3B6AD4F-6643-5A4D-98E8-EAE1409467AD}" srcId="{2D33F432-FC4E-C647-9F8F-D2EA020EF19E}" destId="{66B38BC6-B3A2-1349-B480-041E04AAD8BB}" srcOrd="0" destOrd="0" parTransId="{59E9DA56-2953-F942-BE26-CE2EA078C0E6}" sibTransId="{9760A555-5411-F84F-B13C-CF2C2A11D4F9}"/>
    <dgm:cxn modelId="{97020FE5-2A15-714D-A1C1-E55D0B7AB8A5}" srcId="{EDB21247-3661-D248-96D6-858F7D642BB1}" destId="{77D4074D-F9E1-A34E-99C5-49056AA7B28C}" srcOrd="0" destOrd="0" parTransId="{03370819-C3E0-DD4D-8B34-B7683B2ACE0F}" sibTransId="{F74A361C-3881-2D4B-8B91-235E2B3562B6}"/>
    <dgm:cxn modelId="{AF8E2401-460A-E648-A68D-8FCACB153645}" type="presOf" srcId="{E1E8147A-9054-C745-ABC5-0A4DB44DE1B4}" destId="{8DEBB7DC-8008-404B-8971-6E5069FD6647}" srcOrd="0" destOrd="1" presId="urn:microsoft.com/office/officeart/2005/8/layout/vProcess5"/>
    <dgm:cxn modelId="{B3626FE6-5136-5F48-ACD5-F2CF64C6F696}" type="presOf" srcId="{9760A555-5411-F84F-B13C-CF2C2A11D4F9}" destId="{98C98093-13B8-A245-82A8-90F6667EEBDF}" srcOrd="0" destOrd="0" presId="urn:microsoft.com/office/officeart/2005/8/layout/vProcess5"/>
    <dgm:cxn modelId="{12CF51A7-AC66-4743-A09C-68F4A96B7B53}" srcId="{37662FF1-21D8-B146-ADFE-66BB56FA3761}" destId="{E1E8147A-9054-C745-ABC5-0A4DB44DE1B4}" srcOrd="0" destOrd="0" parTransId="{4684E79E-E041-C64A-B919-D56E631B176D}" sibTransId="{CD00CC49-6818-374E-A184-45A28D84CEFA}"/>
    <dgm:cxn modelId="{2D8FEFA4-336B-2241-BD41-AF68F27CA73F}" type="presOf" srcId="{E15361A7-213B-C84E-B203-8D3501B9902B}" destId="{08F40968-CB8C-2941-8BBC-5B806BB0C0F7}" srcOrd="0" destOrd="0" presId="urn:microsoft.com/office/officeart/2005/8/layout/vProcess5"/>
    <dgm:cxn modelId="{C1C14989-3436-904A-9494-5BF308C39866}" type="presOf" srcId="{2D33F432-FC4E-C647-9F8F-D2EA020EF19E}" destId="{1D8F5D4A-E131-8948-8880-8992590BE7BF}" srcOrd="0" destOrd="0" presId="urn:microsoft.com/office/officeart/2005/8/layout/vProcess5"/>
    <dgm:cxn modelId="{FCD16A8B-016C-6340-860A-555033874C50}" type="presParOf" srcId="{1D8F5D4A-E131-8948-8880-8992590BE7BF}" destId="{468EC9DA-0F7D-504F-B6F2-7210C5AB3272}" srcOrd="0" destOrd="0" presId="urn:microsoft.com/office/officeart/2005/8/layout/vProcess5"/>
    <dgm:cxn modelId="{04C33DBE-33C0-234D-9FE3-E4F2FCD63A9F}" type="presParOf" srcId="{1D8F5D4A-E131-8948-8880-8992590BE7BF}" destId="{9CB3AF1A-91A9-6D44-B13A-A6A3026B8401}" srcOrd="1" destOrd="0" presId="urn:microsoft.com/office/officeart/2005/8/layout/vProcess5"/>
    <dgm:cxn modelId="{FE0E5E22-E146-B64E-A8CD-556B5AA2C653}" type="presParOf" srcId="{1D8F5D4A-E131-8948-8880-8992590BE7BF}" destId="{EA61730D-87EA-3D4F-BF44-C1E58A8C9047}" srcOrd="2" destOrd="0" presId="urn:microsoft.com/office/officeart/2005/8/layout/vProcess5"/>
    <dgm:cxn modelId="{45B6A2C4-C37C-C442-A7E5-A796979EDBB1}" type="presParOf" srcId="{1D8F5D4A-E131-8948-8880-8992590BE7BF}" destId="{B62572A2-87BF-6446-B40A-E932667A29EF}" srcOrd="3" destOrd="0" presId="urn:microsoft.com/office/officeart/2005/8/layout/vProcess5"/>
    <dgm:cxn modelId="{47D0E392-B310-8F4E-A1BA-F8F108D9B792}" type="presParOf" srcId="{1D8F5D4A-E131-8948-8880-8992590BE7BF}" destId="{5A597B56-B0A2-244E-997C-7D70953693D6}" srcOrd="4" destOrd="0" presId="urn:microsoft.com/office/officeart/2005/8/layout/vProcess5"/>
    <dgm:cxn modelId="{558B251F-FBCC-1C4B-B20F-13A39D687609}" type="presParOf" srcId="{1D8F5D4A-E131-8948-8880-8992590BE7BF}" destId="{8DEBB7DC-8008-404B-8971-6E5069FD6647}" srcOrd="5" destOrd="0" presId="urn:microsoft.com/office/officeart/2005/8/layout/vProcess5"/>
    <dgm:cxn modelId="{DE7A2AB8-A063-324B-A65E-CFE370E6787E}" type="presParOf" srcId="{1D8F5D4A-E131-8948-8880-8992590BE7BF}" destId="{98C98093-13B8-A245-82A8-90F6667EEBDF}" srcOrd="6" destOrd="0" presId="urn:microsoft.com/office/officeart/2005/8/layout/vProcess5"/>
    <dgm:cxn modelId="{0A8AE76C-DC10-5B45-BB9E-9D6363344889}" type="presParOf" srcId="{1D8F5D4A-E131-8948-8880-8992590BE7BF}" destId="{3AA510B1-3585-0E44-A8A1-C9B3D012AC63}" srcOrd="7" destOrd="0" presId="urn:microsoft.com/office/officeart/2005/8/layout/vProcess5"/>
    <dgm:cxn modelId="{41CDA943-7405-2F4D-8556-DE260E402AB0}" type="presParOf" srcId="{1D8F5D4A-E131-8948-8880-8992590BE7BF}" destId="{08F40968-CB8C-2941-8BBC-5B806BB0C0F7}" srcOrd="8" destOrd="0" presId="urn:microsoft.com/office/officeart/2005/8/layout/vProcess5"/>
    <dgm:cxn modelId="{1954BBF8-D3E8-0D43-B94E-00F199592601}" type="presParOf" srcId="{1D8F5D4A-E131-8948-8880-8992590BE7BF}" destId="{F14222A4-4FD2-9049-A1C9-623F86D86680}" srcOrd="9" destOrd="0" presId="urn:microsoft.com/office/officeart/2005/8/layout/vProcess5"/>
    <dgm:cxn modelId="{56B97A17-53A0-CF48-991D-04F18E6B9750}" type="presParOf" srcId="{1D8F5D4A-E131-8948-8880-8992590BE7BF}" destId="{0C63D933-E4E4-A44C-8F69-99E3FF9F3027}" srcOrd="10" destOrd="0" presId="urn:microsoft.com/office/officeart/2005/8/layout/vProcess5"/>
    <dgm:cxn modelId="{9156676D-1192-6E49-8A88-7CD11EB2CB78}" type="presParOf" srcId="{1D8F5D4A-E131-8948-8880-8992590BE7BF}" destId="{BFBEF30F-5383-8D47-B4BE-DDC87607B14F}" srcOrd="11" destOrd="0" presId="urn:microsoft.com/office/officeart/2005/8/layout/vProcess5"/>
    <dgm:cxn modelId="{89BDAB9E-D7CD-6D49-ACBF-EA1341FE1540}" type="presParOf" srcId="{1D8F5D4A-E131-8948-8880-8992590BE7BF}" destId="{7F342674-7474-B747-9062-EE21DBE9916F}" srcOrd="12" destOrd="0" presId="urn:microsoft.com/office/officeart/2005/8/layout/vProcess5"/>
    <dgm:cxn modelId="{46C2F1B7-8B7D-5943-AFD2-E3B33DB72F7D}" type="presParOf" srcId="{1D8F5D4A-E131-8948-8880-8992590BE7BF}" destId="{5F155E67-F3FE-1643-9E61-D04C5923F332}" srcOrd="13" destOrd="0" presId="urn:microsoft.com/office/officeart/2005/8/layout/vProcess5"/>
    <dgm:cxn modelId="{603C702C-FEF4-6942-94B5-74F2A71D6AC1}" type="presParOf" srcId="{1D8F5D4A-E131-8948-8880-8992590BE7BF}" destId="{25935E53-195B-DD42-8DBD-5E3B2BADB57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3F432-FC4E-C647-9F8F-D2EA020EF19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38BC6-B3A2-1349-B480-041E04AAD8BB}">
      <dgm:prSet phldrT="[Text]"/>
      <dgm:spPr/>
      <dgm:t>
        <a:bodyPr/>
        <a:lstStyle/>
        <a:p>
          <a:r>
            <a:rPr lang="en-US" dirty="0" smtClean="0"/>
            <a:t>Probation</a:t>
          </a:r>
          <a:endParaRPr lang="en-US" dirty="0"/>
        </a:p>
      </dgm:t>
    </dgm:pt>
    <dgm:pt modelId="{59E9DA56-2953-F942-BE26-CE2EA078C0E6}" type="parTrans" cxnId="{A3B6AD4F-6643-5A4D-98E8-EAE1409467AD}">
      <dgm:prSet/>
      <dgm:spPr/>
      <dgm:t>
        <a:bodyPr/>
        <a:lstStyle/>
        <a:p>
          <a:endParaRPr lang="en-US"/>
        </a:p>
      </dgm:t>
    </dgm:pt>
    <dgm:pt modelId="{9760A555-5411-F84F-B13C-CF2C2A11D4F9}" type="sibTrans" cxnId="{A3B6AD4F-6643-5A4D-98E8-EAE1409467AD}">
      <dgm:prSet/>
      <dgm:spPr/>
      <dgm:t>
        <a:bodyPr/>
        <a:lstStyle/>
        <a:p>
          <a:endParaRPr lang="en-US"/>
        </a:p>
      </dgm:t>
    </dgm:pt>
    <dgm:pt modelId="{E7311DB8-3BAB-ED44-9912-08A62936F065}">
      <dgm:prSet/>
      <dgm:spPr/>
      <dgm:t>
        <a:bodyPr/>
        <a:lstStyle/>
        <a:p>
          <a:r>
            <a:rPr lang="en-US" dirty="0" smtClean="0"/>
            <a:t>Probes</a:t>
          </a:r>
          <a:endParaRPr lang="en-US" dirty="0"/>
        </a:p>
      </dgm:t>
    </dgm:pt>
    <dgm:pt modelId="{13A28D2B-B68C-9A4B-AF32-2E569641524C}" type="parTrans" cxnId="{5EB8989A-E9AF-764E-A0DC-C69A68FB2430}">
      <dgm:prSet/>
      <dgm:spPr/>
      <dgm:t>
        <a:bodyPr/>
        <a:lstStyle/>
        <a:p>
          <a:endParaRPr lang="en-US"/>
        </a:p>
      </dgm:t>
    </dgm:pt>
    <dgm:pt modelId="{E2FF30C7-3F9E-D34A-A7E3-19815CAD5FAA}" type="sibTrans" cxnId="{5EB8989A-E9AF-764E-A0DC-C69A68FB2430}">
      <dgm:prSet/>
      <dgm:spPr/>
      <dgm:t>
        <a:bodyPr/>
        <a:lstStyle/>
        <a:p>
          <a:endParaRPr lang="en-US"/>
        </a:p>
      </dgm:t>
    </dgm:pt>
    <dgm:pt modelId="{9F47E114-A1F4-6C4B-80CF-0D34D41FE10A}">
      <dgm:prSet/>
      <dgm:spPr/>
      <dgm:t>
        <a:bodyPr/>
        <a:lstStyle/>
        <a:p>
          <a:r>
            <a:rPr lang="en-US" dirty="0" smtClean="0"/>
            <a:t>Continuous</a:t>
          </a:r>
          <a:endParaRPr lang="en-US" dirty="0"/>
        </a:p>
      </dgm:t>
    </dgm:pt>
    <dgm:pt modelId="{21150F5B-79C8-9642-9121-5B35BA11F78A}" type="parTrans" cxnId="{0A093E5A-3C18-D049-93E7-F8E95E3D4617}">
      <dgm:prSet/>
      <dgm:spPr/>
      <dgm:t>
        <a:bodyPr/>
        <a:lstStyle/>
        <a:p>
          <a:endParaRPr lang="en-US"/>
        </a:p>
      </dgm:t>
    </dgm:pt>
    <dgm:pt modelId="{54EF8429-344C-9A40-AF09-FBEE0378FAC7}" type="sibTrans" cxnId="{0A093E5A-3C18-D049-93E7-F8E95E3D4617}">
      <dgm:prSet/>
      <dgm:spPr/>
      <dgm:t>
        <a:bodyPr/>
        <a:lstStyle/>
        <a:p>
          <a:endParaRPr lang="en-US"/>
        </a:p>
      </dgm:t>
    </dgm:pt>
    <dgm:pt modelId="{0A457A0E-AE00-174B-A356-0E5F055BCC19}">
      <dgm:prSet/>
      <dgm:spPr/>
      <dgm:t>
        <a:bodyPr/>
        <a:lstStyle/>
        <a:p>
          <a:r>
            <a:rPr lang="en-US" dirty="0" smtClean="0"/>
            <a:t>Collection </a:t>
          </a:r>
          <a:endParaRPr lang="en-US" dirty="0"/>
        </a:p>
      </dgm:t>
    </dgm:pt>
    <dgm:pt modelId="{8CBD1996-66E8-C64E-AC9A-C094BEF6BCCE}" type="parTrans" cxnId="{70380231-B68F-ED44-8ECE-D1012A7B8731}">
      <dgm:prSet/>
      <dgm:spPr/>
      <dgm:t>
        <a:bodyPr/>
        <a:lstStyle/>
        <a:p>
          <a:endParaRPr lang="en-US"/>
        </a:p>
      </dgm:t>
    </dgm:pt>
    <dgm:pt modelId="{59E1F4D0-385B-4C47-B490-6FD23E86DFC3}" type="sibTrans" cxnId="{70380231-B68F-ED44-8ECE-D1012A7B8731}">
      <dgm:prSet/>
      <dgm:spPr/>
      <dgm:t>
        <a:bodyPr/>
        <a:lstStyle/>
        <a:p>
          <a:endParaRPr lang="en-US"/>
        </a:p>
      </dgm:t>
    </dgm:pt>
    <dgm:pt modelId="{D986DFFF-B74D-4B49-882F-390C20910855}">
      <dgm:prSet/>
      <dgm:spPr/>
      <dgm:t>
        <a:bodyPr/>
        <a:lstStyle/>
        <a:p>
          <a:r>
            <a:rPr lang="en-US" dirty="0" smtClean="0">
              <a:cs typeface="+mn-cs"/>
            </a:rPr>
            <a:t>Computation</a:t>
          </a:r>
          <a:endParaRPr lang="en-US" dirty="0"/>
        </a:p>
      </dgm:t>
    </dgm:pt>
    <dgm:pt modelId="{C12A5DD9-C6A6-9341-A1ED-1B254CB7000E}" type="parTrans" cxnId="{F6937C00-E749-AA44-9FFE-A416185954ED}">
      <dgm:prSet/>
      <dgm:spPr/>
      <dgm:t>
        <a:bodyPr/>
        <a:lstStyle/>
        <a:p>
          <a:endParaRPr lang="en-US"/>
        </a:p>
      </dgm:t>
    </dgm:pt>
    <dgm:pt modelId="{E15361A7-213B-C84E-B203-8D3501B9902B}" type="sibTrans" cxnId="{F6937C00-E749-AA44-9FFE-A416185954ED}">
      <dgm:prSet/>
      <dgm:spPr/>
      <dgm:t>
        <a:bodyPr/>
        <a:lstStyle/>
        <a:p>
          <a:endParaRPr lang="en-US"/>
        </a:p>
      </dgm:t>
    </dgm:pt>
    <dgm:pt modelId="{B44DC100-F626-964C-8533-8F8931ED902B}">
      <dgm:prSet/>
      <dgm:spPr/>
      <dgm:t>
        <a:bodyPr/>
        <a:lstStyle/>
        <a:p>
          <a:r>
            <a:rPr lang="en-US" dirty="0" smtClean="0"/>
            <a:t>Trending</a:t>
          </a:r>
        </a:p>
      </dgm:t>
    </dgm:pt>
    <dgm:pt modelId="{0E9A5DE2-C6F7-054C-8A0C-6365B1D6DF05}" type="parTrans" cxnId="{D9EE486A-26B3-C84B-BBE9-4EB0E77BC47D}">
      <dgm:prSet/>
      <dgm:spPr/>
      <dgm:t>
        <a:bodyPr/>
        <a:lstStyle/>
        <a:p>
          <a:endParaRPr lang="en-US"/>
        </a:p>
      </dgm:t>
    </dgm:pt>
    <dgm:pt modelId="{C9B50A88-B793-A74B-973D-9A790ECB6CB2}" type="sibTrans" cxnId="{D9EE486A-26B3-C84B-BBE9-4EB0E77BC47D}">
      <dgm:prSet/>
      <dgm:spPr/>
      <dgm:t>
        <a:bodyPr/>
        <a:lstStyle/>
        <a:p>
          <a:endParaRPr lang="en-US"/>
        </a:p>
      </dgm:t>
    </dgm:pt>
    <dgm:pt modelId="{FEA354E7-583D-3949-98B5-E8B56C1E0864}">
      <dgm:prSet/>
      <dgm:spPr/>
      <dgm:t>
        <a:bodyPr/>
        <a:lstStyle/>
        <a:p>
          <a:r>
            <a:rPr lang="en-US" dirty="0" smtClean="0"/>
            <a:t>Presentation</a:t>
          </a:r>
        </a:p>
      </dgm:t>
    </dgm:pt>
    <dgm:pt modelId="{BD8D5139-8D88-5847-B79F-755BFE79A7D6}" type="parTrans" cxnId="{5350E8B5-EE63-B540-B001-F0CDCAEC3183}">
      <dgm:prSet/>
      <dgm:spPr/>
      <dgm:t>
        <a:bodyPr/>
        <a:lstStyle/>
        <a:p>
          <a:endParaRPr lang="en-US"/>
        </a:p>
      </dgm:t>
    </dgm:pt>
    <dgm:pt modelId="{BDB338BF-5CCD-B545-AFCA-EE11B7A0FA52}" type="sibTrans" cxnId="{5350E8B5-EE63-B540-B001-F0CDCAEC3183}">
      <dgm:prSet/>
      <dgm:spPr/>
      <dgm:t>
        <a:bodyPr/>
        <a:lstStyle/>
        <a:p>
          <a:endParaRPr lang="en-US"/>
        </a:p>
      </dgm:t>
    </dgm:pt>
    <dgm:pt modelId="{02C7B24C-AC95-2F40-A77F-501458B6CD47}">
      <dgm:prSet/>
      <dgm:spPr/>
      <dgm:t>
        <a:bodyPr/>
        <a:lstStyle/>
        <a:p>
          <a:r>
            <a:rPr lang="en-US" dirty="0" smtClean="0"/>
            <a:t>Dashboards</a:t>
          </a:r>
        </a:p>
      </dgm:t>
    </dgm:pt>
    <dgm:pt modelId="{E3199D16-89EE-334F-B97A-3EC93EACB15B}" type="parTrans" cxnId="{FC492A1E-90C0-AF44-8C5A-CC099A000471}">
      <dgm:prSet/>
      <dgm:spPr/>
      <dgm:t>
        <a:bodyPr/>
        <a:lstStyle/>
        <a:p>
          <a:endParaRPr lang="en-US"/>
        </a:p>
      </dgm:t>
    </dgm:pt>
    <dgm:pt modelId="{4AC09BA3-B0AE-4D49-816A-606CA2FACB6D}" type="sibTrans" cxnId="{FC492A1E-90C0-AF44-8C5A-CC099A000471}">
      <dgm:prSet/>
      <dgm:spPr/>
      <dgm:t>
        <a:bodyPr/>
        <a:lstStyle/>
        <a:p>
          <a:endParaRPr lang="en-US"/>
        </a:p>
      </dgm:t>
    </dgm:pt>
    <dgm:pt modelId="{23AD19A9-EBDE-D549-8643-A2BAAB5282D9}">
      <dgm:prSet/>
      <dgm:spPr/>
      <dgm:t>
        <a:bodyPr/>
        <a:lstStyle/>
        <a:p>
          <a:r>
            <a:rPr lang="en-US" dirty="0" smtClean="0"/>
            <a:t>Synchronization</a:t>
          </a:r>
          <a:endParaRPr lang="en-US" dirty="0"/>
        </a:p>
      </dgm:t>
    </dgm:pt>
    <dgm:pt modelId="{3D23CD78-8393-9C47-954F-C6BC39122D60}" type="parTrans" cxnId="{0CDE3285-9F2D-4643-8458-3A9AF96511B5}">
      <dgm:prSet/>
      <dgm:spPr/>
      <dgm:t>
        <a:bodyPr/>
        <a:lstStyle/>
        <a:p>
          <a:endParaRPr lang="en-US"/>
        </a:p>
      </dgm:t>
    </dgm:pt>
    <dgm:pt modelId="{C4CC80EC-F6D5-2D46-BFDF-79DA306C9B90}" type="sibTrans" cxnId="{0CDE3285-9F2D-4643-8458-3A9AF96511B5}">
      <dgm:prSet/>
      <dgm:spPr/>
      <dgm:t>
        <a:bodyPr/>
        <a:lstStyle/>
        <a:p>
          <a:endParaRPr lang="en-US"/>
        </a:p>
      </dgm:t>
    </dgm:pt>
    <dgm:pt modelId="{9306B4B4-65E6-DF40-B456-599703899E34}">
      <dgm:prSet/>
      <dgm:spPr/>
      <dgm:t>
        <a:bodyPr/>
        <a:lstStyle/>
        <a:p>
          <a:r>
            <a:rPr lang="en-US" dirty="0" smtClean="0"/>
            <a:t>Repository</a:t>
          </a:r>
          <a:endParaRPr lang="en-US" dirty="0"/>
        </a:p>
      </dgm:t>
    </dgm:pt>
    <dgm:pt modelId="{71CB58C4-936B-D049-A2E9-C4B7B73E6890}" type="parTrans" cxnId="{1F7D23A4-6922-B543-8E8F-AFB448895C39}">
      <dgm:prSet/>
      <dgm:spPr/>
      <dgm:t>
        <a:bodyPr/>
        <a:lstStyle/>
        <a:p>
          <a:endParaRPr lang="en-US"/>
        </a:p>
      </dgm:t>
    </dgm:pt>
    <dgm:pt modelId="{3EEF2CFD-367C-2744-8DFD-775A250493A8}" type="sibTrans" cxnId="{1F7D23A4-6922-B543-8E8F-AFB448895C39}">
      <dgm:prSet/>
      <dgm:spPr/>
      <dgm:t>
        <a:bodyPr/>
        <a:lstStyle/>
        <a:p>
          <a:endParaRPr lang="en-US"/>
        </a:p>
      </dgm:t>
    </dgm:pt>
    <dgm:pt modelId="{77D4074D-F9E1-A34E-99C5-49056AA7B28C}">
      <dgm:prSet/>
      <dgm:spPr/>
      <dgm:t>
        <a:bodyPr/>
        <a:lstStyle/>
        <a:p>
          <a:r>
            <a:rPr lang="en-US" dirty="0" smtClean="0"/>
            <a:t>Catalog</a:t>
          </a:r>
          <a:endParaRPr lang="en-US" dirty="0"/>
        </a:p>
      </dgm:t>
    </dgm:pt>
    <dgm:pt modelId="{03370819-C3E0-DD4D-8B34-B7683B2ACE0F}" type="parTrans" cxnId="{97020FE5-2A15-714D-A1C1-E55D0B7AB8A5}">
      <dgm:prSet/>
      <dgm:spPr/>
      <dgm:t>
        <a:bodyPr/>
        <a:lstStyle/>
        <a:p>
          <a:endParaRPr lang="en-US"/>
        </a:p>
      </dgm:t>
    </dgm:pt>
    <dgm:pt modelId="{F74A361C-3881-2D4B-8B91-235E2B3562B6}" type="sibTrans" cxnId="{97020FE5-2A15-714D-A1C1-E55D0B7AB8A5}">
      <dgm:prSet/>
      <dgm:spPr/>
      <dgm:t>
        <a:bodyPr/>
        <a:lstStyle/>
        <a:p>
          <a:endParaRPr lang="en-US"/>
        </a:p>
      </dgm:t>
    </dgm:pt>
    <dgm:pt modelId="{937FEA93-E764-BA45-885F-0EA4C5D464E1}">
      <dgm:prSet/>
      <dgm:spPr/>
      <dgm:t>
        <a:bodyPr/>
        <a:lstStyle/>
        <a:p>
          <a:r>
            <a:rPr lang="en-US" dirty="0" smtClean="0"/>
            <a:t>Filtering</a:t>
          </a:r>
        </a:p>
      </dgm:t>
    </dgm:pt>
    <dgm:pt modelId="{B6E8124A-2172-E240-8487-14E89AB01DA1}" type="parTrans" cxnId="{3588C6BB-576D-8B43-BF26-AA6C9795A68C}">
      <dgm:prSet/>
      <dgm:spPr/>
      <dgm:t>
        <a:bodyPr/>
        <a:lstStyle/>
        <a:p>
          <a:endParaRPr lang="en-US"/>
        </a:p>
      </dgm:t>
    </dgm:pt>
    <dgm:pt modelId="{AF9C8199-EEB2-5D42-A580-73FE811CC8D8}" type="sibTrans" cxnId="{3588C6BB-576D-8B43-BF26-AA6C9795A68C}">
      <dgm:prSet/>
      <dgm:spPr/>
      <dgm:t>
        <a:bodyPr/>
        <a:lstStyle/>
        <a:p>
          <a:endParaRPr lang="en-US"/>
        </a:p>
      </dgm:t>
    </dgm:pt>
    <dgm:pt modelId="{C9302D56-ADA1-5B4B-8F38-7A7AE888D600}">
      <dgm:prSet/>
      <dgm:spPr/>
      <dgm:t>
        <a:bodyPr/>
        <a:lstStyle/>
        <a:p>
          <a:r>
            <a:rPr lang="en-US" dirty="0" smtClean="0"/>
            <a:t>Grouping</a:t>
          </a:r>
        </a:p>
      </dgm:t>
    </dgm:pt>
    <dgm:pt modelId="{0A58B446-E530-4A46-BFD7-D05F2EA9BDB0}" type="parTrans" cxnId="{FAAF61C2-210C-0645-997A-6E7FC4D9A4CD}">
      <dgm:prSet/>
      <dgm:spPr/>
      <dgm:t>
        <a:bodyPr/>
        <a:lstStyle/>
        <a:p>
          <a:endParaRPr lang="en-US"/>
        </a:p>
      </dgm:t>
    </dgm:pt>
    <dgm:pt modelId="{C9CD00A6-D2A0-6540-A1D0-A0E9711E7381}" type="sibTrans" cxnId="{FAAF61C2-210C-0645-997A-6E7FC4D9A4CD}">
      <dgm:prSet/>
      <dgm:spPr/>
      <dgm:t>
        <a:bodyPr/>
        <a:lstStyle/>
        <a:p>
          <a:endParaRPr lang="en-US"/>
        </a:p>
      </dgm:t>
    </dgm:pt>
    <dgm:pt modelId="{631E39AE-CABD-B243-946A-6E086A9D3CA0}">
      <dgm:prSet/>
      <dgm:spPr/>
      <dgm:t>
        <a:bodyPr/>
        <a:lstStyle/>
        <a:p>
          <a:r>
            <a:rPr lang="en-US" dirty="0" smtClean="0"/>
            <a:t>Tagging</a:t>
          </a:r>
        </a:p>
      </dgm:t>
    </dgm:pt>
    <dgm:pt modelId="{02220D40-D2FF-3C46-A0C8-1F9BB1325C31}" type="parTrans" cxnId="{9DD2BF67-B95E-2846-B711-DB009951A46E}">
      <dgm:prSet/>
      <dgm:spPr/>
      <dgm:t>
        <a:bodyPr/>
        <a:lstStyle/>
        <a:p>
          <a:endParaRPr lang="en-US"/>
        </a:p>
      </dgm:t>
    </dgm:pt>
    <dgm:pt modelId="{D7A8A578-1D91-FD41-9EA6-A15706F243E6}" type="sibTrans" cxnId="{9DD2BF67-B95E-2846-B711-DB009951A46E}">
      <dgm:prSet/>
      <dgm:spPr/>
      <dgm:t>
        <a:bodyPr/>
        <a:lstStyle/>
        <a:p>
          <a:endParaRPr lang="en-US"/>
        </a:p>
      </dgm:t>
    </dgm:pt>
    <dgm:pt modelId="{97E41E04-99F4-9B40-B012-4F7BC970FD90}">
      <dgm:prSet/>
      <dgm:spPr/>
      <dgm:t>
        <a:bodyPr/>
        <a:lstStyle/>
        <a:p>
          <a:r>
            <a:rPr lang="en-US" dirty="0" smtClean="0"/>
            <a:t>Correlation</a:t>
          </a:r>
        </a:p>
      </dgm:t>
    </dgm:pt>
    <dgm:pt modelId="{B63B7953-CFC2-934A-A07C-9D43F327FBEE}" type="parTrans" cxnId="{A13D4B4C-339D-CC4C-AD7F-3A7BB8D569A0}">
      <dgm:prSet/>
      <dgm:spPr/>
      <dgm:t>
        <a:bodyPr/>
        <a:lstStyle/>
        <a:p>
          <a:endParaRPr lang="en-US"/>
        </a:p>
      </dgm:t>
    </dgm:pt>
    <dgm:pt modelId="{0EC57A2D-512A-1A46-AC52-2D483305C1AA}" type="sibTrans" cxnId="{A13D4B4C-339D-CC4C-AD7F-3A7BB8D569A0}">
      <dgm:prSet/>
      <dgm:spPr/>
      <dgm:t>
        <a:bodyPr/>
        <a:lstStyle/>
        <a:p>
          <a:endParaRPr lang="en-US"/>
        </a:p>
      </dgm:t>
    </dgm:pt>
    <dgm:pt modelId="{CE847AC6-A005-214A-80A0-512BB4009142}">
      <dgm:prSet/>
      <dgm:spPr/>
      <dgm:t>
        <a:bodyPr/>
        <a:lstStyle/>
        <a:p>
          <a:r>
            <a:rPr lang="en-US" dirty="0" smtClean="0"/>
            <a:t>Reports</a:t>
          </a:r>
        </a:p>
      </dgm:t>
    </dgm:pt>
    <dgm:pt modelId="{8A169730-702F-114C-9DB5-6DE74426F9D9}" type="parTrans" cxnId="{90F60B3A-4748-3B47-9B5C-E9033D507CF4}">
      <dgm:prSet/>
      <dgm:spPr/>
      <dgm:t>
        <a:bodyPr/>
        <a:lstStyle/>
        <a:p>
          <a:endParaRPr lang="en-US"/>
        </a:p>
      </dgm:t>
    </dgm:pt>
    <dgm:pt modelId="{BADBD665-129E-3B41-84B7-981EC3ECCC71}" type="sibTrans" cxnId="{90F60B3A-4748-3B47-9B5C-E9033D507CF4}">
      <dgm:prSet/>
      <dgm:spPr/>
      <dgm:t>
        <a:bodyPr/>
        <a:lstStyle/>
        <a:p>
          <a:endParaRPr lang="en-US"/>
        </a:p>
      </dgm:t>
    </dgm:pt>
    <dgm:pt modelId="{4DBBBC0E-8D29-084F-9CFF-B532F22C666A}">
      <dgm:prSet/>
      <dgm:spPr/>
      <dgm:t>
        <a:bodyPr/>
        <a:lstStyle/>
        <a:p>
          <a:r>
            <a:rPr lang="en-US" dirty="0" smtClean="0"/>
            <a:t>APIs</a:t>
          </a:r>
        </a:p>
      </dgm:t>
    </dgm:pt>
    <dgm:pt modelId="{F19BD356-F201-D642-9ACF-BE3602CE52DB}" type="parTrans" cxnId="{11736C1F-B903-D847-95E6-54367E20DA21}">
      <dgm:prSet/>
      <dgm:spPr/>
      <dgm:t>
        <a:bodyPr/>
        <a:lstStyle/>
        <a:p>
          <a:endParaRPr lang="en-US"/>
        </a:p>
      </dgm:t>
    </dgm:pt>
    <dgm:pt modelId="{0B98F73C-21FC-AB4B-B3A7-A9AA0BA5A49F}" type="sibTrans" cxnId="{11736C1F-B903-D847-95E6-54367E20DA21}">
      <dgm:prSet/>
      <dgm:spPr/>
      <dgm:t>
        <a:bodyPr/>
        <a:lstStyle/>
        <a:p>
          <a:endParaRPr lang="en-US"/>
        </a:p>
      </dgm:t>
    </dgm:pt>
    <dgm:pt modelId="{4C13F3A6-7B36-A54E-8E91-1A73B5D5D8A0}">
      <dgm:prSet/>
      <dgm:spPr/>
      <dgm:t>
        <a:bodyPr/>
        <a:lstStyle/>
        <a:p>
          <a:r>
            <a:rPr lang="en-US" dirty="0" smtClean="0"/>
            <a:t>Active/Passive</a:t>
          </a:r>
          <a:endParaRPr lang="en-US" dirty="0"/>
        </a:p>
      </dgm:t>
    </dgm:pt>
    <dgm:pt modelId="{B150DF41-8EF3-8D41-A937-08E71353414D}" type="parTrans" cxnId="{B70AE378-D009-884D-B39A-60E65B910123}">
      <dgm:prSet/>
      <dgm:spPr/>
      <dgm:t>
        <a:bodyPr/>
        <a:lstStyle/>
        <a:p>
          <a:endParaRPr lang="en-US"/>
        </a:p>
      </dgm:t>
    </dgm:pt>
    <dgm:pt modelId="{5A1C9DF0-CC47-D340-8F4C-D8003AEF23D5}" type="sibTrans" cxnId="{B70AE378-D009-884D-B39A-60E65B910123}">
      <dgm:prSet/>
      <dgm:spPr/>
      <dgm:t>
        <a:bodyPr/>
        <a:lstStyle/>
        <a:p>
          <a:endParaRPr lang="en-US"/>
        </a:p>
      </dgm:t>
    </dgm:pt>
    <dgm:pt modelId="{EDB21247-3661-D248-96D6-858F7D642BB1}">
      <dgm:prSet/>
      <dgm:spPr/>
      <dgm:t>
        <a:bodyPr/>
        <a:lstStyle/>
        <a:p>
          <a:r>
            <a:rPr lang="en-US" dirty="0" smtClean="0"/>
            <a:t>Aggregation</a:t>
          </a:r>
          <a:endParaRPr lang="en-US" dirty="0"/>
        </a:p>
      </dgm:t>
    </dgm:pt>
    <dgm:pt modelId="{0FF72E04-96C4-AD4C-A0D6-6BDC4981D011}" type="parTrans" cxnId="{06899E4C-4ACD-CE4E-855E-5D398730F284}">
      <dgm:prSet/>
      <dgm:spPr/>
      <dgm:t>
        <a:bodyPr/>
        <a:lstStyle/>
        <a:p>
          <a:endParaRPr lang="en-US"/>
        </a:p>
      </dgm:t>
    </dgm:pt>
    <dgm:pt modelId="{0826E968-367A-0A4F-8FB9-432F2215D30D}" type="sibTrans" cxnId="{06899E4C-4ACD-CE4E-855E-5D398730F284}">
      <dgm:prSet/>
      <dgm:spPr/>
      <dgm:t>
        <a:bodyPr/>
        <a:lstStyle/>
        <a:p>
          <a:endParaRPr lang="en-US"/>
        </a:p>
      </dgm:t>
    </dgm:pt>
    <dgm:pt modelId="{1DC62EFD-4BDD-444C-8B6D-A30F42CDA9CD}">
      <dgm:prSet/>
      <dgm:spPr/>
      <dgm:t>
        <a:bodyPr/>
        <a:lstStyle/>
        <a:p>
          <a:r>
            <a:rPr lang="en-US" dirty="0" smtClean="0"/>
            <a:t>Sensors</a:t>
          </a:r>
          <a:endParaRPr lang="en-US" dirty="0"/>
        </a:p>
      </dgm:t>
    </dgm:pt>
    <dgm:pt modelId="{1CA26B6C-616B-584C-8A1D-7792C53E19D5}" type="parTrans" cxnId="{3F968DDE-0019-424C-8C01-8AFD80ABA8A2}">
      <dgm:prSet/>
      <dgm:spPr/>
      <dgm:t>
        <a:bodyPr/>
        <a:lstStyle/>
        <a:p>
          <a:endParaRPr lang="en-US"/>
        </a:p>
      </dgm:t>
    </dgm:pt>
    <dgm:pt modelId="{F35156BB-C64B-BA4A-BDE5-3FA881763B11}" type="sibTrans" cxnId="{3F968DDE-0019-424C-8C01-8AFD80ABA8A2}">
      <dgm:prSet/>
      <dgm:spPr/>
      <dgm:t>
        <a:bodyPr/>
        <a:lstStyle/>
        <a:p>
          <a:endParaRPr lang="en-US"/>
        </a:p>
      </dgm:t>
    </dgm:pt>
    <dgm:pt modelId="{6FAEE7D9-85F7-3D49-820E-AA88D0EB64B9}">
      <dgm:prSet/>
      <dgm:spPr/>
      <dgm:t>
        <a:bodyPr/>
        <a:lstStyle/>
        <a:p>
          <a:r>
            <a:rPr lang="en-US" dirty="0" smtClean="0"/>
            <a:t>Alarms</a:t>
          </a:r>
        </a:p>
      </dgm:t>
    </dgm:pt>
    <dgm:pt modelId="{34B00B67-A173-FF4C-A559-7D989E19F5AB}" type="parTrans" cxnId="{7C2B27C8-98A2-BA42-9E42-D2EA12970424}">
      <dgm:prSet/>
      <dgm:spPr/>
      <dgm:t>
        <a:bodyPr/>
        <a:lstStyle/>
        <a:p>
          <a:endParaRPr lang="en-US"/>
        </a:p>
      </dgm:t>
    </dgm:pt>
    <dgm:pt modelId="{DE378307-C06E-D54C-A8CE-DAF942F02FFA}" type="sibTrans" cxnId="{7C2B27C8-98A2-BA42-9E42-D2EA12970424}">
      <dgm:prSet/>
      <dgm:spPr/>
      <dgm:t>
        <a:bodyPr/>
        <a:lstStyle/>
        <a:p>
          <a:endParaRPr lang="en-US"/>
        </a:p>
      </dgm:t>
    </dgm:pt>
    <dgm:pt modelId="{181902E5-D80A-F343-8627-F6831AFAB760}">
      <dgm:prSet/>
      <dgm:spPr/>
      <dgm:t>
        <a:bodyPr/>
        <a:lstStyle/>
        <a:p>
          <a:r>
            <a:rPr lang="en-US" dirty="0" smtClean="0"/>
            <a:t>Notifications</a:t>
          </a:r>
        </a:p>
      </dgm:t>
    </dgm:pt>
    <dgm:pt modelId="{EB2534E9-B152-8145-B2AF-9ECABA11BC04}" type="parTrans" cxnId="{98AF8319-CC2D-4D44-9CA6-2014E17D3C71}">
      <dgm:prSet/>
      <dgm:spPr/>
      <dgm:t>
        <a:bodyPr/>
        <a:lstStyle/>
        <a:p>
          <a:endParaRPr lang="en-US"/>
        </a:p>
      </dgm:t>
    </dgm:pt>
    <dgm:pt modelId="{FA861D6F-50A7-4249-8B04-ACB4F5C84CB8}" type="sibTrans" cxnId="{98AF8319-CC2D-4D44-9CA6-2014E17D3C71}">
      <dgm:prSet/>
      <dgm:spPr/>
      <dgm:t>
        <a:bodyPr/>
        <a:lstStyle/>
        <a:p>
          <a:endParaRPr lang="en-US"/>
        </a:p>
      </dgm:t>
    </dgm:pt>
    <dgm:pt modelId="{E2A6DCFA-9B07-8A45-84A3-364F74284D33}">
      <dgm:prSet/>
      <dgm:spPr/>
      <dgm:t>
        <a:bodyPr/>
        <a:lstStyle/>
        <a:p>
          <a:r>
            <a:rPr lang="en-US" dirty="0" smtClean="0"/>
            <a:t>Tests</a:t>
          </a:r>
          <a:endParaRPr lang="en-US" dirty="0"/>
        </a:p>
      </dgm:t>
    </dgm:pt>
    <dgm:pt modelId="{A8513754-B268-FA47-9751-C76DE1BEF790}" type="parTrans" cxnId="{616EE45A-9407-454A-8B93-DE7EB0F3E1BC}">
      <dgm:prSet/>
      <dgm:spPr/>
      <dgm:t>
        <a:bodyPr/>
        <a:lstStyle/>
        <a:p>
          <a:endParaRPr lang="en-US"/>
        </a:p>
      </dgm:t>
    </dgm:pt>
    <dgm:pt modelId="{586797CA-A914-9447-AD75-AA85E159C0A1}" type="sibTrans" cxnId="{616EE45A-9407-454A-8B93-DE7EB0F3E1BC}">
      <dgm:prSet/>
      <dgm:spPr/>
      <dgm:t>
        <a:bodyPr/>
        <a:lstStyle/>
        <a:p>
          <a:endParaRPr lang="en-US"/>
        </a:p>
      </dgm:t>
    </dgm:pt>
    <dgm:pt modelId="{80021BAF-1A4B-644E-B4E7-BED3D866F1D6}" type="pres">
      <dgm:prSet presAssocID="{2D33F432-FC4E-C647-9F8F-D2EA020EF19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1B6F95-FBC0-0E4D-8BC5-D4896CC6D143}" type="pres">
      <dgm:prSet presAssocID="{2D33F432-FC4E-C647-9F8F-D2EA020EF19E}" presName="arrow" presStyleLbl="bgShp" presStyleIdx="0" presStyleCnt="1"/>
      <dgm:spPr/>
    </dgm:pt>
    <dgm:pt modelId="{16F1C1F4-0C92-9349-8304-8E6160741770}" type="pres">
      <dgm:prSet presAssocID="{2D33F432-FC4E-C647-9F8F-D2EA020EF19E}" presName="linearProcess" presStyleCnt="0"/>
      <dgm:spPr/>
    </dgm:pt>
    <dgm:pt modelId="{88733476-0798-8145-A3D2-793FEEE8150F}" type="pres">
      <dgm:prSet presAssocID="{66B38BC6-B3A2-1349-B480-041E04AAD8B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6823F-91C3-E04B-894D-837DD60C935A}" type="pres">
      <dgm:prSet presAssocID="{9760A555-5411-F84F-B13C-CF2C2A11D4F9}" presName="sibTrans" presStyleCnt="0"/>
      <dgm:spPr/>
    </dgm:pt>
    <dgm:pt modelId="{791B5233-0F11-014D-AB44-008A2E2F780B}" type="pres">
      <dgm:prSet presAssocID="{EDB21247-3661-D248-96D6-858F7D642BB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8D85B-7F7A-0F48-8B77-B394FB4F55E9}" type="pres">
      <dgm:prSet presAssocID="{0826E968-367A-0A4F-8FB9-432F2215D30D}" presName="sibTrans" presStyleCnt="0"/>
      <dgm:spPr/>
    </dgm:pt>
    <dgm:pt modelId="{C92FA107-D063-AF41-B4A8-609C4A92D74C}" type="pres">
      <dgm:prSet presAssocID="{D986DFFF-B74D-4B49-882F-390C2091085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EA0A-0CC1-5644-A170-06084C2E7B20}" type="pres">
      <dgm:prSet presAssocID="{E15361A7-213B-C84E-B203-8D3501B9902B}" presName="sibTrans" presStyleCnt="0"/>
      <dgm:spPr/>
    </dgm:pt>
    <dgm:pt modelId="{316694DF-EFC3-D047-87A8-401D8816D20A}" type="pres">
      <dgm:prSet presAssocID="{FEA354E7-583D-3949-98B5-E8B56C1E086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FB9A0B-F635-EA46-8549-12BE45EB272F}" type="presOf" srcId="{77D4074D-F9E1-A34E-99C5-49056AA7B28C}" destId="{791B5233-0F11-014D-AB44-008A2E2F780B}" srcOrd="0" destOrd="4" presId="urn:microsoft.com/office/officeart/2005/8/layout/hProcess9"/>
    <dgm:cxn modelId="{CF50D40C-D155-D04E-A769-1D282195438F}" type="presOf" srcId="{FEA354E7-583D-3949-98B5-E8B56C1E0864}" destId="{316694DF-EFC3-D047-87A8-401D8816D20A}" srcOrd="0" destOrd="0" presId="urn:microsoft.com/office/officeart/2005/8/layout/hProcess9"/>
    <dgm:cxn modelId="{B70AE378-D009-884D-B39A-60E65B910123}" srcId="{66B38BC6-B3A2-1349-B480-041E04AAD8BB}" destId="{4C13F3A6-7B36-A54E-8E91-1A73B5D5D8A0}" srcOrd="3" destOrd="0" parTransId="{B150DF41-8EF3-8D41-A937-08E71353414D}" sibTransId="{5A1C9DF0-CC47-D340-8F4C-D8003AEF23D5}"/>
    <dgm:cxn modelId="{FAAF61C2-210C-0645-997A-6E7FC4D9A4CD}" srcId="{D986DFFF-B74D-4B49-882F-390C20910855}" destId="{C9302D56-ADA1-5B4B-8F38-7A7AE888D600}" srcOrd="2" destOrd="0" parTransId="{0A58B446-E530-4A46-BFD7-D05F2EA9BDB0}" sibTransId="{C9CD00A6-D2A0-6540-A1D0-A0E9711E7381}"/>
    <dgm:cxn modelId="{1F7D23A4-6922-B543-8E8F-AFB448895C39}" srcId="{EDB21247-3661-D248-96D6-858F7D642BB1}" destId="{9306B4B4-65E6-DF40-B456-599703899E34}" srcOrd="2" destOrd="0" parTransId="{71CB58C4-936B-D049-A2E9-C4B7B73E6890}" sibTransId="{3EEF2CFD-367C-2744-8DFD-775A250493A8}"/>
    <dgm:cxn modelId="{E2576916-C75A-264B-BB01-AC8780DA750A}" type="presOf" srcId="{CE847AC6-A005-214A-80A0-512BB4009142}" destId="{316694DF-EFC3-D047-87A8-401D8816D20A}" srcOrd="0" destOrd="3" presId="urn:microsoft.com/office/officeart/2005/8/layout/hProcess9"/>
    <dgm:cxn modelId="{5350E8B5-EE63-B540-B001-F0CDCAEC3183}" srcId="{2D33F432-FC4E-C647-9F8F-D2EA020EF19E}" destId="{FEA354E7-583D-3949-98B5-E8B56C1E0864}" srcOrd="3" destOrd="0" parTransId="{BD8D5139-8D88-5847-B79F-755BFE79A7D6}" sibTransId="{BDB338BF-5CCD-B545-AFCA-EE11B7A0FA52}"/>
    <dgm:cxn modelId="{616EE45A-9407-454A-8B93-DE7EB0F3E1BC}" srcId="{66B38BC6-B3A2-1349-B480-041E04AAD8BB}" destId="{E2A6DCFA-9B07-8A45-84A3-364F74284D33}" srcOrd="1" destOrd="0" parTransId="{A8513754-B268-FA47-9751-C76DE1BEF790}" sibTransId="{586797CA-A914-9447-AD75-AA85E159C0A1}"/>
    <dgm:cxn modelId="{98AF8319-CC2D-4D44-9CA6-2014E17D3C71}" srcId="{FEA354E7-583D-3949-98B5-E8B56C1E0864}" destId="{181902E5-D80A-F343-8627-F6831AFAB760}" srcOrd="1" destOrd="0" parTransId="{EB2534E9-B152-8145-B2AF-9ECABA11BC04}" sibTransId="{FA861D6F-50A7-4249-8B04-ACB4F5C84CB8}"/>
    <dgm:cxn modelId="{60FB88CB-E5A0-524C-A46F-226F45BFA2ED}" type="presOf" srcId="{B44DC100-F626-964C-8533-8F8931ED902B}" destId="{C92FA107-D063-AF41-B4A8-609C4A92D74C}" srcOrd="0" destOrd="1" presId="urn:microsoft.com/office/officeart/2005/8/layout/hProcess9"/>
    <dgm:cxn modelId="{9DD2BF67-B95E-2846-B711-DB009951A46E}" srcId="{D986DFFF-B74D-4B49-882F-390C20910855}" destId="{631E39AE-CABD-B243-946A-6E086A9D3CA0}" srcOrd="3" destOrd="0" parTransId="{02220D40-D2FF-3C46-A0C8-1F9BB1325C31}" sibTransId="{D7A8A578-1D91-FD41-9EA6-A15706F243E6}"/>
    <dgm:cxn modelId="{F6937C00-E749-AA44-9FFE-A416185954ED}" srcId="{2D33F432-FC4E-C647-9F8F-D2EA020EF19E}" destId="{D986DFFF-B74D-4B49-882F-390C20910855}" srcOrd="2" destOrd="0" parTransId="{C12A5DD9-C6A6-9341-A1ED-1B254CB7000E}" sibTransId="{E15361A7-213B-C84E-B203-8D3501B9902B}"/>
    <dgm:cxn modelId="{578C2B14-21EC-A140-971E-D8CC1D8DFB18}" type="presOf" srcId="{6FAEE7D9-85F7-3D49-820E-AA88D0EB64B9}" destId="{316694DF-EFC3-D047-87A8-401D8816D20A}" srcOrd="0" destOrd="1" presId="urn:microsoft.com/office/officeart/2005/8/layout/hProcess9"/>
    <dgm:cxn modelId="{3F968DDE-0019-424C-8C01-8AFD80ABA8A2}" srcId="{66B38BC6-B3A2-1349-B480-041E04AAD8BB}" destId="{1DC62EFD-4BDD-444C-8B6D-A30F42CDA9CD}" srcOrd="2" destOrd="0" parTransId="{1CA26B6C-616B-584C-8A1D-7792C53E19D5}" sibTransId="{F35156BB-C64B-BA4A-BDE5-3FA881763B11}"/>
    <dgm:cxn modelId="{0CDE3285-9F2D-4643-8458-3A9AF96511B5}" srcId="{EDB21247-3661-D248-96D6-858F7D642BB1}" destId="{23AD19A9-EBDE-D549-8643-A2BAAB5282D9}" srcOrd="1" destOrd="0" parTransId="{3D23CD78-8393-9C47-954F-C6BC39122D60}" sibTransId="{C4CC80EC-F6D5-2D46-BFDF-79DA306C9B90}"/>
    <dgm:cxn modelId="{E8E55B02-A423-7A42-8085-E1A13D70104C}" type="presOf" srcId="{9F47E114-A1F4-6C4B-80CF-0D34D41FE10A}" destId="{88733476-0798-8145-A3D2-793FEEE8150F}" srcOrd="0" destOrd="5" presId="urn:microsoft.com/office/officeart/2005/8/layout/hProcess9"/>
    <dgm:cxn modelId="{0A093E5A-3C18-D049-93E7-F8E95E3D4617}" srcId="{66B38BC6-B3A2-1349-B480-041E04AAD8BB}" destId="{9F47E114-A1F4-6C4B-80CF-0D34D41FE10A}" srcOrd="4" destOrd="0" parTransId="{21150F5B-79C8-9642-9121-5B35BA11F78A}" sibTransId="{54EF8429-344C-9A40-AF09-FBEE0378FAC7}"/>
    <dgm:cxn modelId="{C384790F-FA2D-8344-A880-75F28E84FF3E}" type="presOf" srcId="{E2A6DCFA-9B07-8A45-84A3-364F74284D33}" destId="{88733476-0798-8145-A3D2-793FEEE8150F}" srcOrd="0" destOrd="2" presId="urn:microsoft.com/office/officeart/2005/8/layout/hProcess9"/>
    <dgm:cxn modelId="{CA6521DE-A4FE-CB4E-8DF3-5F3E91842EC2}" type="presOf" srcId="{631E39AE-CABD-B243-946A-6E086A9D3CA0}" destId="{C92FA107-D063-AF41-B4A8-609C4A92D74C}" srcOrd="0" destOrd="4" presId="urn:microsoft.com/office/officeart/2005/8/layout/hProcess9"/>
    <dgm:cxn modelId="{D9EE486A-26B3-C84B-BBE9-4EB0E77BC47D}" srcId="{D986DFFF-B74D-4B49-882F-390C20910855}" destId="{B44DC100-F626-964C-8533-8F8931ED902B}" srcOrd="0" destOrd="0" parTransId="{0E9A5DE2-C6F7-054C-8A0C-6365B1D6DF05}" sibTransId="{C9B50A88-B793-A74B-973D-9A790ECB6CB2}"/>
    <dgm:cxn modelId="{06899E4C-4ACD-CE4E-855E-5D398730F284}" srcId="{2D33F432-FC4E-C647-9F8F-D2EA020EF19E}" destId="{EDB21247-3661-D248-96D6-858F7D642BB1}" srcOrd="1" destOrd="0" parTransId="{0FF72E04-96C4-AD4C-A0D6-6BDC4981D011}" sibTransId="{0826E968-367A-0A4F-8FB9-432F2215D30D}"/>
    <dgm:cxn modelId="{A09DF38D-5C8F-FF45-A24E-10BAB3B2EB57}" type="presOf" srcId="{0A457A0E-AE00-174B-A356-0E5F055BCC19}" destId="{791B5233-0F11-014D-AB44-008A2E2F780B}" srcOrd="0" destOrd="1" presId="urn:microsoft.com/office/officeart/2005/8/layout/hProcess9"/>
    <dgm:cxn modelId="{90F60B3A-4748-3B47-9B5C-E9033D507CF4}" srcId="{FEA354E7-583D-3949-98B5-E8B56C1E0864}" destId="{CE847AC6-A005-214A-80A0-512BB4009142}" srcOrd="2" destOrd="0" parTransId="{8A169730-702F-114C-9DB5-6DE74426F9D9}" sibTransId="{BADBD665-129E-3B41-84B7-981EC3ECCC71}"/>
    <dgm:cxn modelId="{7C2B27C8-98A2-BA42-9E42-D2EA12970424}" srcId="{FEA354E7-583D-3949-98B5-E8B56C1E0864}" destId="{6FAEE7D9-85F7-3D49-820E-AA88D0EB64B9}" srcOrd="0" destOrd="0" parTransId="{34B00B67-A173-FF4C-A559-7D989E19F5AB}" sibTransId="{DE378307-C06E-D54C-A8CE-DAF942F02FFA}"/>
    <dgm:cxn modelId="{546D2160-0CDE-774A-AE43-817D48EBEF90}" type="presOf" srcId="{23AD19A9-EBDE-D549-8643-A2BAAB5282D9}" destId="{791B5233-0F11-014D-AB44-008A2E2F780B}" srcOrd="0" destOrd="2" presId="urn:microsoft.com/office/officeart/2005/8/layout/hProcess9"/>
    <dgm:cxn modelId="{3D6A1717-972F-C840-877D-7BF00667FA42}" type="presOf" srcId="{C9302D56-ADA1-5B4B-8F38-7A7AE888D600}" destId="{C92FA107-D063-AF41-B4A8-609C4A92D74C}" srcOrd="0" destOrd="3" presId="urn:microsoft.com/office/officeart/2005/8/layout/hProcess9"/>
    <dgm:cxn modelId="{A13D4B4C-339D-CC4C-AD7F-3A7BB8D569A0}" srcId="{D986DFFF-B74D-4B49-882F-390C20910855}" destId="{97E41E04-99F4-9B40-B012-4F7BC970FD90}" srcOrd="4" destOrd="0" parTransId="{B63B7953-CFC2-934A-A07C-9D43F327FBEE}" sibTransId="{0EC57A2D-512A-1A46-AC52-2D483305C1AA}"/>
    <dgm:cxn modelId="{3588C6BB-576D-8B43-BF26-AA6C9795A68C}" srcId="{D986DFFF-B74D-4B49-882F-390C20910855}" destId="{937FEA93-E764-BA45-885F-0EA4C5D464E1}" srcOrd="1" destOrd="0" parTransId="{B6E8124A-2172-E240-8487-14E89AB01DA1}" sibTransId="{AF9C8199-EEB2-5D42-A580-73FE811CC8D8}"/>
    <dgm:cxn modelId="{11736C1F-B903-D847-95E6-54367E20DA21}" srcId="{FEA354E7-583D-3949-98B5-E8B56C1E0864}" destId="{4DBBBC0E-8D29-084F-9CFF-B532F22C666A}" srcOrd="4" destOrd="0" parTransId="{F19BD356-F201-D642-9ACF-BE3602CE52DB}" sibTransId="{0B98F73C-21FC-AB4B-B3A7-A9AA0BA5A49F}"/>
    <dgm:cxn modelId="{DA088692-B2B6-A34C-97D1-F35D81A31B90}" type="presOf" srcId="{2D33F432-FC4E-C647-9F8F-D2EA020EF19E}" destId="{80021BAF-1A4B-644E-B4E7-BED3D866F1D6}" srcOrd="0" destOrd="0" presId="urn:microsoft.com/office/officeart/2005/8/layout/hProcess9"/>
    <dgm:cxn modelId="{055343FA-A9A2-9341-A2FD-8FBE0227450C}" type="presOf" srcId="{D986DFFF-B74D-4B49-882F-390C20910855}" destId="{C92FA107-D063-AF41-B4A8-609C4A92D74C}" srcOrd="0" destOrd="0" presId="urn:microsoft.com/office/officeart/2005/8/layout/hProcess9"/>
    <dgm:cxn modelId="{BF86A975-6AA5-1B4D-9C5B-D6352B4E63AC}" type="presOf" srcId="{66B38BC6-B3A2-1349-B480-041E04AAD8BB}" destId="{88733476-0798-8145-A3D2-793FEEE8150F}" srcOrd="0" destOrd="0" presId="urn:microsoft.com/office/officeart/2005/8/layout/hProcess9"/>
    <dgm:cxn modelId="{A3B6AD4F-6643-5A4D-98E8-EAE1409467AD}" srcId="{2D33F432-FC4E-C647-9F8F-D2EA020EF19E}" destId="{66B38BC6-B3A2-1349-B480-041E04AAD8BB}" srcOrd="0" destOrd="0" parTransId="{59E9DA56-2953-F942-BE26-CE2EA078C0E6}" sibTransId="{9760A555-5411-F84F-B13C-CF2C2A11D4F9}"/>
    <dgm:cxn modelId="{97020FE5-2A15-714D-A1C1-E55D0B7AB8A5}" srcId="{EDB21247-3661-D248-96D6-858F7D642BB1}" destId="{77D4074D-F9E1-A34E-99C5-49056AA7B28C}" srcOrd="3" destOrd="0" parTransId="{03370819-C3E0-DD4D-8B34-B7683B2ACE0F}" sibTransId="{F74A361C-3881-2D4B-8B91-235E2B3562B6}"/>
    <dgm:cxn modelId="{2389B10D-535A-414B-BD77-DA94FC8A9AED}" type="presOf" srcId="{4DBBBC0E-8D29-084F-9CFF-B532F22C666A}" destId="{316694DF-EFC3-D047-87A8-401D8816D20A}" srcOrd="0" destOrd="5" presId="urn:microsoft.com/office/officeart/2005/8/layout/hProcess9"/>
    <dgm:cxn modelId="{70380231-B68F-ED44-8ECE-D1012A7B8731}" srcId="{EDB21247-3661-D248-96D6-858F7D642BB1}" destId="{0A457A0E-AE00-174B-A356-0E5F055BCC19}" srcOrd="0" destOrd="0" parTransId="{8CBD1996-66E8-C64E-AC9A-C094BEF6BCCE}" sibTransId="{59E1F4D0-385B-4C47-B490-6FD23E86DFC3}"/>
    <dgm:cxn modelId="{94A601A0-58A0-0D4F-9899-85D7A4DAEAF5}" type="presOf" srcId="{02C7B24C-AC95-2F40-A77F-501458B6CD47}" destId="{316694DF-EFC3-D047-87A8-401D8816D20A}" srcOrd="0" destOrd="4" presId="urn:microsoft.com/office/officeart/2005/8/layout/hProcess9"/>
    <dgm:cxn modelId="{B768FC5B-2C03-2C49-9269-1EC3591EE1B7}" type="presOf" srcId="{EDB21247-3661-D248-96D6-858F7D642BB1}" destId="{791B5233-0F11-014D-AB44-008A2E2F780B}" srcOrd="0" destOrd="0" presId="urn:microsoft.com/office/officeart/2005/8/layout/hProcess9"/>
    <dgm:cxn modelId="{80A1FD0E-050A-034A-90CC-B1DC963A3E4B}" type="presOf" srcId="{181902E5-D80A-F343-8627-F6831AFAB760}" destId="{316694DF-EFC3-D047-87A8-401D8816D20A}" srcOrd="0" destOrd="2" presId="urn:microsoft.com/office/officeart/2005/8/layout/hProcess9"/>
    <dgm:cxn modelId="{5EB8989A-E9AF-764E-A0DC-C69A68FB2430}" srcId="{66B38BC6-B3A2-1349-B480-041E04AAD8BB}" destId="{E7311DB8-3BAB-ED44-9912-08A62936F065}" srcOrd="0" destOrd="0" parTransId="{13A28D2B-B68C-9A4B-AF32-2E569641524C}" sibTransId="{E2FF30C7-3F9E-D34A-A7E3-19815CAD5FAA}"/>
    <dgm:cxn modelId="{FC492A1E-90C0-AF44-8C5A-CC099A000471}" srcId="{FEA354E7-583D-3949-98B5-E8B56C1E0864}" destId="{02C7B24C-AC95-2F40-A77F-501458B6CD47}" srcOrd="3" destOrd="0" parTransId="{E3199D16-89EE-334F-B97A-3EC93EACB15B}" sibTransId="{4AC09BA3-B0AE-4D49-816A-606CA2FACB6D}"/>
    <dgm:cxn modelId="{58354C76-7650-5441-854B-2667BE08714A}" type="presOf" srcId="{1DC62EFD-4BDD-444C-8B6D-A30F42CDA9CD}" destId="{88733476-0798-8145-A3D2-793FEEE8150F}" srcOrd="0" destOrd="3" presId="urn:microsoft.com/office/officeart/2005/8/layout/hProcess9"/>
    <dgm:cxn modelId="{50812B8D-52C0-3F4E-A515-82C7997A8AAA}" type="presOf" srcId="{9306B4B4-65E6-DF40-B456-599703899E34}" destId="{791B5233-0F11-014D-AB44-008A2E2F780B}" srcOrd="0" destOrd="3" presId="urn:microsoft.com/office/officeart/2005/8/layout/hProcess9"/>
    <dgm:cxn modelId="{847E3761-11AA-8743-A823-59CC9FAB7A1F}" type="presOf" srcId="{937FEA93-E764-BA45-885F-0EA4C5D464E1}" destId="{C92FA107-D063-AF41-B4A8-609C4A92D74C}" srcOrd="0" destOrd="2" presId="urn:microsoft.com/office/officeart/2005/8/layout/hProcess9"/>
    <dgm:cxn modelId="{E707F25C-858A-AF4D-9599-076DED3090D1}" type="presOf" srcId="{E7311DB8-3BAB-ED44-9912-08A62936F065}" destId="{88733476-0798-8145-A3D2-793FEEE8150F}" srcOrd="0" destOrd="1" presId="urn:microsoft.com/office/officeart/2005/8/layout/hProcess9"/>
    <dgm:cxn modelId="{35A30C1E-78D1-924B-AD42-4457CDFCBFEF}" type="presOf" srcId="{97E41E04-99F4-9B40-B012-4F7BC970FD90}" destId="{C92FA107-D063-AF41-B4A8-609C4A92D74C}" srcOrd="0" destOrd="5" presId="urn:microsoft.com/office/officeart/2005/8/layout/hProcess9"/>
    <dgm:cxn modelId="{41C85CBF-2089-D341-AEE1-EF5FD3FD3401}" type="presOf" srcId="{4C13F3A6-7B36-A54E-8E91-1A73B5D5D8A0}" destId="{88733476-0798-8145-A3D2-793FEEE8150F}" srcOrd="0" destOrd="4" presId="urn:microsoft.com/office/officeart/2005/8/layout/hProcess9"/>
    <dgm:cxn modelId="{C4E4B32C-F376-A94E-8348-0A63B1D0181C}" type="presParOf" srcId="{80021BAF-1A4B-644E-B4E7-BED3D866F1D6}" destId="{401B6F95-FBC0-0E4D-8BC5-D4896CC6D143}" srcOrd="0" destOrd="0" presId="urn:microsoft.com/office/officeart/2005/8/layout/hProcess9"/>
    <dgm:cxn modelId="{FB9FDE50-649F-ED4A-B357-7273DE1978A2}" type="presParOf" srcId="{80021BAF-1A4B-644E-B4E7-BED3D866F1D6}" destId="{16F1C1F4-0C92-9349-8304-8E6160741770}" srcOrd="1" destOrd="0" presId="urn:microsoft.com/office/officeart/2005/8/layout/hProcess9"/>
    <dgm:cxn modelId="{07C2D725-E054-D440-AE58-8046D02320FF}" type="presParOf" srcId="{16F1C1F4-0C92-9349-8304-8E6160741770}" destId="{88733476-0798-8145-A3D2-793FEEE8150F}" srcOrd="0" destOrd="0" presId="urn:microsoft.com/office/officeart/2005/8/layout/hProcess9"/>
    <dgm:cxn modelId="{9E4CA7B3-DC23-444B-82CB-01FFF1A67106}" type="presParOf" srcId="{16F1C1F4-0C92-9349-8304-8E6160741770}" destId="{A6C6823F-91C3-E04B-894D-837DD60C935A}" srcOrd="1" destOrd="0" presId="urn:microsoft.com/office/officeart/2005/8/layout/hProcess9"/>
    <dgm:cxn modelId="{899CFBD2-FFB6-574E-BF03-B28230AF60D1}" type="presParOf" srcId="{16F1C1F4-0C92-9349-8304-8E6160741770}" destId="{791B5233-0F11-014D-AB44-008A2E2F780B}" srcOrd="2" destOrd="0" presId="urn:microsoft.com/office/officeart/2005/8/layout/hProcess9"/>
    <dgm:cxn modelId="{30386B75-7062-5D4F-A61B-07FD1EBC6AE4}" type="presParOf" srcId="{16F1C1F4-0C92-9349-8304-8E6160741770}" destId="{FA18D85B-7F7A-0F48-8B77-B394FB4F55E9}" srcOrd="3" destOrd="0" presId="urn:microsoft.com/office/officeart/2005/8/layout/hProcess9"/>
    <dgm:cxn modelId="{E34BCC87-CE70-9D4D-A4F9-276F4796847A}" type="presParOf" srcId="{16F1C1F4-0C92-9349-8304-8E6160741770}" destId="{C92FA107-D063-AF41-B4A8-609C4A92D74C}" srcOrd="4" destOrd="0" presId="urn:microsoft.com/office/officeart/2005/8/layout/hProcess9"/>
    <dgm:cxn modelId="{39808713-A072-984D-A7F7-E4D7424C45C7}" type="presParOf" srcId="{16F1C1F4-0C92-9349-8304-8E6160741770}" destId="{B17EEA0A-0CC1-5644-A170-06084C2E7B20}" srcOrd="5" destOrd="0" presId="urn:microsoft.com/office/officeart/2005/8/layout/hProcess9"/>
    <dgm:cxn modelId="{7458CC54-940F-9341-98EC-B08E38D0D53D}" type="presParOf" srcId="{16F1C1F4-0C92-9349-8304-8E6160741770}" destId="{316694DF-EFC3-D047-87A8-401D8816D20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B88D6-3C0E-5243-9F52-32D7DAD60F63}">
      <dsp:nvSpPr>
        <dsp:cNvPr id="0" name=""/>
        <dsp:cNvSpPr/>
      </dsp:nvSpPr>
      <dsp:spPr>
        <a:xfrm>
          <a:off x="3036" y="1158657"/>
          <a:ext cx="1826046" cy="6846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charset="0"/>
            </a:rPr>
            <a:t>Monitored Elements</a:t>
          </a:r>
          <a:endParaRPr lang="en-US" sz="1900" kern="1200" dirty="0"/>
        </a:p>
      </dsp:txBody>
      <dsp:txXfrm>
        <a:off x="3036" y="1158657"/>
        <a:ext cx="1826046" cy="684614"/>
      </dsp:txXfrm>
    </dsp:sp>
    <dsp:sp modelId="{293CBF61-023A-7E4F-AB70-231043FE844B}">
      <dsp:nvSpPr>
        <dsp:cNvPr id="0" name=""/>
        <dsp:cNvSpPr/>
      </dsp:nvSpPr>
      <dsp:spPr>
        <a:xfrm>
          <a:off x="3036" y="1843272"/>
          <a:ext cx="1826046" cy="1773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Services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Nodes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Network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…</a:t>
          </a:r>
        </a:p>
      </dsp:txBody>
      <dsp:txXfrm>
        <a:off x="3036" y="1843272"/>
        <a:ext cx="1826046" cy="1773269"/>
      </dsp:txXfrm>
    </dsp:sp>
    <dsp:sp modelId="{D668EB6B-8A3C-4D48-9BE8-9856006C47D7}">
      <dsp:nvSpPr>
        <dsp:cNvPr id="0" name=""/>
        <dsp:cNvSpPr/>
      </dsp:nvSpPr>
      <dsp:spPr>
        <a:xfrm>
          <a:off x="2084730" y="1158657"/>
          <a:ext cx="1826046" cy="6846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charset="0"/>
            </a:rPr>
            <a:t>Monitoring Code</a:t>
          </a:r>
          <a:endParaRPr lang="en-US" sz="1900" kern="1200" dirty="0">
            <a:latin typeface="Arial" charset="0"/>
          </a:endParaRPr>
        </a:p>
      </dsp:txBody>
      <dsp:txXfrm>
        <a:off x="2084730" y="1158657"/>
        <a:ext cx="1826046" cy="684614"/>
      </dsp:txXfrm>
    </dsp:sp>
    <dsp:sp modelId="{9FC21D92-F3D6-324D-BF51-9AAC61ECAD83}">
      <dsp:nvSpPr>
        <dsp:cNvPr id="0" name=""/>
        <dsp:cNvSpPr/>
      </dsp:nvSpPr>
      <dsp:spPr>
        <a:xfrm>
          <a:off x="2084730" y="1843272"/>
          <a:ext cx="1826046" cy="1773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Probes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Tests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Sensors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Agents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…</a:t>
          </a:r>
        </a:p>
      </dsp:txBody>
      <dsp:txXfrm>
        <a:off x="2084730" y="1843272"/>
        <a:ext cx="1826046" cy="1773269"/>
      </dsp:txXfrm>
    </dsp:sp>
    <dsp:sp modelId="{F68D4D9C-A029-9946-9DDD-D9553DAE9EF3}">
      <dsp:nvSpPr>
        <dsp:cNvPr id="0" name=""/>
        <dsp:cNvSpPr/>
      </dsp:nvSpPr>
      <dsp:spPr>
        <a:xfrm>
          <a:off x="4166423" y="1158657"/>
          <a:ext cx="1826046" cy="6846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charset="0"/>
            </a:rPr>
            <a:t>Monitoring Tasks</a:t>
          </a:r>
        </a:p>
      </dsp:txBody>
      <dsp:txXfrm>
        <a:off x="4166423" y="1158657"/>
        <a:ext cx="1826046" cy="684614"/>
      </dsp:txXfrm>
    </dsp:sp>
    <dsp:sp modelId="{28DF9760-67F8-9E43-A2F1-E0B2A9534B93}">
      <dsp:nvSpPr>
        <dsp:cNvPr id="0" name=""/>
        <dsp:cNvSpPr/>
      </dsp:nvSpPr>
      <dsp:spPr>
        <a:xfrm>
          <a:off x="4166423" y="1843272"/>
          <a:ext cx="1826046" cy="1773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Aggregation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Collection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Reporting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Probation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…</a:t>
          </a:r>
        </a:p>
      </dsp:txBody>
      <dsp:txXfrm>
        <a:off x="4166423" y="1843272"/>
        <a:ext cx="1826046" cy="1773269"/>
      </dsp:txXfrm>
    </dsp:sp>
    <dsp:sp modelId="{70711AF9-078E-604D-8828-1D9C9A7C1C24}">
      <dsp:nvSpPr>
        <dsp:cNvPr id="0" name=""/>
        <dsp:cNvSpPr/>
      </dsp:nvSpPr>
      <dsp:spPr>
        <a:xfrm>
          <a:off x="6248116" y="1158657"/>
          <a:ext cx="1826046" cy="6846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Arial" charset="0"/>
            </a:rPr>
            <a:t>Monitoring Outputs</a:t>
          </a:r>
          <a:endParaRPr lang="en-US" sz="1900" kern="1200" dirty="0">
            <a:latin typeface="Arial" charset="0"/>
          </a:endParaRPr>
        </a:p>
      </dsp:txBody>
      <dsp:txXfrm>
        <a:off x="6248116" y="1158657"/>
        <a:ext cx="1826046" cy="684614"/>
      </dsp:txXfrm>
    </dsp:sp>
    <dsp:sp modelId="{16A10F6C-8779-C648-9882-2A5FA16CEEAE}">
      <dsp:nvSpPr>
        <dsp:cNvPr id="0" name=""/>
        <dsp:cNvSpPr/>
      </dsp:nvSpPr>
      <dsp:spPr>
        <a:xfrm>
          <a:off x="6248116" y="1843272"/>
          <a:ext cx="1826046" cy="1773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Notifications</a:t>
          </a:r>
          <a:endParaRPr lang="en-US" sz="1900" kern="1200" dirty="0">
            <a:latin typeface="Arial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Alarms</a:t>
          </a:r>
          <a:endParaRPr lang="en-US" sz="1900" kern="1200" dirty="0">
            <a:latin typeface="Arial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Dashboards</a:t>
          </a:r>
          <a:endParaRPr lang="en-US" sz="1900" kern="1200" dirty="0">
            <a:latin typeface="Arial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Reports</a:t>
          </a:r>
          <a:endParaRPr lang="en-US" sz="1900" kern="1200" dirty="0">
            <a:latin typeface="Arial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Arial" charset="0"/>
            </a:rPr>
            <a:t>…</a:t>
          </a:r>
          <a:endParaRPr lang="en-US" sz="1900" kern="1200" dirty="0">
            <a:latin typeface="Arial" charset="0"/>
          </a:endParaRPr>
        </a:p>
      </dsp:txBody>
      <dsp:txXfrm>
        <a:off x="6248116" y="1843272"/>
        <a:ext cx="1826046" cy="1773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3AF1A-91A9-6D44-B13A-A6A3026B8401}">
      <dsp:nvSpPr>
        <dsp:cNvPr id="0" name=""/>
        <dsp:cNvSpPr/>
      </dsp:nvSpPr>
      <dsp:spPr>
        <a:xfrm>
          <a:off x="0" y="0"/>
          <a:ext cx="6102096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Probe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test code to check the status of a given attribute</a:t>
          </a:r>
        </a:p>
      </dsp:txBody>
      <dsp:txXfrm>
        <a:off x="25309" y="25309"/>
        <a:ext cx="5068555" cy="813490"/>
      </dsp:txXfrm>
    </dsp:sp>
    <dsp:sp modelId="{EA61730D-87EA-3D4F-BF44-C1E58A8C9047}">
      <dsp:nvSpPr>
        <dsp:cNvPr id="0" name=""/>
        <dsp:cNvSpPr/>
      </dsp:nvSpPr>
      <dsp:spPr>
        <a:xfrm>
          <a:off x="455676" y="984123"/>
          <a:ext cx="6102096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Metric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probe execution result (numeric/</a:t>
          </a:r>
          <a:r>
            <a:rPr lang="en-US" sz="1600" kern="1200" dirty="0" err="1" smtClean="0"/>
            <a:t>boolean</a:t>
          </a:r>
          <a:r>
            <a:rPr lang="en-US" sz="1600" kern="1200" dirty="0" smtClean="0"/>
            <a:t> data point)</a:t>
          </a:r>
          <a:endParaRPr lang="en-US" sz="1600" kern="1200" dirty="0"/>
        </a:p>
      </dsp:txBody>
      <dsp:txXfrm>
        <a:off x="480985" y="1009432"/>
        <a:ext cx="5034131" cy="813490"/>
      </dsp:txXfrm>
    </dsp:sp>
    <dsp:sp modelId="{B62572A2-87BF-6446-B40A-E932667A29EF}">
      <dsp:nvSpPr>
        <dsp:cNvPr id="0" name=""/>
        <dsp:cNvSpPr/>
      </dsp:nvSpPr>
      <dsp:spPr>
        <a:xfrm>
          <a:off x="911351" y="1968246"/>
          <a:ext cx="6102096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cs typeface="+mn-cs"/>
            </a:rPr>
            <a:t>Context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metadata about a metric</a:t>
          </a:r>
        </a:p>
      </dsp:txBody>
      <dsp:txXfrm>
        <a:off x="936660" y="1993555"/>
        <a:ext cx="5034131" cy="813490"/>
      </dsp:txXfrm>
    </dsp:sp>
    <dsp:sp modelId="{5A597B56-B0A2-244E-997C-7D70953693D6}">
      <dsp:nvSpPr>
        <dsp:cNvPr id="0" name=""/>
        <dsp:cNvSpPr/>
      </dsp:nvSpPr>
      <dsp:spPr>
        <a:xfrm>
          <a:off x="1367028" y="2952369"/>
          <a:ext cx="6102096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Event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metric combined with the context</a:t>
          </a:r>
        </a:p>
      </dsp:txBody>
      <dsp:txXfrm>
        <a:off x="1392337" y="2977678"/>
        <a:ext cx="5034131" cy="813489"/>
      </dsp:txXfrm>
    </dsp:sp>
    <dsp:sp modelId="{8DEBB7DC-8008-404B-8971-6E5069FD6647}">
      <dsp:nvSpPr>
        <dsp:cNvPr id="0" name=""/>
        <dsp:cNvSpPr/>
      </dsp:nvSpPr>
      <dsp:spPr>
        <a:xfrm>
          <a:off x="1822703" y="3936492"/>
          <a:ext cx="6102096" cy="864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Notification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result of processing an event</a:t>
          </a:r>
        </a:p>
      </dsp:txBody>
      <dsp:txXfrm>
        <a:off x="1848012" y="3961801"/>
        <a:ext cx="5034131" cy="813490"/>
      </dsp:txXfrm>
    </dsp:sp>
    <dsp:sp modelId="{98C98093-13B8-A245-82A8-90F6667EEBDF}">
      <dsp:nvSpPr>
        <dsp:cNvPr id="0" name=""/>
        <dsp:cNvSpPr/>
      </dsp:nvSpPr>
      <dsp:spPr>
        <a:xfrm>
          <a:off x="5540425" y="631278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666801" y="631278"/>
        <a:ext cx="308918" cy="422657"/>
      </dsp:txXfrm>
    </dsp:sp>
    <dsp:sp modelId="{3AA510B1-3585-0E44-A8A1-C9B3D012AC63}">
      <dsp:nvSpPr>
        <dsp:cNvPr id="0" name=""/>
        <dsp:cNvSpPr/>
      </dsp:nvSpPr>
      <dsp:spPr>
        <a:xfrm>
          <a:off x="5996101" y="1615401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122477" y="1615401"/>
        <a:ext cx="308918" cy="422657"/>
      </dsp:txXfrm>
    </dsp:sp>
    <dsp:sp modelId="{08F40968-CB8C-2941-8BBC-5B806BB0C0F7}">
      <dsp:nvSpPr>
        <dsp:cNvPr id="0" name=""/>
        <dsp:cNvSpPr/>
      </dsp:nvSpPr>
      <dsp:spPr>
        <a:xfrm>
          <a:off x="6451777" y="2585123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578153" y="2585123"/>
        <a:ext cx="308918" cy="422657"/>
      </dsp:txXfrm>
    </dsp:sp>
    <dsp:sp modelId="{F14222A4-4FD2-9049-A1C9-623F86D86680}">
      <dsp:nvSpPr>
        <dsp:cNvPr id="0" name=""/>
        <dsp:cNvSpPr/>
      </dsp:nvSpPr>
      <dsp:spPr>
        <a:xfrm>
          <a:off x="6907453" y="3578847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7033829" y="3578847"/>
        <a:ext cx="308918" cy="422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B6F95-FBC0-0E4D-8BC5-D4896CC6D143}">
      <dsp:nvSpPr>
        <dsp:cNvPr id="0" name=""/>
        <dsp:cNvSpPr/>
      </dsp:nvSpPr>
      <dsp:spPr>
        <a:xfrm>
          <a:off x="651509" y="0"/>
          <a:ext cx="7383780" cy="533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733476-0798-8145-A3D2-793FEEE8150F}">
      <dsp:nvSpPr>
        <dsp:cNvPr id="0" name=""/>
        <dsp:cNvSpPr/>
      </dsp:nvSpPr>
      <dsp:spPr>
        <a:xfrm>
          <a:off x="1855" y="1600199"/>
          <a:ext cx="2044319" cy="213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Probation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Probes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Tests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Sensors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Active/Passive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Continuous</a:t>
          </a:r>
          <a:endParaRPr lang="en-US" sz="1600" kern="1200" dirty="0"/>
        </a:p>
      </dsp:txBody>
      <dsp:txXfrm>
        <a:off x="101650" y="1699994"/>
        <a:ext cx="1844729" cy="1934010"/>
      </dsp:txXfrm>
    </dsp:sp>
    <dsp:sp modelId="{791B5233-0F11-014D-AB44-008A2E2F780B}">
      <dsp:nvSpPr>
        <dsp:cNvPr id="0" name=""/>
        <dsp:cNvSpPr/>
      </dsp:nvSpPr>
      <dsp:spPr>
        <a:xfrm>
          <a:off x="2214778" y="1600199"/>
          <a:ext cx="2044319" cy="213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Aggregation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Collection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Synchronization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Repository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Catalog</a:t>
          </a:r>
          <a:endParaRPr lang="en-US" sz="1600" kern="1200" dirty="0"/>
        </a:p>
      </dsp:txBody>
      <dsp:txXfrm>
        <a:off x="2314573" y="1699994"/>
        <a:ext cx="1844729" cy="1934010"/>
      </dsp:txXfrm>
    </dsp:sp>
    <dsp:sp modelId="{C92FA107-D063-AF41-B4A8-609C4A92D74C}">
      <dsp:nvSpPr>
        <dsp:cNvPr id="0" name=""/>
        <dsp:cNvSpPr/>
      </dsp:nvSpPr>
      <dsp:spPr>
        <a:xfrm>
          <a:off x="4427701" y="1600199"/>
          <a:ext cx="2044319" cy="213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cs typeface="+mn-cs"/>
            </a:rPr>
            <a:t>Computation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Trending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Filtering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Grouping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Tagging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Correlation</a:t>
          </a:r>
        </a:p>
      </dsp:txBody>
      <dsp:txXfrm>
        <a:off x="4527496" y="1699994"/>
        <a:ext cx="1844729" cy="1934010"/>
      </dsp:txXfrm>
    </dsp:sp>
    <dsp:sp modelId="{316694DF-EFC3-D047-87A8-401D8816D20A}">
      <dsp:nvSpPr>
        <dsp:cNvPr id="0" name=""/>
        <dsp:cNvSpPr/>
      </dsp:nvSpPr>
      <dsp:spPr>
        <a:xfrm>
          <a:off x="6640624" y="1600199"/>
          <a:ext cx="2044319" cy="2133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Presentation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Alarms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Notifications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Reports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Dashboards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APIs</a:t>
          </a:r>
        </a:p>
      </dsp:txBody>
      <dsp:txXfrm>
        <a:off x="6740419" y="1699994"/>
        <a:ext cx="1844729" cy="193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0DB25-B987-1F45-A5F5-6C3A7CD08C2E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394E-4906-3341-AA60-0F704C887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59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13416-ED1D-3F41-9F52-8627564B50D6}" type="datetimeFigureOut">
              <a:rPr lang="en-US" smtClean="0"/>
              <a:t>8/31/12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E654-ED62-6344-BB4D-BD4B7D3E2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3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/>
            <a:r>
              <a:rPr lang="en-US" dirty="0" smtClean="0"/>
              <a:t>Several independent monitoring activities in IT</a:t>
            </a:r>
          </a:p>
          <a:p>
            <a:pPr lvl="2"/>
            <a:r>
              <a:rPr lang="en-US" dirty="0" smtClean="0"/>
              <a:t>similar overall approach, different tool-chains, similar limitations </a:t>
            </a:r>
          </a:p>
          <a:p>
            <a:pPr lvl="1"/>
            <a:r>
              <a:rPr lang="en-US" dirty="0" smtClean="0"/>
              <a:t>High level services are interdependent </a:t>
            </a:r>
          </a:p>
          <a:p>
            <a:pPr lvl="2"/>
            <a:r>
              <a:rPr lang="en-US" dirty="0" smtClean="0"/>
              <a:t>combination of data from different groups necessary, but difficult </a:t>
            </a:r>
          </a:p>
          <a:p>
            <a:pPr lvl="1"/>
            <a:r>
              <a:rPr lang="en-US" dirty="0" smtClean="0"/>
              <a:t>Understanding performance became more important </a:t>
            </a:r>
          </a:p>
          <a:p>
            <a:pPr lvl="2"/>
            <a:r>
              <a:rPr lang="en-US" dirty="0" smtClean="0"/>
              <a:t>requires more combined data and complex analysis </a:t>
            </a:r>
          </a:p>
          <a:p>
            <a:pPr lvl="1"/>
            <a:r>
              <a:rPr lang="en-US" dirty="0" smtClean="0"/>
              <a:t>Move to a virtualized dynamic infrastructure </a:t>
            </a:r>
          </a:p>
          <a:p>
            <a:pPr lvl="2"/>
            <a:r>
              <a:rPr lang="en-US" dirty="0" smtClean="0"/>
              <a:t>comes with complex new requirements on monitoring</a:t>
            </a:r>
          </a:p>
          <a:p>
            <a:pPr lvl="1"/>
            <a:r>
              <a:rPr lang="en-US" dirty="0" smtClean="0"/>
              <a:t>Easy to aggregate and share monitoring data</a:t>
            </a:r>
          </a:p>
          <a:p>
            <a:pPr lvl="1"/>
            <a:r>
              <a:rPr lang="en-US" dirty="0" smtClean="0"/>
              <a:t>Select well established existing solutions</a:t>
            </a:r>
          </a:p>
          <a:p>
            <a:pPr marL="0" indent="0">
              <a:buNone/>
            </a:pP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Find a shared architecture and tool-chain components while preserving our investment in monitoring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3E654-ED62-6344-BB4D-BD4B7D3E2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Icinga</a:t>
            </a:r>
            <a:r>
              <a:rPr lang="en-US" dirty="0" smtClean="0"/>
              <a:t> – a fork of </a:t>
            </a:r>
            <a:r>
              <a:rPr lang="en-US" dirty="0" err="1" smtClean="0"/>
              <a:t>nagios</a:t>
            </a:r>
            <a:endParaRPr lang="en-US" dirty="0" smtClean="0"/>
          </a:p>
          <a:p>
            <a:r>
              <a:rPr lang="en-US" dirty="0" err="1" smtClean="0"/>
              <a:t>Centreon</a:t>
            </a:r>
            <a:r>
              <a:rPr lang="en-US" dirty="0" smtClean="0"/>
              <a:t> – a fork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nagios</a:t>
            </a:r>
            <a:endParaRPr lang="en-US" baseline="0" dirty="0" smtClean="0"/>
          </a:p>
          <a:p>
            <a:r>
              <a:rPr lang="en-US" baseline="0" dirty="0" err="1" smtClean="0"/>
              <a:t>Zenoss</a:t>
            </a:r>
            <a:r>
              <a:rPr lang="en-US" baseline="0" dirty="0" smtClean="0"/>
              <a:t> – compatible with </a:t>
            </a:r>
            <a:r>
              <a:rPr lang="en-US" baseline="0" dirty="0" err="1" smtClean="0"/>
              <a:t>nagios</a:t>
            </a:r>
            <a:r>
              <a:rPr lang="en-US" baseline="0" dirty="0" smtClean="0"/>
              <a:t> plugins</a:t>
            </a:r>
          </a:p>
          <a:p>
            <a:r>
              <a:rPr lang="en-US" baseline="0" dirty="0" err="1" smtClean="0"/>
              <a:t>Zabixx</a:t>
            </a:r>
            <a:r>
              <a:rPr lang="en-US" baseline="0" dirty="0" smtClean="0"/>
              <a:t> – more focused on network monitoring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3E654-ED62-6344-BB4D-BD4B7D3E27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9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Pigdon</a:t>
            </a:r>
            <a:r>
              <a:rPr lang="en-US" dirty="0" smtClean="0"/>
              <a:t> - tracks the uptime, downtime, and performance of websites</a:t>
            </a:r>
          </a:p>
          <a:p>
            <a:r>
              <a:rPr lang="en-US" dirty="0" err="1" smtClean="0"/>
              <a:t>PagerDuty</a:t>
            </a:r>
            <a:r>
              <a:rPr lang="en-US" baseline="0" dirty="0" smtClean="0"/>
              <a:t> - takes alerts from almost all monitoring tools and manages your on-call schedule, escalation and incident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3E654-ED62-6344-BB4D-BD4B7D3E27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5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Producer: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Published to messaging using common libraries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May also be produced as a result of pre-aggregation or post-processing tasks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Support and integrate closed monitoring solutions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Aggregation: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Support for multiple configurations, Provide a network of messaging brokers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The needs of each monitoring application must be clearly analyzed and defined</a:t>
            </a:r>
          </a:p>
          <a:p>
            <a:pPr marL="0" indent="0">
              <a:buNone/>
            </a:pPr>
            <a:r>
              <a:rPr lang="en-US" dirty="0" smtClean="0"/>
              <a:t>Storage/Analysis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Allows sharing of monitoring data and analysis tools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Allows correlations between different</a:t>
            </a:r>
            <a:r>
              <a:rPr lang="en-US" baseline="0" dirty="0" smtClean="0"/>
              <a:t> data sets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Allows feeding into the system data already processed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NoSQL</a:t>
            </a:r>
            <a:r>
              <a:rPr lang="en-US" dirty="0" smtClean="0"/>
              <a:t> technologies are the most suitable solutions,</a:t>
            </a:r>
            <a:r>
              <a:rPr lang="en-US" baseline="0" dirty="0" smtClean="0"/>
              <a:t> f</a:t>
            </a:r>
            <a:r>
              <a:rPr lang="en-US" dirty="0" smtClean="0"/>
              <a:t>ocus on column/tabular solutions</a:t>
            </a:r>
          </a:p>
          <a:p>
            <a:r>
              <a:rPr lang="en-US" dirty="0" smtClean="0"/>
              <a:t>Visualization: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Provide an efficient delivery of notifications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Notifications directly sent to correct consumer targets. Possible targets: operators, service managers, etc.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Provide powerful dashboards and APIs. Complex queries on cross-domain monitoring data.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3E654-ED62-6344-BB4D-BD4B7D3E27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5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ERNlogo-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banner0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40"/>
          <p:cNvGraphicFramePr>
            <a:graphicFrameLocks noChangeAspect="1"/>
          </p:cNvGraphicFramePr>
          <p:nvPr userDrawn="1"/>
        </p:nvGraphicFramePr>
        <p:xfrm>
          <a:off x="0" y="0"/>
          <a:ext cx="11906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9" name="Image" r:id="rId5" imgW="2006349" imgH="10158730" progId="Photoshop.Image.8">
                  <p:embed/>
                </p:oleObj>
              </mc:Choice>
              <mc:Fallback>
                <p:oleObj name="Image" r:id="rId5" imgW="2006349" imgH="10158730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06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1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latin typeface="Tahoma" charset="0"/>
              </a:rPr>
              <a:t>CERN IT Department</a:t>
            </a:r>
          </a:p>
          <a:p>
            <a:pPr algn="r" eaLnBrk="1" hangingPunct="1"/>
            <a:r>
              <a:rPr lang="en-US" sz="900">
                <a:latin typeface="Tahoma" charset="0"/>
              </a:rPr>
              <a:t>CH-1211 Genève 23</a:t>
            </a:r>
          </a:p>
          <a:p>
            <a:pPr algn="r" eaLnBrk="1" hangingPunct="1"/>
            <a:r>
              <a:rPr lang="en-US" sz="900">
                <a:latin typeface="Tahoma" charset="0"/>
              </a:rPr>
              <a:t>Switzerland</a:t>
            </a:r>
          </a:p>
          <a:p>
            <a:pPr algn="r" eaLnBrk="1" hangingPunct="1"/>
            <a:r>
              <a:rPr lang="en-US" sz="1100" b="1">
                <a:latin typeface="Tahoma" charset="0"/>
              </a:rPr>
              <a:t>www.cern.ch/i</a:t>
            </a:r>
            <a:r>
              <a:rPr lang="en-US" sz="1000" b="1">
                <a:latin typeface="Tahoma" charset="0"/>
              </a:rPr>
              <a:t>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70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fld id="{F1980964-DA61-CE41-850B-4EFDA55CAB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42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fld id="{F1980964-DA61-CE41-850B-4EFDA55CAB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1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IT Technical Forum – 24 Feb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4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dirty="0" smtClean="0"/>
              <a:t> IT Technical Forum – 24 Feb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3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dirty="0" smtClean="0"/>
              <a:t> IT Technical Forum – 24 Feb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3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  <a:r>
              <a:rPr lang="en-US" dirty="0" smtClean="0"/>
              <a:t> IT Technical Forum – 24 Feb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0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fld id="{F1980964-DA61-CE41-850B-4EFDA55CAB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fld id="{F1980964-DA61-CE41-850B-4EFDA55CAB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1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fld id="{F1980964-DA61-CE41-850B-4EFDA55CAB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fld id="{F1980964-DA61-CE41-850B-4EFDA55CAB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2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image" Target="../media/image2.jpeg"/><Relationship Id="rId9" Type="http://schemas.openxmlformats.org/officeDocument/2006/relationships/image" Target="../media/image3.jpeg"/><Relationship Id="rId10" Type="http://schemas.openxmlformats.org/officeDocument/2006/relationships/oleObject" Target="../embeddings/oleObject1.bin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8" Type="http://schemas.openxmlformats.org/officeDocument/2006/relationships/vmlDrawing" Target="../drawings/vmlDrawing3.vml"/><Relationship Id="rId9" Type="http://schemas.openxmlformats.org/officeDocument/2006/relationships/image" Target="../media/image2.jpe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1" descr="banner-ITonly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r>
              <a:rPr lang="en-US" dirty="0" smtClean="0"/>
              <a:t> IT Technical Forum – 24 Feb 2012</a:t>
            </a:r>
            <a:endParaRPr lang="en-US" dirty="0"/>
          </a:p>
        </p:txBody>
      </p:sp>
      <p:pic>
        <p:nvPicPr>
          <p:cNvPr id="1032" name="Picture 24" descr="CERNlogo-rgb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00">
                <a:latin typeface="Tahoma" charset="0"/>
              </a:rPr>
              <a:t>CERN IT Department</a:t>
            </a:r>
          </a:p>
          <a:p>
            <a:pPr algn="r" eaLnBrk="1" hangingPunct="1"/>
            <a:r>
              <a:rPr lang="en-US" sz="900">
                <a:latin typeface="Tahoma" charset="0"/>
              </a:rPr>
              <a:t>CH-1211 Genève 23</a:t>
            </a:r>
          </a:p>
          <a:p>
            <a:pPr algn="r" eaLnBrk="1" hangingPunct="1"/>
            <a:r>
              <a:rPr lang="en-US" sz="900">
                <a:latin typeface="Tahoma" charset="0"/>
              </a:rPr>
              <a:t>Switzerland</a:t>
            </a:r>
          </a:p>
          <a:p>
            <a:pPr algn="r" eaLnBrk="1" hangingPunct="1"/>
            <a:r>
              <a:rPr lang="en-US" sz="1100" b="1">
                <a:latin typeface="Tahoma" charset="0"/>
              </a:rPr>
              <a:t>www.cern.ch/i</a:t>
            </a:r>
            <a:r>
              <a:rPr lang="en-US" sz="1000" b="1">
                <a:latin typeface="Tahoma" charset="0"/>
              </a:rPr>
              <a:t>t</a:t>
            </a:r>
          </a:p>
        </p:txBody>
      </p:sp>
      <p:graphicFrame>
        <p:nvGraphicFramePr>
          <p:cNvPr id="1026" name="Object 35"/>
          <p:cNvGraphicFramePr>
            <a:graphicFrameLocks noChangeAspect="1"/>
          </p:cNvGraphicFramePr>
          <p:nvPr userDrawn="1"/>
        </p:nvGraphicFramePr>
        <p:xfrm>
          <a:off x="0" y="0"/>
          <a:ext cx="1190625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Image" r:id="rId10" imgW="2006349" imgH="10158730" progId="Photoshop.Image.8">
                  <p:embed/>
                </p:oleObj>
              </mc:Choice>
              <mc:Fallback>
                <p:oleObj name="Image" r:id="rId10" imgW="2006349" imgH="10158730" progId="Photoshop.Imag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0625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5" r:id="rId3"/>
    <p:sldLayoutId id="2147483677" r:id="rId4"/>
    <p:sldLayoutId id="2147483678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" descr="banner-ITonly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3861AA"/>
                </a:solidFill>
              </a:defRPr>
            </a:lvl1pPr>
          </a:lstStyle>
          <a:p>
            <a:fld id="{F1980964-DA61-CE41-850B-4EFDA55CAB37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074" name="Object 14"/>
          <p:cNvGraphicFramePr>
            <a:graphicFrameLocks noChangeAspect="1"/>
          </p:cNvGraphicFramePr>
          <p:nvPr userDrawn="1"/>
        </p:nvGraphicFramePr>
        <p:xfrm>
          <a:off x="0" y="0"/>
          <a:ext cx="11969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" name="Image" r:id="rId10" imgW="2006349" imgH="1422222" progId="Photoshop.Image.8">
                  <p:embed/>
                </p:oleObj>
              </mc:Choice>
              <mc:Fallback>
                <p:oleObj name="Image" r:id="rId10" imgW="2006349" imgH="1422222" progId="Photoshop.Imag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697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8" r:id="rId5"/>
    <p:sldLayoutId id="2147483689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pedro.andrade@cern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Monitoring: Present and Future</a:t>
            </a:r>
            <a:endParaRPr lang="en-US" sz="3200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2590800"/>
          </a:xfrm>
        </p:spPr>
        <p:txBody>
          <a:bodyPr anchor="b"/>
          <a:lstStyle/>
          <a:p>
            <a:pPr eaLnBrk="1" hangingPunct="1"/>
            <a:r>
              <a:rPr lang="en-US" sz="2000" dirty="0">
                <a:latin typeface="Arial" charset="0"/>
              </a:rPr>
              <a:t>Pedro </a:t>
            </a:r>
            <a:r>
              <a:rPr lang="en-US" sz="2000" dirty="0" smtClean="0">
                <a:latin typeface="Arial" charset="0"/>
              </a:rPr>
              <a:t>Andrade (CERN IT) 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  <a:hlinkClick r:id="rId2"/>
              </a:rPr>
              <a:t>pedro.andrade@cern.ch</a:t>
            </a:r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31</a:t>
            </a:r>
            <a:r>
              <a:rPr lang="en-US" sz="2000" baseline="30000" dirty="0">
                <a:latin typeface="Arial" charset="0"/>
              </a:rPr>
              <a:t>st</a:t>
            </a:r>
            <a:r>
              <a:rPr lang="en-US" sz="2000" dirty="0">
                <a:latin typeface="Arial" charset="0"/>
              </a:rPr>
              <a:t> August 2012</a:t>
            </a:r>
          </a:p>
          <a:p>
            <a:pPr eaLnBrk="1" hangingPunct="1"/>
            <a:r>
              <a:rPr lang="en-US" sz="2000" dirty="0" err="1">
                <a:latin typeface="Arial" charset="0"/>
              </a:rPr>
              <a:t>GridKa</a:t>
            </a:r>
            <a:r>
              <a:rPr lang="en-US" sz="2000" dirty="0">
                <a:latin typeface="Arial" charset="0"/>
              </a:rPr>
              <a:t> School – Karlsruhe, Germany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Monitoring data is the core</a:t>
            </a:r>
          </a:p>
          <a:p>
            <a:pPr lvl="1" indent="-342900">
              <a:defRPr/>
            </a:pPr>
            <a:r>
              <a:rPr lang="en-US" dirty="0" smtClean="0"/>
              <a:t>Data transport, data storage, data format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Probes should </a:t>
            </a:r>
            <a:r>
              <a:rPr lang="en-US" dirty="0"/>
              <a:t>be kept as simple as possible</a:t>
            </a:r>
          </a:p>
          <a:p>
            <a:pPr lvl="1">
              <a:defRPr/>
            </a:pPr>
            <a:r>
              <a:rPr lang="en-US" dirty="0" smtClean="0"/>
              <a:t>Clear focus with simple computing logic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Scalability can be addressed </a:t>
            </a:r>
            <a:r>
              <a:rPr lang="en-US" dirty="0" smtClean="0"/>
              <a:t>in different ways</a:t>
            </a:r>
          </a:p>
          <a:p>
            <a:pPr lvl="1">
              <a:defRPr/>
            </a:pPr>
            <a:r>
              <a:rPr lang="en-US" dirty="0" smtClean="0"/>
              <a:t>Horizontally scaling</a:t>
            </a:r>
          </a:p>
          <a:p>
            <a:pPr lvl="1">
              <a:defRPr/>
            </a:pPr>
            <a:r>
              <a:rPr lang="en-US" dirty="0" smtClean="0"/>
              <a:t>Adding other layers: pre</a:t>
            </a:r>
            <a:r>
              <a:rPr lang="en-US" dirty="0"/>
              <a:t>-aggregation, pre-</a:t>
            </a:r>
            <a:r>
              <a:rPr lang="en-US" dirty="0" smtClean="0"/>
              <a:t>processing</a:t>
            </a:r>
          </a:p>
          <a:p>
            <a:pPr marL="0" indent="0">
              <a:buNone/>
              <a:defRPr/>
            </a:pPr>
            <a:r>
              <a:rPr lang="en-US" dirty="0"/>
              <a:t>Different tools for different layers of the architecture</a:t>
            </a:r>
          </a:p>
          <a:p>
            <a:pPr lvl="1" indent="-342900">
              <a:defRPr/>
            </a:pPr>
            <a:r>
              <a:rPr lang="en-US" dirty="0"/>
              <a:t>Many tools available in the market</a:t>
            </a:r>
          </a:p>
          <a:p>
            <a:pPr lvl="1" indent="-342900">
              <a:defRPr/>
            </a:pPr>
            <a:r>
              <a:rPr lang="en-US" dirty="0"/>
              <a:t>Each individual tool must be easily replaced</a:t>
            </a:r>
          </a:p>
          <a:p>
            <a:pPr lvl="1">
              <a:defRPr/>
            </a:pPr>
            <a:r>
              <a:rPr lang="en-US" dirty="0"/>
              <a:t>Based on standard </a:t>
            </a:r>
            <a:r>
              <a:rPr lang="en-US" dirty="0" smtClean="0"/>
              <a:t>protocols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 and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Monitoring frameworks are the core</a:t>
            </a:r>
            <a:r>
              <a:rPr lang="en-US" b="1" dirty="0" smtClean="0"/>
              <a:t>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Configure the environment you want to monitor</a:t>
            </a:r>
          </a:p>
          <a:p>
            <a:pPr lvl="1"/>
            <a:r>
              <a:rPr lang="en-US" dirty="0" smtClean="0"/>
              <a:t>Schedule the execution of probes</a:t>
            </a:r>
          </a:p>
          <a:p>
            <a:pPr lvl="1"/>
            <a:r>
              <a:rPr lang="en-US" dirty="0" smtClean="0"/>
              <a:t>Provide some degree of reporting/notification</a:t>
            </a:r>
          </a:p>
          <a:p>
            <a:pPr lvl="1"/>
            <a:r>
              <a:rPr lang="en-US" dirty="0" smtClean="0"/>
              <a:t>Several types of solutions available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complex scenarios may require other technology</a:t>
            </a:r>
          </a:p>
          <a:p>
            <a:pPr lvl="1"/>
            <a:r>
              <a:rPr lang="en-US" dirty="0" smtClean="0"/>
              <a:t>Messaging for data transport and data aggregation</a:t>
            </a:r>
          </a:p>
          <a:p>
            <a:pPr lvl="2"/>
            <a:r>
              <a:rPr lang="en-US" dirty="0" err="1" smtClean="0"/>
              <a:t>ActiveMQ</a:t>
            </a:r>
            <a:r>
              <a:rPr lang="en-US" dirty="0" smtClean="0"/>
              <a:t>, Apollo, RabbitMQ, etc.</a:t>
            </a:r>
          </a:p>
          <a:p>
            <a:pPr lvl="1"/>
            <a:r>
              <a:rPr lang="en-US" dirty="0" smtClean="0"/>
              <a:t>NoSQL </a:t>
            </a:r>
            <a:r>
              <a:rPr lang="en-US" dirty="0"/>
              <a:t>for data </a:t>
            </a:r>
            <a:r>
              <a:rPr lang="en-US" dirty="0" smtClean="0"/>
              <a:t>analysis and data storage</a:t>
            </a:r>
          </a:p>
          <a:p>
            <a:pPr lvl="2"/>
            <a:r>
              <a:rPr lang="en-US" dirty="0" smtClean="0"/>
              <a:t>Hadoop, </a:t>
            </a:r>
            <a:r>
              <a:rPr lang="en-US" dirty="0" err="1" smtClean="0"/>
              <a:t>HBase</a:t>
            </a:r>
            <a:r>
              <a:rPr lang="en-US" dirty="0" smtClean="0"/>
              <a:t>, Cassandra, etc.</a:t>
            </a:r>
            <a:endParaRPr lang="en-US" dirty="0"/>
          </a:p>
          <a:p>
            <a:pPr lvl="1"/>
            <a:r>
              <a:rPr lang="en-US" dirty="0" smtClean="0"/>
              <a:t>Many tools available for data analysis/presentation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5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nagi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0" y="1480425"/>
            <a:ext cx="3600000" cy="1719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cing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00" y="1295400"/>
            <a:ext cx="3600000" cy="17000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zabix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00" y="2870600"/>
            <a:ext cx="3600000" cy="269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zenos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0" y="2790315"/>
            <a:ext cx="3600000" cy="3153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entre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00" y="4207050"/>
            <a:ext cx="3600000" cy="2193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762000" y="1371600"/>
            <a:ext cx="685800" cy="3048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37300" y="1244600"/>
            <a:ext cx="685800" cy="3048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87700" y="4165600"/>
            <a:ext cx="1143000" cy="3556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59300" y="2806700"/>
            <a:ext cx="609600" cy="2286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" y="2705100"/>
            <a:ext cx="1143000" cy="39370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9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Technologies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Relic</a:t>
            </a:r>
          </a:p>
          <a:p>
            <a:r>
              <a:rPr lang="en-US" dirty="0" err="1" smtClean="0"/>
              <a:t>Librato</a:t>
            </a:r>
            <a:r>
              <a:rPr lang="en-US" dirty="0" smtClean="0"/>
              <a:t> Metrics</a:t>
            </a:r>
            <a:endParaRPr lang="en-US" dirty="0"/>
          </a:p>
          <a:p>
            <a:pPr lvl="3"/>
            <a:endParaRPr lang="en-US" sz="1400" dirty="0" smtClean="0"/>
          </a:p>
          <a:p>
            <a:r>
              <a:rPr lang="en-US" dirty="0" err="1" smtClean="0"/>
              <a:t>Pingdom</a:t>
            </a:r>
            <a:endParaRPr lang="en-US" dirty="0"/>
          </a:p>
          <a:p>
            <a:r>
              <a:rPr lang="en-US" dirty="0" err="1" smtClean="0"/>
              <a:t>PagerDuty</a:t>
            </a:r>
            <a:endParaRPr lang="en-US" dirty="0" smtClean="0"/>
          </a:p>
          <a:p>
            <a:r>
              <a:rPr lang="en-US" dirty="0" smtClean="0"/>
              <a:t>Splunk</a:t>
            </a:r>
          </a:p>
          <a:p>
            <a:pPr lvl="1"/>
            <a:endParaRPr lang="en-US" sz="1400" dirty="0"/>
          </a:p>
          <a:p>
            <a:r>
              <a:rPr lang="en-US" dirty="0" smtClean="0"/>
              <a:t>Graphite</a:t>
            </a:r>
            <a:endParaRPr lang="en-US" dirty="0"/>
          </a:p>
          <a:p>
            <a:r>
              <a:rPr lang="en-US" dirty="0" err="1" smtClean="0"/>
              <a:t>Statsd</a:t>
            </a:r>
            <a:endParaRPr lang="en-US" dirty="0" smtClean="0"/>
          </a:p>
          <a:p>
            <a:r>
              <a:rPr lang="en-US" dirty="0" smtClean="0"/>
              <a:t>Riemann</a:t>
            </a:r>
          </a:p>
          <a:p>
            <a:r>
              <a:rPr lang="en-US" dirty="0" err="1" smtClean="0"/>
              <a:t>Logstash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logsta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00" y="1856587"/>
            <a:ext cx="3960000" cy="2029613"/>
          </a:xfrm>
          <a:prstGeom prst="rect">
            <a:avLst/>
          </a:prstGeom>
        </p:spPr>
      </p:pic>
      <p:sp>
        <p:nvSpPr>
          <p:cNvPr id="9" name="Right Brace 8"/>
          <p:cNvSpPr/>
          <p:nvPr/>
        </p:nvSpPr>
        <p:spPr>
          <a:xfrm>
            <a:off x="2286000" y="4267200"/>
            <a:ext cx="228600" cy="2286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54300" y="5045800"/>
            <a:ext cx="1080000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3098800" y="1143000"/>
            <a:ext cx="152400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78200" y="1422400"/>
            <a:ext cx="1080000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SaaS</a:t>
            </a:r>
            <a:endParaRPr lang="en-US" dirty="0"/>
          </a:p>
        </p:txBody>
      </p:sp>
      <p:pic>
        <p:nvPicPr>
          <p:cNvPr id="5" name="Picture 4" descr="grap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3960000" cy="2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6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@ WLCG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Worldwide LHC Computing Grid (WLCG) is a distributed infrastructure composed by </a:t>
            </a:r>
            <a:r>
              <a:rPr lang="en-US" b="1" dirty="0" smtClean="0">
                <a:solidFill>
                  <a:srgbClr val="FF0000"/>
                </a:solidFill>
              </a:rPr>
              <a:t>152 sites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 smtClean="0">
                <a:solidFill>
                  <a:srgbClr val="FF0000"/>
                </a:solidFill>
              </a:rPr>
              <a:t>320,000 logical CPUs</a:t>
            </a:r>
            <a:r>
              <a:rPr lang="en-US" dirty="0" smtClean="0"/>
              <a:t> serving the computing needs of WLCG VOs. It brings together resources provided by the EGI and OSG infrastructures.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Multi</a:t>
            </a:r>
            <a:r>
              <a:rPr lang="en-US" b="1" dirty="0">
                <a:solidFill>
                  <a:srgbClr val="FF0000"/>
                </a:solidFill>
              </a:rPr>
              <a:t>-organization </a:t>
            </a:r>
            <a:r>
              <a:rPr lang="en-US" dirty="0" smtClean="0"/>
              <a:t>infrastructure, </a:t>
            </a:r>
            <a:r>
              <a:rPr lang="en-US" b="1" dirty="0" smtClean="0">
                <a:solidFill>
                  <a:srgbClr val="FF0000"/>
                </a:solidFill>
              </a:rPr>
              <a:t>few</a:t>
            </a:r>
            <a:r>
              <a:rPr lang="en-US" dirty="0" smtClean="0"/>
              <a:t> services.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Monitoring is based on the SAM system:</a:t>
            </a:r>
          </a:p>
          <a:p>
            <a:pPr lvl="1"/>
            <a:r>
              <a:rPr lang="en-US" dirty="0" smtClean="0"/>
              <a:t>SAM-Nagios testing sites and services (for VOs/NGIs)</a:t>
            </a:r>
          </a:p>
          <a:p>
            <a:pPr lvl="1"/>
            <a:r>
              <a:rPr lang="en-US" dirty="0" smtClean="0"/>
              <a:t>SAM-Gridmon aggregating/computing monitoring data</a:t>
            </a:r>
          </a:p>
          <a:p>
            <a:pPr lvl="1"/>
            <a:r>
              <a:rPr lang="en-US" dirty="0" smtClean="0"/>
              <a:t>WLCG Dashboards providing dedicated portals to VOs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7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</a:t>
            </a:r>
            <a:r>
              <a:rPr lang="en-US" dirty="0" smtClean="0"/>
              <a:t>@ WLCG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993900" y="4064000"/>
            <a:ext cx="1799996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Italy NGI </a:t>
            </a:r>
          </a:p>
          <a:p>
            <a:pPr algn="ctr">
              <a:defRPr/>
            </a:pPr>
            <a:r>
              <a:rPr lang="en-US" sz="1400" dirty="0" smtClean="0"/>
              <a:t>SAM-Nagios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44" idx="0"/>
            <a:endCxn id="33" idx="2"/>
          </p:cNvCxnSpPr>
          <p:nvPr/>
        </p:nvCxnSpPr>
        <p:spPr>
          <a:xfrm flipH="1" flipV="1">
            <a:off x="5183300" y="4617200"/>
            <a:ext cx="2285998" cy="70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981200" y="2165100"/>
            <a:ext cx="64008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GB" sz="1400" dirty="0" smtClean="0"/>
              <a:t>SAM-Gridmon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4283300" y="4077200"/>
            <a:ext cx="18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France NGI</a:t>
            </a:r>
          </a:p>
          <a:p>
            <a:pPr algn="ctr">
              <a:defRPr/>
            </a:pPr>
            <a:r>
              <a:rPr lang="en-US" sz="1400" dirty="0" smtClean="0"/>
              <a:t>SAM-Nagios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endCxn id="61" idx="2"/>
          </p:cNvCxnSpPr>
          <p:nvPr/>
        </p:nvCxnSpPr>
        <p:spPr bwMode="auto">
          <a:xfrm flipV="1">
            <a:off x="6400800" y="1669800"/>
            <a:ext cx="2402" cy="463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 flipV="1">
            <a:off x="3886200" y="1669800"/>
            <a:ext cx="2402" cy="463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0"/>
          </p:cNvCxnSpPr>
          <p:nvPr/>
        </p:nvCxnSpPr>
        <p:spPr>
          <a:xfrm flipV="1">
            <a:off x="2893898" y="3606800"/>
            <a:ext cx="1702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6569300" y="4070600"/>
            <a:ext cx="18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ATLAS VO</a:t>
            </a:r>
          </a:p>
          <a:p>
            <a:pPr algn="ctr">
              <a:defRPr/>
            </a:pPr>
            <a:r>
              <a:rPr lang="en-US" sz="1400" dirty="0" smtClean="0"/>
              <a:t>SAM-Nagios</a:t>
            </a:r>
            <a:endParaRPr lang="en-US" sz="1400" dirty="0"/>
          </a:p>
        </p:txBody>
      </p:sp>
      <p:cxnSp>
        <p:nvCxnSpPr>
          <p:cNvPr id="39" name="Straight Arrow Connector 38"/>
          <p:cNvCxnSpPr>
            <a:stCxn id="44" idx="0"/>
            <a:endCxn id="38" idx="2"/>
          </p:cNvCxnSpPr>
          <p:nvPr/>
        </p:nvCxnSpPr>
        <p:spPr>
          <a:xfrm flipV="1">
            <a:off x="7469298" y="4610600"/>
            <a:ext cx="2" cy="71020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 bwMode="auto">
          <a:xfrm>
            <a:off x="1993900" y="5320800"/>
            <a:ext cx="1800000" cy="1079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Site A</a:t>
            </a:r>
          </a:p>
          <a:p>
            <a:pPr algn="ctr">
              <a:defRPr/>
            </a:pPr>
            <a:r>
              <a:rPr lang="en-US" sz="1400" dirty="0" smtClean="0"/>
              <a:t>(Italy, CMS)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4283300" y="5320800"/>
            <a:ext cx="1800000" cy="108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Site B</a:t>
            </a:r>
          </a:p>
          <a:p>
            <a:pPr algn="ctr">
              <a:defRPr/>
            </a:pPr>
            <a:r>
              <a:rPr lang="en-US" sz="1400" dirty="0" smtClean="0"/>
              <a:t>(France, CMS)</a:t>
            </a:r>
            <a:endParaRPr lang="en-US" sz="1400" dirty="0"/>
          </a:p>
        </p:txBody>
      </p:sp>
      <p:cxnSp>
        <p:nvCxnSpPr>
          <p:cNvPr id="43" name="Straight Arrow Connector 42"/>
          <p:cNvCxnSpPr>
            <a:stCxn id="40" idx="0"/>
            <a:endCxn id="29" idx="2"/>
          </p:cNvCxnSpPr>
          <p:nvPr/>
        </p:nvCxnSpPr>
        <p:spPr bwMode="auto">
          <a:xfrm flipH="1" flipV="1">
            <a:off x="2893898" y="4604000"/>
            <a:ext cx="2" cy="71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 bwMode="auto">
          <a:xfrm>
            <a:off x="6569298" y="5320800"/>
            <a:ext cx="1800000" cy="108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Site C</a:t>
            </a:r>
          </a:p>
          <a:p>
            <a:pPr algn="ctr">
              <a:defRPr/>
            </a:pPr>
            <a:r>
              <a:rPr lang="en-US" sz="1400" dirty="0" smtClean="0"/>
              <a:t>(France, ATLAS)</a:t>
            </a:r>
            <a:endParaRPr lang="en-US" sz="1400" dirty="0"/>
          </a:p>
        </p:txBody>
      </p:sp>
      <p:cxnSp>
        <p:nvCxnSpPr>
          <p:cNvPr id="45" name="Straight Arrow Connector 44"/>
          <p:cNvCxnSpPr>
            <a:stCxn id="41" idx="0"/>
            <a:endCxn id="33" idx="2"/>
          </p:cNvCxnSpPr>
          <p:nvPr/>
        </p:nvCxnSpPr>
        <p:spPr bwMode="auto">
          <a:xfrm flipV="1">
            <a:off x="5183300" y="4617200"/>
            <a:ext cx="0" cy="70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3276602" y="1129800"/>
            <a:ext cx="122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WLCG Dashboards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5791202" y="1129800"/>
            <a:ext cx="122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MYWLCG</a:t>
            </a:r>
            <a:endParaRPr lang="en-US" sz="1400" dirty="0"/>
          </a:p>
        </p:txBody>
      </p:sp>
      <p:cxnSp>
        <p:nvCxnSpPr>
          <p:cNvPr id="88" name="Straight Arrow Connector 87"/>
          <p:cNvCxnSpPr>
            <a:stCxn id="33" idx="0"/>
            <a:endCxn id="131" idx="2"/>
          </p:cNvCxnSpPr>
          <p:nvPr/>
        </p:nvCxnSpPr>
        <p:spPr>
          <a:xfrm flipH="1" flipV="1">
            <a:off x="5181600" y="3600200"/>
            <a:ext cx="1700" cy="47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8" idx="0"/>
          </p:cNvCxnSpPr>
          <p:nvPr/>
        </p:nvCxnSpPr>
        <p:spPr>
          <a:xfrm flipH="1" flipV="1">
            <a:off x="7467600" y="3606800"/>
            <a:ext cx="1700" cy="463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 bwMode="auto">
          <a:xfrm rot="16200000">
            <a:off x="-478200" y="3069000"/>
            <a:ext cx="25908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1400" dirty="0" smtClean="0"/>
              <a:t>External Sources (EGI, OSG)</a:t>
            </a:r>
            <a:endParaRPr lang="en-US" sz="1400" dirty="0"/>
          </a:p>
        </p:txBody>
      </p:sp>
      <p:sp>
        <p:nvSpPr>
          <p:cNvPr id="131" name="Rectangle 130"/>
          <p:cNvSpPr/>
          <p:nvPr/>
        </p:nvSpPr>
        <p:spPr>
          <a:xfrm>
            <a:off x="1981200" y="3060200"/>
            <a:ext cx="6400800" cy="54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GB" sz="1400" dirty="0" err="1" smtClean="0"/>
              <a:t>ActiveMQ</a:t>
            </a:r>
            <a:endParaRPr lang="en-GB" sz="1400" dirty="0"/>
          </a:p>
        </p:txBody>
      </p:sp>
      <p:cxnSp>
        <p:nvCxnSpPr>
          <p:cNvPr id="133" name="Straight Arrow Connector 132"/>
          <p:cNvCxnSpPr>
            <a:stCxn id="131" idx="0"/>
            <a:endCxn id="32" idx="2"/>
          </p:cNvCxnSpPr>
          <p:nvPr/>
        </p:nvCxnSpPr>
        <p:spPr>
          <a:xfrm flipV="1">
            <a:off x="5181600" y="2705100"/>
            <a:ext cx="0" cy="355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32" idx="1"/>
          </p:cNvCxnSpPr>
          <p:nvPr/>
        </p:nvCxnSpPr>
        <p:spPr bwMode="auto">
          <a:xfrm flipH="1">
            <a:off x="1219200" y="2435100"/>
            <a:ext cx="762000" cy="3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29" idx="1"/>
          </p:cNvCxnSpPr>
          <p:nvPr/>
        </p:nvCxnSpPr>
        <p:spPr bwMode="auto">
          <a:xfrm flipH="1">
            <a:off x="1219200" y="4334000"/>
            <a:ext cx="774700" cy="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200" y="953399"/>
            <a:ext cx="360000" cy="342001"/>
          </a:xfrm>
          <a:prstGeom prst="rect">
            <a:avLst/>
          </a:prstGeom>
        </p:spPr>
      </p:pic>
      <p:pic>
        <p:nvPicPr>
          <p:cNvPr id="34" name="Picture 33" descr="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925199"/>
            <a:ext cx="360000" cy="342001"/>
          </a:xfrm>
          <a:prstGeom prst="rect">
            <a:avLst/>
          </a:prstGeom>
        </p:spPr>
      </p:pic>
      <p:pic>
        <p:nvPicPr>
          <p:cNvPr id="42" name="Picture 41" descr="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925199"/>
            <a:ext cx="360000" cy="342001"/>
          </a:xfrm>
          <a:prstGeom prst="rect">
            <a:avLst/>
          </a:prstGeom>
        </p:spPr>
      </p:pic>
      <p:pic>
        <p:nvPicPr>
          <p:cNvPr id="46" name="Picture 45" descr="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925199"/>
            <a:ext cx="360000" cy="342001"/>
          </a:xfrm>
          <a:prstGeom prst="rect">
            <a:avLst/>
          </a:prstGeom>
        </p:spPr>
      </p:pic>
      <p:pic>
        <p:nvPicPr>
          <p:cNvPr id="47" name="Picture 46" descr="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042" y="37540116"/>
            <a:ext cx="909470" cy="863999"/>
          </a:xfrm>
          <a:prstGeom prst="rect">
            <a:avLst/>
          </a:prstGeom>
        </p:spPr>
      </p:pic>
      <p:pic>
        <p:nvPicPr>
          <p:cNvPr id="48" name="Picture 47" descr="m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00" y="914400"/>
            <a:ext cx="360000" cy="34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9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@ WLCG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statistics</a:t>
            </a:r>
          </a:p>
          <a:p>
            <a:pPr lvl="1" indent="-342900"/>
            <a:r>
              <a:rPr lang="en-US" dirty="0" smtClean="0"/>
              <a:t>236 probes for operations and VO checks</a:t>
            </a:r>
          </a:p>
          <a:p>
            <a:pPr lvl="1" indent="-342900"/>
            <a:r>
              <a:rPr lang="en-US" dirty="0" smtClean="0"/>
              <a:t>+4000 service endpoints being tested</a:t>
            </a:r>
          </a:p>
          <a:p>
            <a:pPr lvl="1" indent="-342900"/>
            <a:r>
              <a:rPr lang="en-US" dirty="0" smtClean="0"/>
              <a:t>41 NGI </a:t>
            </a:r>
            <a:r>
              <a:rPr lang="en-US" dirty="0"/>
              <a:t>SAM-</a:t>
            </a:r>
            <a:r>
              <a:rPr lang="en-US" dirty="0" smtClean="0"/>
              <a:t>Nagios + 4 WLCG VO </a:t>
            </a:r>
            <a:r>
              <a:rPr lang="en-US" dirty="0"/>
              <a:t>SAM-</a:t>
            </a:r>
            <a:r>
              <a:rPr lang="en-US" dirty="0" smtClean="0"/>
              <a:t>Nagios</a:t>
            </a:r>
          </a:p>
          <a:p>
            <a:pPr lvl="1" indent="-342900"/>
            <a:r>
              <a:rPr lang="en-US" dirty="0" smtClean="0"/>
              <a:t>500k metrics results processed per day</a:t>
            </a:r>
          </a:p>
          <a:p>
            <a:pPr lvl="1" indent="-342900"/>
            <a:endParaRPr lang="en-US" dirty="0"/>
          </a:p>
          <a:p>
            <a:pPr marL="0" indent="0">
              <a:buNone/>
            </a:pPr>
            <a:r>
              <a:rPr lang="en-US" dirty="0" smtClean="0"/>
              <a:t>Key features</a:t>
            </a:r>
          </a:p>
          <a:p>
            <a:pPr lvl="1"/>
            <a:r>
              <a:rPr lang="en-US" dirty="0" smtClean="0"/>
              <a:t>Based on open source systems: Nagios, </a:t>
            </a:r>
            <a:r>
              <a:rPr lang="en-US" dirty="0" err="1" smtClean="0"/>
              <a:t>ActiveMQ</a:t>
            </a:r>
            <a:endParaRPr lang="en-US" dirty="0" smtClean="0"/>
          </a:p>
          <a:p>
            <a:pPr lvl="1"/>
            <a:r>
              <a:rPr lang="en-US" dirty="0" smtClean="0"/>
              <a:t>Distributed responsibility for tests execution: NGIs, VOs</a:t>
            </a:r>
          </a:p>
          <a:p>
            <a:pPr lvl="1"/>
            <a:r>
              <a:rPr lang="en-US" dirty="0" smtClean="0"/>
              <a:t>Centralized computation of status and availability</a:t>
            </a:r>
          </a:p>
          <a:p>
            <a:pPr lvl="1"/>
            <a:r>
              <a:rPr lang="en-US" dirty="0" smtClean="0"/>
              <a:t>Supports integration of 3</a:t>
            </a:r>
            <a:r>
              <a:rPr lang="en-US" baseline="30000" dirty="0" smtClean="0"/>
              <a:t>rd</a:t>
            </a:r>
            <a:r>
              <a:rPr lang="en-US" dirty="0" smtClean="0"/>
              <a:t> party monitoring systems</a:t>
            </a:r>
          </a:p>
          <a:p>
            <a:pPr lvl="1"/>
            <a:r>
              <a:rPr lang="en-US" dirty="0" smtClean="0"/>
              <a:t>Provides web REST API to consume monitoring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1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</a:t>
            </a:r>
            <a:r>
              <a:rPr lang="en-US" dirty="0" smtClean="0"/>
              <a:t>@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CERN Computer </a:t>
            </a:r>
            <a:r>
              <a:rPr lang="en-US" dirty="0"/>
              <a:t>Centre </a:t>
            </a:r>
            <a:r>
              <a:rPr lang="en-US" dirty="0" smtClean="0"/>
              <a:t>houses </a:t>
            </a:r>
            <a:r>
              <a:rPr lang="en-US" dirty="0"/>
              <a:t>servers and data storage systems </a:t>
            </a:r>
            <a:r>
              <a:rPr lang="en-US" dirty="0" smtClean="0"/>
              <a:t>for the WLCG Tier-0, physics </a:t>
            </a:r>
            <a:r>
              <a:rPr lang="en-US" dirty="0"/>
              <a:t>analysis, </a:t>
            </a:r>
            <a:r>
              <a:rPr lang="en-US" dirty="0" smtClean="0"/>
              <a:t>and other CERN services. It currently provides </a:t>
            </a:r>
            <a:r>
              <a:rPr lang="en-US" b="1" dirty="0" smtClean="0">
                <a:solidFill>
                  <a:srgbClr val="FF0000"/>
                </a:solidFill>
              </a:rPr>
              <a:t>30 PB storage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 smtClean="0"/>
              <a:t>disk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65,000 cores</a:t>
            </a:r>
            <a:r>
              <a:rPr lang="en-US" dirty="0"/>
              <a:t> </a:t>
            </a:r>
            <a:r>
              <a:rPr lang="en-US" dirty="0" smtClean="0"/>
              <a:t>(plus 20,000 </a:t>
            </a:r>
            <a:r>
              <a:rPr lang="en-US" dirty="0"/>
              <a:t>cores and 5,5 PB of </a:t>
            </a:r>
            <a:r>
              <a:rPr lang="en-US" dirty="0" smtClean="0"/>
              <a:t>storage from new Computer Centre in Budapest).</a:t>
            </a:r>
          </a:p>
          <a:p>
            <a:pPr marL="40005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Single-</a:t>
            </a:r>
            <a:r>
              <a:rPr lang="en-US" b="1" dirty="0">
                <a:solidFill>
                  <a:srgbClr val="FF0000"/>
                </a:solidFill>
              </a:rPr>
              <a:t>organization </a:t>
            </a:r>
            <a:r>
              <a:rPr lang="en-US" dirty="0" smtClean="0"/>
              <a:t>infrastructure, </a:t>
            </a:r>
            <a:r>
              <a:rPr lang="en-US" b="1" dirty="0" smtClean="0">
                <a:solidFill>
                  <a:srgbClr val="FF0000"/>
                </a:solidFill>
              </a:rPr>
              <a:t>many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services.</a:t>
            </a: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Monitoring is based on the Lemon system plus many application specific tools. A new monitoring architecture is being defined under the AI project.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8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</a:t>
            </a:r>
            <a:r>
              <a:rPr lang="en-US" dirty="0" smtClean="0"/>
              <a:t>@ CERN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19200" y="4791074"/>
            <a:ext cx="62484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Apollo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1219200" y="3733800"/>
            <a:ext cx="25908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Analysis/Storage </a:t>
            </a:r>
          </a:p>
          <a:p>
            <a:pPr algn="ctr">
              <a:defRPr/>
            </a:pPr>
            <a:r>
              <a:rPr lang="en-US" sz="1400" dirty="0" smtClean="0"/>
              <a:t>Feed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endCxn id="17" idx="2"/>
          </p:cNvCxnSpPr>
          <p:nvPr/>
        </p:nvCxnSpPr>
        <p:spPr>
          <a:xfrm flipV="1">
            <a:off x="2514600" y="4273800"/>
            <a:ext cx="0" cy="52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1" idx="2"/>
          </p:cNvCxnSpPr>
          <p:nvPr/>
        </p:nvCxnSpPr>
        <p:spPr>
          <a:xfrm flipV="1">
            <a:off x="4953000" y="4273800"/>
            <a:ext cx="2400" cy="52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19200" y="2133600"/>
            <a:ext cx="25908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 anchorCtr="0"/>
          <a:lstStyle/>
          <a:p>
            <a:pPr algn="ctr"/>
            <a:r>
              <a:rPr lang="en-GB" sz="1400" dirty="0" smtClean="0"/>
              <a:t>Hadoop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343400" y="3733800"/>
            <a:ext cx="122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Alarm </a:t>
            </a:r>
            <a:endParaRPr lang="en-US" sz="1400" dirty="0" smtClean="0"/>
          </a:p>
          <a:p>
            <a:pPr algn="ctr">
              <a:defRPr/>
            </a:pPr>
            <a:r>
              <a:rPr lang="en-US" sz="1400" dirty="0" smtClean="0"/>
              <a:t>Feed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343400" y="1066800"/>
            <a:ext cx="122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SNOW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1" idx="0"/>
            <a:endCxn id="22" idx="2"/>
          </p:cNvCxnSpPr>
          <p:nvPr/>
        </p:nvCxnSpPr>
        <p:spPr bwMode="auto">
          <a:xfrm flipV="1">
            <a:off x="4955400" y="1606800"/>
            <a:ext cx="0" cy="212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1219200" y="1066800"/>
            <a:ext cx="122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Splunk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2590800" y="1066800"/>
            <a:ext cx="1224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WepApp1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endCxn id="24" idx="2"/>
          </p:cNvCxnSpPr>
          <p:nvPr/>
        </p:nvCxnSpPr>
        <p:spPr bwMode="auto">
          <a:xfrm flipV="1">
            <a:off x="1828800" y="1606800"/>
            <a:ext cx="2400" cy="52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5" idx="2"/>
          </p:cNvCxnSpPr>
          <p:nvPr/>
        </p:nvCxnSpPr>
        <p:spPr bwMode="auto">
          <a:xfrm flipV="1">
            <a:off x="3200400" y="1606800"/>
            <a:ext cx="2400" cy="52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0"/>
            <a:endCxn id="20" idx="2"/>
          </p:cNvCxnSpPr>
          <p:nvPr/>
        </p:nvCxnSpPr>
        <p:spPr>
          <a:xfrm flipV="1">
            <a:off x="2514600" y="3276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6248400" y="3733800"/>
            <a:ext cx="1224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Custom Feed</a:t>
            </a:r>
            <a:endParaRPr lang="en-US" sz="1400" dirty="0"/>
          </a:p>
        </p:txBody>
      </p:sp>
      <p:cxnSp>
        <p:nvCxnSpPr>
          <p:cNvPr id="31" name="Straight Arrow Connector 30"/>
          <p:cNvCxnSpPr>
            <a:endCxn id="29" idx="2"/>
          </p:cNvCxnSpPr>
          <p:nvPr/>
        </p:nvCxnSpPr>
        <p:spPr>
          <a:xfrm flipV="1">
            <a:off x="6858000" y="4273800"/>
            <a:ext cx="2400" cy="52680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auto">
          <a:xfrm>
            <a:off x="1219200" y="5937000"/>
            <a:ext cx="1224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Sensor1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971800" y="5937000"/>
            <a:ext cx="1224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Sensor2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4648200" y="5937000"/>
            <a:ext cx="1224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Application1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stCxn id="32" idx="0"/>
          </p:cNvCxnSpPr>
          <p:nvPr/>
        </p:nvCxnSpPr>
        <p:spPr bwMode="auto">
          <a:xfrm flipH="1" flipV="1">
            <a:off x="1828800" y="5334000"/>
            <a:ext cx="2400" cy="60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6248400" y="5943600"/>
            <a:ext cx="1224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Application2</a:t>
            </a:r>
            <a:endParaRPr lang="en-US" sz="1400" dirty="0"/>
          </a:p>
        </p:txBody>
      </p:sp>
      <p:cxnSp>
        <p:nvCxnSpPr>
          <p:cNvPr id="37" name="Straight Arrow Connector 36"/>
          <p:cNvCxnSpPr>
            <a:stCxn id="33" idx="0"/>
          </p:cNvCxnSpPr>
          <p:nvPr/>
        </p:nvCxnSpPr>
        <p:spPr bwMode="auto">
          <a:xfrm flipH="1" flipV="1">
            <a:off x="3581400" y="5334000"/>
            <a:ext cx="2400" cy="60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4" idx="0"/>
          </p:cNvCxnSpPr>
          <p:nvPr/>
        </p:nvCxnSpPr>
        <p:spPr bwMode="auto">
          <a:xfrm flipH="1" flipV="1">
            <a:off x="5257800" y="5334000"/>
            <a:ext cx="2400" cy="60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Magnetic Disk 56"/>
          <p:cNvSpPr/>
          <p:nvPr/>
        </p:nvSpPr>
        <p:spPr bwMode="auto">
          <a:xfrm>
            <a:off x="2133600" y="2667000"/>
            <a:ext cx="287999" cy="360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sp>
        <p:nvSpPr>
          <p:cNvPr id="58" name="Process 57"/>
          <p:cNvSpPr/>
          <p:nvPr/>
        </p:nvSpPr>
        <p:spPr bwMode="auto">
          <a:xfrm>
            <a:off x="2510320" y="2700886"/>
            <a:ext cx="287999" cy="2879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cxnSp>
        <p:nvCxnSpPr>
          <p:cNvPr id="59" name="Straight Arrow Connector 58"/>
          <p:cNvCxnSpPr>
            <a:stCxn id="36" idx="0"/>
          </p:cNvCxnSpPr>
          <p:nvPr/>
        </p:nvCxnSpPr>
        <p:spPr bwMode="auto">
          <a:xfrm flipH="1" flipV="1">
            <a:off x="6858000" y="5334000"/>
            <a:ext cx="2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Curved Right Arrow 66"/>
          <p:cNvSpPr/>
          <p:nvPr/>
        </p:nvSpPr>
        <p:spPr>
          <a:xfrm rot="10800000">
            <a:off x="3810000" y="2438400"/>
            <a:ext cx="304800" cy="457200"/>
          </a:xfrm>
          <a:prstGeom prst="curvedRightArrow">
            <a:avLst>
              <a:gd name="adj1" fmla="val 0"/>
              <a:gd name="adj2" fmla="val 22767"/>
              <a:gd name="adj3" fmla="val 208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Magnetic Disk 69"/>
          <p:cNvSpPr/>
          <p:nvPr/>
        </p:nvSpPr>
        <p:spPr bwMode="auto">
          <a:xfrm>
            <a:off x="2286000" y="2819400"/>
            <a:ext cx="287999" cy="3600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  <p:sp>
        <p:nvSpPr>
          <p:cNvPr id="71" name="Process 70"/>
          <p:cNvSpPr/>
          <p:nvPr/>
        </p:nvSpPr>
        <p:spPr bwMode="auto">
          <a:xfrm>
            <a:off x="2662720" y="2853286"/>
            <a:ext cx="287999" cy="2879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88014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</a:t>
            </a:r>
            <a:r>
              <a:rPr lang="en-US" dirty="0" smtClean="0"/>
              <a:t>@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Prototype system for new architecture being implemented and tested</a:t>
            </a:r>
            <a:r>
              <a:rPr lang="en-US" dirty="0"/>
              <a:t> </a:t>
            </a:r>
            <a:r>
              <a:rPr lang="en-US" dirty="0" smtClean="0"/>
              <a:t>(no statistics for now).</a:t>
            </a:r>
            <a:endParaRPr lang="en-US" dirty="0"/>
          </a:p>
          <a:p>
            <a:pPr lvl="1" indent="-342900"/>
            <a:endParaRPr lang="en-US" dirty="0"/>
          </a:p>
          <a:p>
            <a:pPr marL="0" indent="0">
              <a:buNone/>
            </a:pPr>
            <a:r>
              <a:rPr lang="en-US" dirty="0"/>
              <a:t>Key features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open source systems: </a:t>
            </a:r>
            <a:r>
              <a:rPr lang="en-US" dirty="0" smtClean="0"/>
              <a:t>Hadoop, Apollo, etc.</a:t>
            </a:r>
            <a:endParaRPr lang="en-US" dirty="0"/>
          </a:p>
          <a:p>
            <a:pPr lvl="1"/>
            <a:r>
              <a:rPr lang="en-US" dirty="0"/>
              <a:t>Distributed responsibility for </a:t>
            </a:r>
            <a:r>
              <a:rPr lang="en-US" dirty="0" smtClean="0"/>
              <a:t>probes execution</a:t>
            </a:r>
          </a:p>
          <a:p>
            <a:pPr lvl="1"/>
            <a:r>
              <a:rPr lang="en-US" dirty="0" smtClean="0"/>
              <a:t>High scalability based on messaging: Apollo</a:t>
            </a:r>
            <a:endParaRPr lang="en-US" dirty="0"/>
          </a:p>
          <a:p>
            <a:pPr lvl="1"/>
            <a:r>
              <a:rPr lang="en-US" dirty="0"/>
              <a:t>Centralized </a:t>
            </a:r>
            <a:r>
              <a:rPr lang="en-US" dirty="0" smtClean="0"/>
              <a:t>storage and analysis cluster: Hadoop</a:t>
            </a:r>
            <a:endParaRPr lang="en-US" dirty="0"/>
          </a:p>
          <a:p>
            <a:pPr lvl="1"/>
            <a:r>
              <a:rPr lang="en-US" dirty="0" smtClean="0"/>
              <a:t>Powerful and highly configurable dashboard: Splunk</a:t>
            </a:r>
          </a:p>
          <a:p>
            <a:pPr lvl="1"/>
            <a:r>
              <a:rPr lang="en-US" dirty="0"/>
              <a:t>Real time feed for notifications and alarms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7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/ Why Monitoring ?</a:t>
            </a:r>
          </a:p>
          <a:p>
            <a:endParaRPr lang="en-US" sz="1400" dirty="0" smtClean="0"/>
          </a:p>
          <a:p>
            <a:r>
              <a:rPr lang="en-US" dirty="0" smtClean="0"/>
              <a:t>Terminology and Architecture</a:t>
            </a:r>
          </a:p>
          <a:p>
            <a:endParaRPr lang="en-US" sz="1400" dirty="0"/>
          </a:p>
          <a:p>
            <a:r>
              <a:rPr lang="en-US" dirty="0" smtClean="0"/>
              <a:t>Technologies </a:t>
            </a:r>
            <a:r>
              <a:rPr lang="en-US" dirty="0"/>
              <a:t>and </a:t>
            </a:r>
            <a:r>
              <a:rPr lang="en-US" dirty="0" smtClean="0"/>
              <a:t>Tools</a:t>
            </a:r>
          </a:p>
          <a:p>
            <a:endParaRPr lang="en-US" sz="1400" dirty="0"/>
          </a:p>
          <a:p>
            <a:r>
              <a:rPr lang="en-US" dirty="0" smtClean="0"/>
              <a:t>WLCG and CERN Examples</a:t>
            </a:r>
          </a:p>
          <a:p>
            <a:endParaRPr lang="en-US" sz="1400" dirty="0"/>
          </a:p>
          <a:p>
            <a:r>
              <a:rPr lang="en-US" dirty="0" smtClean="0"/>
              <a:t>Current Problems &amp; </a:t>
            </a:r>
            <a:r>
              <a:rPr lang="en-US" dirty="0"/>
              <a:t>Future </a:t>
            </a:r>
            <a:r>
              <a:rPr lang="en-US" dirty="0" smtClean="0"/>
              <a:t>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8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Tools complexity </a:t>
            </a:r>
          </a:p>
          <a:p>
            <a:pPr lvl="1"/>
            <a:r>
              <a:rPr lang="en-US" dirty="0" smtClean="0"/>
              <a:t>Web interfaces full of “traffic lights” !</a:t>
            </a:r>
          </a:p>
          <a:p>
            <a:pPr lvl="2"/>
            <a:r>
              <a:rPr lang="en-US" dirty="0" smtClean="0"/>
              <a:t>Can we actually get anything out of there ?</a:t>
            </a:r>
          </a:p>
          <a:p>
            <a:pPr lvl="1"/>
            <a:r>
              <a:rPr lang="en-US" dirty="0" smtClean="0"/>
              <a:t>No automation of configuration</a:t>
            </a:r>
          </a:p>
          <a:p>
            <a:pPr lvl="2"/>
            <a:r>
              <a:rPr lang="en-US" dirty="0" smtClean="0"/>
              <a:t>Should be better integrated with configuration systems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Toolchain diversity</a:t>
            </a:r>
          </a:p>
          <a:p>
            <a:pPr lvl="1"/>
            <a:r>
              <a:rPr lang="en-US" dirty="0"/>
              <a:t>One single </a:t>
            </a:r>
            <a:r>
              <a:rPr lang="en-US" dirty="0" smtClean="0"/>
              <a:t>tool is </a:t>
            </a:r>
            <a:r>
              <a:rPr lang="en-US" dirty="0"/>
              <a:t>not </a:t>
            </a:r>
            <a:r>
              <a:rPr lang="en-US" dirty="0" smtClean="0"/>
              <a:t>enough (most of the time!)</a:t>
            </a:r>
          </a:p>
          <a:p>
            <a:pPr lvl="1"/>
            <a:r>
              <a:rPr lang="en-US" dirty="0" smtClean="0"/>
              <a:t>Orchestration of different tools difficult to implement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Low quality of processed monitoring data</a:t>
            </a:r>
          </a:p>
          <a:p>
            <a:pPr lvl="1" indent="-342900"/>
            <a:r>
              <a:rPr lang="en-US" dirty="0"/>
              <a:t>Incorrect notifications can </a:t>
            </a:r>
            <a:r>
              <a:rPr lang="en-US" dirty="0" smtClean="0"/>
              <a:t>be easily seen </a:t>
            </a:r>
            <a:r>
              <a:rPr lang="en-US" dirty="0"/>
              <a:t>as SPAM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1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Monitoring </a:t>
            </a:r>
            <a:r>
              <a:rPr lang="en-US" dirty="0"/>
              <a:t>granularity </a:t>
            </a:r>
            <a:endParaRPr lang="en-US" dirty="0" smtClean="0"/>
          </a:p>
          <a:p>
            <a:pPr lvl="1"/>
            <a:r>
              <a:rPr lang="en-US" dirty="0" smtClean="0"/>
              <a:t>Most of the times based </a:t>
            </a:r>
            <a:r>
              <a:rPr lang="en-US" dirty="0"/>
              <a:t>on hosts</a:t>
            </a:r>
          </a:p>
          <a:p>
            <a:pPr lvl="1"/>
            <a:r>
              <a:rPr lang="en-US" dirty="0" smtClean="0"/>
              <a:t>Why can’t we have other 1</a:t>
            </a:r>
            <a:r>
              <a:rPr lang="en-US" baseline="30000" dirty="0" smtClean="0"/>
              <a:t>st</a:t>
            </a:r>
            <a:r>
              <a:rPr lang="en-US" dirty="0" smtClean="0"/>
              <a:t> class monitoring elements?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Sources of truth</a:t>
            </a:r>
          </a:p>
          <a:p>
            <a:pPr lvl="1"/>
            <a:r>
              <a:rPr lang="en-US" dirty="0" smtClean="0"/>
              <a:t>Different tools hold different databases of hosts/services</a:t>
            </a:r>
          </a:p>
          <a:p>
            <a:pPr lvl="1"/>
            <a:r>
              <a:rPr lang="en-US" dirty="0" smtClean="0"/>
              <a:t>Is there a master? Are there copies? Cache data?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Timing (depends of tool!)</a:t>
            </a:r>
          </a:p>
          <a:p>
            <a:pPr lvl="1"/>
            <a:r>
              <a:rPr lang="en-US" dirty="0" smtClean="0"/>
              <a:t>Long intervals between checks, high latency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7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Should target at </a:t>
            </a:r>
          </a:p>
          <a:p>
            <a:pPr lvl="1"/>
            <a:r>
              <a:rPr lang="en-US" dirty="0"/>
              <a:t>Easy </a:t>
            </a:r>
            <a:r>
              <a:rPr lang="en-US" dirty="0" smtClean="0"/>
              <a:t>and reliable access </a:t>
            </a:r>
            <a:r>
              <a:rPr lang="en-US" dirty="0"/>
              <a:t>to monitoring data</a:t>
            </a:r>
          </a:p>
          <a:p>
            <a:pPr lvl="1"/>
            <a:r>
              <a:rPr lang="en-US" dirty="0" smtClean="0"/>
              <a:t>Simple and reliable dashboards and APIs</a:t>
            </a:r>
          </a:p>
          <a:p>
            <a:pPr lvl="1"/>
            <a:r>
              <a:rPr lang="en-US" dirty="0" smtClean="0"/>
              <a:t>Correctly targeted real-time notifications</a:t>
            </a:r>
          </a:p>
          <a:p>
            <a:pPr lvl="1"/>
            <a:r>
              <a:rPr lang="en-US" dirty="0" smtClean="0"/>
              <a:t>Enable complex queries between different data sets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 descr="ap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8618"/>
            <a:ext cx="3600000" cy="19601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plunk-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03" y="3886910"/>
            <a:ext cx="5039997" cy="27424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546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Well designed monitoring </a:t>
            </a:r>
            <a:r>
              <a:rPr lang="en-US" dirty="0" err="1" smtClean="0"/>
              <a:t>toolchain</a:t>
            </a:r>
            <a:endParaRPr lang="en-US" dirty="0" smtClean="0"/>
          </a:p>
          <a:p>
            <a:pPr lvl="1"/>
            <a:r>
              <a:rPr lang="en-US" dirty="0" smtClean="0"/>
              <a:t>Appropriate for the infrastructure being monitored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Consider alternatives to monitoring frameworks</a:t>
            </a:r>
          </a:p>
          <a:p>
            <a:pPr lvl="1"/>
            <a:r>
              <a:rPr lang="en-US" dirty="0" smtClean="0"/>
              <a:t>Messaging infrastructure as transport layer</a:t>
            </a:r>
          </a:p>
          <a:p>
            <a:pPr lvl="1"/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Give top priority to the monitoring data </a:t>
            </a:r>
            <a:r>
              <a:rPr lang="en-US" dirty="0"/>
              <a:t>!</a:t>
            </a:r>
            <a:endParaRPr lang="en-US" dirty="0" smtClean="0"/>
          </a:p>
          <a:p>
            <a:pPr lvl="1"/>
            <a:r>
              <a:rPr lang="en-US" dirty="0" smtClean="0"/>
              <a:t>Single </a:t>
            </a:r>
            <a:r>
              <a:rPr lang="en-US" dirty="0"/>
              <a:t>data format, </a:t>
            </a:r>
            <a:r>
              <a:rPr lang="en-US" dirty="0" smtClean="0"/>
              <a:t>flexible </a:t>
            </a:r>
            <a:r>
              <a:rPr lang="en-US" dirty="0"/>
              <a:t>schema</a:t>
            </a:r>
          </a:p>
          <a:p>
            <a:pPr lvl="1"/>
            <a:r>
              <a:rPr lang="en-US" dirty="0" smtClean="0"/>
              <a:t>Store all monitoring data (incl. historical) for analysis</a:t>
            </a:r>
          </a:p>
          <a:p>
            <a:pPr lvl="1"/>
            <a:r>
              <a:rPr lang="en-US" dirty="0" smtClean="0"/>
              <a:t>Feed the system with curated monitoring data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1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5" name="Picture 2" descr="http://chrislema.com/wp-content/uploads/2011/08/questi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91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4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What’s Monitoring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“Observe </a:t>
            </a:r>
            <a:r>
              <a:rPr lang="en-US" dirty="0"/>
              <a:t>and check the progress or quality of </a:t>
            </a:r>
            <a:r>
              <a:rPr lang="en-US" dirty="0" smtClean="0"/>
              <a:t>something </a:t>
            </a:r>
            <a:r>
              <a:rPr lang="en-US" dirty="0"/>
              <a:t>over a period of </a:t>
            </a:r>
            <a:r>
              <a:rPr lang="en-US" dirty="0" smtClean="0"/>
              <a:t>time.”</a:t>
            </a:r>
          </a:p>
          <a:p>
            <a:pPr marL="0" indent="0" algn="r">
              <a:buNone/>
            </a:pPr>
            <a:endParaRPr lang="en-US" sz="1800" i="1" dirty="0" smtClean="0"/>
          </a:p>
          <a:p>
            <a:pPr marL="0" indent="0" algn="r">
              <a:buNone/>
            </a:pPr>
            <a:r>
              <a:rPr lang="en-US" sz="1800" i="1" dirty="0"/>
              <a:t>G</a:t>
            </a:r>
            <a:r>
              <a:rPr lang="en-US" sz="1800" i="1" dirty="0" smtClean="0"/>
              <a:t>oogle define  </a:t>
            </a:r>
            <a:r>
              <a:rPr lang="en-US" sz="1800" i="1" dirty="0" smtClean="0">
                <a:sym typeface="Wingdings"/>
              </a:rPr>
              <a:t></a:t>
            </a:r>
            <a:endParaRPr lang="en-US" sz="1800" i="1" dirty="0" smtClean="0"/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ctr">
              <a:buNone/>
            </a:pPr>
            <a:r>
              <a:rPr lang="en-US" dirty="0" smtClean="0"/>
              <a:t>“Capability </a:t>
            </a:r>
            <a:r>
              <a:rPr lang="en-US" dirty="0"/>
              <a:t>to execute continuous observance and </a:t>
            </a:r>
            <a:r>
              <a:rPr lang="en-US" b="1" dirty="0">
                <a:solidFill>
                  <a:srgbClr val="FF0000"/>
                </a:solidFill>
              </a:rPr>
              <a:t>analysis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the operational state of systems and provide </a:t>
            </a:r>
            <a:r>
              <a:rPr lang="en-US" b="1" dirty="0">
                <a:solidFill>
                  <a:srgbClr val="FF0000"/>
                </a:solidFill>
              </a:rPr>
              <a:t>decision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support regarding situational awareness and deviations from </a:t>
            </a:r>
            <a:r>
              <a:rPr lang="en-US" dirty="0" smtClean="0"/>
              <a:t>expectations.”</a:t>
            </a:r>
          </a:p>
          <a:p>
            <a:pPr marL="0" indent="0" algn="r">
              <a:buNone/>
            </a:pPr>
            <a:endParaRPr lang="en-US" sz="1600" i="1" dirty="0" smtClean="0"/>
          </a:p>
          <a:p>
            <a:pPr marL="0" indent="0" algn="r">
              <a:buNone/>
            </a:pPr>
            <a:r>
              <a:rPr lang="en-US" sz="1600" i="1" dirty="0" smtClean="0"/>
              <a:t>US National </a:t>
            </a:r>
            <a:r>
              <a:rPr lang="en-US" sz="1600" i="1" dirty="0"/>
              <a:t>Institute of Standards and </a:t>
            </a:r>
            <a:r>
              <a:rPr lang="en-US" sz="1600" i="1" dirty="0" smtClean="0"/>
              <a:t>Technology</a:t>
            </a:r>
            <a:endParaRPr lang="en-US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9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Monitoring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It’s a core IT function</a:t>
            </a:r>
          </a:p>
          <a:p>
            <a:pPr marL="0" indent="0" algn="ctr">
              <a:buNone/>
            </a:pPr>
            <a:r>
              <a:rPr lang="en-US" dirty="0" smtClean="0"/>
              <a:t>The value of a service to an organization is proportional to the availability of the service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It’s powerful</a:t>
            </a:r>
          </a:p>
          <a:p>
            <a:pPr marL="0" indent="0" algn="ctr">
              <a:buNone/>
            </a:pPr>
            <a:r>
              <a:rPr lang="en-US" dirty="0" smtClean="0"/>
              <a:t>Understanding and using monitoring data correctly gives a competitive advantage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/>
              <a:t>It’s fun</a:t>
            </a:r>
          </a:p>
          <a:p>
            <a:pPr marL="0" indent="0" algn="ctr">
              <a:buNone/>
            </a:pPr>
            <a:r>
              <a:rPr lang="en-US" dirty="0" smtClean="0"/>
              <a:t>Many people </a:t>
            </a:r>
            <a:r>
              <a:rPr lang="en-US" dirty="0"/>
              <a:t>enjoy looking to nice </a:t>
            </a:r>
            <a:r>
              <a:rPr lang="en-US" dirty="0" smtClean="0"/>
              <a:t>dashboards</a:t>
            </a:r>
            <a:r>
              <a:rPr lang="en-US" dirty="0"/>
              <a:t> </a:t>
            </a:r>
            <a:r>
              <a:rPr lang="en-US" dirty="0" smtClean="0"/>
              <a:t>and graphs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service status and availability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4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challenge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Define the monitoring </a:t>
            </a:r>
            <a:r>
              <a:rPr lang="en-US" b="1" dirty="0" smtClean="0">
                <a:solidFill>
                  <a:srgbClr val="FF0000"/>
                </a:solidFill>
              </a:rPr>
              <a:t>scope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coverage </a:t>
            </a:r>
          </a:p>
          <a:p>
            <a:pPr marL="57150" indent="0" algn="ctr">
              <a:buNone/>
            </a:pPr>
            <a:endParaRPr lang="en-US" dirty="0" smtClean="0"/>
          </a:p>
          <a:p>
            <a:pPr marL="57150" indent="0" algn="r">
              <a:buNone/>
            </a:pPr>
            <a:r>
              <a:rPr lang="en-US" dirty="0" smtClean="0"/>
              <a:t>Understand the services </a:t>
            </a:r>
            <a:r>
              <a:rPr lang="en-US" b="1" dirty="0" smtClean="0">
                <a:solidFill>
                  <a:srgbClr val="FF0000"/>
                </a:solidFill>
              </a:rPr>
              <a:t>dependencies</a:t>
            </a:r>
          </a:p>
          <a:p>
            <a:pPr marL="57150" indent="0" algn="ctr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Define the correct monitoring </a:t>
            </a:r>
            <a:r>
              <a:rPr lang="en-US" b="1" dirty="0" err="1" smtClean="0">
                <a:solidFill>
                  <a:srgbClr val="FF0000"/>
                </a:solidFill>
              </a:rPr>
              <a:t>toolchain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57150" indent="0" algn="ctr">
              <a:buNone/>
            </a:pPr>
            <a:endParaRPr lang="en-US" dirty="0" smtClean="0"/>
          </a:p>
          <a:p>
            <a:pPr marL="57150" indent="0" algn="r">
              <a:buNone/>
            </a:pPr>
            <a:r>
              <a:rPr lang="en-US" dirty="0" smtClean="0"/>
              <a:t>Define what to do with monitoring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</a:p>
          <a:p>
            <a:pPr marL="57150" indent="0" algn="ctr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Do not forget the evolving </a:t>
            </a:r>
            <a:r>
              <a:rPr lang="en-US" b="1" dirty="0" smtClean="0">
                <a:solidFill>
                  <a:srgbClr val="FF0000"/>
                </a:solidFill>
              </a:rPr>
              <a:t>infrastructure</a:t>
            </a:r>
            <a:endParaRPr lang="en-US" b="1" dirty="0">
              <a:solidFill>
                <a:srgbClr val="FF0000"/>
              </a:solidFill>
            </a:endParaRPr>
          </a:p>
          <a:p>
            <a:pPr marL="57150" indent="0" algn="ctr">
              <a:buNone/>
            </a:pPr>
            <a:endParaRPr lang="en-US" dirty="0" smtClean="0"/>
          </a:p>
          <a:p>
            <a:pPr marL="57150" indent="0" algn="ctr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0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tools in the market… vast terminology 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858000" y="2438400"/>
            <a:ext cx="14478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metric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495800" y="5638800"/>
            <a:ext cx="14478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5943600" y="4572000"/>
            <a:ext cx="22860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correlation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724400" y="3657600"/>
            <a:ext cx="19050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4343400" y="2133600"/>
            <a:ext cx="18288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3276600" y="4724400"/>
            <a:ext cx="14478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>
            <a:off x="533400" y="3886200"/>
            <a:ext cx="22860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914400" y="2286000"/>
            <a:ext cx="14478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probes</a:t>
            </a:r>
            <a:endParaRPr lang="en-US" dirty="0"/>
          </a:p>
        </p:txBody>
      </p:sp>
      <p:sp>
        <p:nvSpPr>
          <p:cNvPr id="13" name="Cloud 12"/>
          <p:cNvSpPr/>
          <p:nvPr/>
        </p:nvSpPr>
        <p:spPr>
          <a:xfrm>
            <a:off x="762000" y="5181600"/>
            <a:ext cx="16764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2590800" y="2895600"/>
            <a:ext cx="1447800" cy="609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7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Arial" charset="0"/>
              </a:rPr>
              <a:t>Terms must be categorized</a:t>
            </a:r>
            <a:endParaRPr lang="en-US" dirty="0">
              <a:latin typeface="Arial" charset="0"/>
            </a:endParaRPr>
          </a:p>
          <a:p>
            <a:pPr lvl="1">
              <a:defRPr/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01811106"/>
              </p:ext>
            </p:extLst>
          </p:nvPr>
        </p:nvGraphicFramePr>
        <p:xfrm>
          <a:off x="533400" y="1397000"/>
          <a:ext cx="8077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950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EB88D6-3C0E-5243-9F52-32D7DAD60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CBF61-023A-7E4F-AB70-231043FE8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68EB6B-8A3C-4D48-9BE8-9856006C4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C21D92-F3D6-324D-BF51-9AAC61ECA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8D4D9C-A029-9946-9DDD-D9553DAE9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DF9760-67F8-9E43-A2F1-E0B2A9534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711AF9-078E-604D-8828-1D9C9A7C1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A10F6C-8779-C648-9882-2A5FA16CE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6557460"/>
              </p:ext>
            </p:extLst>
          </p:nvPr>
        </p:nvGraphicFramePr>
        <p:xfrm>
          <a:off x="609600" y="14478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2115629"/>
              </p:ext>
            </p:extLst>
          </p:nvPr>
        </p:nvGraphicFramePr>
        <p:xfrm>
          <a:off x="228600" y="10668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F1980964-DA61-CE41-850B-4EFDA55CAB3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0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1B6F95-FBC0-0E4D-8BC5-D4896CC6D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733476-0798-8145-A3D2-793FEEE81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1B5233-0F11-014D-AB44-008A2E2F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2FA107-D063-AF41-B4A8-609C4A92D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6694DF-EFC3-D047-87A8-401D8816D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10105</TotalTime>
  <Words>1353</Words>
  <Application>Microsoft Macintosh PowerPoint</Application>
  <PresentationFormat>On-screen Show (4:3)</PresentationFormat>
  <Paragraphs>339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 Design</vt:lpstr>
      <vt:lpstr>Custom Design</vt:lpstr>
      <vt:lpstr>Image</vt:lpstr>
      <vt:lpstr>Monitoring: Present and Future</vt:lpstr>
      <vt:lpstr>Outline</vt:lpstr>
      <vt:lpstr>What’s Monitoring ?</vt:lpstr>
      <vt:lpstr>Why Monitoring ?</vt:lpstr>
      <vt:lpstr>What’s the challenge ?</vt:lpstr>
      <vt:lpstr>Terminology</vt:lpstr>
      <vt:lpstr>Terminology</vt:lpstr>
      <vt:lpstr>Terminology</vt:lpstr>
      <vt:lpstr>Architecture</vt:lpstr>
      <vt:lpstr>Architecture</vt:lpstr>
      <vt:lpstr>Technologies and Tools</vt:lpstr>
      <vt:lpstr>Technologies and Tools</vt:lpstr>
      <vt:lpstr>Technologies and Tools</vt:lpstr>
      <vt:lpstr>Monitoring @ WLCG</vt:lpstr>
      <vt:lpstr>Monitoring @ WLCG</vt:lpstr>
      <vt:lpstr>Monitoring @ WLCG</vt:lpstr>
      <vt:lpstr>Monitoring @ CERN</vt:lpstr>
      <vt:lpstr>Monitoring @ CERN</vt:lpstr>
      <vt:lpstr>Monitoring @ CERN</vt:lpstr>
      <vt:lpstr>Current Problems</vt:lpstr>
      <vt:lpstr>Current Problems</vt:lpstr>
      <vt:lpstr>Future Solutions</vt:lpstr>
      <vt:lpstr>Future Solutions</vt:lpstr>
      <vt:lpstr>Thank You !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rosy</dc:creator>
  <cp:lastModifiedBy>Pedro Andrade</cp:lastModifiedBy>
  <cp:revision>314</cp:revision>
  <dcterms:created xsi:type="dcterms:W3CDTF">2006-05-15T08:51:15Z</dcterms:created>
  <dcterms:modified xsi:type="dcterms:W3CDTF">2012-08-31T07:35:36Z</dcterms:modified>
</cp:coreProperties>
</file>