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notesSlides/notesSlide2.xml" ContentType="application/vnd.openxmlformats-officedocument.presentationml.notesSlide+xml"/>
  <Override PartName="/ppt/ink/ink75.xml" ContentType="application/inkml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ink/ink76.xml" ContentType="application/inkml+xml"/>
  <Override PartName="/ppt/ink/ink77.xml" ContentType="application/inkml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notesSlides/notesSlide4.xml" ContentType="application/vnd.openxmlformats-officedocument.presentationml.notesSlide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0" r:id="rId5"/>
    <p:sldMasterId id="2147483700" r:id="rId6"/>
  </p:sldMasterIdLst>
  <p:notesMasterIdLst>
    <p:notesMasterId r:id="rId71"/>
  </p:notesMasterIdLst>
  <p:handoutMasterIdLst>
    <p:handoutMasterId r:id="rId72"/>
  </p:handoutMasterIdLst>
  <p:sldIdLst>
    <p:sldId id="258" r:id="rId7"/>
    <p:sldId id="259" r:id="rId8"/>
    <p:sldId id="269" r:id="rId9"/>
    <p:sldId id="270" r:id="rId10"/>
    <p:sldId id="271" r:id="rId11"/>
    <p:sldId id="273" r:id="rId12"/>
    <p:sldId id="347" r:id="rId13"/>
    <p:sldId id="260" r:id="rId14"/>
    <p:sldId id="285" r:id="rId15"/>
    <p:sldId id="286" r:id="rId16"/>
    <p:sldId id="287" r:id="rId17"/>
    <p:sldId id="288" r:id="rId18"/>
    <p:sldId id="289" r:id="rId19"/>
    <p:sldId id="290" r:id="rId20"/>
    <p:sldId id="302" r:id="rId21"/>
    <p:sldId id="303" r:id="rId22"/>
    <p:sldId id="306" r:id="rId23"/>
    <p:sldId id="307" r:id="rId24"/>
    <p:sldId id="308" r:id="rId25"/>
    <p:sldId id="309" r:id="rId26"/>
    <p:sldId id="311" r:id="rId27"/>
    <p:sldId id="317" r:id="rId28"/>
    <p:sldId id="261" r:id="rId29"/>
    <p:sldId id="275" r:id="rId30"/>
    <p:sldId id="276" r:id="rId31"/>
    <p:sldId id="277" r:id="rId32"/>
    <p:sldId id="278" r:id="rId33"/>
    <p:sldId id="279" r:id="rId34"/>
    <p:sldId id="274" r:id="rId35"/>
    <p:sldId id="281" r:id="rId36"/>
    <p:sldId id="282" r:id="rId37"/>
    <p:sldId id="321" r:id="rId38"/>
    <p:sldId id="280" r:id="rId39"/>
    <p:sldId id="262" r:id="rId40"/>
    <p:sldId id="263" r:id="rId41"/>
    <p:sldId id="313" r:id="rId42"/>
    <p:sldId id="315" r:id="rId43"/>
    <p:sldId id="322" r:id="rId44"/>
    <p:sldId id="264" r:id="rId45"/>
    <p:sldId id="316" r:id="rId46"/>
    <p:sldId id="326" r:id="rId47"/>
    <p:sldId id="328" r:id="rId48"/>
    <p:sldId id="329" r:id="rId49"/>
    <p:sldId id="330" r:id="rId50"/>
    <p:sldId id="336" r:id="rId51"/>
    <p:sldId id="318" r:id="rId52"/>
    <p:sldId id="332" r:id="rId53"/>
    <p:sldId id="337" r:id="rId54"/>
    <p:sldId id="338" r:id="rId55"/>
    <p:sldId id="339" r:id="rId56"/>
    <p:sldId id="341" r:id="rId57"/>
    <p:sldId id="342" r:id="rId58"/>
    <p:sldId id="343" r:id="rId59"/>
    <p:sldId id="344" r:id="rId60"/>
    <p:sldId id="346" r:id="rId61"/>
    <p:sldId id="327" r:id="rId62"/>
    <p:sldId id="265" r:id="rId63"/>
    <p:sldId id="320" r:id="rId64"/>
    <p:sldId id="324" r:id="rId65"/>
    <p:sldId id="325" r:id="rId66"/>
    <p:sldId id="266" r:id="rId67"/>
    <p:sldId id="348" r:id="rId68"/>
    <p:sldId id="267" r:id="rId69"/>
    <p:sldId id="268" r:id="rId70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38" autoAdjust="0"/>
  </p:normalViewPr>
  <p:slideViewPr>
    <p:cSldViewPr>
      <p:cViewPr>
        <p:scale>
          <a:sx n="70" d="100"/>
          <a:sy n="70" d="100"/>
        </p:scale>
        <p:origin x="-1128" y="-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cern.ch\dfs\Users\l\les\aaa-lcg\capacity%20data\comp_centre_capacity_and_costs%20NEW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nt\Desktop\GridKa%202012\Copy%20of%20comp_centre_capacity_and_costs%2015aug0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nt\Desktop\GridKa%202012\Copy%20of%20comp_centre_capacity_and_costs%2015aug0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00"/>
              <a:t>CERN Computing Capacity Evolution</a:t>
            </a:r>
          </a:p>
        </c:rich>
      </c:tx>
      <c:layout>
        <c:manualLayout>
          <c:xMode val="edge"/>
          <c:yMode val="edge"/>
          <c:x val="0.26623529638257321"/>
          <c:y val="5.87476943215854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1149472767314942"/>
          <c:y val="0.16315789473684264"/>
          <c:w val="0.57931164536558588"/>
          <c:h val="0.56842105263158504"/>
        </c:manualLayout>
      </c:layout>
      <c:lineChart>
        <c:grouping val="standard"/>
        <c:varyColors val="0"/>
        <c:ser>
          <c:idx val="0"/>
          <c:order val="0"/>
          <c:tx>
            <c:strRef>
              <c:f>'summary jul07'!$A$4</c:f>
              <c:strCache>
                <c:ptCount val="1"/>
                <c:pt idx="0">
                  <c:v>disk (PB)</c:v>
                </c:pt>
              </c:strCache>
            </c:strRef>
          </c:tx>
          <c:spPr>
            <a:ln w="38100">
              <a:solidFill>
                <a:srgbClr val="339966"/>
              </a:solidFill>
              <a:prstDash val="solid"/>
            </a:ln>
          </c:spPr>
          <c:marker>
            <c:symbol val="none"/>
          </c:marker>
          <c:cat>
            <c:numRef>
              <c:f>'summary jul07'!$B$2:$BB$2</c:f>
              <c:numCache>
                <c:formatCode>General</c:formatCode>
                <c:ptCount val="53"/>
                <c:pt idx="0">
                  <c:v>1958</c:v>
                </c:pt>
                <c:pt idx="1">
                  <c:v>1959</c:v>
                </c:pt>
                <c:pt idx="2">
                  <c:v>1960</c:v>
                </c:pt>
                <c:pt idx="3">
                  <c:v>1961</c:v>
                </c:pt>
                <c:pt idx="4">
                  <c:v>1962</c:v>
                </c:pt>
                <c:pt idx="5">
                  <c:v>1963</c:v>
                </c:pt>
                <c:pt idx="6">
                  <c:v>1964</c:v>
                </c:pt>
                <c:pt idx="7">
                  <c:v>1965</c:v>
                </c:pt>
                <c:pt idx="8">
                  <c:v>1966</c:v>
                </c:pt>
                <c:pt idx="9">
                  <c:v>1967</c:v>
                </c:pt>
                <c:pt idx="10">
                  <c:v>1968</c:v>
                </c:pt>
                <c:pt idx="11">
                  <c:v>1969</c:v>
                </c:pt>
                <c:pt idx="12">
                  <c:v>1970</c:v>
                </c:pt>
                <c:pt idx="13">
                  <c:v>1971</c:v>
                </c:pt>
                <c:pt idx="14">
                  <c:v>1972</c:v>
                </c:pt>
                <c:pt idx="15">
                  <c:v>1973</c:v>
                </c:pt>
                <c:pt idx="16">
                  <c:v>1974</c:v>
                </c:pt>
                <c:pt idx="17">
                  <c:v>1975</c:v>
                </c:pt>
                <c:pt idx="18">
                  <c:v>1976</c:v>
                </c:pt>
                <c:pt idx="19">
                  <c:v>1977</c:v>
                </c:pt>
                <c:pt idx="20">
                  <c:v>1978</c:v>
                </c:pt>
                <c:pt idx="21">
                  <c:v>1979</c:v>
                </c:pt>
                <c:pt idx="22">
                  <c:v>1980</c:v>
                </c:pt>
                <c:pt idx="23">
                  <c:v>1981</c:v>
                </c:pt>
                <c:pt idx="24">
                  <c:v>1982</c:v>
                </c:pt>
                <c:pt idx="25">
                  <c:v>1983</c:v>
                </c:pt>
                <c:pt idx="26">
                  <c:v>1984</c:v>
                </c:pt>
                <c:pt idx="27">
                  <c:v>1985</c:v>
                </c:pt>
                <c:pt idx="28">
                  <c:v>1986</c:v>
                </c:pt>
                <c:pt idx="29">
                  <c:v>1987</c:v>
                </c:pt>
                <c:pt idx="30">
                  <c:v>1988</c:v>
                </c:pt>
                <c:pt idx="31">
                  <c:v>1989</c:v>
                </c:pt>
                <c:pt idx="32">
                  <c:v>1990</c:v>
                </c:pt>
                <c:pt idx="33">
                  <c:v>1991</c:v>
                </c:pt>
                <c:pt idx="34">
                  <c:v>1992</c:v>
                </c:pt>
                <c:pt idx="35">
                  <c:v>1993</c:v>
                </c:pt>
                <c:pt idx="36">
                  <c:v>1994</c:v>
                </c:pt>
                <c:pt idx="37">
                  <c:v>1995</c:v>
                </c:pt>
                <c:pt idx="38">
                  <c:v>1996</c:v>
                </c:pt>
                <c:pt idx="39">
                  <c:v>1997</c:v>
                </c:pt>
                <c:pt idx="40">
                  <c:v>1998</c:v>
                </c:pt>
                <c:pt idx="41">
                  <c:v>1999</c:v>
                </c:pt>
                <c:pt idx="42">
                  <c:v>2000</c:v>
                </c:pt>
                <c:pt idx="43">
                  <c:v>2001</c:v>
                </c:pt>
                <c:pt idx="44">
                  <c:v>2002</c:v>
                </c:pt>
                <c:pt idx="45">
                  <c:v>2003</c:v>
                </c:pt>
                <c:pt idx="46">
                  <c:v>2004</c:v>
                </c:pt>
                <c:pt idx="47">
                  <c:v>2005</c:v>
                </c:pt>
                <c:pt idx="48">
                  <c:v>2006</c:v>
                </c:pt>
                <c:pt idx="49">
                  <c:v>2007</c:v>
                </c:pt>
                <c:pt idx="50">
                  <c:v>2008</c:v>
                </c:pt>
                <c:pt idx="51">
                  <c:v>2009</c:v>
                </c:pt>
                <c:pt idx="52">
                  <c:v>2010</c:v>
                </c:pt>
              </c:numCache>
            </c:numRef>
          </c:cat>
          <c:val>
            <c:numRef>
              <c:f>'summary jul07'!$B$4:$BB$4</c:f>
              <c:numCache>
                <c:formatCode>General</c:formatCode>
                <c:ptCount val="53"/>
                <c:pt idx="30" formatCode="0.00E+00">
                  <c:v>2.271000000000011E-4</c:v>
                </c:pt>
                <c:pt idx="31" formatCode="0.00E+00">
                  <c:v>3.2200000000000235E-4</c:v>
                </c:pt>
                <c:pt idx="32" formatCode="0.00E+00">
                  <c:v>4.7700000000000363E-4</c:v>
                </c:pt>
                <c:pt idx="33" formatCode="0.00E+00">
                  <c:v>6.3400000000000348E-4</c:v>
                </c:pt>
                <c:pt idx="34" formatCode="0.00E+00">
                  <c:v>7.9500000000000501E-4</c:v>
                </c:pt>
                <c:pt idx="35" formatCode="0.00E+00">
                  <c:v>1.1090000000000049E-3</c:v>
                </c:pt>
                <c:pt idx="36" formatCode="0.00E+00">
                  <c:v>2.4510000000000001E-3</c:v>
                </c:pt>
                <c:pt idx="37" formatCode="0.00E+00">
                  <c:v>4.2170000000000003E-3</c:v>
                </c:pt>
                <c:pt idx="38" formatCode="0.00E+00">
                  <c:v>6.0770000000000225E-3</c:v>
                </c:pt>
                <c:pt idx="39" formatCode="0.00E+00">
                  <c:v>9.2070000000000051E-3</c:v>
                </c:pt>
                <c:pt idx="40" formatCode="0.00E+00">
                  <c:v>1.4473999999999999E-2</c:v>
                </c:pt>
                <c:pt idx="41" formatCode="0.00E+00">
                  <c:v>2.300000000000001E-2</c:v>
                </c:pt>
                <c:pt idx="42" formatCode="0.00E+00">
                  <c:v>2.9800000000000111E-2</c:v>
                </c:pt>
                <c:pt idx="43" formatCode="0.00E+00">
                  <c:v>4.2520000000000023E-2</c:v>
                </c:pt>
                <c:pt idx="44" formatCode="0.00E+00">
                  <c:v>7.6408000000000031E-2</c:v>
                </c:pt>
                <c:pt idx="45" formatCode="0.00E+00">
                  <c:v>0.12978720000000021</c:v>
                </c:pt>
                <c:pt idx="46" formatCode="0.00E+00">
                  <c:v>0.24908128000000088</c:v>
                </c:pt>
                <c:pt idx="47" formatCode="0.00E+00">
                  <c:v>0.60000000000000064</c:v>
                </c:pt>
                <c:pt idx="48" formatCode="0.00E+00">
                  <c:v>1.0758304127999943</c:v>
                </c:pt>
                <c:pt idx="49" formatCode="0.00E+00">
                  <c:v>2.0909964953599998</c:v>
                </c:pt>
                <c:pt idx="50" formatCode="0.00E+00">
                  <c:v>3.9091957944320002</c:v>
                </c:pt>
                <c:pt idx="51" formatCode="0.00E+00">
                  <c:v>5.1310349533183945</c:v>
                </c:pt>
                <c:pt idx="52" formatCode="0.00E+00">
                  <c:v>6.8572419439820793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'summary jul07'!$A$5</c:f>
              <c:strCache>
                <c:ptCount val="1"/>
                <c:pt idx="0">
                  <c:v>tape (PB)</c:v>
                </c:pt>
              </c:strCache>
            </c:strRef>
          </c:tx>
          <c:spPr>
            <a:ln w="38100">
              <a:solidFill>
                <a:srgbClr val="C00000"/>
              </a:solidFill>
              <a:prstDash val="solid"/>
            </a:ln>
          </c:spPr>
          <c:marker>
            <c:symbol val="none"/>
          </c:marker>
          <c:cat>
            <c:numRef>
              <c:f>'summary jul07'!$B$2:$BB$2</c:f>
              <c:numCache>
                <c:formatCode>General</c:formatCode>
                <c:ptCount val="53"/>
                <c:pt idx="0">
                  <c:v>1958</c:v>
                </c:pt>
                <c:pt idx="1">
                  <c:v>1959</c:v>
                </c:pt>
                <c:pt idx="2">
                  <c:v>1960</c:v>
                </c:pt>
                <c:pt idx="3">
                  <c:v>1961</c:v>
                </c:pt>
                <c:pt idx="4">
                  <c:v>1962</c:v>
                </c:pt>
                <c:pt idx="5">
                  <c:v>1963</c:v>
                </c:pt>
                <c:pt idx="6">
                  <c:v>1964</c:v>
                </c:pt>
                <c:pt idx="7">
                  <c:v>1965</c:v>
                </c:pt>
                <c:pt idx="8">
                  <c:v>1966</c:v>
                </c:pt>
                <c:pt idx="9">
                  <c:v>1967</c:v>
                </c:pt>
                <c:pt idx="10">
                  <c:v>1968</c:v>
                </c:pt>
                <c:pt idx="11">
                  <c:v>1969</c:v>
                </c:pt>
                <c:pt idx="12">
                  <c:v>1970</c:v>
                </c:pt>
                <c:pt idx="13">
                  <c:v>1971</c:v>
                </c:pt>
                <c:pt idx="14">
                  <c:v>1972</c:v>
                </c:pt>
                <c:pt idx="15">
                  <c:v>1973</c:v>
                </c:pt>
                <c:pt idx="16">
                  <c:v>1974</c:v>
                </c:pt>
                <c:pt idx="17">
                  <c:v>1975</c:v>
                </c:pt>
                <c:pt idx="18">
                  <c:v>1976</c:v>
                </c:pt>
                <c:pt idx="19">
                  <c:v>1977</c:v>
                </c:pt>
                <c:pt idx="20">
                  <c:v>1978</c:v>
                </c:pt>
                <c:pt idx="21">
                  <c:v>1979</c:v>
                </c:pt>
                <c:pt idx="22">
                  <c:v>1980</c:v>
                </c:pt>
                <c:pt idx="23">
                  <c:v>1981</c:v>
                </c:pt>
                <c:pt idx="24">
                  <c:v>1982</c:v>
                </c:pt>
                <c:pt idx="25">
                  <c:v>1983</c:v>
                </c:pt>
                <c:pt idx="26">
                  <c:v>1984</c:v>
                </c:pt>
                <c:pt idx="27">
                  <c:v>1985</c:v>
                </c:pt>
                <c:pt idx="28">
                  <c:v>1986</c:v>
                </c:pt>
                <c:pt idx="29">
                  <c:v>1987</c:v>
                </c:pt>
                <c:pt idx="30">
                  <c:v>1988</c:v>
                </c:pt>
                <c:pt idx="31">
                  <c:v>1989</c:v>
                </c:pt>
                <c:pt idx="32">
                  <c:v>1990</c:v>
                </c:pt>
                <c:pt idx="33">
                  <c:v>1991</c:v>
                </c:pt>
                <c:pt idx="34">
                  <c:v>1992</c:v>
                </c:pt>
                <c:pt idx="35">
                  <c:v>1993</c:v>
                </c:pt>
                <c:pt idx="36">
                  <c:v>1994</c:v>
                </c:pt>
                <c:pt idx="37">
                  <c:v>1995</c:v>
                </c:pt>
                <c:pt idx="38">
                  <c:v>1996</c:v>
                </c:pt>
                <c:pt idx="39">
                  <c:v>1997</c:v>
                </c:pt>
                <c:pt idx="40">
                  <c:v>1998</c:v>
                </c:pt>
                <c:pt idx="41">
                  <c:v>1999</c:v>
                </c:pt>
                <c:pt idx="42">
                  <c:v>2000</c:v>
                </c:pt>
                <c:pt idx="43">
                  <c:v>2001</c:v>
                </c:pt>
                <c:pt idx="44">
                  <c:v>2002</c:v>
                </c:pt>
                <c:pt idx="45">
                  <c:v>2003</c:v>
                </c:pt>
                <c:pt idx="46">
                  <c:v>2004</c:v>
                </c:pt>
                <c:pt idx="47">
                  <c:v>2005</c:v>
                </c:pt>
                <c:pt idx="48">
                  <c:v>2006</c:v>
                </c:pt>
                <c:pt idx="49">
                  <c:v>2007</c:v>
                </c:pt>
                <c:pt idx="50">
                  <c:v>2008</c:v>
                </c:pt>
                <c:pt idx="51">
                  <c:v>2009</c:v>
                </c:pt>
                <c:pt idx="52">
                  <c:v>2010</c:v>
                </c:pt>
              </c:numCache>
            </c:numRef>
          </c:cat>
          <c:val>
            <c:numRef>
              <c:f>'summary jul07'!$B$5:$BB$5</c:f>
              <c:numCache>
                <c:formatCode>General</c:formatCode>
                <c:ptCount val="53"/>
                <c:pt idx="37" formatCode="0.00E+00">
                  <c:v>0.12000000000000002</c:v>
                </c:pt>
                <c:pt idx="38" formatCode="0.00E+00">
                  <c:v>0.14500000000000021</c:v>
                </c:pt>
                <c:pt idx="39" formatCode="0.00E+00">
                  <c:v>0.19200000000000053</c:v>
                </c:pt>
                <c:pt idx="40" formatCode="0.00E+00">
                  <c:v>0.26900000000000002</c:v>
                </c:pt>
                <c:pt idx="41" formatCode="0.00E+00">
                  <c:v>0.40400000000000008</c:v>
                </c:pt>
                <c:pt idx="42" formatCode="0.00E+00">
                  <c:v>0.85700000000000065</c:v>
                </c:pt>
                <c:pt idx="43" formatCode="0.00E+00">
                  <c:v>1.304</c:v>
                </c:pt>
                <c:pt idx="44" formatCode="0.00E+00">
                  <c:v>1.849</c:v>
                </c:pt>
                <c:pt idx="45" formatCode="0.00E+00">
                  <c:v>2.4539999999999997</c:v>
                </c:pt>
                <c:pt idx="46" formatCode="0.00E+00">
                  <c:v>3.1640000000000001</c:v>
                </c:pt>
                <c:pt idx="47" formatCode="0.00E+00">
                  <c:v>4.0239999999999965</c:v>
                </c:pt>
                <c:pt idx="48" formatCode="0.00E+00">
                  <c:v>5.0839999999999996</c:v>
                </c:pt>
                <c:pt idx="49" formatCode="0.00E+00">
                  <c:v>6.8839999999999995</c:v>
                </c:pt>
                <c:pt idx="50" formatCode="0.00E+00">
                  <c:v>15.964</c:v>
                </c:pt>
                <c:pt idx="51" formatCode="0.00E+00">
                  <c:v>29.434000000000001</c:v>
                </c:pt>
                <c:pt idx="52" formatCode="0.00E+00">
                  <c:v>47.104000000000006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'summary jul07'!$A$3</c:f>
              <c:strCache>
                <c:ptCount val="1"/>
                <c:pt idx="0">
                  <c:v>cpu (MSI2K)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numRef>
              <c:f>'summary jul07'!$B$2:$BB$2</c:f>
              <c:numCache>
                <c:formatCode>General</c:formatCode>
                <c:ptCount val="53"/>
                <c:pt idx="0">
                  <c:v>1958</c:v>
                </c:pt>
                <c:pt idx="1">
                  <c:v>1959</c:v>
                </c:pt>
                <c:pt idx="2">
                  <c:v>1960</c:v>
                </c:pt>
                <c:pt idx="3">
                  <c:v>1961</c:v>
                </c:pt>
                <c:pt idx="4">
                  <c:v>1962</c:v>
                </c:pt>
                <c:pt idx="5">
                  <c:v>1963</c:v>
                </c:pt>
                <c:pt idx="6">
                  <c:v>1964</c:v>
                </c:pt>
                <c:pt idx="7">
                  <c:v>1965</c:v>
                </c:pt>
                <c:pt idx="8">
                  <c:v>1966</c:v>
                </c:pt>
                <c:pt idx="9">
                  <c:v>1967</c:v>
                </c:pt>
                <c:pt idx="10">
                  <c:v>1968</c:v>
                </c:pt>
                <c:pt idx="11">
                  <c:v>1969</c:v>
                </c:pt>
                <c:pt idx="12">
                  <c:v>1970</c:v>
                </c:pt>
                <c:pt idx="13">
                  <c:v>1971</c:v>
                </c:pt>
                <c:pt idx="14">
                  <c:v>1972</c:v>
                </c:pt>
                <c:pt idx="15">
                  <c:v>1973</c:v>
                </c:pt>
                <c:pt idx="16">
                  <c:v>1974</c:v>
                </c:pt>
                <c:pt idx="17">
                  <c:v>1975</c:v>
                </c:pt>
                <c:pt idx="18">
                  <c:v>1976</c:v>
                </c:pt>
                <c:pt idx="19">
                  <c:v>1977</c:v>
                </c:pt>
                <c:pt idx="20">
                  <c:v>1978</c:v>
                </c:pt>
                <c:pt idx="21">
                  <c:v>1979</c:v>
                </c:pt>
                <c:pt idx="22">
                  <c:v>1980</c:v>
                </c:pt>
                <c:pt idx="23">
                  <c:v>1981</c:v>
                </c:pt>
                <c:pt idx="24">
                  <c:v>1982</c:v>
                </c:pt>
                <c:pt idx="25">
                  <c:v>1983</c:v>
                </c:pt>
                <c:pt idx="26">
                  <c:v>1984</c:v>
                </c:pt>
                <c:pt idx="27">
                  <c:v>1985</c:v>
                </c:pt>
                <c:pt idx="28">
                  <c:v>1986</c:v>
                </c:pt>
                <c:pt idx="29">
                  <c:v>1987</c:v>
                </c:pt>
                <c:pt idx="30">
                  <c:v>1988</c:v>
                </c:pt>
                <c:pt idx="31">
                  <c:v>1989</c:v>
                </c:pt>
                <c:pt idx="32">
                  <c:v>1990</c:v>
                </c:pt>
                <c:pt idx="33">
                  <c:v>1991</c:v>
                </c:pt>
                <c:pt idx="34">
                  <c:v>1992</c:v>
                </c:pt>
                <c:pt idx="35">
                  <c:v>1993</c:v>
                </c:pt>
                <c:pt idx="36">
                  <c:v>1994</c:v>
                </c:pt>
                <c:pt idx="37">
                  <c:v>1995</c:v>
                </c:pt>
                <c:pt idx="38">
                  <c:v>1996</c:v>
                </c:pt>
                <c:pt idx="39">
                  <c:v>1997</c:v>
                </c:pt>
                <c:pt idx="40">
                  <c:v>1998</c:v>
                </c:pt>
                <c:pt idx="41">
                  <c:v>1999</c:v>
                </c:pt>
                <c:pt idx="42">
                  <c:v>2000</c:v>
                </c:pt>
                <c:pt idx="43">
                  <c:v>2001</c:v>
                </c:pt>
                <c:pt idx="44">
                  <c:v>2002</c:v>
                </c:pt>
                <c:pt idx="45">
                  <c:v>2003</c:v>
                </c:pt>
                <c:pt idx="46">
                  <c:v>2004</c:v>
                </c:pt>
                <c:pt idx="47">
                  <c:v>2005</c:v>
                </c:pt>
                <c:pt idx="48">
                  <c:v>2006</c:v>
                </c:pt>
                <c:pt idx="49">
                  <c:v>2007</c:v>
                </c:pt>
                <c:pt idx="50">
                  <c:v>2008</c:v>
                </c:pt>
                <c:pt idx="51">
                  <c:v>2009</c:v>
                </c:pt>
                <c:pt idx="52">
                  <c:v>2010</c:v>
                </c:pt>
              </c:numCache>
            </c:numRef>
          </c:cat>
          <c:val>
            <c:numRef>
              <c:f>'summary jul07'!$B$3:$BB$3</c:f>
              <c:numCache>
                <c:formatCode>0.00E+00</c:formatCode>
                <c:ptCount val="53"/>
                <c:pt idx="0">
                  <c:v>1.1250000000000105E-9</c:v>
                </c:pt>
                <c:pt idx="1">
                  <c:v>1.1250000000000105E-9</c:v>
                </c:pt>
                <c:pt idx="2">
                  <c:v>1.1250000000000105E-9</c:v>
                </c:pt>
                <c:pt idx="3">
                  <c:v>6.7500000000000596E-9</c:v>
                </c:pt>
                <c:pt idx="4">
                  <c:v>6.7500000000000596E-9</c:v>
                </c:pt>
                <c:pt idx="5">
                  <c:v>2.362500000000021E-8</c:v>
                </c:pt>
                <c:pt idx="6">
                  <c:v>2.362500000000021E-8</c:v>
                </c:pt>
                <c:pt idx="7">
                  <c:v>6.9862500000000807E-7</c:v>
                </c:pt>
                <c:pt idx="8">
                  <c:v>6.7500000000000582E-7</c:v>
                </c:pt>
                <c:pt idx="9">
                  <c:v>9.4500000000001022E-7</c:v>
                </c:pt>
                <c:pt idx="10">
                  <c:v>9.4500000000001022E-7</c:v>
                </c:pt>
                <c:pt idx="11">
                  <c:v>1.2150000000000066E-6</c:v>
                </c:pt>
                <c:pt idx="12">
                  <c:v>1.2150000000000066E-6</c:v>
                </c:pt>
                <c:pt idx="13">
                  <c:v>1.2150000000000066E-6</c:v>
                </c:pt>
                <c:pt idx="14">
                  <c:v>4.4550000000000319E-6</c:v>
                </c:pt>
                <c:pt idx="15">
                  <c:v>4.4550000000000319E-6</c:v>
                </c:pt>
                <c:pt idx="16">
                  <c:v>4.4550000000000319E-6</c:v>
                </c:pt>
                <c:pt idx="17">
                  <c:v>4.4550000000000319E-6</c:v>
                </c:pt>
                <c:pt idx="18">
                  <c:v>4.6800000000000272E-6</c:v>
                </c:pt>
                <c:pt idx="19">
                  <c:v>4.6800000000000272E-6</c:v>
                </c:pt>
                <c:pt idx="20">
                  <c:v>5.4900000000000432E-6</c:v>
                </c:pt>
                <c:pt idx="21">
                  <c:v>5.4900000000000432E-6</c:v>
                </c:pt>
                <c:pt idx="22">
                  <c:v>5.4900000000000432E-6</c:v>
                </c:pt>
                <c:pt idx="23">
                  <c:v>7.2900000000000505E-6</c:v>
                </c:pt>
                <c:pt idx="24">
                  <c:v>1.0350000000000064E-5</c:v>
                </c:pt>
                <c:pt idx="25">
                  <c:v>1.7190000000000145E-5</c:v>
                </c:pt>
                <c:pt idx="26">
                  <c:v>1.7622000000000174E-5</c:v>
                </c:pt>
                <c:pt idx="27">
                  <c:v>2.5542000000000173E-5</c:v>
                </c:pt>
                <c:pt idx="28">
                  <c:v>3.2040000000000283E-5</c:v>
                </c:pt>
                <c:pt idx="29">
                  <c:v>2.7900000000000238E-5</c:v>
                </c:pt>
                <c:pt idx="30">
                  <c:v>7.0650000000000457E-5</c:v>
                </c:pt>
                <c:pt idx="31">
                  <c:v>1.0170000000000045E-4</c:v>
                </c:pt>
                <c:pt idx="32">
                  <c:v>1.3770000000000088E-4</c:v>
                </c:pt>
                <c:pt idx="33">
                  <c:v>4.1490000000000233E-4</c:v>
                </c:pt>
                <c:pt idx="34">
                  <c:v>6.1920000000000193E-4</c:v>
                </c:pt>
                <c:pt idx="35">
                  <c:v>1.67220000000001E-3</c:v>
                </c:pt>
                <c:pt idx="36">
                  <c:v>4.4685000000000124E-3</c:v>
                </c:pt>
                <c:pt idx="37">
                  <c:v>7.4070000000000325E-3</c:v>
                </c:pt>
                <c:pt idx="38">
                  <c:v>1.1310300000000021E-2</c:v>
                </c:pt>
                <c:pt idx="39">
                  <c:v>1.4022E-2</c:v>
                </c:pt>
                <c:pt idx="40">
                  <c:v>3.1407300000000207E-2</c:v>
                </c:pt>
                <c:pt idx="41">
                  <c:v>6.4177200000000184E-2</c:v>
                </c:pt>
                <c:pt idx="42">
                  <c:v>9.2845440000000265E-2</c:v>
                </c:pt>
                <c:pt idx="43">
                  <c:v>0.22531132800000056</c:v>
                </c:pt>
                <c:pt idx="44">
                  <c:v>0.49267359360000124</c:v>
                </c:pt>
                <c:pt idx="45">
                  <c:v>0.92510831232000212</c:v>
                </c:pt>
                <c:pt idx="46">
                  <c:v>1.9372299747840001</c:v>
                </c:pt>
                <c:pt idx="47">
                  <c:v>2.6637759697408003</c:v>
                </c:pt>
                <c:pt idx="48">
                  <c:v>3.8956311636889587</c:v>
                </c:pt>
                <c:pt idx="49">
                  <c:v>8.4543205127956504</c:v>
                </c:pt>
                <c:pt idx="50">
                  <c:v>19.430616666634329</c:v>
                </c:pt>
                <c:pt idx="51">
                  <c:v>25.429801666624641</c:v>
                </c:pt>
                <c:pt idx="52">
                  <c:v>34.558742166611999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556736"/>
        <c:axId val="99567104"/>
      </c:lineChart>
      <c:lineChart>
        <c:grouping val="standard"/>
        <c:varyColors val="0"/>
        <c:ser>
          <c:idx val="3"/>
          <c:order val="3"/>
          <c:tx>
            <c:strRef>
              <c:f>'summary jul07'!$A$6</c:f>
              <c:strCache>
                <c:ptCount val="1"/>
                <c:pt idx="0">
                  <c:v>budget (Millions of 2007 Swiss Francs)</c:v>
                </c:pt>
              </c:strCache>
            </c:strRef>
          </c:tx>
          <c:spPr>
            <a:ln w="44450">
              <a:solidFill>
                <a:srgbClr val="FF6600"/>
              </a:solidFill>
            </a:ln>
          </c:spPr>
          <c:marker>
            <c:symbol val="none"/>
          </c:marker>
          <c:cat>
            <c:numRef>
              <c:f>'summary jul07'!$B$2:$BB$2</c:f>
              <c:numCache>
                <c:formatCode>General</c:formatCode>
                <c:ptCount val="53"/>
                <c:pt idx="0">
                  <c:v>1958</c:v>
                </c:pt>
                <c:pt idx="1">
                  <c:v>1959</c:v>
                </c:pt>
                <c:pt idx="2">
                  <c:v>1960</c:v>
                </c:pt>
                <c:pt idx="3">
                  <c:v>1961</c:v>
                </c:pt>
                <c:pt idx="4">
                  <c:v>1962</c:v>
                </c:pt>
                <c:pt idx="5">
                  <c:v>1963</c:v>
                </c:pt>
                <c:pt idx="6">
                  <c:v>1964</c:v>
                </c:pt>
                <c:pt idx="7">
                  <c:v>1965</c:v>
                </c:pt>
                <c:pt idx="8">
                  <c:v>1966</c:v>
                </c:pt>
                <c:pt idx="9">
                  <c:v>1967</c:v>
                </c:pt>
                <c:pt idx="10">
                  <c:v>1968</c:v>
                </c:pt>
                <c:pt idx="11">
                  <c:v>1969</c:v>
                </c:pt>
                <c:pt idx="12">
                  <c:v>1970</c:v>
                </c:pt>
                <c:pt idx="13">
                  <c:v>1971</c:v>
                </c:pt>
                <c:pt idx="14">
                  <c:v>1972</c:v>
                </c:pt>
                <c:pt idx="15">
                  <c:v>1973</c:v>
                </c:pt>
                <c:pt idx="16">
                  <c:v>1974</c:v>
                </c:pt>
                <c:pt idx="17">
                  <c:v>1975</c:v>
                </c:pt>
                <c:pt idx="18">
                  <c:v>1976</c:v>
                </c:pt>
                <c:pt idx="19">
                  <c:v>1977</c:v>
                </c:pt>
                <c:pt idx="20">
                  <c:v>1978</c:v>
                </c:pt>
                <c:pt idx="21">
                  <c:v>1979</c:v>
                </c:pt>
                <c:pt idx="22">
                  <c:v>1980</c:v>
                </c:pt>
                <c:pt idx="23">
                  <c:v>1981</c:v>
                </c:pt>
                <c:pt idx="24">
                  <c:v>1982</c:v>
                </c:pt>
                <c:pt idx="25">
                  <c:v>1983</c:v>
                </c:pt>
                <c:pt idx="26">
                  <c:v>1984</c:v>
                </c:pt>
                <c:pt idx="27">
                  <c:v>1985</c:v>
                </c:pt>
                <c:pt idx="28">
                  <c:v>1986</c:v>
                </c:pt>
                <c:pt idx="29">
                  <c:v>1987</c:v>
                </c:pt>
                <c:pt idx="30">
                  <c:v>1988</c:v>
                </c:pt>
                <c:pt idx="31">
                  <c:v>1989</c:v>
                </c:pt>
                <c:pt idx="32">
                  <c:v>1990</c:v>
                </c:pt>
                <c:pt idx="33">
                  <c:v>1991</c:v>
                </c:pt>
                <c:pt idx="34">
                  <c:v>1992</c:v>
                </c:pt>
                <c:pt idx="35">
                  <c:v>1993</c:v>
                </c:pt>
                <c:pt idx="36">
                  <c:v>1994</c:v>
                </c:pt>
                <c:pt idx="37">
                  <c:v>1995</c:v>
                </c:pt>
                <c:pt idx="38">
                  <c:v>1996</c:v>
                </c:pt>
                <c:pt idx="39">
                  <c:v>1997</c:v>
                </c:pt>
                <c:pt idx="40">
                  <c:v>1998</c:v>
                </c:pt>
                <c:pt idx="41">
                  <c:v>1999</c:v>
                </c:pt>
                <c:pt idx="42">
                  <c:v>2000</c:v>
                </c:pt>
                <c:pt idx="43">
                  <c:v>2001</c:v>
                </c:pt>
                <c:pt idx="44">
                  <c:v>2002</c:v>
                </c:pt>
                <c:pt idx="45">
                  <c:v>2003</c:v>
                </c:pt>
                <c:pt idx="46">
                  <c:v>2004</c:v>
                </c:pt>
                <c:pt idx="47">
                  <c:v>2005</c:v>
                </c:pt>
                <c:pt idx="48">
                  <c:v>2006</c:v>
                </c:pt>
                <c:pt idx="49">
                  <c:v>2007</c:v>
                </c:pt>
                <c:pt idx="50">
                  <c:v>2008</c:v>
                </c:pt>
                <c:pt idx="51">
                  <c:v>2009</c:v>
                </c:pt>
                <c:pt idx="52">
                  <c:v>2010</c:v>
                </c:pt>
              </c:numCache>
            </c:numRef>
          </c:cat>
          <c:val>
            <c:numRef>
              <c:f>'summary jul07'!$B$6:$BB$6</c:f>
              <c:numCache>
                <c:formatCode>General</c:formatCode>
                <c:ptCount val="53"/>
                <c:pt idx="30" formatCode="0.00E+00">
                  <c:v>16.457676348547722</c:v>
                </c:pt>
                <c:pt idx="31" formatCode="0.00E+00">
                  <c:v>15.950268096514751</c:v>
                </c:pt>
                <c:pt idx="32" formatCode="0.00E+00">
                  <c:v>16.023888182973323</c:v>
                </c:pt>
                <c:pt idx="33" formatCode="0.00E+00">
                  <c:v>14.528571428571375</c:v>
                </c:pt>
                <c:pt idx="34" formatCode="0.00E+00">
                  <c:v>13.97494226327945</c:v>
                </c:pt>
                <c:pt idx="35" formatCode="0.00E+00">
                  <c:v>11.817653631284955</c:v>
                </c:pt>
                <c:pt idx="36" formatCode="0.00E+00">
                  <c:v>11.712956810631256</c:v>
                </c:pt>
                <c:pt idx="37" formatCode="0.00E+00">
                  <c:v>10.545150163220891</c:v>
                </c:pt>
                <c:pt idx="38" formatCode="0.00E+00">
                  <c:v>10.246879049676018</c:v>
                </c:pt>
                <c:pt idx="39" formatCode="0.00E+00">
                  <c:v>10.361165413533833</c:v>
                </c:pt>
                <c:pt idx="40" formatCode="0.00E+00">
                  <c:v>10.100088077336197</c:v>
                </c:pt>
                <c:pt idx="41" formatCode="0.00E+00">
                  <c:v>9.7356900958466568</c:v>
                </c:pt>
                <c:pt idx="42" formatCode="0.00E+00">
                  <c:v>9.8018310598111231</c:v>
                </c:pt>
                <c:pt idx="43" formatCode="0.00E+00">
                  <c:v>8.8710280373831782</c:v>
                </c:pt>
                <c:pt idx="44" formatCode="0.00E+00">
                  <c:v>10.390402476780228</c:v>
                </c:pt>
                <c:pt idx="45" formatCode="0.00E+00">
                  <c:v>10.326461538461556</c:v>
                </c:pt>
                <c:pt idx="46" formatCode="0.00E+00">
                  <c:v>9.9320447609359128</c:v>
                </c:pt>
                <c:pt idx="47" formatCode="0.00E+00">
                  <c:v>10.489219315895374</c:v>
                </c:pt>
                <c:pt idx="48" formatCode="0.00E+00">
                  <c:v>21.569507462686591</c:v>
                </c:pt>
                <c:pt idx="49" formatCode="0.00E+00">
                  <c:v>15.627000000000001</c:v>
                </c:pt>
                <c:pt idx="50" formatCode="0.00E+00">
                  <c:v>29.24</c:v>
                </c:pt>
                <c:pt idx="51" formatCode="0.00E+00">
                  <c:v>29.24</c:v>
                </c:pt>
                <c:pt idx="52" formatCode="0.00E+00">
                  <c:v>29.24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579392"/>
        <c:axId val="99569024"/>
      </c:lineChart>
      <c:catAx>
        <c:axId val="99556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/>
                  <a:t>year</a:t>
                </a:r>
              </a:p>
            </c:rich>
          </c:tx>
          <c:layout>
            <c:manualLayout>
              <c:xMode val="edge"/>
              <c:yMode val="edge"/>
              <c:x val="0.46896648263794843"/>
              <c:y val="0.8368421052631579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9567104"/>
        <c:crossesAt val="1.0000000000000139E-10"/>
        <c:auto val="1"/>
        <c:lblAlgn val="ctr"/>
        <c:lblOffset val="100"/>
        <c:tickLblSkip val="4"/>
        <c:tickMarkSkip val="1"/>
        <c:noMultiLvlLbl val="0"/>
      </c:catAx>
      <c:valAx>
        <c:axId val="99567104"/>
        <c:scaling>
          <c:logBase val="10"/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/>
                  <a:t>MSI2K,   PBytes </a:t>
                </a:r>
              </a:p>
            </c:rich>
          </c:tx>
          <c:layout>
            <c:manualLayout>
              <c:xMode val="edge"/>
              <c:yMode val="edge"/>
              <c:x val="3.3716475095785438E-2"/>
              <c:y val="0.37192982456140461"/>
            </c:manualLayout>
          </c:layout>
          <c:overlay val="0"/>
          <c:spPr>
            <a:noFill/>
            <a:ln w="25400">
              <a:noFill/>
            </a:ln>
          </c:spPr>
        </c:title>
        <c:numFmt formatCode="0.0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9556736"/>
        <c:crosses val="autoZero"/>
        <c:crossBetween val="midCat"/>
      </c:valAx>
      <c:valAx>
        <c:axId val="99569024"/>
        <c:scaling>
          <c:orientation val="minMax"/>
          <c:max val="44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 b="1"/>
                </a:pPr>
                <a:r>
                  <a:rPr lang="en-US" sz="1200" b="1"/>
                  <a:t>M Swiss Francs</a:t>
                </a:r>
              </a:p>
            </c:rich>
          </c:tx>
          <c:layout>
            <c:manualLayout>
              <c:xMode val="edge"/>
              <c:yMode val="edge"/>
              <c:x val="0.87302042623645426"/>
              <c:y val="0.33646151913630568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crossAx val="99579392"/>
        <c:crosses val="max"/>
        <c:crossBetween val="between"/>
        <c:majorUnit val="4"/>
      </c:valAx>
      <c:catAx>
        <c:axId val="99579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569024"/>
        <c:crosses val="autoZero"/>
        <c:auto val="1"/>
        <c:lblAlgn val="ctr"/>
        <c:lblOffset val="100"/>
        <c:noMultiLvlLbl val="0"/>
      </c:catAx>
      <c:spPr>
        <a:noFill/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5.1341478866865756E-2"/>
          <c:y val="0.92368421052631844"/>
          <c:w val="0.90344948260778002"/>
          <c:h val="5.7894736842105894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/>
              <a:t>CERN</a:t>
            </a:r>
            <a:r>
              <a:rPr lang="en-GB" baseline="0" dirty="0"/>
              <a:t> Physics Computing Budget, with </a:t>
            </a:r>
            <a:r>
              <a:rPr lang="en-GB" baseline="0" dirty="0" smtClean="0"/>
              <a:t>infrastructure costs</a:t>
            </a:r>
            <a:endParaRPr lang="en-GB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'costs 2007'!$A$10</c:f>
              <c:strCache>
                <c:ptCount val="1"/>
                <c:pt idx="0">
                  <c:v>2012 Swiss Francs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'costs 2007'!$B$3:$AD$3</c:f>
              <c:numCache>
                <c:formatCode>0</c:formatCode>
                <c:ptCount val="29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 formatCode="General">
                  <c:v>1999</c:v>
                </c:pt>
                <c:pt idx="12" formatCode="General">
                  <c:v>2000</c:v>
                </c:pt>
                <c:pt idx="13" formatCode="General">
                  <c:v>2001</c:v>
                </c:pt>
                <c:pt idx="14" formatCode="General">
                  <c:v>2002</c:v>
                </c:pt>
                <c:pt idx="15" formatCode="General">
                  <c:v>2003</c:v>
                </c:pt>
                <c:pt idx="16" formatCode="General">
                  <c:v>2004</c:v>
                </c:pt>
                <c:pt idx="17" formatCode="General">
                  <c:v>2005</c:v>
                </c:pt>
                <c:pt idx="18" formatCode="General">
                  <c:v>2006</c:v>
                </c:pt>
                <c:pt idx="19" formatCode="General">
                  <c:v>2007</c:v>
                </c:pt>
                <c:pt idx="20" formatCode="General">
                  <c:v>2008</c:v>
                </c:pt>
                <c:pt idx="21" formatCode="General">
                  <c:v>2009</c:v>
                </c:pt>
                <c:pt idx="22" formatCode="General">
                  <c:v>2010</c:v>
                </c:pt>
                <c:pt idx="23" formatCode="General">
                  <c:v>2011</c:v>
                </c:pt>
                <c:pt idx="24" formatCode="General">
                  <c:v>2012</c:v>
                </c:pt>
                <c:pt idx="25" formatCode="General">
                  <c:v>2013</c:v>
                </c:pt>
                <c:pt idx="26" formatCode="General">
                  <c:v>2014</c:v>
                </c:pt>
                <c:pt idx="27" formatCode="General">
                  <c:v>2015</c:v>
                </c:pt>
                <c:pt idx="28" formatCode="General">
                  <c:v>2016</c:v>
                </c:pt>
              </c:numCache>
            </c:numRef>
          </c:cat>
          <c:val>
            <c:numRef>
              <c:f>'costs 2007'!$B$10:$AD$10</c:f>
              <c:numCache>
                <c:formatCode>General</c:formatCode>
                <c:ptCount val="29"/>
                <c:pt idx="0">
                  <c:v>16.72888641008845</c:v>
                </c:pt>
                <c:pt idx="1">
                  <c:v>16.21311645374524</c:v>
                </c:pt>
                <c:pt idx="2">
                  <c:v>16.287949743559874</c:v>
                </c:pt>
                <c:pt idx="3">
                  <c:v>14.767991299748411</c:v>
                </c:pt>
                <c:pt idx="4">
                  <c:v>14.20523874444622</c:v>
                </c:pt>
                <c:pt idx="5">
                  <c:v>12.012399627057924</c:v>
                </c:pt>
                <c:pt idx="6">
                  <c:v>11.905977481967712</c:v>
                </c:pt>
                <c:pt idx="7">
                  <c:v>10.718926264060045</c:v>
                </c:pt>
                <c:pt idx="8">
                  <c:v>10.415739868105495</c:v>
                </c:pt>
                <c:pt idx="9">
                  <c:v>10.531909584820577</c:v>
                </c:pt>
                <c:pt idx="10">
                  <c:v>10.266529891539385</c:v>
                </c:pt>
                <c:pt idx="11">
                  <c:v>9.8961269068590987</c:v>
                </c:pt>
                <c:pt idx="12">
                  <c:v>9.9633578238963718</c:v>
                </c:pt>
                <c:pt idx="13">
                  <c:v>9.0172158714974753</c:v>
                </c:pt>
                <c:pt idx="14">
                  <c:v>6.6143531724363385</c:v>
                </c:pt>
                <c:pt idx="15">
                  <c:v>6.9977558774192508</c:v>
                </c:pt>
                <c:pt idx="16">
                  <c:v>8.9389164021874965</c:v>
                </c:pt>
                <c:pt idx="17">
                  <c:v>8.7900748215122277</c:v>
                </c:pt>
                <c:pt idx="18">
                  <c:v>21.908498774660615</c:v>
                </c:pt>
                <c:pt idx="19">
                  <c:v>18.999268476161841</c:v>
                </c:pt>
                <c:pt idx="20">
                  <c:v>26.117312807810531</c:v>
                </c:pt>
                <c:pt idx="21">
                  <c:v>14.724283364531999</c:v>
                </c:pt>
                <c:pt idx="22">
                  <c:v>20.693643359999999</c:v>
                </c:pt>
                <c:pt idx="23">
                  <c:v>18.569099999999999</c:v>
                </c:pt>
                <c:pt idx="24">
                  <c:v>23.2</c:v>
                </c:pt>
                <c:pt idx="25">
                  <c:v>23</c:v>
                </c:pt>
                <c:pt idx="26">
                  <c:v>23.3</c:v>
                </c:pt>
                <c:pt idx="27">
                  <c:v>21.3</c:v>
                </c:pt>
                <c:pt idx="28">
                  <c:v>20.3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'costs 2007'!$A$13</c:f>
              <c:strCache>
                <c:ptCount val="1"/>
                <c:pt idx="0">
                  <c:v>USD Equivalent</c:v>
                </c:pt>
              </c:strCache>
            </c:strRef>
          </c:tx>
          <c:marker>
            <c:symbol val="none"/>
          </c:marker>
          <c:cat>
            <c:numRef>
              <c:f>'costs 2007'!$B$3:$AD$3</c:f>
              <c:numCache>
                <c:formatCode>0</c:formatCode>
                <c:ptCount val="29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 formatCode="General">
                  <c:v>1999</c:v>
                </c:pt>
                <c:pt idx="12" formatCode="General">
                  <c:v>2000</c:v>
                </c:pt>
                <c:pt idx="13" formatCode="General">
                  <c:v>2001</c:v>
                </c:pt>
                <c:pt idx="14" formatCode="General">
                  <c:v>2002</c:v>
                </c:pt>
                <c:pt idx="15" formatCode="General">
                  <c:v>2003</c:v>
                </c:pt>
                <c:pt idx="16" formatCode="General">
                  <c:v>2004</c:v>
                </c:pt>
                <c:pt idx="17" formatCode="General">
                  <c:v>2005</c:v>
                </c:pt>
                <c:pt idx="18" formatCode="General">
                  <c:v>2006</c:v>
                </c:pt>
                <c:pt idx="19" formatCode="General">
                  <c:v>2007</c:v>
                </c:pt>
                <c:pt idx="20" formatCode="General">
                  <c:v>2008</c:v>
                </c:pt>
                <c:pt idx="21" formatCode="General">
                  <c:v>2009</c:v>
                </c:pt>
                <c:pt idx="22" formatCode="General">
                  <c:v>2010</c:v>
                </c:pt>
                <c:pt idx="23" formatCode="General">
                  <c:v>2011</c:v>
                </c:pt>
                <c:pt idx="24" formatCode="General">
                  <c:v>2012</c:v>
                </c:pt>
                <c:pt idx="25" formatCode="General">
                  <c:v>2013</c:v>
                </c:pt>
                <c:pt idx="26" formatCode="General">
                  <c:v>2014</c:v>
                </c:pt>
                <c:pt idx="27" formatCode="General">
                  <c:v>2015</c:v>
                </c:pt>
                <c:pt idx="28" formatCode="General">
                  <c:v>2016</c:v>
                </c:pt>
              </c:numCache>
            </c:numRef>
          </c:cat>
          <c:val>
            <c:numRef>
              <c:f>'costs 2007'!$B$13:$AD$13</c:f>
              <c:numCache>
                <c:formatCode>General</c:formatCode>
                <c:ptCount val="29"/>
                <c:pt idx="0">
                  <c:v>11.458141376772911</c:v>
                </c:pt>
                <c:pt idx="1">
                  <c:v>9.8860466181373425</c:v>
                </c:pt>
                <c:pt idx="2">
                  <c:v>11.717949455798472</c:v>
                </c:pt>
                <c:pt idx="3">
                  <c:v>10.255549513714175</c:v>
                </c:pt>
                <c:pt idx="4">
                  <c:v>10.074637407408668</c:v>
                </c:pt>
                <c:pt idx="5">
                  <c:v>8.1164862344985966</c:v>
                </c:pt>
                <c:pt idx="6">
                  <c:v>8.6904945123851913</c:v>
                </c:pt>
                <c:pt idx="7">
                  <c:v>9.0838358170000379</c:v>
                </c:pt>
                <c:pt idx="8">
                  <c:v>8.3997902162141092</c:v>
                </c:pt>
                <c:pt idx="9">
                  <c:v>7.2633859205659155</c:v>
                </c:pt>
                <c:pt idx="10">
                  <c:v>7.0803654424409554</c:v>
                </c:pt>
                <c:pt idx="11">
                  <c:v>6.5974179379060658</c:v>
                </c:pt>
                <c:pt idx="12">
                  <c:v>5.8954780023055458</c:v>
                </c:pt>
                <c:pt idx="13">
                  <c:v>5.3356306931937727</c:v>
                </c:pt>
                <c:pt idx="14">
                  <c:v>4.2399699823309858</c:v>
                </c:pt>
                <c:pt idx="15">
                  <c:v>5.183522872162408</c:v>
                </c:pt>
                <c:pt idx="16">
                  <c:v>7.2088035501512069</c:v>
                </c:pt>
                <c:pt idx="17">
                  <c:v>7.0320598572097825</c:v>
                </c:pt>
                <c:pt idx="18">
                  <c:v>17.526799019728493</c:v>
                </c:pt>
                <c:pt idx="19">
                  <c:v>15.832723730134868</c:v>
                </c:pt>
                <c:pt idx="20">
                  <c:v>24.182697044269009</c:v>
                </c:pt>
                <c:pt idx="21">
                  <c:v>13.508516848194494</c:v>
                </c:pt>
                <c:pt idx="22">
                  <c:v>19.897734</c:v>
                </c:pt>
                <c:pt idx="23">
                  <c:v>20.864157303370785</c:v>
                </c:pt>
                <c:pt idx="24">
                  <c:v>24.680851063829788</c:v>
                </c:pt>
                <c:pt idx="25">
                  <c:v>24.468085106382979</c:v>
                </c:pt>
                <c:pt idx="26">
                  <c:v>24.787234042553195</c:v>
                </c:pt>
                <c:pt idx="27">
                  <c:v>22.659574468085108</c:v>
                </c:pt>
                <c:pt idx="28">
                  <c:v>21.595744680851066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519872"/>
        <c:axId val="99538432"/>
      </c:lineChart>
      <c:catAx>
        <c:axId val="99519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 sz="1400"/>
                </a:pPr>
                <a:r>
                  <a:rPr lang="en-US" sz="1400"/>
                  <a:t>year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lang="en-US" sz="1200" baseline="0"/>
            </a:pPr>
            <a:endParaRPr lang="en-US"/>
          </a:p>
        </c:txPr>
        <c:crossAx val="99538432"/>
        <c:crosses val="autoZero"/>
        <c:auto val="1"/>
        <c:lblAlgn val="ctr"/>
        <c:lblOffset val="100"/>
        <c:noMultiLvlLbl val="0"/>
      </c:catAx>
      <c:valAx>
        <c:axId val="995384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 sz="1400"/>
                </a:pPr>
                <a:r>
                  <a:rPr lang="en-US" sz="1400"/>
                  <a:t>MCHF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sz="1200"/>
            </a:pPr>
            <a:endParaRPr lang="en-US"/>
          </a:p>
        </c:txPr>
        <c:crossAx val="99519872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7.4428149606299218E-2"/>
          <c:y val="8.0479877515310591E-2"/>
          <c:w val="0.20181411147136019"/>
          <c:h val="8.7994712339789644E-2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800" b="1" i="0" baseline="0" dirty="0">
                <a:effectLst/>
              </a:rPr>
              <a:t>CERN Physics Computing Budget, without </a:t>
            </a:r>
            <a:r>
              <a:rPr lang="en-GB" sz="1800" b="1" i="0" baseline="0" dirty="0" smtClean="0">
                <a:effectLst/>
              </a:rPr>
              <a:t>infrastructure costs</a:t>
            </a:r>
            <a:endParaRPr lang="en-GB" dirty="0">
              <a:effectLst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'costs 2007 without infr.'!$A$10</c:f>
              <c:strCache>
                <c:ptCount val="1"/>
                <c:pt idx="0">
                  <c:v>2012 Swiss Francs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'costs 2007 without infr.'!$B$3:$AD$3</c:f>
              <c:numCache>
                <c:formatCode>0</c:formatCode>
                <c:ptCount val="29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 formatCode="General">
                  <c:v>1999</c:v>
                </c:pt>
                <c:pt idx="12" formatCode="General">
                  <c:v>2000</c:v>
                </c:pt>
                <c:pt idx="13" formatCode="General">
                  <c:v>2001</c:v>
                </c:pt>
                <c:pt idx="14" formatCode="General">
                  <c:v>2002</c:v>
                </c:pt>
                <c:pt idx="15" formatCode="General">
                  <c:v>2003</c:v>
                </c:pt>
                <c:pt idx="16" formatCode="General">
                  <c:v>2004</c:v>
                </c:pt>
                <c:pt idx="17" formatCode="General">
                  <c:v>2005</c:v>
                </c:pt>
                <c:pt idx="18" formatCode="General">
                  <c:v>2006</c:v>
                </c:pt>
                <c:pt idx="19" formatCode="General">
                  <c:v>2007</c:v>
                </c:pt>
                <c:pt idx="20" formatCode="General">
                  <c:v>2008</c:v>
                </c:pt>
                <c:pt idx="21" formatCode="General">
                  <c:v>2009</c:v>
                </c:pt>
                <c:pt idx="22" formatCode="General">
                  <c:v>2010</c:v>
                </c:pt>
                <c:pt idx="23" formatCode="General">
                  <c:v>2011</c:v>
                </c:pt>
                <c:pt idx="24" formatCode="General">
                  <c:v>2012</c:v>
                </c:pt>
                <c:pt idx="25" formatCode="General">
                  <c:v>2013</c:v>
                </c:pt>
                <c:pt idx="26" formatCode="General">
                  <c:v>2014</c:v>
                </c:pt>
                <c:pt idx="27" formatCode="General">
                  <c:v>2015</c:v>
                </c:pt>
                <c:pt idx="28" formatCode="General">
                  <c:v>2016</c:v>
                </c:pt>
              </c:numCache>
            </c:numRef>
          </c:cat>
          <c:val>
            <c:numRef>
              <c:f>'costs 2007 without infr.'!$B$18:$AD$18</c:f>
              <c:numCache>
                <c:formatCode>0.00</c:formatCode>
                <c:ptCount val="29"/>
                <c:pt idx="0">
                  <c:v>16.72888641008845</c:v>
                </c:pt>
                <c:pt idx="1">
                  <c:v>16.21311645374524</c:v>
                </c:pt>
                <c:pt idx="2">
                  <c:v>16.287949743559874</c:v>
                </c:pt>
                <c:pt idx="3">
                  <c:v>14.767991299748411</c:v>
                </c:pt>
                <c:pt idx="4">
                  <c:v>14.20523874444622</c:v>
                </c:pt>
                <c:pt idx="5">
                  <c:v>12.012399627057924</c:v>
                </c:pt>
                <c:pt idx="6">
                  <c:v>11.905977481967712</c:v>
                </c:pt>
                <c:pt idx="7">
                  <c:v>10.718926264060045</c:v>
                </c:pt>
                <c:pt idx="8">
                  <c:v>10.415739868105495</c:v>
                </c:pt>
                <c:pt idx="9">
                  <c:v>10.531909584820577</c:v>
                </c:pt>
                <c:pt idx="10">
                  <c:v>10.266529891539385</c:v>
                </c:pt>
                <c:pt idx="11">
                  <c:v>9.8961269068590987</c:v>
                </c:pt>
                <c:pt idx="12">
                  <c:v>9.7030196771641855</c:v>
                </c:pt>
                <c:pt idx="13">
                  <c:v>8.0188812571531116</c:v>
                </c:pt>
                <c:pt idx="14">
                  <c:v>5.1741311106961678</c:v>
                </c:pt>
                <c:pt idx="15">
                  <c:v>4.7924025099901533</c:v>
                </c:pt>
                <c:pt idx="16">
                  <c:v>5.3948989580261015</c:v>
                </c:pt>
                <c:pt idx="17">
                  <c:v>7.9892752932864344</c:v>
                </c:pt>
                <c:pt idx="18">
                  <c:v>18.524351116618764</c:v>
                </c:pt>
                <c:pt idx="19">
                  <c:v>18.580467396848597</c:v>
                </c:pt>
                <c:pt idx="20">
                  <c:v>25.100531927506459</c:v>
                </c:pt>
                <c:pt idx="21">
                  <c:v>13.642499280607199</c:v>
                </c:pt>
                <c:pt idx="22">
                  <c:v>19.806204423600001</c:v>
                </c:pt>
                <c:pt idx="23">
                  <c:v>16.524512999999999</c:v>
                </c:pt>
                <c:pt idx="24">
                  <c:v>16.850000000000001</c:v>
                </c:pt>
                <c:pt idx="25">
                  <c:v>15.600000000000001</c:v>
                </c:pt>
                <c:pt idx="26">
                  <c:v>19.900000000000002</c:v>
                </c:pt>
                <c:pt idx="27">
                  <c:v>18.25</c:v>
                </c:pt>
                <c:pt idx="28">
                  <c:v>17.25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'costs 2007 without infr.'!$A$13</c:f>
              <c:strCache>
                <c:ptCount val="1"/>
                <c:pt idx="0">
                  <c:v>USD Equivalent</c:v>
                </c:pt>
              </c:strCache>
            </c:strRef>
          </c:tx>
          <c:marker>
            <c:symbol val="none"/>
          </c:marker>
          <c:cat>
            <c:numRef>
              <c:f>'costs 2007 without infr.'!$B$3:$AD$3</c:f>
              <c:numCache>
                <c:formatCode>0</c:formatCode>
                <c:ptCount val="29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 formatCode="General">
                  <c:v>1999</c:v>
                </c:pt>
                <c:pt idx="12" formatCode="General">
                  <c:v>2000</c:v>
                </c:pt>
                <c:pt idx="13" formatCode="General">
                  <c:v>2001</c:v>
                </c:pt>
                <c:pt idx="14" formatCode="General">
                  <c:v>2002</c:v>
                </c:pt>
                <c:pt idx="15" formatCode="General">
                  <c:v>2003</c:v>
                </c:pt>
                <c:pt idx="16" formatCode="General">
                  <c:v>2004</c:v>
                </c:pt>
                <c:pt idx="17" formatCode="General">
                  <c:v>2005</c:v>
                </c:pt>
                <c:pt idx="18" formatCode="General">
                  <c:v>2006</c:v>
                </c:pt>
                <c:pt idx="19" formatCode="General">
                  <c:v>2007</c:v>
                </c:pt>
                <c:pt idx="20" formatCode="General">
                  <c:v>2008</c:v>
                </c:pt>
                <c:pt idx="21" formatCode="General">
                  <c:v>2009</c:v>
                </c:pt>
                <c:pt idx="22" formatCode="General">
                  <c:v>2010</c:v>
                </c:pt>
                <c:pt idx="23" formatCode="General">
                  <c:v>2011</c:v>
                </c:pt>
                <c:pt idx="24" formatCode="General">
                  <c:v>2012</c:v>
                </c:pt>
                <c:pt idx="25" formatCode="General">
                  <c:v>2013</c:v>
                </c:pt>
                <c:pt idx="26" formatCode="General">
                  <c:v>2014</c:v>
                </c:pt>
                <c:pt idx="27" formatCode="General">
                  <c:v>2015</c:v>
                </c:pt>
                <c:pt idx="28" formatCode="General">
                  <c:v>2016</c:v>
                </c:pt>
              </c:numCache>
            </c:numRef>
          </c:cat>
          <c:val>
            <c:numRef>
              <c:f>'costs 2007 without infr.'!$B$19:$AD$19</c:f>
              <c:numCache>
                <c:formatCode>0.00</c:formatCode>
                <c:ptCount val="29"/>
                <c:pt idx="0">
                  <c:v>11.458141376772911</c:v>
                </c:pt>
                <c:pt idx="1">
                  <c:v>9.8860466181373425</c:v>
                </c:pt>
                <c:pt idx="2">
                  <c:v>11.717949455798472</c:v>
                </c:pt>
                <c:pt idx="3">
                  <c:v>10.255549513714175</c:v>
                </c:pt>
                <c:pt idx="4">
                  <c:v>10.074637407408668</c:v>
                </c:pt>
                <c:pt idx="5">
                  <c:v>8.1164862344985966</c:v>
                </c:pt>
                <c:pt idx="6">
                  <c:v>8.6904945123851913</c:v>
                </c:pt>
                <c:pt idx="7">
                  <c:v>9.0838358170000379</c:v>
                </c:pt>
                <c:pt idx="8">
                  <c:v>8.3997902162141092</c:v>
                </c:pt>
                <c:pt idx="9">
                  <c:v>7.2633859205659155</c:v>
                </c:pt>
                <c:pt idx="10">
                  <c:v>7.0803654424409554</c:v>
                </c:pt>
                <c:pt idx="11">
                  <c:v>6.5974179379060658</c:v>
                </c:pt>
                <c:pt idx="12">
                  <c:v>5.7414317616356128</c:v>
                </c:pt>
                <c:pt idx="13">
                  <c:v>4.7449001521616045</c:v>
                </c:pt>
                <c:pt idx="14">
                  <c:v>3.316750711984723</c:v>
                </c:pt>
                <c:pt idx="15">
                  <c:v>3.549927785177891</c:v>
                </c:pt>
                <c:pt idx="16">
                  <c:v>4.3507249661500822</c:v>
                </c:pt>
                <c:pt idx="17">
                  <c:v>6.3914202346291473</c:v>
                </c:pt>
                <c:pt idx="18">
                  <c:v>14.819480893295012</c:v>
                </c:pt>
                <c:pt idx="19">
                  <c:v>15.483722830707165</c:v>
                </c:pt>
                <c:pt idx="20">
                  <c:v>23.241233266209683</c:v>
                </c:pt>
                <c:pt idx="21">
                  <c:v>12.516054385878164</c:v>
                </c:pt>
                <c:pt idx="22">
                  <c:v>19.044427330384615</c:v>
                </c:pt>
                <c:pt idx="23">
                  <c:v>18.566868539325842</c:v>
                </c:pt>
                <c:pt idx="24">
                  <c:v>17.925531914893618</c:v>
                </c:pt>
                <c:pt idx="25">
                  <c:v>16.595744680851066</c:v>
                </c:pt>
                <c:pt idx="26">
                  <c:v>21.170212765957451</c:v>
                </c:pt>
                <c:pt idx="27">
                  <c:v>19.414893617021278</c:v>
                </c:pt>
                <c:pt idx="28">
                  <c:v>18.351063829787236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135104"/>
        <c:axId val="105149568"/>
      </c:lineChart>
      <c:catAx>
        <c:axId val="105135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 sz="1400"/>
                </a:pPr>
                <a:r>
                  <a:rPr lang="en-US" sz="1400"/>
                  <a:t>year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lang="en-US" sz="1200" baseline="0"/>
            </a:pPr>
            <a:endParaRPr lang="en-US"/>
          </a:p>
        </c:txPr>
        <c:crossAx val="105149568"/>
        <c:crosses val="autoZero"/>
        <c:auto val="1"/>
        <c:lblAlgn val="ctr"/>
        <c:lblOffset val="100"/>
        <c:noMultiLvlLbl val="0"/>
      </c:catAx>
      <c:valAx>
        <c:axId val="1051495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 sz="1400"/>
                </a:pPr>
                <a:r>
                  <a:rPr lang="en-US" sz="1400"/>
                  <a:t>MCHF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lang="en-US" sz="1200"/>
            </a:pPr>
            <a:endParaRPr lang="en-US"/>
          </a:p>
        </c:txPr>
        <c:crossAx val="105135104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7.4705161854768165E-2"/>
          <c:y val="7.9472867768786926E-2"/>
          <c:w val="0.1916670332409566"/>
          <c:h val="9.3998250218722657E-2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D9B7B-B5FF-488D-A137-73028D488438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571BD-438C-46A5-ACEE-030FA9C6E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553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47:31.447"/>
    </inkml:context>
    <inkml:brush xml:id="br0">
      <inkml:brushProperty name="width" value="0.07938" units="cm"/>
      <inkml:brushProperty name="height" value="0.07938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808080"/>
      <inkml:brushProperty name="fitToCurve" value="1"/>
    </inkml:brush>
    <inkml:brush xml:id="br2">
      <inkml:brushProperty name="width" value="0.07938" units="cm"/>
      <inkml:brushProperty name="height" value="0.07938" units="cm"/>
      <inkml:brushProperty name="color" value="#ED1C24"/>
      <inkml:brushProperty name="fitToCurve" value="1"/>
    </inkml:brush>
    <inkml:brush xml:id="br3">
      <inkml:brushProperty name="width" value="0.07938" units="cm"/>
      <inkml:brushProperty name="height" value="0.07938" units="cm"/>
      <inkml:brushProperty name="color" value="#3165BB"/>
      <inkml:brushProperty name="fitToCurve" value="1"/>
    </inkml:brush>
    <inkml:brush xml:id="br4">
      <inkml:brushProperty name="width" value="0.07938" units="cm"/>
      <inkml:brushProperty name="height" value="0.0793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D545CBE-F07F-459B-A5DE-324E20EF5622}" emma:medium="tactile" emma:mode="ink">
          <msink:context xmlns:msink="http://schemas.microsoft.com/ink/2010/main" type="writingRegion" rotatedBoundingBox="571,447 22404,599 22281,18187 448,18035"/>
        </emma:interpretation>
      </emma:emma>
    </inkml:annotationXML>
    <inkml:traceGroup>
      <inkml:annotationXML>
        <emma:emma xmlns:emma="http://www.w3.org/2003/04/emma" version="1.0">
          <emma:interpretation id="{393C160B-8A85-47E8-BCDB-65102C7AF1DF}" emma:medium="tactile" emma:mode="ink">
            <msink:context xmlns:msink="http://schemas.microsoft.com/ink/2010/main" type="paragraph" rotatedBoundingBox="735,252 21739,771 21663,3862 658,33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C5AF6B-456B-4DB3-BD94-8B004ABFEE7C}" emma:medium="tactile" emma:mode="ink">
              <msink:context xmlns:msink="http://schemas.microsoft.com/ink/2010/main" type="line" rotatedBoundingBox="735,252 21739,771 21663,3862 658,3343"/>
            </emma:interpretation>
          </emma:emma>
        </inkml:annotationXML>
        <inkml:traceGroup>
          <inkml:annotationXML>
            <emma:emma xmlns:emma="http://www.w3.org/2003/04/emma" version="1.0">
              <emma:interpretation id="{2BE8D6F5-2B94-4D8A-9809-A4B77D80FB2D}" emma:medium="tactile" emma:mode="ink">
                <msink:context xmlns:msink="http://schemas.microsoft.com/ink/2010/main" type="inkWord" rotatedBoundingBox="723,715 3935,794 3888,2686 677,2606"/>
              </emma:interpretation>
              <emma:one-of disjunction-type="recognition" id="oneOf0">
                <emma:interpretation id="interp0" emma:lang="en-US" emma:confidence="0">
                  <emma:literal>HEP</emma:literal>
                </emma:interpretation>
                <emma:interpretation id="interp1" emma:lang="en-US" emma:confidence="0">
                  <emma:literal>HEB</emma:literal>
                </emma:interpretation>
                <emma:interpretation id="interp2" emma:lang="en-US" emma:confidence="0">
                  <emma:literal>HER</emma:literal>
                </emma:interpretation>
                <emma:interpretation id="interp3" emma:lang="en-US" emma:confidence="0">
                  <emma:literal>HIP</emma:literal>
                </emma:interpretation>
                <emma:interpretation id="interp4" emma:lang="en-US" emma:confidence="0">
                  <emma:literal>HELP</emma:literal>
                </emma:interpretation>
              </emma:one-of>
            </emma:emma>
          </inkml:annotationXML>
          <inkml:trace contextRef="#ctx0" brushRef="#br0">183-12 390,'0'0'42,"0"0"-20,0 0-4,0 0 18,0 0 6,2 0-6,0 0-16,3 0-14,-5 0 0,0 0 3,0 0 20,0 0 16,0 0-3,0 0 3,0 0-11,0 0-10,0 0 0,0 0-6,0 0 0,0 0 2,0 0-6,0 0 5,0 0-3,0 0 1,0 0-1,0 0-4,0 0-3,0 19-1,0 24 25,0 16 12,-4 6-35,-8 9-2,-1 6 1,-5 9 6,-2 12 3,-1 2-15,3-5 1,2-6 4,4-6-4,5-8 4,2-12 2,4-13-2,1-8 2,0-9-8,0 4 7,0 5 1,0 6-3,0 3 2,-4-4-10,1 5 5,-1 0 11,-1 0-11,0 0 4,2-3-7,-3-5 4,1-5 4,2-6-10,-2-9 4,5-11 1,0-5-8,0-5 8,0-4-3,0 0 0,0-2 0,0 0-1,0 0 2,0 0-13,0 0-25,0 0-24,0 0-66,0 0-95,12-32-97</inkml:trace>
          <inkml:trace contextRef="#ctx0" brushRef="#br0" timeOffset="623.0613">166 1060 408,'0'0'60,"0"0"-29,0 0 16,0 0 14,0 0-11,0 0 6,0-1-13,0 1-12,0-1-3,0 1-6,0 0-2,0 0 2,0 0 2,0 0 6,0 0-10,0 0-4,0 0-8,0 0-2,21 0 7,16 0 5,21 0 17,12-3-7,7 3-14,2-1 5,0-1-5,-7 0-7,-6-4-4,-14 3-2,-15 0 1,-18-2-2,-14 4 0,-3 1 2,-2 0-1,0 0 1,0 0 0,2 0-6,-2 0 7,0-2-24,3 0-29,-3-1-48,4-2-36,-1-11-60,2-8-166</inkml:trace>
          <inkml:trace contextRef="#ctx0" brushRef="#br0" timeOffset="1413.1405">1059 139 361,'-2'0'67,"-3"0"17,5 0-12,0 0-20,0 0-12,0 0-12,0 0-9,0 13-9,0 22 25,-15 18 51,-9 24-34,-4 18-22,-2 14-3,-3 11-10,1 2 4,-3 5-3,3-8-8,3-3-5,5-2 4,2-9 6,1-13-8,4-16 10,8-8-6,4-16-5,5-9 2,0-8-7,0-10 1,0-7 2,4-5-4,3-10-2,-4-3 0,2 0-4,-5 0 0,0 0-15,2 0-13,-2 0-24,2 0-23,-2 0-21,0 0-82,0-8-176</inkml:trace>
          <inkml:trace contextRef="#ctx0" brushRef="#br0" timeOffset="2994.2993">1086 577 528,'0'-21'1,"0"-3"7,11-3 12,19 6 19,11-6 25,14 6-13,15 2-10,11-2 12,3 7-11,-2-1-9,-5 4-2,-16 0-11,-3 5-4,-8 0-5,-12 2-8,-8 3-3,-6 1 0,-10 0 2,-9 0-7,-5 0-40,0 0-44,0 0-64,0 0-102,0 3-154</inkml:trace>
          <inkml:trace contextRef="#ctx0" brushRef="#br0" timeOffset="2158.2157">1564 344 458,'0'0'93,"0"0"-65,0 0 15,0 0 6,0 0 2,0 0 4,0 0-11,0 0-14,0 0-15,-5 16 27,-25 26 15,-7 16-20,-11 17-4,-5 11-12,0 12 8,-4 5-13,8 6-8,4-1-1,11-4 1,5-10-2,8-16-14,15-20 4,4-9 2,2-7-1,0-6 5,3-5 3,25-4-7,4-3 6,9-5-1,5-3 2,9-3 1,7-5 1,3-7-5,-4 1 5,-6 1-9,-4-1 4,-6 6-1,-6-2-4,-1-1 1,1 1-3,-5-1 3,-1-1 2,-1-3-7,-1-1-8,2 0-9,-8 0-8,-4 0-11,-7 0-11,-6-1-2,4-11-34,-5-8-72,-4-9-190</inkml:trace>
          <inkml:trace contextRef="#ctx0" brushRef="#br0" timeOffset="2572.2572">1199 1217 587,'0'0'39,"0"0"21,0 0 5,0 0-12,0 0-70,21 0 52,11-2-17,15-1 2,9-2 2,7-6-14,-10 2 2,-13-1-2,-13 2-9,-13 5 0,-9 1-12,-2 0-21,-1-1-31,-2-5-4,0-4-5,0-9-51,0-6-178</inkml:trace>
          <inkml:trace contextRef="#ctx0" brushRef="#br0" timeOffset="3539.3539">2650 625 577,'0'5'19,"0"15"-17,0 12 82,-10 19 13,-14 24 15,-5 18-30,1 13-17,6 11-17,0 4-22,6-4-11,8-5-3,3-15-7,5-11 2,0-13-3,0-15-4,0-12 1,0-14-1,0-10-13,0-9-19,0-10-44,0-1-36,0-2-56,0 0-78,0 0-185</inkml:trace>
          <inkml:trace contextRef="#ctx0" brushRef="#br0" timeOffset="3991.3991">2494 466 665,'33'-33'-39,"11"-5"25,23-2 31,13-2 4,13 4 10,8 1-6,0 5-10,-9 13-6,-22 8 6,-24 11-8,-22 0-18,-15 11 1,-9 26 38,0 24-4,-14 18 12,-32 30-11,-14 16-6,-5 1 9,2-7-16,0-15-9,3-19-6,-4-15 16,4-16-6,-1-14-18,6-18-13,6-10 20,7-12-6,13 0-67,4 0-39,13 0-151</inkml:trace>
        </inkml:traceGroup>
        <inkml:traceGroup>
          <inkml:annotationXML>
            <emma:emma xmlns:emma="http://www.w3.org/2003/04/emma" version="1.0">
              <emma:interpretation id="{B9C68CF8-98B2-40E2-8AA8-645EFAF85B16}" emma:medium="tactile" emma:mode="ink">
                <msink:context xmlns:msink="http://schemas.microsoft.com/ink/2010/main" type="inkWord" rotatedBoundingBox="4911,355 14703,597 14627,3689 4835,3447"/>
              </emma:interpretation>
              <emma:one-of disjunction-type="recognition" id="oneOf1">
                <emma:interpretation id="interp5" emma:lang="en-US" emma:confidence="0">
                  <emma:literal>Computing</emma:literal>
                </emma:interpretation>
                <emma:interpretation id="interp6" emma:lang="en-US" emma:confidence="0">
                  <emma:literal>computing</emma:literal>
                </emma:interpretation>
                <emma:interpretation id="interp7" emma:lang="en-US" emma:confidence="0">
                  <emma:literal>competing</emma:literal>
                </emma:interpretation>
                <emma:interpretation id="interp8" emma:lang="en-US" emma:confidence="0">
                  <emma:literal>comporting</emma:literal>
                </emma:interpretation>
                <emma:interpretation id="interp9" emma:lang="en-US" emma:confidence="0">
                  <emma:literal>Competing</emma:literal>
                </emma:interpretation>
              </emma:one-of>
            </emma:emma>
          </inkml:annotationXML>
          <inkml:trace contextRef="#ctx0" brushRef="#br0" timeOffset="9086.9084">8903 1237 577,'17'-52'28,"3"2"-61,13 2 125,4-1-30,15 4-14,9 7-11,9 5-7,7 10-11,-3 7 8,0 13-10,-13 3-4,-6 0-5,-16 0-6,-11 17 0,-6 8-11,-10 12-10,-7 10 19,-5 20-8,0 15 13,-19 10-3,-24 8 7,-13 0 12,-12-7-3,-8-8-13,1-19-9,7-12-8,9-21 24,13-10-7,10-11-32,11-8-19,7-4-65,8 0-110,10 0-175</inkml:trace>
          <inkml:trace contextRef="#ctx0" brushRef="#br0" timeOffset="8666.8648">9067 1579 681,'0'6'80,"0"9"-63,0 20 56,0 27 20,-17 27-22,-12 20-4,1 9-17,6 3-19,2-14-3,4-8-14,6-8 1,1-9-9,3-9 2,0-11-9,5-12 5,-3-7-1,1-10-26,-1-6-21,3-7-22,1-9-38,0-10-33,0-1-45,0 0-24,0-12-1</inkml:trace>
          <inkml:trace contextRef="#ctx0" brushRef="#br0" timeOffset="9562.9548">9835 1199 562,'-15'22'81,"1"10"-12,0 8 31,9 11-38,5 5-35,0 0 11,16 3-21,28-5-17,9-6 14,7-8-15,1-11 2,-4-18-5,-7-8 3,-8-3 6,1 0 0,-2-32 10,-2-17-4,-3-9-6,-3-9 0,-2-5-7,3-6 2,4-8-12,3 5-17,-5 9-20,-4 15-47,-6 18-104,-11 18-211</inkml:trace>
          <inkml:trace contextRef="#ctx0" brushRef="#br0" timeOffset="10100.0097">11121-205 587,'0'0'54,"0"0"-12,0 0 2,0 0-1,0 14 10,0 26 14,-6 27-14,-17 33 1,-6 28 7,-5 19-29,-2 11 4,0-2-14,-1-1 16,2-6-5,6-12-16,5-14-15,12-21 4,6-21-9,6-18 1,0-20-6,0-15-20,0-14-9,0-7-28,0 1-37,0-3-33,0 0-31,0 1-107</inkml:trace>
          <inkml:trace contextRef="#ctx0" brushRef="#br0" timeOffset="10445.0444">10880 852 677,'26'-12'39,"18"1"1,27-3 52,31 5-29,23-3 12,17 2-12,2 0-30,-14-1-25,-28 0-7,-25 3-4,-27 5-14,-24-2-4,-16 5-19,-10 0-39,0 0-46,0 0-122</inkml:trace>
          <inkml:trace contextRef="#ctx0" brushRef="#br0" timeOffset="10951.0949">11890 1191 698,'0'0'76,"0"0"11,0 0-13,0 0-7,0 5-12,0 23-13,-2 20 23,-12 16-25,-1 5-19,1-10-11,2-13-10,-2-8 4,4-9-4,0-3-23,1-2-23,-1-3-45,2 4-42,1-1-54,3-2-121</inkml:trace>
          <inkml:trace contextRef="#ctx0" brushRef="#br0" timeOffset="11711.171">12379 1314 525,'3'0'50,"1"0"-2,-4 0 10,0 0 36,0 0 1,0 0-21,0 0-12,0 21-19,0 17 0,-11 18 2,-16 9-24,0 2-7,1-3 4,0-3-13,4-7 1,5-6-8,2-8 2,8-12 3,2-8-4,3-14 3,2-6 1,0 0-3,0 0 4,0 0-16,0 0-2,0-1-2,0-25-2,12-12-1,7-17 3,5-11 12,8-7 3,4-5-3,3 8 6,4 3 2,0 3-6,1 7 2,4 4-2,2 6 0,-4 11 2,0 8-2,-5 8 1,-5 11 2,-5 6-1,-5 3 7,-7 0-6,-2 0 9,-4 9-1,1 16 3,3 16 15,-3 3-7,-2 12-3,-4 0 3,-2 5-12,-3 1 13,-3 0-1,0 0-6,0-8-1,0-9-12,0-11 2,2-12 0,-1-1-8,-1-5-28,2-5-48,-2 9-84,0 0-138,0-1-345</inkml:trace>
          <inkml:trace contextRef="#ctx0" brushRef="#br0" timeOffset="12693.2692">13995 1196 494,'0'-9'55,"0"-6"27,-1 2-27,-16-1 3,1-7-14,-4-1-32,-4 1 31,-2-2 0,-5 3-1,-3 7 0,-7 4-1,-9 7-15,-4 2 5,-10 0-9,-2 27-3,-1 13 9,7 4-16,10 6-5,16-1-15,10 3 11,16-3 4,8-6-21,0-6-26,19-11-13,28-10-33,12-7 24,2-9-4,6 0-2,-12 0 9,-11-11 41,-10-8 8,-10 3 12,-5 1 11,-5 1 12,-2 1 6,5-1-23,-2 4-5,8 1-3,-5 5-4,-4 4 12,0 0-1,-6 0 4,-1 15 2,0 12-10,0 11 16,0 12 5,-7 12 6,0 15-15,0 9-5,0 8 7,0 13-14,-9 3 3,-8-2 1,-7 1-6,-2-4 5,-4-4 11,-6-8 7,-5-11 4,-4-13-2,-3-12 6,0-12 4,2-10-16,0-8 10,-5-11-2,-4-12 12,-8-4-19,1 0-6,6-10-10,4-25 9,18-8-41,5-2-25,14 8-41,6 9-65,9 10-96,0 6-428</inkml:trace>
          <inkml:trace contextRef="#ctx0" brushRef="#br0" timeOffset="6208.6208">5182 306 151,'0'0'114,"0"0"-41,0 0-6,3 0-1,-1 0-3,1 0 15,1 0-19,-2 0-20,1 0-6,-1-2-1,-2 2 6,0 0 4,0 0-11,0 0-2,0 0 4,0 0-12,0 0 9,0 0-15,-2 0-9,-5-2-9,-1 1-4,-10-1 42,-6-3-21,-5 2-20,-1 3 16,-5 0-9,-2 0 0,-4 0 3,1 0-3,1 0-2,8 10 6,0 1 1,2 1 3,-5 6 0,-5 4 3,-1 4 2,-7 6-13,0 3 1,5 8 4,-10 7-8,6 9 7,0 4-16,3 0 34,5 1-22,9-7 11,5-1-1,2 3 1,0 6 2,7 1-2,4-2-13,4 0 11,7-4-8,0 4 4,0 3-2,0-3-7,0-1 1,7-4-3,19-7-10,8-6 9,16-14-2,15-8 3,8-7 10,16-15-8,11-2 12,4 0-6,2 0 0,5 0 0,-3-19-4,-2-2 4,-10-1-7,-14-2 2,-22 5 1,-21 3-8,-20 6 8,-10 5 1,-9 5-10,0 0-14,0 0-31,0-3-49,0-6-70,0-7-138</inkml:trace>
          <inkml:trace contextRef="#ctx0" brushRef="#br0" timeOffset="6983.6983">6331 1162 573,'-29'-12'17,"0"5"14,-8 1 28,-6 6 1,-5 0-4,-8 0-1,1 0-17,-3 11-14,3 12 13,4 4-2,3 8 7,5 4-13,5 9-12,4 4-8,10 0-1,12-1-12,10 0 6,2 3-5,0 4 6,23-2 8,23-5-6,12-8 0,4-8-7,6-13 0,2-7-2,2-10-2,5-5-5,-5 0-4,0 0 1,-7-20 13,-7-7-12,-9 1 1,-7 0 0,-10-1 11,-6-2 8,1-3-9,-3-5-3,3-8-3,2-4 2,-3-4-2,-4 2-2,-11 0 11,-10 6 2,-1 6-18,0 7 38,-13 5 0,-22-1-12,-9-6-3,-9 2-15,-5 6 7,1 11 4,4 9-9,4 6-22,2 0-24,3 13-14,5 22-17,8 7-41,14 5-87,12 0-188</inkml:trace>
          <inkml:trace contextRef="#ctx0" brushRef="#br0" timeOffset="8188.8188">7284 1344 515,'-12'-4'37,"9"2"3,1 0 18,2 2 11,0 0 3,0 0-17,0 0-23,0 0-4,0 0-5,0 0-9,0 0 3,0 0-1,0 0 0,-1 11-4,-10 20 25,-9 12-17,-1 6 2,-3 10 1,0 3-10,2-2-5,3-4-2,7-8-13,2-7 3,3-8 7,5-4-2,1-8 5,1-8-5,0-7-1,0-3 8,0-3-7,0 0 3,0 0 2,0 0-6,0 0-4,0 0-11,0-3-6,5-24 1,22-16-8,11-16 0,8-13 17,2 0-4,-2-1 2,0 1 13,2 5 1,2 1-9,3 4 8,2 0 1,-6 11-5,-6 13 5,-12 9 10,-7 15-9,-12 7 8,-11 7 0,-1 0-3,0 0 9,0 0-19,0 2 7,0 15-2,0 17 11,-5 16 4,-2 7-6,1 0 1,-3-6-1,4-9-1,-2-10 4,5-10-10,2-9-7,0-7 0,0-6-2,0 0 3,0 0-9,11 0-6,18-13 18,17-20-9,14-10 4,3-4 0,-3 3 3,-2 4 5,-8 8-2,-8 10-3,-2 6 8,-11 5-9,-2 7 7,-6-2 4,-7 6 0,-6 0 4,-3 0-5,2 11-5,0 23 3,1 12 1,-2 22 19,-6 17 6,0 21-3,0 13-10,0-2-10,-16-4 0,6-14-3,5-21-6,3-17 2,2-18-1,0-19 0,0-11-2,0-7-27,0-6-11,0 0-42,0 0-81,0 0-119,29-11-147</inkml:trace>
        </inkml:traceGroup>
        <inkml:traceGroup>
          <inkml:annotationXML>
            <emma:emma xmlns:emma="http://www.w3.org/2003/04/emma" version="1.0">
              <emma:interpretation id="{63667AD0-99CC-4041-BCCF-81934929F88C}" emma:medium="tactile" emma:mode="ink">
                <msink:context xmlns:msink="http://schemas.microsoft.com/ink/2010/main" type="inkWord" rotatedBoundingBox="16454,1743 17835,1777 17810,2765 16430,2731"/>
              </emma:interpretation>
              <emma:one-of disjunction-type="recognition" id="oneOf2">
                <emma:interpretation id="interp10" emma:lang="en-US" emma:confidence="1">
                  <emma:literal>in</emma:literal>
                </emma:interpretation>
                <emma:interpretation id="interp11" emma:lang="en-US" emma:confidence="0">
                  <emma:literal>In</emma:literal>
                </emma:interpretation>
                <emma:interpretation id="interp12" emma:lang="en-US" emma:confidence="0">
                  <emma:literal>on</emma:literal>
                </emma:interpretation>
                <emma:interpretation id="interp13" emma:lang="en-US" emma:confidence="0">
                  <emma:literal>•n</emma:literal>
                </emma:interpretation>
                <emma:interpretation id="interp14" emma:lang="en-US" emma:confidence="0">
                  <emma:literal>an</emma:literal>
                </emma:interpretation>
              </emma:one-of>
            </emma:emma>
          </inkml:annotationXML>
          <inkml:trace contextRef="#ctx0" brushRef="#br1" timeOffset="20480.0478">15821 1066 201,'0'-6'-23,"0"1"-75,0 4 242,0-1-34,0 2-33,0-2-6,0 0-9,0 2 3,0-2-11,0 2-3,0 0-7,0 0-10,0-2-7,0 2-2,0 0 5,0 0 12,0 0-6,0 0 6,0 0-7,0 0-13,0 0-1,0 0-9,0 0-4,0 29 6,-2 21 15,-10 20-10,4 8-5,-6 8-6,4 2 3,1 3-1,7 0-9,2-10 0,0-3-2,0-12 7,0-20-8,0-11 1,0-17 5,0-12-5,0-1 7,0-5-2,0 0-12,0 0-4,0 0-19,0 0-27,0 0-52,2 0-64,15-3-147</inkml:trace>
          <inkml:trace contextRef="#ctx0" brushRef="#br1" timeOffset="21570.1568">16365 1325 391,'0'-1'66,"-4"1"-22,3 0 24,1 0 7,0 0-18,0 0-29,0 0-13,0 0 5,0 12 23,-4 14-7,-3 4-15,-3 7 4,-2 8 4,-7 7 0,2 11-11,-3 2-2,4 4-3,1-6-6,-2-4-4,3-9-2,4-7-5,0-9 5,6-12-1,4-11-4,0-6 8,0-4-5,0-1 8,0 0 3,0 0-13,0 0 5,0 0 1,0-23 9,5-13-7,7-8-7,2-9 3,0-3-3,3 2-3,2-2 2,3 2-12,2-1 6,3 1 2,4 3-2,-5 3 11,-1 9-6,-6 7 5,-2 7 4,2 3-8,0 0 4,7-2-4,4 1-2,10-5 3,9-1-10,3-1 11,-1 0 5,-1 4-2,-11 4 0,-8 6-4,-7 5 3,-9 6 4,-6 3-4,-6 2 5,-3 0 1,2 0-3,-2 0 4,3 0-5,1 0 9,2 7 6,3 9-3,5 9 8,-2 7-7,-2 14 2,4 8-6,-1 12-5,-4 1 8,1 6-5,0-1-9,-6 0 10,1 1-4,-5 1 3,0-2 1,0-4-6,0-9 2,0-11-7,0-14-3,0-17 4,3-9-11,4-6-35,0-2-29,7 0-56,15-2-73,8-41-165</inkml:trace>
        </inkml:traceGroup>
        <inkml:traceGroup>
          <inkml:annotationXML>
            <emma:emma xmlns:emma="http://www.w3.org/2003/04/emma" version="1.0">
              <emma:interpretation id="{69E59E09-E242-4609-BE2F-7E35CE6AC9E5}" emma:medium="tactile" emma:mode="ink">
                <msink:context xmlns:msink="http://schemas.microsoft.com/ink/2010/main" type="inkWord" rotatedBoundingBox="19195,889 21735,952 21690,2766 19150,2703"/>
              </emma:interpretation>
              <emma:one-of disjunction-type="recognition" id="oneOf3">
                <emma:interpretation id="interp15" emma:lang="en-US" emma:confidence="1">
                  <emma:literal>the</emma:literal>
                </emma:interpretation>
                <emma:interpretation id="interp16" emma:lang="en-US" emma:confidence="0">
                  <emma:literal>'the</emma:literal>
                </emma:interpretation>
                <emma:interpretation id="interp17" emma:lang="en-US" emma:confidence="0">
                  <emma:literal>The</emma:literal>
                </emma:interpretation>
                <emma:interpretation id="interp18" emma:lang="en-US" emma:confidence="0">
                  <emma:literal>*he</emma:literal>
                </emma:interpretation>
                <emma:interpretation id="interp19" emma:lang="en-US" emma:confidence="0">
                  <emma:literal>Hie</emma:literal>
                </emma:interpretation>
              </emma:one-of>
            </emma:emma>
          </inkml:annotationXML>
          <inkml:trace contextRef="#ctx0" brushRef="#br1" timeOffset="22577.2574">18493 1242 690,'3'-5'52,"11"-6"-12,19-2-19,23-2 12,30-5 3,13 4-7,3 0-20,-16 7-9,-19 2 1,-23 2-14,-16 4 2,-18 1-20,-8 0-61,-2 0-35,0 0-42,0 0-145</inkml:trace>
          <inkml:trace contextRef="#ctx0" brushRef="#br1" timeOffset="22230.2228">18693 374 472,'0'0'24,"0"0"5,0 12 47,0 6 7,0 8 1,0 19 0,-3 25 11,-16 24-15,-12 24-38,2 16-11,2 5 5,-2 2-18,8-3-6,4-15 12,7-15-17,5-21-4,3-23 2,2-13-10,0-13 9,0-6-8,0-8-16,0-5 0,0-3-27,0-6-35,0-1-21,0-1-62,8-3-86,6-4-245</inkml:trace>
          <inkml:trace contextRef="#ctx0" brushRef="#br1" timeOffset="23496.3489">19333 181 559,'2'-2'24,"-2"2"-3,0 0 9,0 0 19,0 0 0,0 0-14,0 0-14,0 0-1,0 10 33,0 20 4,0 17-11,-21 18-1,-10 18-10,-13 24-11,-11 17 6,-3 9-19,1 1-6,4-8 1,9-11-3,5-12-2,8-8 7,9-10-5,4-6 3,7-10 0,4-9 0,-2-7 1,6-8 0,-1-7 3,-1-5-8,2-4-3,1-5 6,0-3-7,2-11 3,0-4-2,0-6-9,0 0 3,0 0-3,0 0 0,0 0 5,0 0-6,0 0 9,0-5-3,2-16-3,10-6 1,7-7-4,5-8 3,5 0-10,2 2 5,-2 7 11,1 4-4,6 2 6,4 1-2,8-3 1,0-1 3,-2 5-4,0 4 2,-2 2-1,-1 2-2,2 3-4,-6 5 3,0 4 1,-3 5 7,-8 0-2,-4 0 8,-9 0 2,-3 0-4,0 7 9,-5 21-2,0 14-1,-2 14 9,0 14-8,-2 6-1,-3-1 2,0-9-8,2-12-3,3-11-4,2-11-3,3-8-8,1-11-47,4-5-59,11-8-99,8 0-144</inkml:trace>
          <inkml:trace contextRef="#ctx0" brushRef="#br1" timeOffset="24432.443">20053 1582 628,'0'0'11,"0"5"17,0-1 0,0-2 4,0 0 24,10 3-22,8 3-5,7 6 5,15-4 6,13-4-14,15-6-3,11 0-13,10-11-11,3-23 1,-1-6-13,-9 2-10,-15-5-1,-18 2-5,-10 2 11,-13 3 9,-12 8 8,-6 3 12,-4 4-2,-3-3 8,6 3-11,-7-1-2,0 5 5,0 4-5,0-1 6,-17 5-16,-3-2 0,-8 6 24,-9 4-15,-16 1-7,-11 0-2,-11 8 4,0 24-1,5 4 35,1 3-5,8 4 11,3 3 8,6 5-13,6 5-6,7 4-8,6-3-11,9 0-2,11-7-6,7-6 5,6 1-3,0-4 0,14 1 3,31-2-7,11-8 7,14-5-1,9-11 1,5-5 1,11-8-7,-2-3 4,-4 0-3,-7 0-3,-15 0 4,-11 0-6,-15 0-4,-12 0-8,-13 0-14,-11 0-2,-4 0-23,5 0-39,0 0-59,1 0-135</inkml:trace>
        </inkml:traceGroup>
      </inkml:traceGroup>
    </inkml:traceGroup>
    <inkml:traceGroup>
      <inkml:annotationXML>
        <emma:emma xmlns:emma="http://www.w3.org/2003/04/emma" version="1.0">
          <emma:interpretation id="{EB0B02BB-3A1A-4EFD-9218-DF5515570DB6}" emma:medium="tactile" emma:mode="ink">
            <msink:context xmlns:msink="http://schemas.microsoft.com/ink/2010/main" type="paragraph" rotatedBoundingBox="561,3881 22396,4233 22321,8911 486,85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3CB86D-4E63-4472-9AA7-49AAABF1B701}" emma:medium="tactile" emma:mode="ink">
              <msink:context xmlns:msink="http://schemas.microsoft.com/ink/2010/main" type="line" rotatedBoundingBox="561,3881 22396,4233 22361,6414 526,6063"/>
            </emma:interpretation>
          </emma:emma>
        </inkml:annotationXML>
        <inkml:traceGroup>
          <inkml:annotationXML>
            <emma:emma xmlns:emma="http://www.w3.org/2003/04/emma" version="1.0">
              <emma:interpretation id="{C4F59492-CBA8-4CA4-9BA3-D85274D15617}" emma:medium="tactile" emma:mode="ink">
                <msink:context xmlns:msink="http://schemas.microsoft.com/ink/2010/main" type="inkWord" rotatedBoundingBox="557,4143 5303,4220 5274,6066 527,5990"/>
              </emma:interpretation>
              <emma:one-of disjunction-type="recognition" id="oneOf4">
                <emma:interpretation id="interp20" emma:lang="en-US" emma:confidence="1">
                  <emma:literal>Grid</emma:literal>
                </emma:interpretation>
                <emma:interpretation id="interp21" emma:lang="en-US" emma:confidence="0">
                  <emma:literal>Grad</emma:literal>
                </emma:interpretation>
                <emma:interpretation id="interp22" emma:lang="en-US" emma:confidence="0">
                  <emma:literal>Grids</emma:literal>
                </emma:interpretation>
                <emma:interpretation id="interp23" emma:lang="en-US" emma:confidence="0">
                  <emma:literal>Gride</emma:literal>
                </emma:interpretation>
                <emma:interpretation id="interp24" emma:lang="en-US" emma:confidence="0">
                  <emma:literal>Gird</emma:literal>
                </emma:interpretation>
              </emma:one-of>
            </emma:emma>
          </inkml:annotationXML>
          <inkml:trace contextRef="#ctx0" brushRef="#br2" timeOffset="32943.2921">1685 3666 426,'0'-5'37,"0"1"-35,0-1 29,0 2 21,0 3 9,0 0-1,-5-5-15,2 4-13,-3-3 2,1-1 2,0 2 7,0-3 2,3-1-13,-1 1-4,-2 0-9,0-1 12,-6-2-8,3-1-4,-4-4-6,-4 2 0,1 0 5,0-1-5,3 4-2,0 2 3,0-2-10,1 2-2,-4-1 5,3 2-11,-3-1 7,-6 1-1,2 0-3,-6 0 6,-1 2-3,0 1 2,6 0 3,-1 1-7,1-1 3,-4 3-2,0-1 1,0-1 0,2 0-3,-1-1 4,5 3-3,-3-2-2,1 2 7,-3 0-2,-1 0 0,-5 0 0,-5 0-2,-4 0 1,1 4 2,-3 7-2,5-1 2,0 4-6,-1-2 5,4 3 1,-4-1-6,0-1 12,7-5-15,0 3 8,2 0 3,-1 2-4,-1 3 6,-2-2-6,0 4 2,-3 1-1,0 2-7,-2 8 5,-3-1-1,-2 6 3,1 4 2,1-5-6,5 4 4,1 0 0,6-5-4,3 0 2,2 1 1,5-1 0,-4 5 10,6 1-9,-1 2 2,-2 3-3,2 3-2,-3 9 4,2 2-5,0 12 1,-5 4 2,6-1-5,3 3 3,4-3-2,6-10-2,3-9 9,0-5-7,0-10 5,0-5-2,7-4-12,13-8 23,2-2-10,6 3 7,3-1 4,8 1-9,2 0 3,7-7-3,3-2 0,-3-6 3,0-4-9,-2-3 4,4 0-5,-1 0-3,1 0 8,-6-3-6,-4-6-1,-8 0 6,-1-2-8,-5-1 5,1-2-3,-1-2 1,3-4 2,2 0-10,-4-7 0,2 1 1,-5-6-5,-5-4 11,-4 4-3,-3 5 0,-3 14 12,-4 4-7,0 4 3,0-3-4,-3 1 2,1 0 8,-1 5-7,-2 2 3,0-2-3,2 2-2,-2-1 6,0 1-6,0 0 1,0 0 3,0 0-7,0 0 4,0 0 4,0 0-3,0 0 10,0 0-11,0 0 3,0 5-3,3 7 1,11 6 14,3 7-5,2 4-6,-2 1 10,2 2-8,5-2 7,-4 1-3,6-1-8,3 2 3,-2-6-6,6 1 5,-4-6 1,-2-1 0,-1-2 2,-5-6 0,-3 0 4,-6-4 0,-3-5-6,-2 3 2,0-3-1,-1 2-9,1-3 10,-2 4-6,2-3 2,-2 1 3,-1-3-9,-1-1-2,-1 0-25,-2 0-38,0 0-59,0 0-141,0 0-256</inkml:trace>
          <inkml:trace contextRef="#ctx0" brushRef="#br2" timeOffset="33511.3508">594 4755 581,'0'-7'32,"0"0"6,0 3 7,0 3 6,0 1 10,0 0-11,0 0-10,0 0-11,0 0-25,0 0-3,19 0 23,25 0 26,24 0 9,20 0-19,7 0-6,0-7 3,-6-9-19,-16 0 1,-18 3-10,-18 4-4,-14 4 0,-13 5-7,-10 0 3,0 0-11,0 0-12,0 0-17,0 0-47,0 0-106,0 0-206</inkml:trace>
          <inkml:trace contextRef="#ctx0" brushRef="#br2" timeOffset="34523.452">2072 4727 668,'0'0'44,"0"0"18,0 0 2,0 0-6,0 0-14,0 0-18,0 0-4,0 0-9,0 0-3,0 0 10,0 0-2,0 23 28,0 11-15,0 7-15,0 2-3,-4 6 0,-4 4-1,-2 1-2,-1-1-6,3-10 2,1-6-3,3-13 0,3-10 5,1-1-8,0-8 3,0-4-1,0 1 1,-2-2 4,2 0-3,-2 0 2,2 0 2,0 0-4,0 0 7,0 0-4,0 0-1,-1-10-1,-1-23-12,-2-10 9,3-15 2,1-6-8,0-4 10,0-1-3,0-1 1,13 0 0,11 3-9,4 8 9,6 11-6,2 8-4,7 6 8,1 6-10,7-3 6,6 3 2,3 2-7,-2 5 7,-3 4-4,-1 4 1,-6 2 5,-7 5-5,-12-1 7,-8 1-4,-12 3-4,-4 3 8,-5 0-6,0 0 0,0 0-1,0 0-16,0 0-4,1 0-34,10 0-30,7 0-41,3 0-95,-2 17-196</inkml:trace>
          <inkml:trace contextRef="#ctx0" brushRef="#br2" timeOffset="35076.5072">2915 4625 543,'0'0'47,"4"-1"19,-1 1 25,-1 0 4,-1 0-27,-1 0-7,2 0-18,-2 0-17,0 0 4,0 0-8,0 0-8,0 19 26,0 22 6,0 12-2,0 13-11,0 2-12,0-2-1,-5-2-4,-2-10-4,5-8-3,1-6-8,-1-5 2,2-2-4,-3 1-1,1-5 8,0-6-9,2-13 0,-2-8-19,2-2-23,0 0-16,0 0-53,0 0-79,0-7-91,0-20-337</inkml:trace>
          <inkml:trace contextRef="#ctx0" brushRef="#br2" timeOffset="36625.6608">4001 4689 572,'-13'-12'35,"-3"-1"36,3 3 9,-3-3-10,-4 4-7,3 2-23,-7 1-13,1 3-10,-2 3 2,-1 0 13,-1 0-2,-4 0-9,-5 3-4,-7 19-1,-5 9 5,-6 5-8,4 8 4,4-1 0,10 0-4,12-1-5,5-1-6,16 3-11,3 4 9,0-1-2,0-3-3,15-2 0,6-6 4,4-5 3,-1-4-3,2-6-2,-2-7-2,2-3 16,1-6-1,4-3-1,6-2-11,10 0 5,4 0-3,5 0-1,1-15-6,-3-9 1,0-6 6,-7-1 0,-7-2-6,-8-7 4,-11-3-9,-4-6 0,-5-14 4,-2-4-7,-1-8 18,-1-5-23,-1-4-1,0 3 1,0 1 15,-4 10 3,-1 7 0,-2 6 0,0 9 9,0 8-11,0 5 0,0 3 0,-5 5 4,0-2 5,3-3-9,2-1-6,0-4 2,0-1-8,0-3 1,0 3-3,0 4-4,0 2 9,-2 12 12,2 3 7,0 2-2,0 5 0,0 3 12,0-2-5,0 4 3,0 1 2,0 3-5,0-2 5,0 1-6,0 2-8,0-1 2,0 1-6,-1 0 9,-3 0-3,2 0-3,1 0 16,-1 0-4,-3 0-1,-5 16 13,-1 17 0,-2 7-3,-3 9-8,1 4-7,-1 5 7,6 4-15,2-7 6,2 4-2,1 2-4,-1-3 11,-1 7-10,2-7 5,1-6 11,2 4-15,1 3 11,1 2 0,0 1-9,0-3-2,0-8-6,13 2 5,10-7-1,6-2-2,3 3 7,2-7-9,1 1 9,-1-7 3,-2-5-8,-6-7 7,-2-3-2,-5-6 1,-4-2 5,-3-4-9,0 4 5,5 1 1,-1 1-6,1 1 5,3 1-8,-1-3 4,2-2 2,-6 1-6,2-1 4,-1-5-5,1 1 2,0 0-1,-4-1-5,-1 0 2,-5 0 5,0-2-6,-4-1 9,-3-2-5,0 0-9,0 0 0,0 0-22,0 0-28,0 0-85,0 0-143,0-21-385</inkml:trace>
        </inkml:traceGroup>
        <inkml:traceGroup>
          <inkml:annotationXML>
            <emma:emma xmlns:emma="http://www.w3.org/2003/04/emma" version="1.0">
              <emma:interpretation id="{D7FE6FDF-A346-49C1-8C70-6F8883C2D66B}" emma:medium="tactile" emma:mode="ink">
                <msink:context xmlns:msink="http://schemas.microsoft.com/ink/2010/main" type="inkWord" rotatedBoundingBox="6120,4139 10121,4204 10092,6016 6090,5951"/>
              </emma:interpretation>
              <emma:one-of disjunction-type="recognition" id="oneOf5">
                <emma:interpretation id="interp25" emma:lang="en-US" emma:confidence="1">
                  <emma:literal>and</emma:literal>
                </emma:interpretation>
                <emma:interpretation id="interp26" emma:lang="en-US" emma:confidence="0">
                  <emma:literal>ands</emma:literal>
                </emma:interpretation>
                <emma:interpretation id="interp27" emma:lang="en-US" emma:confidence="0">
                  <emma:literal>arid</emma:literal>
                </emma:interpretation>
                <emma:interpretation id="interp28" emma:lang="en-US" emma:confidence="0">
                  <emma:literal>ane</emma:literal>
                </emma:interpretation>
                <emma:interpretation id="interp29" emma:lang="en-US" emma:confidence="0">
                  <emma:literal>amid</emma:literal>
                </emma:interpretation>
              </emma:one-of>
            </emma:emma>
          </inkml:annotationXML>
          <inkml:trace contextRef="#ctx0" brushRef="#br1" timeOffset="40478.0472">6581 4589 345,'4'-16'92,"-4"8"-103,0 3 24,0 2 30,0 3 10,-11 0 5,5-3-13,0-2-2,1-4-3,0-1 10,0 0-2,0-1-9,-2 3-13,-2-3-7,3 1-8,-6-3 3,-5-1-6,-7 0-4,-5-1-19,-4 1 20,-6 2-2,-9 6-3,-7 3 6,-1 3-8,-6 0 5,-1 0-4,-2 3 6,-5 18-14,1 1 17,2 3-5,6 3 2,-1 3 13,7 2 5,6 1-10,4 0 4,9 5-19,6 1 0,7-2 5,8 2-14,3-4 13,10-1-7,2 4 6,0 0 5,0-1-4,0-1-1,16-7-2,6 0 4,4-4 0,3-5-1,7-4 12,6-4-7,8-10-5,12-3 0,-4 0 0,2 0-4,1-6-9,-6-20-9,-4-6-3,-10-1-6,-10 1 12,-12 0 6,-2-2-9,-5-2 16,3 1-13,3-2 0,0-1 7,5-1-10,-5-2 2,0-1 10,-3 10 5,-5 6 5,0 6 3,-3 6-4,2 4 2,-6 4-3,-1 3 8,-2 3-6,0 0-7,0 0 7,0 0-2,0 0 4,0 0-1,0 0 2,0 0 17,0 0 3,0 0 0,0 0-2,0 0-12,0 0 3,0 0-4,0 7-6,5 19 42,12 15-17,9 1-11,3 2-5,5 0-4,7 1 1,7-6 11,3-5-7,3-6-2,-1-3-8,-7-7 4,-9-3-4,-6-4-3,-5-1 4,-11-4-6,-1 2-2,-2-1 6,-2-1-7,2 0 7,5 2-3,-5-5-1,2 2 2,5-3-43,3-2-50,7 0-60,0 0-131</inkml:trace>
          <inkml:trace contextRef="#ctx0" brushRef="#br1" timeOffset="41483.1472">7341 4421 613,'0'0'34,"0"0"5,0 5 11,0 8 14,0 8 14,-2 15-10,-17 10-19,-1 10-19,-6 5-12,7-4-4,-1-4-10,6-2 0,5-3 7,-1-8-8,3-4 2,-1-5-5,1-7 4,-2 5 0,-1-1-5,-4-1 9,6-6-4,1-6-4,4-10 4,1-5-1,0 0 7,2 0-3,0 0-1,0 0 3,0 0-16,0-4-14,0-21 5,2-10-7,13-12-9,8-10 8,2-7 4,6-1-3,5-3 10,-2 11 18,-1 9-3,-1 7-4,-4 11 10,-5 5-1,5 7-6,3 3 6,3 4-17,7-2 5,0-1-7,5 1-1,4-1 12,5-6 3,-4 1-8,-8 3 12,-9 3-2,-15 10-3,-9 3-3,-7-2 3,-3 2 3,0 0-3,0 0-2,0 11 12,9 19 4,1 9 13,0 0-4,1 7-5,-3 4-5,-3 4 0,-1 3 8,-2 1-9,-2 3 0,0-8 6,0-3 4,0-5-6,0-10-3,0-6-8,0-8 2,0-5-12,0 1 5,0-4 3,0 11-9,0 3 4,0-2-26,0 4-28,0-7-57,0-6-64,8-8-132</inkml:trace>
          <inkml:trace contextRef="#ctx0" brushRef="#br1" timeOffset="42634.2612">8923 4895 686,'-19'-19'15,"4"0"-10,-6 1 25,1 4 5,-6 3 6,-3 8-7,-3 3-9,-6 0 5,-3 0 5,-3 6 2,-3 24-5,5 3-1,6 1-12,12 0-3,5-1-6,9 1-9,6-7-3,4-6-9,0-10 5,0-2 16,4-5-6,23 1 3,5-5 3,4 0 3,11 0 1,6-7-14,1-25-1,3-6-6,-4-5-15,-4-8 8,-4-11-3,-4-13 0,-7-10 15,0-9-11,-1-2 11,-1-5-2,1 4-10,-2 4 5,-9 12 9,-3 14 8,-7 7 5,-7 10-3,-2 2 8,-1 0-12,1 2-6,4-2 1,-2-1-12,1 7 5,-1 2 6,-5 5-8,0 6-1,0 2-13,0 5 6,0 1 6,0 5-6,-4 6-4,-1 3 21,3 5 5,2 2 10,0 0 1,0 0 3,0 0-8,0 0-13,0 0 0,-1 2-5,-13 34 22,-5 15-4,-8 18-5,1 14 15,-1 11 0,6 5-11,4 0 11,3-3-12,4-5 5,-3-8 5,2-5-9,3-1 13,3-6-14,5 6-2,0-5-3,0 0-5,0-5 5,0-5-4,10-8-3,12-6 6,-1-8-4,6-10 7,-5-6-1,0-6-3,-1-4 4,0 1-8,2 1-1,5-4 7,-1 4-7,6-1 7,-1-1-6,-3-3-1,-3-3-1,-9-5-7,-5 1-8,-5-2-28,-5-2-70,-2 0-95,0 0-156</inkml:trace>
        </inkml:traceGroup>
        <inkml:traceGroup>
          <inkml:annotationXML>
            <emma:emma xmlns:emma="http://www.w3.org/2003/04/emma" version="1.0">
              <emma:interpretation id="{16257C67-700C-4478-97E8-D8328317F4EB}" emma:medium="tactile" emma:mode="ink">
                <msink:context xmlns:msink="http://schemas.microsoft.com/ink/2010/main" type="inkWord" rotatedBoundingBox="11046,4070 16988,4166 16953,6327 11011,6232"/>
              </emma:interpretation>
              <emma:one-of disjunction-type="recognition" id="oneOf6">
                <emma:interpretation id="interp30" emma:lang="en-US" emma:confidence="1">
                  <emma:literal>Cloud</emma:literal>
                </emma:interpretation>
                <emma:interpretation id="interp31" emma:lang="en-US" emma:confidence="0">
                  <emma:literal>cloud</emma:literal>
                </emma:interpretation>
                <emma:interpretation id="interp32" emma:lang="en-US" emma:confidence="0">
                  <emma:literal>•loud</emma:literal>
                </emma:interpretation>
                <emma:interpretation id="interp33" emma:lang="en-US" emma:confidence="0">
                  <emma:literal>aloud</emma:literal>
                </emma:interpretation>
                <emma:interpretation id="interp34" emma:lang="en-US" emma:confidence="0">
                  <emma:literal>Aloud</emma:literal>
                </emma:interpretation>
              </emma:one-of>
            </emma:emma>
          </inkml:annotationXML>
          <inkml:trace contextRef="#ctx0" brushRef="#br3" timeOffset="50408.0403">11636 3778 502,'0'-5'34,"0"2"-27,0-2 19,0 4 20,0-4 8,0 5 8,0-2-14,0 0-1,0 2-8,0-1-3,0-2 7,0 3-3,0 0-2,0-1-3,-5-3-5,2 3 0,-1-1-8,-2-6-11,0 3 2,-4-1-4,2-4 2,1 5-8,0-4 4,0 1 2,2 3-11,-4 0-1,-3 0 9,-5-4 1,-12 0-3,-5 2 4,0 2-9,-4 1 3,1 4-5,-1 0 5,5 0 3,4 0-8,0 0 6,0 0-3,0 0-2,-3 0 0,-1 12 1,-1 4 5,3 2-7,-3 2-2,0 0 10,1-1-7,-1 3 3,-2-1 3,-2 6-8,-1-1 10,-4 8-5,2 7-2,-2 2 6,-3 5-10,0 5 6,3 0-1,4-3-2,12-5 6,3-4-2,3 2 0,7-3 5,2 1-9,4 4 0,-1 1 7,-1 9 4,1 7 2,3 6-5,2-4 2,4-1-5,0-3-8,2-1 3,36 5-6,9-2 9,10 1 12,3-7-5,-4-2-6,-1-10 4,-4-8-5,-1-9 3,5-8 0,3-8 2,5-6-1,12-5-5,8 0 6,0 0-10,-1-3 0,-8-17 3,-12 0-6,-16 2 1,-10 6 1,-11 2 0,-6-1 9,-10 6-8,-2 0 5,-6 4 1,-1 1-5,0 0 2,0 0-3,0 0-3,0 0-6,0 0-22,0 0-7,0 0-38,0 0-83,-3 0-139</inkml:trace>
          <inkml:trace contextRef="#ctx0" brushRef="#br3" timeOffset="51167.1162">12309 3371 559,'-2'2'54,"2"-1"-17,0 3 15,0-3 4,0 4-3,0 0-7,0 9-9,0 16 19,-9 18 4,-4 16-15,-8 18-5,-1 9-8,-4 12 7,2 12-4,-3 6-6,0 10-6,-1-3-7,3-4-1,6-1-6,3-8 3,3-9-3,4-12-7,4-10 3,3-9-5,2-6 5,0-7 3,0-11-6,0-13 4,0-18-2,0-11-2,-1-7 7,1-2-5,0 0-1,0 0 3,0 0-9,0 0 2,0 0-12,-2 0-2,2 0-11,0 0-29,0 0-28,0 5-92,0 2-108,0-7-432</inkml:trace>
          <inkml:trace contextRef="#ctx0" brushRef="#br3" timeOffset="52235.2211">12971 4705 554,'-9'-11'35,"-1"0"46,1 1 4,-1 4-3,-2-2-27,2 6-16,-4-1-13,-5 3-20,-3 0 7,-9 0-4,-3 0 3,0 0 11,-2 2-3,-5 15-2,-2 4 4,-1 6-3,1 2 5,9 1-14,3 3 2,9-2 3,6 5-13,1 3 5,6 4-7,6 5-2,3 5 4,0 3 0,2-4-3,27 1-3,1-7-1,6-4 13,4-2-10,3-8-2,1-9 9,4-5-1,5-8 8,3-4-14,-1-3-1,-2-3 9,-5 3-12,-3-1 3,-6 0 2,-1-2-5,-3 0 6,-5 0-1,-3 0-8,0 0 9,2-7-16,7-12 11,4-9 2,1 0-5,-2-2 7,-3 1-5,-5-1 7,-7 1 6,-7 3-3,-3-1 2,-6-1-4,-5 1-2,-3-7 1,0 4-2,0-4 2,0-1-1,-1-3 4,-21-4 0,-4-4-12,-8-2 10,-4 5-8,-1 0 14,-1 3 0,-4 0-3,-1 5-6,-1 2-7,2 10 9,-1 7-5,1 4-1,-2 12-1,-4 0-15,-1 9-16,1 28-19,6 2-15,8 3-70,15 1-37,14-9-164</inkml:trace>
          <inkml:trace contextRef="#ctx0" brushRef="#br3" timeOffset="53101.3096">13953 4707 462,'0'-3'67,"0"3"25,0 0-16,-7 0-5,-2 0-2,4 0-20,0 0-7,0 6-6,0 18-10,-2 3 12,-2 8-5,1 7 0,4-2-13,1 8-14,3-2 15,0 0-12,0-4-14,0-4 7,19-3-10,5 0 18,8 3 0,1-3-5,-4-3-8,2-3-9,-1-6 1,3-1 19,5-6-9,3-6 22,1-4-1,3-5-5,1-1-2,0 0-8,4 0 3,-6-3-7,-6-19-11,-4 1-3,-5-4 4,-3-6 8,-2 4 9,-4-2-9,4-11 3,-1-4-2,4-18-5,-3-6 15,-4-3-13,-4-4 7,-14 11-10,-2 9 16,0 6-3,0 14-15,-14 3-18,2 9-2,3 11-6,1 6-66,1 4-57,-3 2-104</inkml:trace>
          <inkml:trace contextRef="#ctx0" brushRef="#br3" timeOffset="54329.4323">15682 5067 449,'0'-12'50,"0"-1"21,-3 0-13,-13 1 26,-4-3-16,-2-1-3,-9 2-10,-7 2-2,-1 1-19,-2 6-7,0 3 8,-2 2-6,-3 0-10,-2 4-7,-2 25 4,2 11 0,7 5-3,9 1 1,10 2-5,11-2-4,11 2 0,0-3-10,9-1-2,23-4 14,6-6-4,7-4 24,1-9-6,5-7-7,4-12-3,3-2-9,5 0-8,-1-29-4,5-15-4,1-13-5,-5-13-6,-1-8 11,-13-7 12,-6-2 1,-9-8 6,-8-6-2,-7-10-5,-4-6 7,1-5-2,3 2 0,-1 7 1,5 4-5,-5 9 2,5 1-2,-5 11-6,-2 15 7,-4 14-1,-10 22 4,-2 10-4,0 10-9,0 10 14,0 1-14,0 4-5,0 0 18,0 2-8,0 0 8,0 0-3,0 0 9,0 0-3,-2 0-6,-12 34 8,-6 23 9,-13 26 2,-1 18-3,-2 11-6,0 7 1,2 1 4,0 0-14,6 4 5,8-1-3,3 0 0,10-5 6,7-10-17,0-6 12,0-15 2,7-12-18,17-15 20,1-13-9,4-10 0,-3-7 16,-4-5-9,-1-6 8,-2-3-3,-1 2-6,1-4 0,3 2-5,-1-3 3,1 1 0,-3-3-8,-4-2 7,-3-2-15,-3-3-9,-2 2-10,6 0-25,1 1-14,3 1-19,9-8-92,0 0-138</inkml:trace>
        </inkml:traceGroup>
        <inkml:traceGroup>
          <inkml:annotationXML>
            <emma:emma xmlns:emma="http://www.w3.org/2003/04/emma" version="1.0">
              <emma:interpretation id="{6AB973E0-3DCD-437B-B5D2-D62D5EACF52C}" emma:medium="tactile" emma:mode="ink">
                <msink:context xmlns:msink="http://schemas.microsoft.com/ink/2010/main" type="inkWord" rotatedBoundingBox="18414,4168 22396,4233 22364,6220 18382,6155"/>
              </emma:interpretation>
              <emma:one-of disjunction-type="recognition" id="oneOf7">
                <emma:interpretation id="interp35" emma:lang="en-US" emma:confidence="1">
                  <emma:literal>Era</emma:literal>
                </emma:interpretation>
                <emma:interpretation id="interp36" emma:lang="en-US" emma:confidence="0">
                  <emma:literal>Ezra</emma:literal>
                </emma:interpretation>
                <emma:interpretation id="interp37" emma:lang="en-US" emma:confidence="0">
                  <emma:literal>Eras</emma:literal>
                </emma:interpretation>
                <emma:interpretation id="interp38" emma:lang="en-US" emma:confidence="0">
                  <emma:literal>Erma</emma:literal>
                </emma:interpretation>
                <emma:interpretation id="interp39" emma:lang="en-US" emma:confidence="0">
                  <emma:literal>Eros</emma:literal>
                </emma:interpretation>
              </emma:one-of>
            </emma:emma>
          </inkml:annotationXML>
          <inkml:trace contextRef="#ctx0" brushRef="#br1" timeOffset="59167.9162">18241 3754 328,'-1'3'15,"-1"-3"-1,2 2 39,0-1 32,0 1 6,0-2-17,0 2-10,0-2-16,0 0-5,0 0 0,0 0-6,0 1-11,0 4-9,0-4-13,0 3 2,0 8 0,-10 13 13,-12 16 8,-11 18-6,-11 12 4,-13 14 0,-13 13-6,-4 11-5,3 7-1,12-1 1,15-2-7,17-9-8,16-14 4,11-13-10,0-7-8,35-7 6,9-7-1,7-8 12,7-7 17,9-9 0,8-5 3,9-9-5,9-7-1,-1-6 0,-8-5-9,-9 0-4,-8 0-2,-12 0-15,-4 0 7,-7 0-4,-3 0-1,-5 0 3,-5 0-2,-5 0-6,3 0-16,-3 0-36,-1 0-48,-3 0-71,-6-4-111</inkml:trace>
          <inkml:trace contextRef="#ctx0" brushRef="#br1" timeOffset="59604.9599">17904 4567 643,'0'-2'11,"9"-3"34,17-6-5,20 0 36,22-2-20,18 0-12,15-1-6,10-4-25,-2-4-4,-11-4-1,-21 6-8,-29 5 3,-21 7-1,-18 4 0,-9 2-5,0 2-19,0 0-21,-2 0-7,-8 0-25,1-3-22,8-10-18,1-10-114</inkml:trace>
          <inkml:trace contextRef="#ctx0" brushRef="#br1" timeOffset="59995.9988">17946 3700 818,'13'-7'24,"21"-4"-11,23 0 59,18-1 17,19-7-16,16-3-13,9-3-23,3-5 0,-6 1-17,-13 6-12,-18 0 2,-18 11-6,-17 3-7,-18 4 2,-13 5-15,-2-2-17,-3 2-6,3 0-22,4 0-29,4 13-33,9 25-50,9 7-108</inkml:trace>
          <inkml:trace contextRef="#ctx0" brushRef="#br1" timeOffset="60787.078">19357 4978 589,'5'2'57,"-2"1"-31,3-1 9,-3 4 20,0 4-1,3 1-10,0 11-31,5 11-7,-5 8 6,1 11 4,-3 1-7,-4-2 9,0-3-11,0-8 2,0-10 3,0-12-15,0-7-3,0-8 1,0-3-3,0 2 17,0-2 14,0 0 9,0 0 6,-2 0-8,-3 0 10,1-21-4,1-19-34,3-16-4,0-21 11,0-18 9,29-24-10,17-13 8,14-3-16,10 7 31,2 23-13,-5 21-6,-4 22-18,-13 17 20,-13 20-6,-13 15-11,-6 9-5,-1 1-27,3 0-9,11 16-23,1 24-67,4 10-29,-1 8-35,1 3-187</inkml:trace>
          <inkml:trace contextRef="#ctx0" brushRef="#br1" timeOffset="62044.2032">20700 4811 468,'0'-5'74,"2"2"-12,-2 3 5,0-2 18,1 1-23,3 1-8,-1 0-9,-3 0-7,0 0 0,0 0 10,0-4-17,0 3-17,-10 1-1,-9-2 10,4-6-2,-4-2-28,-9-6 18,-6-4-16,-9 2 4,-6 7 12,1 3-3,2 6-6,1 2 3,8 0 1,2 0-3,3 2 8,-2 17-5,-4 12 4,0 2-3,1 7-3,3 5 9,8-7-11,5 2-4,11-2 0,7 2 0,3 1 4,0 3-2,1-1-7,28-2 10,11-4-7,4-5 5,11-7 3,3-9-4,4-9 2,-4-4-10,-7-3 1,-1 0-7,-2 0-6,-4-13-4,-4-12-8,-8-1 1,-5-1 13,-4-4-7,-1 0-1,-5-8 9,-5-1-7,-2 1 8,-1-3 10,-7 10 3,-2 4 0,0 3 5,0 6 4,0 6-2,0 6 2,0 4 1,0 1-9,0 0 0,0 2 6,0 0 5,0 0 5,0 0-6,0 0 6,0 0 1,0 0-5,0 0 5,0 23 9,0 11 13,8 14 9,9 7-26,17 4 5,13 2 14,11-4-9,12-3 1,9-7-9,-1-8 0,-1-5-2,0-7-10,-10-3-1,-11-8-3,-8-2-7,-10-3 6,-9-6-6,-8 0 2,-8-2 3,-4-3-6,1 0 9,-3 0-8,3 0-15,2 0-15,5 0-36,6 0-64,2 0-176,-9-13-554</inkml:trace>
        </inkml:traceGroup>
      </inkml:traceGroup>
      <inkml:traceGroup>
        <inkml:annotationXML>
          <emma:emma xmlns:emma="http://www.w3.org/2003/04/emma" version="1.0">
            <emma:interpretation id="{363A7A3D-C8ED-418F-BA21-31A56BD783D2}" emma:medium="tactile" emma:mode="ink">
              <msink:context xmlns:msink="http://schemas.microsoft.com/ink/2010/main" type="line" rotatedBoundingBox="709,6680 8298,6775 8274,8675 685,8579"/>
            </emma:interpretation>
          </emma:emma>
        </inkml:annotationXML>
        <inkml:traceGroup>
          <inkml:annotationXML>
            <emma:emma xmlns:emma="http://www.w3.org/2003/04/emma" version="1.0">
              <emma:interpretation id="{C5160860-E1E2-435F-A910-A8C8C173A602}" emma:medium="tactile" emma:mode="ink">
                <msink:context xmlns:msink="http://schemas.microsoft.com/ink/2010/main" type="inkWord" rotatedBoundingBox="709,6680 5371,6738 5347,8638 685,8579"/>
              </emma:interpretation>
              <emma:one-of disjunction-type="recognition" id="oneOf8">
                <emma:interpretation id="interp40" emma:lang="en-US" emma:confidence="1">
                  <emma:literal>with</emma:literal>
                </emma:interpretation>
                <emma:interpretation id="interp41" emma:lang="en-US" emma:confidence="0">
                  <emma:literal>withe</emma:literal>
                </emma:interpretation>
                <emma:interpretation id="interp42" emma:lang="en-US" emma:confidence="0">
                  <emma:literal>With</emma:literal>
                </emma:interpretation>
                <emma:interpretation id="interp43" emma:lang="en-US" emma:confidence="0">
                  <emma:literal>witch</emma:literal>
                </emma:interpretation>
                <emma:interpretation id="interp44" emma:lang="en-US" emma:confidence="0">
                  <emma:literal>withy</emma:literal>
                </emma:interpretation>
              </emma:one-of>
            </emma:emma>
          </inkml:annotationXML>
          <inkml:trace contextRef="#ctx0" brushRef="#br1" timeOffset="67545.7537">342 6777 223,'0'0'101,"0"-3"-42,-1 1 2,1 2-13,0 0-12,0 0-1,0 0-13,0 0-10,0 0-5,0 0-1,0 0 11,0 0 12,-4-3 11,2 3 8,1 0 3,1-5-1,-2 5-9,0 0-18,2 0-3,-1 0-8,1 0-1,-2 0-2,0-1-9,2 1 7,0 0 2,0 0-1,0 0 8,0 0-9,0 0 4,-2 0 2,2 0 0,-1 0 5,-1 0-4,2 0-4,0 0 2,0 0-6,0 0 4,0 0-2,0 0-5,0 0 4,0 0-4,0 0 1,0 0 2,0 0-5,-10 0 5,-2 0 4,-5 0-1,-2 7-2,7 6-7,0 0 4,-2 6 0,2 5-5,-3 5 12,1 3-11,-5 7 2,2 0 5,-2 6-4,-1 6 4,-1 1 7,3 1-8,0 3 1,3-2-9,1 5 9,7 0-3,6-3-7,1-5 7,0-10-9,0-4 2,12-3 3,10-4-4,5-1 2,4-9-7,3-3 2,2-3 14,2-5-1,1-4 7,-1-1-5,3-4-16,-2 0 11,4 0-7,-5-10 6,-9-6-14,0-7-12,-5 1 23,1-6-16,5-8 7,-6-8 4,1-4-11,-3 1 9,-3 4 6,-9 7-2,-1 5 10,-4 3-8,-3 2 1,1 4 7,2 3-7,-1 6 4,-1 0-3,-3 5-4,0 7 10,0 1 2,0 0-4,0 0-5,0 0-2,0 0 9,0 0-3,0 0 1,0 16 1,0 12 3,0 12 14,11 5-10,11 3-10,10-5 2,6 0-8,8-9-1,7-7 3,9-8 10,1-8 8,2-3-10,-3-6-5,-8-2 3,-2 0-9,-8 0-1,-6 0 4,-2 0-2,-9-17 11,-5-8-10,4-7 6,-2-9 1,3-14-8,-1-4 9,-5-14-9,-1-10 4,-3-6-7,-7-4 12,-3 13-4,-7 10 6,0 12 10,0 8-10,0 11 5,-10 10-4,0 10 3,1 8-8,2 4 2,2 7-10,2 0-3,-1 0 8,3 0-1,1 0-21,0 0-27,0 0-26,0 0-17,0 0-38,-2 0-25,-5 5-63,4 21-237</inkml:trace>
          <inkml:trace contextRef="#ctx0" brushRef="#br1" timeOffset="68143.8133">2416 6986 527,'0'-21'27,"-6"5"-4,3 5 21,0 5 15,3 1 6,0 5 12,0 0-8,0 0-18,-2 0-2,0 0-3,-1 0-4,1 0-7,-8 0-11,-7 14 8,-12 32 1,-4 20 0,-1 16-8,3 13-4,7 4-7,7 8-2,12-8-6,5-8-4,0-16 0,0-22-7,0-15 8,7-16 1,3-7-5,-7-11 0,-1-2-20,2-2-29,-3 0-34,3 0-51,6 0-77,4 0-74</inkml:trace>
          <inkml:trace contextRef="#ctx0" brushRef="#br1" timeOffset="68819.8813">3182 6099 647,'-3'11'4,"-1"14"44,-3 17 38,-3 26-13,0 26 5,-4 31-29,7 20 21,0 13-17,6-2-28,1-10 1,0-12-15,0-16-1,0-14-8,0-17-2,0-16 5,0-15-7,0-13-4,0-18 4,0-4-8,0-13 0,-2-2 3,0-3 5,2-3 2,0 0-9,0 0 6,0 0 6,0-32-3,7-15-6,14-14 15,3-7-8,8 0 15,11 1-14,10 5 11,15 3-9,11 3-4,8 8 1,1 10-3,-8 9-21,-12 7-29,-13 5-30,-9 1-45,-13 0-21,-14-2-29,-14-1-77</inkml:trace>
          <inkml:trace contextRef="#ctx0" brushRef="#br1" timeOffset="69517.9511">3916 6005 488,'3'-7'92,"-3"7"-15,2 0 2,-2 0-8,0 0-16,0 0-19,0 0 6,0 44 29,0 27-1,0 29-17,-12 26-6,-17 22 6,-2 12-17,0 6-12,6-8-1,6-15-17,12-17 2,4-21-4,3-24-2,0-20 1,0-20-6,0-18-1,0-12-1,0-6-13,0-5 6,3 0-14,4 0-13,8 0 5,11-10 21,10-19 6,5-3 0,2-6-3,-1 0 9,3 0-3,-1-2 2,4 0 3,4 5-2,-1 3 1,-1 6-2,-9 9-2,-9 10 3,-11 7-8,-9 0 8,-2 3-2,-2 34 12,3 16 10,6 14 9,0 14-1,4 5-7,4-2-14,3-4 3,1-16-1,0-11-9,-4-11 6,-1-15-8,-8-6-2,-4-7-20,-7-7-20,-3-6-9,-1 1-80,6-2-114,5 0-238</inkml:trace>
        </inkml:traceGroup>
        <inkml:traceGroup>
          <inkml:annotationXML>
            <emma:emma xmlns:emma="http://www.w3.org/2003/04/emma" version="1.0">
              <emma:interpretation id="{F306CD57-EF52-4F3A-9FEF-4ECB73DC7E0F}" emma:medium="tactile" emma:mode="ink">
                <msink:context xmlns:msink="http://schemas.microsoft.com/ink/2010/main" type="inkWord" rotatedBoundingBox="6525,7611 8287,7633 8276,8476 6514,8454"/>
              </emma:interpretation>
              <emma:one-of disjunction-type="recognition" id="oneOf9">
                <emma:interpretation id="interp45" emma:lang="en-US" emma:confidence="1">
                  <emma:literal>a</emma:literal>
                </emma:interpretation>
                <emma:interpretation id="interp46" emma:lang="en-US" emma:confidence="0">
                  <emma:literal>A</emma:literal>
                </emma:interpretation>
                <emma:interpretation id="interp47" emma:lang="en-US" emma:confidence="0">
                  <emma:literal>ah</emma:literal>
                </emma:interpretation>
                <emma:interpretation id="interp48" emma:lang="en-US" emma:confidence="0">
                  <emma:literal>ax</emma:literal>
                </emma:interpretation>
                <emma:interpretation id="interp49" emma:lang="en-US" emma:confidence="0">
                  <emma:literal>at</emma:literal>
                </emma:interpretation>
              </emma:one-of>
            </emma:emma>
          </inkml:annotationXML>
          <inkml:trace contextRef="#ctx0" brushRef="#br1" timeOffset="71045.1037">6641 7099 513,'0'-6'91,"0"-4"-22,4-1-7,-3 1-4,-1-2-9,2 7-3,-2-3-6,0 3-17,0 1 6,0-3 7,-9-4-1,-6 1-1,-4-9-21,-3 2-11,-9-3 11,-10-1 1,-7 5-5,-5 2-10,-5 8 5,0 6 2,0 0-3,-1 0 7,6 19 2,6 13 2,-3 6 9,4 10-6,1 6-3,6-1-2,8 3-10,16-7 7,8 1-4,7 4-3,0-8 0,32-6-6,16-6 3,4-12 2,11-6-7,4-13 12,-1-3-10,4 0 9,-3 0-6,-5 0-15,-6-14-3,-8-4-10,-9-1 3,-6-5 4,-6-7-4,-3-2-9,0-11 0,-5-1 4,-2-1 8,2-4 5,-4 4 0,1 2-4,-6 7 7,-5 8 17,-5 11 9,0 11 14,0 7 8,0 0-13,0 0-6,0 0 0,0 0-10,0 0 9,0 1-9,-2 25 18,1 12 7,-3 16 6,4 8 5,0 8-8,0 3-10,16-2 12,25-2-7,15-2-3,20-11-8,12-10-3,8-11 2,-2-12-6,-11-9 0,-12-8-5,-23 5-3,-10-6 2,-12 5-4,-8-5 0,1-1 3,0-2-5,-4-2-6,4 0-32,2 0-48,-1 0-88,1-15-221</inkml:trace>
        </inkml:traceGroup>
      </inkml:traceGroup>
    </inkml:traceGroup>
    <inkml:traceGroup>
      <inkml:annotationXML>
        <emma:emma xmlns:emma="http://www.w3.org/2003/04/emma" version="1.0">
          <emma:interpretation id="{B1FFA1DF-45E4-4734-A1D5-D2321720AA23}" emma:medium="tactile" emma:mode="ink">
            <msink:context xmlns:msink="http://schemas.microsoft.com/ink/2010/main" type="paragraph" rotatedBoundingBox="758,9200 20122,8785 20188,11851 823,122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470110-03F1-4917-9C9D-A5A482CEB022}" emma:medium="tactile" emma:mode="ink">
              <msink:context xmlns:msink="http://schemas.microsoft.com/ink/2010/main" type="inkBullet" rotatedBoundingBox="766,9569 2489,9533 2529,11413 806,11450"/>
            </emma:interpretation>
            <emma:one-of disjunction-type="recognition" id="oneOf10">
              <emma:interpretation id="interp50" emma:lang="en-US" emma:confidence="0">
                <emma:literal>H.</emma:literal>
              </emma:interpretation>
              <emma:interpretation id="interp51" emma:lang="en-US" emma:confidence="0">
                <emma:literal>Hi</emma:literal>
              </emma:interpretation>
              <emma:interpretation id="interp52" emma:lang="en-US" emma:confidence="0">
                <emma:literal>H'</emma:literal>
              </emma:interpretation>
              <emma:interpretation id="interp53" emma:lang="en-US" emma:confidence="0">
                <emma:literal>H,</emma:literal>
              </emma:interpretation>
              <emma:interpretation id="interp54" emma:lang="en-US" emma:confidence="0">
                <emma:literal>HI</emma:literal>
              </emma:interpretation>
            </emma:one-of>
          </emma:emma>
        </inkml:annotationXML>
        <inkml:trace contextRef="#ctx0" brushRef="#br4" timeOffset="78540.8533">115 10000 727,'0'-28'25,"17"-4"-13,20-5 50,15-1-1,14 3-6,11-2 3,9 13-12,5-3-12,-4 9-17,-10 4-14,-14 1-1,-20 8-4,-12 4 4,-11-1 0,-6 0-16,-7 0-18,-5-1-29,3 1-11,-4-3-33,4-9-30,4-4-92</inkml:trace>
        <inkml:trace contextRef="#ctx0" brushRef="#br4" timeOffset="78195.8187">366 8833 449,'0'0'83,"0"0"-4,0 0-8,0 0 1,0 0-5,0 0-13,-3 9-26,-6 15 2,1 9 9,-1 4-9,-5 14 6,-4 16-10,-8 23 12,-5 22 14,0 17-21,6 9-1,4 5-4,6-1-7,4-8-5,6-10-8,5-15 4,0-22-9,0-18-2,0-21 2,0-16-11,2-14 9,5-12-5,-2-5-12,-3-1-5,-1 0-8,1 0 15,0 0-31,5 5-71,8 3-6,4-5-104,0-3-162</inkml:trace>
        <inkml:trace contextRef="#ctx0" brushRef="#br4" timeOffset="79039.9019">929 8842 553,'0'-8'39,"0"5"-42,0 1 15,0 2 36,0 0-3,0 0 8,0 0 2,0 0-23,0 43 33,0 37 27,0 35-16,0 30-34,0 15-2,0 6-11,-10-1 16,-4-3-23,-1-4 10,3-11-8,7-18-11,5-19-4,0-20-9,0-23 5,5-15-4,10-17-1,-3-11 3,-2-12-2,-3-3-3,-3-6-1,1-3-1,0 0-17,-2 0-14,4 0-24,8 0-57,15 0-80,9-14-121</inkml:trace>
        <inkml:trace contextRef="#ctx0" brushRef="#br4" timeOffset="79553.9544">1834 9760 665,'-3'0'43,"3"0"-3,-2 22 54,-2 15-7,-1 14-21,0 14 9,-2 13-3,2 4-35,2-4-13,3-5-6,0-11-9,0-10 4,0-13-12,0-13 1,0-10-13,0-6-20,0-9-17,0 1-50,0 4-84,0 1-70,0-2-232</inkml:trace>
      </inkml:traceGroup>
      <inkml:traceGroup>
        <inkml:annotationXML>
          <emma:emma xmlns:emma="http://www.w3.org/2003/04/emma" version="1.0">
            <emma:interpretation id="{C68F874E-7CDD-48FD-A4DD-5DBAD8B31609}" emma:medium="tactile" emma:mode="ink">
              <msink:context xmlns:msink="http://schemas.microsoft.com/ink/2010/main" type="line" rotatedBoundingBox="3082,9150 20122,8785 20188,11851 3148,12216"/>
            </emma:interpretation>
          </emma:emma>
        </inkml:annotationXML>
        <inkml:traceGroup>
          <inkml:annotationXML>
            <emma:emma xmlns:emma="http://www.w3.org/2003/04/emma" version="1.0">
              <emma:interpretation id="{1AD837C6-4F66-4C8F-A883-39CA979DB9C1}" emma:medium="tactile" emma:mode="ink">
                <msink:context xmlns:msink="http://schemas.microsoft.com/ink/2010/main" type="inkWord" rotatedBoundingBox="3084,9236 9080,9108 9127,11279 3131,11407"/>
              </emma:interpretation>
              <emma:one-of disjunction-type="recognition" id="oneOf11">
                <emma:interpretation id="interp55" emma:lang="en-US" emma:confidence="1">
                  <emma:literal>storied</emma:literal>
                </emma:interpretation>
                <emma:interpretation id="interp56" emma:lang="en-US" emma:confidence="0">
                  <emma:literal>sterical</emma:literal>
                </emma:interpretation>
                <emma:interpretation id="interp57" emma:lang="en-US" emma:confidence="0">
                  <emma:literal>storical</emma:literal>
                </emma:interpretation>
                <emma:interpretation id="interp58" emma:lang="en-US" emma:confidence="0">
                  <emma:literal>stoical</emma:literal>
                </emma:interpretation>
                <emma:interpretation id="interp59" emma:lang="en-US" emma:confidence="0">
                  <emma:literal>stored</emma:literal>
                </emma:interpretation>
              </emma:one-of>
            </emma:emma>
          </inkml:annotationXML>
          <inkml:trace contextRef="#ctx0" brushRef="#br4" timeOffset="80328.0319">3220 9559 686,'-33'-10'53,"-8"2"3,-10 5 7,-7 3-11,-6 0-30,-1 0 5,5 0-3,2 11-2,2 8 8,3 4 2,0 2-4,7 2-3,6 2-6,6 0-11,8 5-4,4-2-11,7-6-1,8-2-2,7-5-4,0-1-8,0 2-7,17 1 20,19-1 24,2 0-8,11 1 2,8 0 1,6 1-3,5 4 0,4 1-5,-9 1-5,-8 6-11,-3 0-9,-15-2-4,-6 1-3,-4-1 5,-11-1 20,-3 5-7,-2 1 1,-6 4 11,-5 2 0,0 2 18,0-7-11,0-4 6,0-4 8,0-6-7,-12-5 4,-4-5-11,-6-1 4,-12-6 22,-16 0-2,-11-5-6,-6-2 5,0 0-19,11 0-6,15 0-6,13-2-7,16-5-18,11 3-55,1-7-97,0-11-226</inkml:trace>
          <inkml:trace contextRef="#ctx0" brushRef="#br4" timeOffset="80888.088">3702 8478 536,'0'0'53,"0"0"13,0 38 36,-7 23-2,-1 22-22,1 22-7,3 25-13,3 20-3,-1 15-17,0 3 1,-11-8-5,1-1-9,-5-7-12,-2-10 4,5-13-8,5-25-2,6-27-6,3-22-3,0-19 3,0-13-3,0-9 3,0-10-1,0-2-23,0-2-20,0 0-30,2 3-40,11 3-22,3 1-68,-4-1-68,-5-3-124</inkml:trace>
          <inkml:trace contextRef="#ctx0" brushRef="#br4" timeOffset="81189.1181">3581 9830 483,'18'-24'113,"12"1"-24,14-2-22,21-4 3,21-3-2,14-3-21,3 5 4,-11 6-8,-18 13-23,-19 6-18,-21 5-5,-12 0 1,-11 0-9,-8 0-10,-1 0-40,-1 0-62,-1 8-76,0 6-293</inkml:trace>
          <inkml:trace contextRef="#ctx0" brushRef="#br4" timeOffset="81825.1817">4397 9977 513,'-11'0'9,"-6"0"28,-3 0 16,-8 0 11,-6 0 6,-7 11-5,-7 21-10,-5 12-2,2 12-12,5 4 8,11-1-9,23-2-24,12-6-11,0-8-15,35-8 30,19-6-10,17-13-15,0-10 5,3-6-27,-2 0 4,-7 0 14,-2-8-5,-8-8 11,-11-1-12,-4 2-15,-11-1 10,-4 0 5,-2-3 15,-3-3-1,1-7 1,3-3-2,-2-6-11,0-7-8,-3-3-9,-7 2-5,-7 3 23,-5 6 29,0 5 5,-17 0 7,-19 2 11,-15 0-17,-11 3 27,-1 7-34,0 8-8,8 10-12,5 2-3,2 0-14,4 0-8,4 3-27,11 18-76,12 3-64,5 0-202</inkml:trace>
          <inkml:trace contextRef="#ctx0" brushRef="#br4" timeOffset="82392.2384">5182 10187 513,'0'15'40,"0"12"29,0 3-9,0 8-7,0 4 4,0-2 6,0 5-27,0-6-18,0-7-5,0-12-7,-4-9 1,1-10 9,3-1 12,-2 0 20,2 0-14,-1 0 5,-3-12-14,4-36-26,0-20 16,0-18-5,10-7 0,25-5 11,7-4-4,10 8 9,14 1-6,11 11-20,7 6 6,5 12-9,-8 18 2,-16 15-8,-12 20-39,-12 10-27,-9 1-41,-4 0-30,-13 16-65,-12 16-139</inkml:trace>
          <inkml:trace contextRef="#ctx0" brushRef="#br4" timeOffset="82802.2794">6121 9867 741,'3'0'68,"-3"0"-5,0 0-26,0 0 15,0 41 51,-3 26-22,-14 16-35,-2 2-9,7-8-24,5-12-9,7-16 5,0-12-16,0-16-7,0-12-27,0-6-36,0-3-47,0 0-61,0 0-122</inkml:trace>
          <inkml:trace contextRef="#ctx0" brushRef="#br4" timeOffset="83582.3574">7195 9696 564,'-24'-5'46,"-8"3"6,-6 2 7,-4 0-5,-12 0 10,-4 0 4,-2 7-16,-6 20 8,-4 6-15,1 10-1,-4 7-2,1 6-10,5 0 3,7 6-23,14 2-6,15-7 1,16-4-16,15-11-3,0-9 5,15 0-21,25-5 15,13-5-7,13-5 14,6-7-26,7-8-12,-4 1 2,-3-1 8,-4-3-60,-6 3-37,-4-3-68,-13 0-154</inkml:trace>
          <inkml:trace contextRef="#ctx0" brushRef="#br4" timeOffset="84096.4084">7745 9824 632,'0'-18'37,"-14"-3"-17,-12 7 61,-11 4-11,-17 10-19,-14 0 1,-5 6-2,-10 42-7,5 11 6,11 4-13,19 0-7,24-11-21,22-6-19,2-8-3,28-8 28,32-9-16,22-16-54,8-5-55,3 0 4,-11-32 16,-19-1 79,-25 10 13,-18 6 8,-14 14 40,-6 3 11,0 0-12,0 0-12,8 3-30,16 24 29,7 8-12,5 8-18,1 0-20,6-2-67,0-5-37,-2-15-76,-7-12-173</inkml:trace>
          <inkml:trace contextRef="#ctx0" brushRef="#br4" timeOffset="84481.4457">8412 8722 678,'0'43'62,"0"30"57,-21 38 4,-6 29-34,-2 13-23,5 9-3,2-6-23,11-19-22,6-19 1,5-23-16,0-30 5,0-17-16,0-18-8,0-9-45,0-5-37,0 0-63,2 5-69,0 1-221</inkml:trace>
        </inkml:traceGroup>
        <inkml:traceGroup>
          <inkml:annotationXML>
            <emma:emma xmlns:emma="http://www.w3.org/2003/04/emma" version="1.0">
              <emma:interpretation id="{65634F1F-2763-487B-BDF4-5C7F510885AF}" emma:medium="tactile" emma:mode="ink">
                <msink:context xmlns:msink="http://schemas.microsoft.com/ink/2010/main" type="inkWord" rotatedBoundingBox="10165,8998 20122,8785 20188,11851 10231,12064"/>
              </emma:interpretation>
              <emma:one-of disjunction-type="recognition" id="oneOf12">
                <emma:interpretation id="interp60" emma:lang="en-US" emma:confidence="1">
                  <emma:literal>Perspective</emma:literal>
                </emma:interpretation>
                <emma:interpretation id="interp61" emma:lang="en-US" emma:confidence="0">
                  <emma:literal>Perspective e</emma:literal>
                </emma:interpretation>
                <emma:interpretation id="interp62" emma:lang="en-US" emma:confidence="0">
                  <emma:literal>perspective e</emma:literal>
                </emma:interpretation>
                <emma:interpretation id="interp63" emma:lang="en-US" emma:confidence="0">
                  <emma:literal>Perspectiv e</emma:literal>
                </emma:interpretation>
                <emma:interpretation id="interp64" emma:lang="en-US" emma:confidence="0">
                  <emma:literal>Perspedir e</emma:literal>
                </emma:interpretation>
              </emma:one-of>
            </emma:emma>
          </inkml:annotationXML>
          <inkml:trace contextRef="#ctx0" brushRef="#br4" timeOffset="85945.5931">9501 8785 557,'0'-84'76,"11"6"-15,21 2-11,14 4-12,14 6-12,14 11 11,8 10 0,2 13-17,-9 13-7,-8 17-11,-16 2 3,-15 0-1,-10 32-24,-6 18 29,-3 20-9,-3 16 20,-11 11-15,-3 7-1,0-3 7,-34-6-7,-24-2 24,-19-13 26,-15-10-3,-11-14-12,0-10-21,18-9-14,23-11 10,28-6-21,29-2-45,5 6-83,19 3-76,46 0-94</inkml:trace>
          <inkml:trace contextRef="#ctx0" brushRef="#br4" timeOffset="85532.5524">9669 9204 755,'0'-1'93,"0"1"-13,0 0-12,0 0-4,0 3-16,0 40 14,0 24-11,0 18-4,0 10-10,0 9-5,0 4-2,0 3-10,0-11 1,0-15-15,0-14-1,0-16-2,0-14-11,0-14-28,-3-11-32,-2-7-27,-1 2-17,1-5-59,-2 0-33,-3-6-114</inkml:trace>
          <inkml:trace contextRef="#ctx0" brushRef="#br4" timeOffset="86529.6521">10362 9881 632,'12'-4'63,"10"-5"-11,17-2-10,25-10 10,18-1-16,14-9-4,-1 1 0,-7-4-20,-16 6-3,-21 1-12,-19 8-2,-14 4-3,-18-1 5,0 0 0,-16-3-26,-28-5 16,-15 3 34,-18 7 23,-15 11-5,-12 3 12,-6 3-16,6 42-2,8 17-18,21 12-9,25 7 0,26 4-11,24 1 6,9-7 21,56-2 0,24-10-7,15-13-12,9-19-17,-3-14-11,-8-19-34,-13-2-47,-12 0-27,-8-28-51,-13-6-62</inkml:trace>
          <inkml:trace contextRef="#ctx0" brushRef="#br4" timeOffset="86889.6881">11525 9867 550,'46'-24'57,"-5"7"-10,-8 11-4,-6 6-26,-13 0-14,-11 11 7,-3 32 11,0 12 26,-3 9-14,-21-2-13,-3-5 9,4-9-14,3-16-7,8-11-5,2-15 4,5-6 14,-2 0 38,0 0-11,0-6-9,0-37-37,2-18 6,5-12 5,0-7 20,0-11 1,7-5-24,25-1 3,11 1-26,10 11-2,10 14 45,13 21-37,8 15-33,8 22-60,-7 13-66,-2 0-45,-18 16-218</inkml:trace>
          <inkml:trace contextRef="#ctx0" brushRef="#br4" timeOffset="87441.7417">12656 9517 535,'-55'-22'125,"-13"6"-9,-7 5-3,-2 9-16,5 2-30,14 0-29,13 9-11,19 23-31,14 10-2,12 9-1,4 5-18,49 1 12,14 7 3,4-1 10,-6 0-4,-8-5 10,-18-4-8,-13-5-6,-16-2-10,-10-1 14,0 4 3,0-3 3,-3-2-1,-25-4-1,-1-9 24,-10-5 21,-11-6 11,-4-6-13,-5-9-23,5-6-16,11 0-4,10 0-31,18 0-48,15 0-113,0-16-232</inkml:trace>
          <inkml:trace contextRef="#ctx0" brushRef="#br4" timeOffset="87849.7841">13342 9905 599,'-7'0'91,"-1"24"7,-8 25 1,1 26-7,-2 18-29,1 17-12,3 16-16,-5 7-15,3-1-6,3-9-9,-2-12-5,6-16-6,-4-14-23,0-11-13,-5-15-14,0-16-23,1-12-21,1-17-32,3-10-32,5 0 23</inkml:trace>
          <inkml:trace contextRef="#ctx0" brushRef="#br4" timeOffset="88140.8124">13084 10042 535,'0'-105'77,"0"6"-48,30 1-49,25 6 8,14 10-15,13 14 23,12 22 2,8 22-12,5 22 19,-3 2-1,-15 1 25,-26 34 14,-25 9-32,-26 7-14,-12 8 34,-4 12 43,-47 11-4,-21 7 7,-15 4-12,-5-7-21,6-3-36,16-19 2,19-16-64,21-15-50,18-18-61,12-14-224</inkml:trace>
          <inkml:trace contextRef="#ctx0" brushRef="#br4" timeOffset="88646.8637">14013 9806 633,'44'-7'63,"26"-4"21,24-1-31,16 0-14,16-10-3,3 1-2,-8-4-7,-17 1-16,-28 2-7,-30 4-3,-27-1-16,-19 1-2,0-6-4,-29 2 5,-33-2 38,-20 8-7,-19 9 7,-10 7 11,0 0 39,10 12-19,20 33-17,23 12-24,21 14 9,33 2-9,4 3 13,51-2 1,32-9-13,14-9-8,6-23-37,-2-15-41,-12-13-74,-12-5-127,-12 0-320</inkml:trace>
          <inkml:trace contextRef="#ctx0" brushRef="#br4" timeOffset="89023.9014">15858 9356 684,'-85'-29'83,"-6"21"29,-1 8 6,5 13-29,8 41-18,14 18-6,20 14-16,30 11-19,15 9-12,29-2-13,45-11-11,11-17-2,11-27-55,-2-20-60,-2-23-80,-3-6-135</inkml:trace>
          <inkml:trace contextRef="#ctx0" brushRef="#br4" timeOffset="89897.9887">16213 8169 687,'8'-9'88,"-6"9"-4,-2 0-21,0 0-14,0 0-21,0 0-25,0 18-4,0 39 63,-7 36 22,-5 33-31,-9 24-22,6 20-2,-2 8 5,-2-2-15,7-7 0,0-19-6,4-21-6,6-14-1,2-21-11,0-14 3,0-18-7,0-21-19,0-18-30,0-14-42,0-9-54,12 0-39,8-11-63</inkml:trace>
          <inkml:trace contextRef="#ctx0" brushRef="#br4" timeOffset="90192.0181">16142 9305 760,'36'-22'35,"24"1"26,24-10-13,20-6-4,20-6-10,6 1 11,-7 5-34,-10 10-11,-29 14-26,-28 10-46,-22 3-28,-12 0-53,2 0-84,-1 1-192</inkml:trace>
          <inkml:trace contextRef="#ctx0" brushRef="#br4" timeOffset="90566.0557">17046 9506 852,'-5'0'65,"3"0"-12,-3 0 14,-7 0-12,-7 38 10,-10 21-8,-5 18-22,-1 7-21,5-8-10,6-13-7,10-13-36,7-19-11,2-10-58,3-5-139,2-10-185</inkml:trace>
          <inkml:trace contextRef="#ctx0" brushRef="#br4" timeOffset="91126.1117">17591 9365 655,'0'0'72,"0"0"0,0 10 0,0 31 14,0 17-25,0 11-17,0 13-14,0 5-16,0 0-5,11-3-3,16-9-6,4-10 5,1-11-7,-8-13 3,-1-13 1,-8-12-4,-7-8 12,-2-7 4,-3-1 22,-1 0 18,1 0-11,9 0 4,12-33-9,15-28-32,13-22 2,8-19-9,-2-13 7,-3-9-10,-2-11-20,-4 7-1,-9 12-20,-10 30-10,-11 33-32,-9 27-112,-10 26-148</inkml:trace>
          <inkml:trace contextRef="#ctx0" brushRef="#br4" timeOffset="91809.18">18416 9921 682,'0'0'34,"0"0"-20,15 0-20,25 0 92,14-2-39,22-7-1,13-6-17,8-2-15,8-10-3,-6-5 4,-7-5 12,-11-10 4,-20-5-23,-20-6 7,-19-1-24,-18-3 3,-4 1 5,-2 8-21,-35 6 15,-18 17 37,-14 22-27,-16 8-6,-9 22 11,0 50 9,1 17 6,20 15 0,28 5 20,33-4 15,12-5-22,40-15-2,38-15 1,16-20-6,11-22-18,4-21-19,-4-7 3,-11 0-14,-17-16-18,-28-3-22,-18 3-19,-16 0-26,-3 1-32,9 3-72,5-1-172</inkml:trace>
        </inkml:traceGroup>
      </inkml:traceGroup>
    </inkml:traceGroup>
    <inkml:traceGroup>
      <inkml:annotationXML>
        <emma:emma xmlns:emma="http://www.w3.org/2003/04/emma" version="1.0">
          <emma:interpretation id="{6516CAF5-295C-4314-9523-E3793B70C5A8}" emma:medium="tactile" emma:mode="ink">
            <msink:context xmlns:msink="http://schemas.microsoft.com/ink/2010/main" type="paragraph" rotatedBoundingBox="690,12981 20361,12698 20399,15352 728,156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A475F43-D1A0-4DBE-B424-F47A50781DD2}" emma:medium="tactile" emma:mode="ink">
              <msink:context xmlns:msink="http://schemas.microsoft.com/ink/2010/main" type="line" rotatedBoundingBox="690,12981 20361,12698 20399,15352 728,15634"/>
            </emma:interpretation>
          </emma:emma>
        </inkml:annotationXML>
        <inkml:traceGroup>
          <inkml:annotationXML>
            <emma:emma xmlns:emma="http://www.w3.org/2003/04/emma" version="1.0">
              <emma:interpretation id="{0400BE5A-51F3-4D36-936A-0160F5176274}" emma:medium="tactile" emma:mode="ink">
                <msink:context xmlns:msink="http://schemas.microsoft.com/ink/2010/main" type="inkWord" rotatedBoundingBox="692,13150 4918,13089 4954,15574 728,15634"/>
              </emma:interpretation>
              <emma:one-of disjunction-type="recognition" id="oneOf13">
                <emma:interpretation id="interp65" emma:lang="en-US" emma:confidence="1">
                  <emma:literal>Tony</emma:literal>
                </emma:interpretation>
                <emma:interpretation id="interp66" emma:lang="en-US" emma:confidence="0">
                  <emma:literal>Tony,</emma:literal>
                </emma:interpretation>
                <emma:interpretation id="interp67" emma:lang="en-US" emma:confidence="0">
                  <emma:literal>Ton,</emma:literal>
                </emma:interpretation>
                <emma:interpretation id="interp68" emma:lang="en-US" emma:confidence="0">
                  <emma:literal>Tonya</emma:literal>
                </emma:interpretation>
                <emma:interpretation id="interp69" emma:lang="en-US" emma:confidence="0">
                  <emma:literal>Toni,</emma:literal>
                </emma:interpretation>
              </emma:one-of>
            </emma:emma>
          </inkml:annotationXML>
          <inkml:trace contextRef="#ctx0" brushRef="#br1" timeOffset="119535.952">34 12565 93,'0'0'20,"0"0"16,0 0 41,0 0 5,0 0-34,0 0-9,0 0-5,0 0-1,0 0-8,-1 0-17,1 0 20,-2 0 7,2 0-3,-2 0 5,0-2-1,2 1 6,0 1-12,0 0-1,0 0 11,-1 0-6,-1 0 2,2-3-4,-2 3-8,1 0 5,-1 0-5,2 0 0,0 0 9,0-2-13,0 2 4,0 0-13,0 0-18,0 0 21,12-3-4,34-5 5,29-3 9,33 1 0,19 0 10,18 1-14,11-2 4,8-3 1,5-2-9,-8 4 10,-12 1-8,-24 0-10,-19 5 8,-26 1-14,-20-1 5,-14 2 1,-11-2-11,-6 0 14,-2 4-2,-1-1-4,-6 3 14,-6 0-20,-5 0 8,-6 0-2,-3 0-6,0 0 10,0 0-11,0 0 3,0 0-6,0 0-59,0 0-39,-19 3-87,-41 43-131,-27 12-424</inkml:trace>
          <inkml:trace contextRef="#ctx0" brushRef="#br1" timeOffset="120365.0353">1033 12595 368,'0'0'71,"0"0"-13,0 0 20,0 0 2,0 0-26,0 0-3,0 0-2,0 0-12,0 0 9,0 0-1,0 0 16,0 0 2,0 0-15,0 10 21,-6 39-12,-20 22-9,-10 29 18,-7 23-32,-1 16 2,-3 10 2,10 2-14,9-1 5,8-11-19,11-16 7,9-21 3,0-21-21,0-19 13,0-21-9,0-18-7,0-8 11,0-12-12,0-3 13,0 0-13,0 0-26,0 0-5,0 0-43,0 0-42,0 0-101,14-3-212</inkml:trace>
          <inkml:trace contextRef="#ctx0" brushRef="#br1" timeOffset="121185.1171">1743 13369 661,'-41'-9'11,"-2"6"9,-1 3 54,1 0 2,0 0-29,2 0 3,-1 16-10,-1 16-9,2 9 6,1 5-1,10 12 8,6 6-13,12 4-11,12 9 6,0 5 1,37 2-14,27-6 1,13-11-10,8-13 13,8-17-11,-3-17-4,-1-14 9,-2-6-14,-10 0 6,-12-11-3,-8-15-8,-9-4 11,-9-5-14,-5-2 3,-1-6 9,-1-5-13,-1-6 4,-2-2-6,-7-2 4,-10 7 16,-12 10-1,0 5 9,0 3 1,-30 1-12,-13 2 6,-8-1-11,-13 4 9,-1 4 0,2 3-28,1 15 11,4 5-25,7 0-19,3 0-1,14 18-77,13 5-53,18-5-63,3-2-39</inkml:trace>
          <inkml:trace contextRef="#ctx0" brushRef="#br1" timeOffset="121915.1903">2552 13521 584,'0'0'57,"2"0"19,-2 0 29,0 0-2,0 0-32,0 0-14,0 21 13,0 20-25,0 12-21,-17 9-5,-2 4-5,-1-1 2,3-4-16,1-9-1,3-5 8,1-12-11,1-6 12,4-7-8,2-11-4,4 0 11,-1-6-11,2-5 6,0 0 6,0 0-12,0 0 9,0 0-11,27-17 0,18-28 11,13-20-15,10-10 1,2-7 4,-3 5-2,-5 12 13,-7 8-8,-6 15 5,-1 10 4,-14 13-7,-10 8 15,-10 9-4,-6 2-7,1 0 8,-2 0-5,3 11 12,2 23-4,-2 14-6,4 9 8,0 12-4,-4 8 3,4 4 8,-2-2-17,1-4 11,1-12-11,-4-12-9,-1-16 10,-4-13-30,2-10-40,-4-6-34,1-6-100,6 0-170</inkml:trace>
          <inkml:trace contextRef="#ctx0" brushRef="#br1" timeOffset="122245.2231">3475 13630 911,'5'-5'104,"2"5"-22,11 0-31,13 0 16,8 0-3,16 22-27,0 1-17,-4 2 0,-6-2-17,-8-3-5,-6-2-21,-9-2-43,-4-10-34,-8 0-81,-5-6-27,-3 0-52,3-6-162</inkml:trace>
          <inkml:trace contextRef="#ctx0" brushRef="#br1" timeOffset="122536.2521">4251 13414 712,'5'-9'61,"-3"9"-17,-2 0 29,0 0-16,0 38 48,-5 32 3,-29 37-45,-12 25-19,-11 17-7,-6 8 0,6-4 4,8-10-17,9-17 1,16-19-4,14-22-17,7-21 3,3-21 0,0-18-16,0-15 11,0-4-20,0-6 4,0 5-8,0-2-41,0 3-23,0 4-92,0-5-143,0-5-402</inkml:trace>
        </inkml:traceGroup>
        <inkml:traceGroup>
          <inkml:annotationXML>
            <emma:emma xmlns:emma="http://www.w3.org/2003/04/emma" version="1.0">
              <emma:interpretation id="{F7788524-1928-4ADA-8744-93152D05219D}" emma:medium="tactile" emma:mode="ink">
                <msink:context xmlns:msink="http://schemas.microsoft.com/ink/2010/main" type="inkWord" rotatedBoundingBox="5338,12998 9657,12936 9684,14825 5365,14887"/>
              </emma:interpretation>
              <emma:one-of disjunction-type="recognition" id="oneOf14">
                <emma:interpretation id="interp70" emma:lang="en-US" emma:confidence="1">
                  <emma:literal>Cass</emma:literal>
                </emma:interpretation>
                <emma:interpretation id="interp71" emma:lang="en-US" emma:confidence="0">
                  <emma:literal>ass</emma:literal>
                </emma:interpretation>
                <emma:interpretation id="interp72" emma:lang="en-US" emma:confidence="0">
                  <emma:literal>•ass</emma:literal>
                </emma:interpretation>
                <emma:interpretation id="interp73" emma:lang="en-US" emma:confidence="0">
                  <emma:literal>Sass</emma:literal>
                </emma:interpretation>
                <emma:interpretation id="interp74" emma:lang="en-US" emma:confidence="0">
                  <emma:literal>cuss</emma:literal>
                </emma:interpretation>
              </emma:one-of>
            </emma:emma>
          </inkml:annotationXML>
          <inkml:trace contextRef="#ctx0" brushRef="#br1" timeOffset="123634.3619">6172 12382 395,'0'-20'38,"0"6"44,0 0 25,0 3-22,-3 4 0,-7-2-3,-1 2-14,1 1-10,-4-1-17,-1 1-1,-9-2-21,-5-1-6,-15 0-1,-20 7-6,-18 2 0,-15 0 21,-13 0-7,-4 28 9,-5 17-10,8 12 14,-3 17-4,6 5-17,5 12 19,7 5-14,13 8 1,16 3 7,21 1-23,25 4 5,21-5-2,24-4-12,51-2 22,23-15-16,18-13 3,19-21 0,11-22-8,4-16 11,1-12-9,-18-2 6,-23 0 7,-23 0-16,-20 0 7,-23 0-5,-6 0-14,-9 0 4,2-6-25,5-6-18,5 0-56,0-4-104,-5 1-100</inkml:trace>
          <inkml:trace contextRef="#ctx0" brushRef="#br1" timeOffset="124347.433">7029 13316 538,'-15'-15'39,"-2"2"5,-2-3 29,-8 0 13,-6-3 8,-11 3 0,-13 0-33,-18 6-15,-16 9 0,-6 1 1,-6 0 9,1 43-19,6 18-3,10 9-5,28 2-17,29 1-12,29-3 5,7-6 2,58-5-10,24-22-35,15-19-23,14-18-8,-7 0-1,-8-23 10,-21-13 30,-25-1 19,-21 13 26,-18 13 13,-11 5 27,-5 6-9,6 0-10,10 0-9,17 21-5,17 16-2,16 6-14,14 2-10,7-2-24,4-6-64,-4-7-79,-4-7-112,-10-10-214</inkml:trace>
          <inkml:trace contextRef="#ctx0" brushRef="#br1" timeOffset="125084.5071">8389 13133 619,'-34'-22'70,"-10"4"-9,-9 2-2,-9 6 11,-5 5 9,-1 5-6,-2 0-4,1 0-18,10 0-13,0 9-9,13 12-23,10 4-4,12-6-8,11 4-20,11 1 38,2 4-7,0 6-17,2 0-1,23-2-12,8 3 20,3-3-1,3 2-4,2-2 13,-2 4-13,4-3 7,2-1 4,-4 2-13,2 2 13,-6-1-8,-6 7-8,-5-2 4,-11 3-12,-10 2 18,-5-4-2,0-2 0,0-2 39,-29-6-2,-12-7 11,-9-2 0,-8-12-10,-7-8-3,0-2-14,5 0-16,4 0 6,10-7-38,10-14-27,14-2-51,10-5-55,12 0-105,0 2-192</inkml:trace>
          <inkml:trace contextRef="#ctx0" brushRef="#br1" timeOffset="125744.5731">8997 13298 599,'0'-14'25,"0"-4"-17,-21 2-7,-13 2 82,-14 1-11,-8 6 10,-14 7-32,1 0-21,6 0 13,8 0 0,16 5-3,13 8-20,16 0-13,5-1 1,5 9-6,0 6 10,0 10-7,32 6-10,7 2 7,9 1-11,4 3 5,-3 0 3,-2-1-9,-10 4 13,-6-3-3,-5 1-2,-1 0 9,-1-6-11,0 1 9,-3-4-4,-6-6-5,-6-4 9,-9-8-12,0-3 29,0-4 24,-29-5-2,-19-6 2,-14-5-17,-8 0-7,2-2-8,4-23-20,13-4-16,10-2-38,15-3-81,16 5-145,10 6-344</inkml:trace>
        </inkml:traceGroup>
        <inkml:traceGroup>
          <inkml:annotationXML>
            <emma:emma xmlns:emma="http://www.w3.org/2003/04/emma" version="1.0">
              <emma:interpretation id="{F04207DB-E55D-4B87-8639-9721F7FD9453}" emma:medium="tactile" emma:mode="ink">
                <msink:context xmlns:msink="http://schemas.microsoft.com/ink/2010/main" type="inkWord" rotatedBoundingBox="13962,12790 20361,12698 20390,14710 13991,14801"/>
              </emma:interpretation>
              <emma:one-of disjunction-type="recognition" id="oneOf15">
                <emma:interpretation id="interp75" emma:lang="en-US" emma:confidence="0">
                  <emma:literal>31108112</emma:literal>
                </emma:interpretation>
                <emma:interpretation id="interp76" emma:lang="en-US" emma:confidence="0">
                  <emma:literal>3 1108112</emma:literal>
                </emma:interpretation>
                <emma:interpretation id="interp77" emma:lang="en-US" emma:confidence="0">
                  <emma:literal>3 1/08112</emma:literal>
                </emma:interpretation>
                <emma:interpretation id="interp78" emma:lang="en-US" emma:confidence="0">
                  <emma:literal>31/08112</emma:literal>
                </emma:interpretation>
                <emma:interpretation id="interp79" emma:lang="en-US" emma:confidence="0">
                  <emma:literal>3 1/08/12</emma:literal>
                </emma:interpretation>
              </emma:one-of>
            </emma:emma>
          </inkml:annotationXML>
          <inkml:trace contextRef="#ctx0" brushRef="#br1" timeOffset="127309.7297">13294 12556 599,'0'-7'39,"0"-1"-6,0 5 19,9-2 4,23-4-10,11 2 19,12 1-21,3 3-28,7 3-8,2 0-3,8 0 1,4 0-11,-4 12-16,-10 11 6,-17 1-5,-21 3 0,-22 0 12,-5 10-1,0 3 16,-43 3 19,-8-2-30,-5-4 30,-1-5-18,4-2 18,7-4-12,13 2-4,16-5-15,17 4-5,0 10 19,33 9-8,40 10 6,18 3-1,7 0-23,-13-1-5,-15 2 13,-27 1 0,-24-1 2,-19-2 5,0-4 18,-46-6 16,-23-5-2,-20-11 21,-13-10-17,-4-12-7,1-7 3,13-3-8,25 0-9,29 0-4,28 0-42,10-8-80,38-15-77,47-15-203</inkml:trace>
          <inkml:trace contextRef="#ctx0" brushRef="#br1" timeOffset="127670.7657">14827 12685 710,'2'5'37,"-2"7"10,0 17 37,0 17 15,0 18-32,0 13-28,0 11-8,-19 4-11,2-2-7,6-3-8,3-12-11,8-11 8,0-5-24,0-9-11,0-7-32,0-11-48,3-10-35,9-12-67,2-10-250</inkml:trace>
          <inkml:trace contextRef="#ctx0" brushRef="#br1" timeOffset="128038.8024">15766 12024 652,'0'3'41,"0"56"78,-32 48-2,-23 45-15,-12 34-9,-8 26-38,0-2-13,4-13 4,18-31-29,14-34 0,17-30 1,13-27-12,8-21 4,1-22-14,0-16-7,0-11-31,0-5-44,0 0-17,1 0-61,25 0-93,8-8-278</inkml:trace>
          <inkml:trace contextRef="#ctx0" brushRef="#br1" timeOffset="128576.8564">16211 13006 743,'-34'-7'56,"-13"7"-28,-6 0 22,-6 42 12,-3 15-4,11 22 4,18 8-17,26 7-26,7 1-18,31-9 3,34-16-4,14-19-25,6-24 11,3-21-4,-3-6-10,-3-9-4,-17-40-6,-12-15 24,-12-15 6,-13-8 9,-15-7 25,-13-6 5,0-5-5,-22 5 9,-26 10-14,-3 17 13,3 23-33,10 25 4,8 23-20,6 2-68,7 21-36,5 38-25,10 13-83,2-3-229</inkml:trace>
          <inkml:trace contextRef="#ctx0" brushRef="#br1" timeOffset="129136.9116">17049 12825 606,'-39'-3'25,"6"3"-4,9 0-27,9 3 2,15 29 35,0 10 3,27 19-17,31 10-10,16 6-14,3 1-30,-5-3 20,-11 0 24,-13 1-9,-13 3 19,-15-3 15,-17-4-3,-3-3 15,-8-13 9,-40-7-14,-12-14-8,-3-15 15,1-14-19,11-6 18,15 0-4,16-33-19,20-19-37,0-17 23,47-19-28,30-23-33,14-15 10,1-18-22,-16-7 3,-25 9 32,-30 28 42,-21 33 31,-19 33-31,-45 26 27,-14 17-8,-3 5-24,15 0-2,13 24-50,24 14-91,22-4-91</inkml:trace>
          <inkml:trace contextRef="#ctx0" brushRef="#br1" timeOffset="129481.9459">18310 12332 712,'-4'77'107,"-33"39"29,-18 41-36,-6 23-9,-8 3-18,6-7-37,11-13 8,17-30-31,14-18-7,12-27 4,9-24-13,0-17 1,0-15-27,11-15-28,9-4-13,4-5-69,4-3-69,4-3-157</inkml:trace>
          <inkml:trace contextRef="#ctx0" brushRef="#br1" timeOffset="129811.9799">18938 12777 856,'0'35'30,"0"23"63,-34 23 29,-9 13-50,0 4-17,2 6-10,5 1-19,5 3-14,7-15-8,9-13-11,6-23-25,2-17-47,7-11-34,0-13-102,0-14-93</inkml:trace>
          <inkml:trace contextRef="#ctx0" brushRef="#br1" timeOffset="130202.0187">19080 12855 725,'36'-36'25,"15"8"-17,17 6 17,11 12 48,3 8-6,-5 2 4,-12 0-17,-17 16-43,-21 27-5,-21 21-7,-6 17 4,-55 21 25,-36 12-12,-20 4 9,-4-8 9,13-7-24,28-24 5,28-21-12,27-21-6,19-13 8,0-3-4,43-3 14,25 7 5,13-4-24,9 3 11,-2 4-16,-8 0-11,-6 4-10,-9 1-88,-4-7-122,-3-9-331</inkml:trace>
        </inkml:traceGroup>
      </inkml:traceGroup>
    </inkml:traceGroup>
    <inkml:traceGroup>
      <inkml:annotationXML>
        <emma:emma xmlns:emma="http://www.w3.org/2003/04/emma" version="1.0">
          <emma:interpretation id="{9B67666C-2E2D-4D70-96E2-CA29A8BCA93C}" emma:medium="tactile" emma:mode="ink">
            <msink:context xmlns:msink="http://schemas.microsoft.com/ink/2010/main" type="paragraph" rotatedBoundingBox="2516,15758 15864,15851 15848,18142 2500,180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96155C9-E1B3-4AFF-966C-3C7C5D663D1D}" emma:medium="tactile" emma:mode="ink">
              <msink:context xmlns:msink="http://schemas.microsoft.com/ink/2010/main" type="line" rotatedBoundingBox="2516,15758 15864,15851 15848,18142 2500,18049"/>
            </emma:interpretation>
          </emma:emma>
        </inkml:annotationXML>
        <inkml:traceGroup>
          <inkml:annotationXML>
            <emma:emma xmlns:emma="http://www.w3.org/2003/04/emma" version="1.0">
              <emma:interpretation id="{3E070EAF-48A8-48F8-BF93-8CB685898013}" emma:medium="tactile" emma:mode="ink">
                <msink:context xmlns:msink="http://schemas.microsoft.com/ink/2010/main" type="inkWord" rotatedBoundingBox="2513,16193 9208,16240 9195,18096 2500,18049"/>
              </emma:interpretation>
              <emma:one-of disjunction-type="recognition" id="oneOf16">
                <emma:interpretation id="interp80" emma:lang="en-US" emma:confidence="0">
                  <emma:literal>Gridka</emma:literal>
                </emma:interpretation>
                <emma:interpretation id="interp81" emma:lang="en-US" emma:confidence="0">
                  <emma:literal>Grid E</emma:literal>
                </emma:interpretation>
                <emma:interpretation id="interp82" emma:lang="en-US" emma:confidence="0">
                  <emma:literal>Grid k</emma:literal>
                </emma:interpretation>
                <emma:interpretation id="interp83" emma:lang="en-US" emma:confidence="0">
                  <emma:literal>Greek</emma:literal>
                </emma:interpretation>
                <emma:interpretation id="interp84" emma:lang="en-US" emma:confidence="0">
                  <emma:literal>Grid 6</emma:literal>
                </emma:interpretation>
              </emma:one-of>
            </emma:emma>
          </inkml:annotationXML>
          <inkml:trace contextRef="#ctx0" brushRef="#br1" timeOffset="134396.4383">3215 15942 432,'0'-6'41,"0"1"-43,0-1 13,3 1 62,7 1-16,-3-2-16,-2 3 5,-1 0-21,-1-2 7,-1-3 4,1 0 9,-1 0 9,0-3-20,-2 3-10,0-3 0,0 0-14,0-1 16,0 1-3,0-3-5,0-2-6,-4-2-10,-6-5 6,-2 0 2,-5-6-8,-5-1 14,-4 2-11,-12-1 11,-8 6-4,-12 4-11,-14 5 5,-12 9-3,-15 5-4,-10 0 1,-10 29-2,-7 25 14,4 18 2,6 23-7,8 19 20,16 17 0,20 14-5,22-5-1,27-10-21,23-14 7,0-18-6,39-14-10,26-17 9,10-19-28,4-27 8,3-18-11,-12-3 4,-5-6 26,-12-19-7,-13 3 17,-10 11 4,-1 11-4,7 0 16,4 19 0,2 29-12,3 11 5,1 10-11,0 6 7,-3-2-6,-4-9-13,-8-19 4,-7-13-50,-10-17-40,0-11-87,-11-4-100,-3-5-162</inkml:trace>
          <inkml:trace contextRef="#ctx0" brushRef="#br1" timeOffset="134651.4633">2547 16589 596,'-5'-13'110,"5"13"-40,0 0-19,0 0 6,10 0-6,42 0 17,23 0 9,24 9-38,14 1-15,-2-9-12,-5 6-16,-15 1 0,-16-3-52,-15 1-71,-12 5-81,-17-6-171</inkml:trace>
          <inkml:trace contextRef="#ctx0" brushRef="#br1" timeOffset="135018.5003">3685 16524 489,'0'29'62,"0"29"26,-12 12 13,-12 10-4,0 3-34,-2-2 2,-4-4-7,2-12-25,6-15-10,7-20-14,8-17-7,5-11 17,2-2-10,0 0 11,0-42-24,10-30-5,26-24 22,14-14-9,8 1 16,5 1 20,7 15-16,4 20-4,0 16-15,-6 20-6,-10 13 0,-8 19-36,-7 5-36,-6 0-55,-1 34-75,-8 7-116</inkml:trace>
          <inkml:trace contextRef="#ctx0" brushRef="#br1" timeOffset="135288.5273">4508 16557 877,'0'0'62,"0"6"-13,0 31 55,0 20-34,-10 15-11,-6 1-28,1-5-14,5-9-5,4-11-16,6-10-12,0-8-73,0-11-100,0-8-83,4-11-297</inkml:trace>
          <inkml:trace contextRef="#ctx0" brushRef="#br1" timeOffset="135800.5787">5360 16726 723,'-48'0'1,"-9"3"-17,-2 38 59,-1 12 47,7 6-19,10 2 4,17-4-48,18-11-12,8-10-3,0-9-13,41-16 16,19-11-6,17 0-10,10-53 0,5-25-16,-1-24 4,-6-27-2,-8-18 1,-17-19 15,-17-13-12,-26-1 13,-17 12 20,0 23 12,-49 41-6,-8 36-16,2 38 12,4 28-6,7 2-11,4 68 34,3 33 8,16 36-21,21 26 18,2 1-36,59-1-4,16-23 5,5-29-30,1-24-15,-5-29-58,-6-28-122,-12-24-200</inkml:trace>
          <inkml:trace contextRef="#ctx0" brushRef="#br1" timeOffset="136315.6302">6752 15497 957,'0'0'23,"0"49"-7,-31 45 35,-32 49 23,-17 32-33,-6 18-2,8 2 4,13-9-16,22-26-9,21-32-2,15-32-21,7-34 13,0-22-7,1-18-6,22-12 2,1-10 0,13 0 13,13-20 1,13-38-11,14-21 8,10-26-8,11-19-3,3-22-17,7-10-24,-6-9-44,-6 9-23,-7 24-23,-22 34-1,-21 36-38,-29 33-190</inkml:trace>
          <inkml:trace contextRef="#ctx0" brushRef="#br1" timeOffset="136593.6579">6805 16199 824,'-7'43'45,"-1"23"30,8 25-4,0 12-9,24-4-30,27-4-1,9-8-5,7-16-10,-4-16-14,-3-18-35,0-16-28,-2-13-63,4-8-48,-3 0-68,-6 0-194</inkml:trace>
          <inkml:trace contextRef="#ctx0" brushRef="#br1" timeOffset="136990.6977">8150 16616 851,'-72'-16'19,"-22"16"24,-5 0 52,5 33-20,13 23-21,27 3 6,24-5-42,30-4-6,0-7-10,64-9-28,20-9 6,15-17-17,0-3 18,-13-2 26,-16-1-1,-24 15 23,-10 9 1,-7 10 2,3 7-8,8 0-23,11-7-25,19-20-92,19-16-231</inkml:trace>
        </inkml:traceGroup>
        <inkml:traceGroup>
          <inkml:annotationXML>
            <emma:emma xmlns:emma="http://www.w3.org/2003/04/emma" version="1.0">
              <emma:interpretation id="{9C642E41-2AD8-4956-B98C-62E135B441A2}" emma:medium="tactile" emma:mode="ink">
                <msink:context xmlns:msink="http://schemas.microsoft.com/ink/2010/main" type="inkWord" rotatedBoundingBox="10339,15812 15864,15851 15849,17893 10324,17855"/>
              </emma:interpretation>
              <emma:one-of disjunction-type="recognition" id="oneOf17">
                <emma:interpretation id="interp85" emma:lang="en-US" emma:confidence="1">
                  <emma:literal>School</emma:literal>
                </emma:interpretation>
                <emma:interpretation id="interp86" emma:lang="en-US" emma:confidence="0">
                  <emma:literal>school</emma:literal>
                </emma:interpretation>
                <emma:interpretation id="interp87" emma:lang="en-US" emma:confidence="0">
                  <emma:literal>School/</emma:literal>
                </emma:interpretation>
                <emma:interpretation id="interp88" emma:lang="en-US" emma:confidence="0">
                  <emma:literal>Shoo/</emma:literal>
                </emma:interpretation>
                <emma:interpretation id="interp89" emma:lang="en-US" emma:confidence="0">
                  <emma:literal>Schnook</emma:literal>
                </emma:interpretation>
              </emma:one-of>
            </emma:emma>
          </inkml:annotationXML>
          <inkml:trace contextRef="#ctx0" brushRef="#br1" timeOffset="138271.8253">10581 15708 788,'-33'-10'30,"-16"-3"-12,-9 2 3,-19 1 11,-12-1 13,-2 9 18,2 2 8,14 0-26,8 0-14,19 5-24,12 16-15,12 5 2,4 11-13,1 9 16,0 11 10,5 9-11,6 4 16,8-5-12,0 1-8,24 2 8,41 1-12,24 6 15,19 3-6,8-3-2,-7 2 9,-9-2-5,-25 0 2,-17-3-2,-27-4-13,-21-12 9,-10-2 29,-17-4 15,-43-7 16,-24-3-9,-20-11-14,-16-17-7,-3-12-21,7 0 11,13-19-12,19-21-34,26 2-15,27 4-64,31 9-80,0 11-93,62 7-221</inkml:trace>
          <inkml:trace contextRef="#ctx0" brushRef="#br1" timeOffset="138640.8623">11470 16580 707,'0'-12'81,"-15"-1"-29,-23 0-2,-18 3 23,-24 8 2,-21 2 10,-12 17-20,2 37-17,18 18-3,26 3-25,32 3 7,35-4-6,18 1-12,73-11 6,36-15-30,16-20-28,1-23-24,-21-6-26,-22 0-29,-26-14-54,-20-13-44,-12-9-104</inkml:trace>
          <inkml:trace contextRef="#ctx0" brushRef="#br1" timeOffset="139192.9179">12454 15101 815,'0'9'39,"-27"46"24,-14 34 34,-11 37-25,-6 34-11,-7 31-1,-2 15-17,1 4-11,9-22-10,11-29-2,12-31-4,17-38-12,8-35 2,6-25-6,3-21-9,0-9 0,0 0-28,7 0-6,37-34 2,18-12 13,15-4 28,5 7 0,-7 13 13,-5 16 25,-5 10-8,-1 4 15,-10 4-15,-2 37-15,-8 18-2,-5 11-20,-1 4 10,-4-9-14,-8-9-70,0-15-32,-6-15-105,1-18-151</inkml:trace>
          <inkml:trace contextRef="#ctx0" brushRef="#br1" timeOffset="139668.9653">13730 16622 722,'-37'-13'98,"-15"4"-30,-16 5 15,-16 4 2,-7 0-22,4 21 5,8 26-23,20 10-30,11 5 1,22-1-4,23 0 2,3-5-6,36-4-15,41-8-2,18-16-31,10-20-15,-3-8 16,-13-8-8,-19-37 29,-13-9 11,-19-19 0,-16-11 15,-10-6-5,-12-1 25,0 6 15,-14 5-6,-27 17-4,-3 10-27,-1 13-7,9 19 8,12 13-63,2 8-36,1 0-72,1 42-48,13 12-46,7-3-153</inkml:trace>
          <inkml:trace contextRef="#ctx0" brushRef="#br1" timeOffset="140022.0008">14305 16405 597,'-26'-1'73,"-16"1"-65,-3 20 7,-3 42 46,7 20 23,16 12-18,13 0-7,12-3-11,12-14-30,47-20-17,22-22-10,11-22-3,1-13 2,-10-14-9,-12-47 16,-15-21 10,-23-13-12,-20-9 25,-13-5 12,-5 4 14,-46 5 7,-7 15-27,-1 25-15,10 26-12,11 21-25,9 13-59,5 0-59,4 21-40,13 17-106</inkml:trace>
          <inkml:trace contextRef="#ctx0" brushRef="#br1" timeOffset="140376.0362">15183 15235 1001,'1'62'78,"-1"41"22,0 43-23,0 32-31,-24 13 15,4-1-3,-1-5-26,11-25-2,10-25-22,0-28 0,0-32-2,16-24-14,2-20 4,-4-17-27,-5-7-5,-8-3 7,-1-1-9,0 2-9,0 5-33,4 6-34,-1 3-71,-3 0-88,0-4-320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4.140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0 718 947,'45'-110'-97,"28"1"-16,26-1 96,19 3 40,16 11 19,3 16 30,6 20-37,3 28-19,-13 29 4,-13 3-10,-24 45 6,-21 39-4,-17 29-2,-12 34 5,-8 21-9,-7 12 1,-6 0 0,-2-7-11,-10-6 15,-13-7-12,0-5 15,-49-5 15,-47 0-13,-36-2 9,-30-4 2,-14-13-5,6-24 1,25-31 1,30-25-4,35-22-8,34-13-24,23-11 29,22-5-37,1 0-48,0 0-60,0 0-111,12 0-271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8:53.30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82C3AE1-D697-4E53-8054-44344DF507BC}" emma:medium="tactile" emma:mode="ink">
          <msink:context xmlns:msink="http://schemas.microsoft.com/ink/2010/main" type="inkDrawing"/>
        </emma:interpretation>
      </emma:emma>
    </inkml:annotationXML>
    <inkml:trace contextRef="#ctx0" brushRef="#br0">239 116 322,'-3'0'85,"1"0"-38,2 0 2,0 0 10,0 0 8,0 0-13,0 0-24,0 0-10,0 0 3,-1 0 1,1 0 18,0 0 0,0 0 4,0 0-2,0 0-2,-4 0-9,-1 0-15,-5 0 4,-7 0-13,-4 3 0,-6 12 7,1 6-5,-5 6 3,4 5 1,3 3 6,3 8 6,9 3-5,4 4-1,8 4-7,0 0-9,0 5 2,19 0-2,15-2-2,9-5 1,-1-6-5,5-9-5,-1-2 4,2-9-7,1-1 3,1-9-2,-2-2-4,0-7 5,-2-7-2,0 0 9,-5 0-3,-5-2-7,-3-19 2,1-7-2,0-8-5,2-8 2,-5-3-10,-4-2 11,-6 0-2,-3 2 1,-4 4 9,-2 0 1,-2 3 5,-6 5 2,-2-2 1,-2 1 6,0 2-11,0 9 3,0 6 4,0 12 1,0 5 2,0 2 0,0 0-5,0 0 1,0 0-4,0 0 8,0 0-6,0 0-7,-4 20 8,1 18-2,1 8 7,0 8-1,2-1-9,0 0 11,4-4-3,30 1 1,14-9 4,8-6-14,4-8 1,-2-11-1,-3-9-1,-10-7 4,-6 0-6,-5 0 7,0 0-3,6 0-6,1-3 8,3-23-6,1-6 1,-4-14 6,0-12-4,-5-12 1,-7-8 6,-7-8-11,-12 0 13,-10 6 0,0 11 7,0 16 6,0 17-12,-7 12-4,-1 6-7,4 11-17,3 5-9,1 2-43,0 0-62,0 0-96,0 0-152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8:53.8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4783663-FDD7-49FD-8B49-EE25080493EA}" emma:medium="tactile" emma:mode="ink">
          <msink:context xmlns:msink="http://schemas.microsoft.com/ink/2010/main" type="inkDrawing" rotatedBoundingBox="12698,8242 12764,7504 12790,7506 12725,8245" semanticType="callout" shapeName="Other">
            <msink:sourceLink direction="with" ref="{571EA3B1-BA9D-471F-8D54-FF4EAE08DBEA}"/>
          </msink:context>
        </emma:interpretation>
      </emma:emma>
    </inkml:annotationXML>
    <inkml:trace contextRef="#ctx0" brushRef="#br0">38 62 636,'10'-23'71,"-6"4"-27,-1 5 16,2 4 21,-3 10 1,-2 0 5,0 0-29,0 0-21,0 0-16,0 8-4,0 24 2,-4 16 9,-8 19 5,-1 11-17,-1-1-5,4-2-4,5-13-5,0-12 0,5-11-3,0-14-13,0-3-11,0-5-20,0 3 0,0 7-13,5 1-39,-5 1-46,0-5-75,0-13-273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8:54.26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71EA3B1-BA9D-471F-8D54-FF4EAE08DBEA}" emma:medium="tactile" emma:mode="ink">
          <msink:context xmlns:msink="http://schemas.microsoft.com/ink/2010/main" type="inkDrawing" rotatedBoundingBox="13272,8105 13397,6705 13460,6711 13334,8111" shapeName="Other">
            <msink:destinationLink direction="with" ref="{94783663-FDD7-49FD-8B49-EE25080493EA}"/>
            <msink:destinationLink direction="with" ref="{A282A406-4043-4A4B-8D57-5955D77DD2E6}"/>
          </msink:context>
        </emma:interpretation>
      </emma:emma>
    </inkml:annotationXML>
    <inkml:trace contextRef="#ctx0" brushRef="#br0">98 1 564,'0'0'92,"0"-3"-27,5 3 7,0 0 15,-3 0-20,0 0-16,1 4-16,2 44 38,-3 29-9,-2 30-14,0 25-12,-7 20-5,-25 6-4,1-6 2,3-20-21,11-25-3,9-29-4,8-20-12,0-14-23,0-10-10,0-1-7,0-7 3,0-7-21,0-2-38,0-7-8,0 0-51,0-7-89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8:54.6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282A406-4043-4A4B-8D57-5955D77DD2E6}" emma:medium="tactile" emma:mode="ink">
          <msink:context xmlns:msink="http://schemas.microsoft.com/ink/2010/main" type="inkDrawing" rotatedBoundingBox="13689,8230 13900,6560 14012,6574 13801,8245" semanticType="callout" shapeName="Other">
            <msink:sourceLink direction="with" ref="{571EA3B1-BA9D-471F-8D54-FF4EAE08DBEA}"/>
          </msink:context>
        </emma:interpretation>
      </emma:emma>
    </inkml:annotationXML>
    <inkml:trace contextRef="#ctx0" brushRef="#br0">235 0 689,'0'0'34,"0"18"13,0 38 55,-21 21-11,-11 30 5,-6 20-13,0 18-22,4 12-3,3-9-24,11-17-5,8-15-2,8-15-8,4-11-2,0-7-18,0-8 8,0-10-2,0-9-15,0-12-8,7-7-32,-2-13-5,4-11-27,-6-12-75,4-1-79,3 0-171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8:56.05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564D445-9DEE-4052-BB49-3C563DA2D83C}" emma:medium="tactile" emma:mode="ink">
          <msink:context xmlns:msink="http://schemas.microsoft.com/ink/2010/main" type="inkDrawing" rotatedBoundingBox="15527,6335 15687,8351 14892,8414 14733,6398" semanticType="callout" shapeName="Other">
            <msink:sourceLink direction="with" ref="{9A14D7EF-6070-46DC-A5E6-BF2E394D9703}"/>
          </msink:context>
        </emma:interpretation>
      </emma:emma>
    </inkml:annotationXML>
    <inkml:trace contextRef="#ctx0" brushRef="#br0">235 0 808,'0'0'82,"0"0"-45,0 0-5,0 0 13,0 0-14,0 3 5,0 34 2,0 22 1,0 27-2,-18 21-16,-12 20-3,-5 8 3,3-1-8,3-8 12,5-9-11,9-13-8,4-11 2,3-10-10,4-11 5,3-16-7,1-15-6,0-7 14,-4-5-8,1-4 1,-1-4 5,1-2-12,1-6 3,-1-4-8,1-1 8,-1 2 12,1-4-13,0-1 11,1 1-3,1-6-3,0 2 8,0-2-15,0 0-5,0 0 2,0 0-3,0-27 5,0-11 2,0-7 10,0 2 9,6 2-8,5-3 3,4-2 8,-1 4 0,5-2 3,3 9-16,0 1 4,9 5 6,0 4-17,5 6 8,6 1-11,4 2-9,4 7 7,5 4 0,-2 5 7,0 0 0,-3 0-2,-13 11 6,-1 13-5,-5 5 0,-9 1 7,-1 5-10,-6 7 9,-3 2-2,2 6 0,-2 4 5,1 4-3,1 6 1,-5 2 4,-1 0-5,-3-7 8,-3-9-8,-2-9 2,0-6 8,-3 2-7,-35 2 9,-10 2 0,-15 0-7,-7-6 1,-4-6-3,-1-10 2,-2-6 1,2-10-8,11-3-2,11 0 5,16 0-9,11-11-10,10-13-17,15-5-45,1-4-84,0-3-4,31-3-288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8:56.77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24CD13F-985C-4745-AA94-3D9BDF6BE69B}" emma:medium="tactile" emma:mode="ink">
          <msink:context xmlns:msink="http://schemas.microsoft.com/ink/2010/main" type="inkDrawing" rotatedBoundingBox="16265,7240 17584,7922 17167,8727 15849,8045" semanticType="callout" shapeName="Other">
            <msink:sourceLink direction="with" ref="{9A14D7EF-6070-46DC-A5E6-BF2E394D9703}"/>
          </msink:context>
        </emma:interpretation>
      </emma:emma>
    </inkml:annotationXML>
    <inkml:trace contextRef="#ctx0" brushRef="#br0">0 435 483,'34'0'52,"6"-2"-2,7 1 7,12-1-24,11-6-1,12-4-1,9-7 11,1-7-37,0-6 26,-8-5-38,-12-2 15,-14 2 0,-20 1-11,-18 6 54,-13 5-4,-7 1-2,0 2-5,-2 2 23,-18 3-19,-2 1-10,-4 1-27,-12 8 2,-18 7-5,-14 0-10,-14 9 18,-5 31-1,2 10-2,8 5 12,17 6 0,16 0 17,19-1-18,20 1 1,7 3 0,0-2-4,29 2-3,16 4-2,11-4-10,6-5 4,6-9-9,9-12-10,12-9-4,14-15-6,15-12 5,1-2 7,-4 0 6,-14-7 4,-17-5-4,-21 1 3,-13 7-18,-18 3-14,-8 1-1,-7 0-61,-1 0-122,-11-11-276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9:16.076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88CF642-7623-45AB-9417-E0B01D4452ED}" emma:medium="tactile" emma:mode="ink">
          <msink:context xmlns:msink="http://schemas.microsoft.com/ink/2010/main" type="writingRegion" rotatedBoundingBox="617,12000 24655,12476 24547,17907 510,17432"/>
        </emma:interpretation>
      </emma:emma>
    </inkml:annotationXML>
    <inkml:traceGroup>
      <inkml:annotationXML>
        <emma:emma xmlns:emma="http://www.w3.org/2003/04/emma" version="1.0">
          <emma:interpretation id="{42C7BCB1-F1A4-4F42-82BD-2A2E69476819}" emma:medium="tactile" emma:mode="ink">
            <msink:context xmlns:msink="http://schemas.microsoft.com/ink/2010/main" type="paragraph" rotatedBoundingBox="617,12000 24655,12476 24590,15728 553,152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BDC30B-3662-4DC1-9AE3-3FB530BA1BB7}" emma:medium="tactile" emma:mode="ink">
              <msink:context xmlns:msink="http://schemas.microsoft.com/ink/2010/main" type="line" rotatedBoundingBox="617,12000 24655,12476 24590,15728 553,15253"/>
            </emma:interpretation>
          </emma:emma>
        </inkml:annotationXML>
        <inkml:traceGroup>
          <inkml:annotationXML>
            <emma:emma xmlns:emma="http://www.w3.org/2003/04/emma" version="1.0">
              <emma:interpretation id="{C2900100-1DCD-442F-A751-5C7E6D6D51B8}" emma:medium="tactile" emma:mode="ink">
                <msink:context xmlns:msink="http://schemas.microsoft.com/ink/2010/main" type="inkWord" rotatedBoundingBox="605,12621 3058,12670 3020,14625 566,14576"/>
              </emma:interpretation>
              <emma:one-of disjunction-type="recognition" id="oneOf0">
                <emma:interpretation id="interp0" emma:lang="en-US" emma:confidence="0.5">
                  <emma:literal>No</emma:literal>
                </emma:interpretation>
                <emma:interpretation id="interp1" emma:lang="en-US" emma:confidence="0">
                  <emma:literal>NO</emma:literal>
                </emma:interpretation>
                <emma:interpretation id="interp2" emma:lang="en-US" emma:confidence="0">
                  <emma:literal>No,</emma:literal>
                </emma:interpretation>
                <emma:interpretation id="interp3" emma:lang="en-US" emma:confidence="0">
                  <emma:literal>NO,</emma:literal>
                </emma:interpretation>
                <emma:interpretation id="interp4" emma:lang="en-US" emma:confidence="0">
                  <emma:literal>No.</emma:literal>
                </emma:interpretation>
              </emma:one-of>
            </emma:emma>
          </inkml:annotationXML>
          <inkml:trace contextRef="#ctx0" brushRef="#br0">-11043-58 663,'0'-2'33,"0"-2"-12,0 2-2,0 2 34,0-2 11,0 1-8,0 1-24,0 0 6,0 0-5,0 0 0,0 0-1,0 0-6,0 0-5,0 0-5,0 0-1,0 0 0,0 0-5,0 11 0,-20 43 9,-6 24-2,-8 19-2,3 12 0,5 1 5,1-1-2,6-7-7,0-3 1,7-7 5,4-7-18,8 1 2,0-6-2,0-3 5,0-6 1,1-13-9,11-10 7,-3-13 0,-4-16-3,-5-8 5,2-9-6,-2-2 2,0 0-5,6 0-15,1-2 5,2-43-11,-4-28-33,0-24 14,-1-18 16,-4-11 10,0 1-2,0-4-5,0 6 15,-18 7 12,-4 11 3,5 10 1,9 7-18,4 5 6,4 13 13,0 9-2,0 7 18,0 6-11,0 13-4,0 11 4,0 15-2,0 9 14,0 0-6,0 0-1,0 0-8,0 0-13,0 0 2,0 0 7,5 0-3,26 15 23,19 35 6,13 23-5,7 18-14,2 13-6,3 13 6,-5 4-3,2-3-4,0-11 2,-4-18-13,3-19 8,-6-18-6,0-15-2,-7-7 5,-7-8-2,-3-4 2,-9-7 7,-6-6-9,-4-5 10,-3 0-2,-1 0-1,6-27 4,3-28-10,4-29 0,3-37-7,0-39-15,-10-22 7,-12-10 3,-16 16 9,-3 33 16,0 35-2,-19 33 7,-10 21-13,2 20-3,5 13-5,13 15-2,6 6-40,3 0-79,0 0-124,0 33-93</inkml:trace>
          <inkml:trace contextRef="#ctx0" brushRef="#br0" timeOffset="583.0583">-9356 724 696,'-22'-3'6,"3"3"-11,0 0 1,-3 0 63,1 17-8,1 21 22,8 10-31,10 3-11,2 3-1,0-2-13,36-3 3,26-6-4,15-9-13,5-15-2,0-14-12,-12-5-3,-5 0 1,-10-22-6,-7-17 6,-11-11-3,-11-7 7,-9-11 7,-15-6 9,-2-4 9,0-13 6,-26-2-11,-12 4 15,-4 12 0,-11 20 10,-7 22-10,0 16-14,3 19-13,8 0-7,6 3-56,9 40-40,10 11-54,17 13-76,7-5-318</inkml:trace>
        </inkml:traceGroup>
        <inkml:traceGroup>
          <inkml:annotationXML>
            <emma:emma xmlns:emma="http://www.w3.org/2003/04/emma" version="1.0">
              <emma:interpretation id="{D5A66555-FA80-4FC1-B6C6-FFF28DD538E7}" emma:medium="tactile" emma:mode="ink">
                <msink:context xmlns:msink="http://schemas.microsoft.com/ink/2010/main" type="inkWord" rotatedBoundingBox="3854,13285 8460,13376 8434,14684 3828,14593"/>
              </emma:interpretation>
              <emma:one-of disjunction-type="recognition" id="oneOf1">
                <emma:interpretation id="interp5" emma:lang="en-US" emma:confidence="0.5">
                  <emma:literal>more</emma:literal>
                </emma:interpretation>
                <emma:interpretation id="interp6" emma:lang="en-US" emma:confidence="0">
                  <emma:literal>More</emma:literal>
                </emma:interpretation>
                <emma:interpretation id="interp7" emma:lang="en-US" emma:confidence="0">
                  <emma:literal>move</emma:literal>
                </emma:interpretation>
                <emma:interpretation id="interp8" emma:lang="en-US" emma:confidence="0">
                  <emma:literal>Move</emma:literal>
                </emma:interpretation>
                <emma:interpretation id="interp9" emma:lang="en-US" emma:confidence="0">
                  <emma:literal>Moore</emma:literal>
                </emma:interpretation>
              </emma:one-of>
            </emma:emma>
          </inkml:annotationXML>
          <inkml:trace contextRef="#ctx0" brushRef="#br0" timeOffset="1642.1623">-7840 449 693,'0'-4'98,"-2"2"1,0 2-14,2 0 15,0 0-32,0 0-13,0 0-13,0 0-20,0 0 3,0 0-12,0 0 0,0 22-2,-5 18 0,-9 17 7,-4 7-10,1 6 2,-9 4 7,2 5-13,-2 5 4,4-7-3,3-4-3,7-11 2,7-19-8,3-10 4,2-15 1,0-11-4,0-6 9,0-1-4,0 0-8,0 0 1,0 0-12,12-31 6,17-30-3,14-37-20,7-31 17,6-26-6,2-6-8,-3 17 21,-4 23 5,-8 41 18,-7 32 5,-15 21 2,-11 21 8,-3 6-11,-7 0-2,0 0-11,0 0-16,3 37 17,6 20 5,3 20 4,-4 1-8,1-9-3,-2-12 7,1-22-20,3-16-7,2-11-8,8-8-2,15 0-1,15-11 15,23-37 4,6-12 8,5-6 2,-1 7 10,-2 13 17,-5 16-6,-8 7 2,-11 15-7,-19 8-6,-13 0-5,-5 18-2,-4 37 3,-9 29 18,-4 21-10,-4 16 3,0-1-2,0-12-7,0-14-2,0-25-6,0-15-5,13-22-23,-1-11-29,0-8-30,7-7-82,3-3-127,9-3-193</inkml:trace>
          <inkml:trace contextRef="#ctx0" brushRef="#br0" timeOffset="2180.2179">-5830 826 695,'0'-18'34,"0"6"7,0 2 36,-21 9-4,-6 1-24,-12 0-35,-15 0 28,-9 33 6,0 21-8,8 7-8,12 3-11,16 1-4,18-1-7,9-3-2,9-6-6,44-8-12,21-19-7,13-13-9,4-15-16,-1 0-4,-9-24-7,-20-21 14,-15-2 22,-18-7 8,-15-8 13,-13-6 5,0-9 2,-3-3 29,-38 1 8,-12-5 3,-9 6-13,-3 10-4,12 18-19,12 18-17,16 18-4,13 9-12,10 5-52,2 0-58,0 35 15,3 26-53,25 10-360</inkml:trace>
          <inkml:trace contextRef="#ctx0" brushRef="#br0" timeOffset="2640.2635">-5127 867 293,'0'18'90,"0"25"29,0 10-49,0 9-31,-14 2 11,-11-7 4,1-12-10,5-15-13,8-14 0,5-11-5,4-5-1,2 0 16,0-21-32,0-36 7,0-20 28,5-18 8,17-11-16,11-7-3,8-2 23,10 8 4,11 13-16,15 6-15,12 11-8,8 12-30,6 14-33,-6 16-58,-4 19-91,-15 16-163</inkml:trace>
          <inkml:trace contextRef="#ctx0" brushRef="#br0" timeOffset="3261.3261">-4426 1054 671,'0'-2'38,"0"2"-5,0 0-7,26 0 61,30 0-12,23-9-25,22-9-24,8-7-6,3-5-14,-13-4-2,-14 0-4,-26-5-26,-22 0 4,-25-2-11,-12-5 30,-12 1-23,-51 3 34,-26 4-10,-22 17 24,-12 18-11,5 3 28,10 24 6,21 42-11,18 20 13,23 16 2,27 11 14,19 2-14,34-5 4,50-8-22,26-22-26,18-30 15,5-27-39,3-23-50,-5-16-26,-11-42-36,-12-16-82,-23 2-186</inkml:trace>
        </inkml:traceGroup>
        <inkml:traceGroup>
          <inkml:annotationXML>
            <emma:emma xmlns:emma="http://www.w3.org/2003/04/emma" version="1.0">
              <emma:interpretation id="{502B2B57-D493-4395-8872-966D75566310}" emma:medium="tactile" emma:mode="ink">
                <msink:context xmlns:msink="http://schemas.microsoft.com/ink/2010/main" type="inkWord" rotatedBoundingBox="9105,13155 13654,13245 13617,15137 9068,15047"/>
              </emma:interpretation>
              <emma:one-of disjunction-type="recognition" id="oneOf2">
                <emma:interpretation id="interp10" emma:lang="en-US" emma:confidence="1">
                  <emma:literal>easy</emma:literal>
                </emma:interpretation>
                <emma:interpretation id="interp11" emma:lang="en-US" emma:confidence="0">
                  <emma:literal>east</emma:literal>
                </emma:interpretation>
                <emma:interpretation id="interp12" emma:lang="en-US" emma:confidence="0">
                  <emma:literal>cagy</emma:literal>
                </emma:interpretation>
                <emma:interpretation id="interp13" emma:lang="en-US" emma:confidence="0">
                  <emma:literal>Easy</emma:literal>
                </emma:interpretation>
                <emma:interpretation id="interp14" emma:lang="en-US" emma:confidence="0">
                  <emma:literal>cast</emma:literal>
                </emma:interpretation>
              </emma:one-of>
            </emma:emma>
          </inkml:annotationXML>
          <inkml:trace contextRef="#ctx0" brushRef="#br0" timeOffset="8220.822">664 100 651,'-41'-27'48,"-6"1"-5,-7 4 38,-11 9 9,-9 5-23,-5 8 2,-1 0-17,12 0-16,9 19-2,17 8-3,14 3-3,13 7-14,10 11-11,5 11 1,1 9-12,44 1-5,18 3-2,2-3-8,0-2 10,-8-2-18,-15-5-9,-7 0-4,-13-2-6,-5 1 15,-8-8 28,-9-3-12,0-2 13,0-6 59,-35-2-1,-14-1 2,-18-6-23,-3 1-13,-2-7-13,14-7-29,17-8-67,13-8-64,20-2-135,8 0-310</inkml:trace>
          <inkml:trace contextRef="#ctx0" brushRef="#br0" timeOffset="8573.8554">879 338 838,'0'0'27,"0"0"-2,0 12 43,0 25 15,28 11-36,23 5-17,24-4-14,11-2-16,-1-14-13,-9-9-22,-18-10-14,-14-7-23,-10-7-17,-3 0-32,-9 0-44,-6-23-150</inkml:trace>
          <inkml:trace contextRef="#ctx0" brushRef="#br0" timeOffset="8834.8834">1784 148 821,'0'0'58,"0"46"-36,0 36 107,-24 40-24,-15 39-36,-11 28-17,-3 23 1,4 6-5,11-10-8,14-26-12,17-41-6,7-40-14,0-35-9,0-35-19,7-19-54,10-12-60,2-4-73,3-40-120,2-12-353</inkml:trace>
          <inkml:trace contextRef="#ctx0" brushRef="#br0" timeOffset="7076.7069">-2493 901 404,'-6'0'79,"-1"0"-16,0 0 2,0 0 29,2 0-15,3 0-18,0 0-12,2 0-18,0 0-4,0 0-5,0 0 0,0 0 3,0 0-9,0 0 14,0 0-8,0 0-4,9 0 0,13-4-28,19 4 36,16-2-24,11-3-4,7 0 10,-3-9-13,-3-6-4,-1-7 2,-5-8-8,-10-5-4,-10-3 4,-14-5 10,-13-1 9,-8-2-5,-8 6 0,0 7 11,0 9-8,-7 7 12,-8 6 2,7 3 11,-1 2-13,0 3-11,8-3 3,-6 3-6,2-2-10,-6-3 5,-7 5-11,-5-5 15,-13-2-13,-8 3 22,-11 6-7,-11 6-6,-1 0 7,-3 0 7,1 16 1,1 16 9,1 8 8,2 12-9,7 9-4,5 6-8,8 6-1,8 6 6,15-6-5,15-1 3,7 0-6,27-3 7,40 1-3,18-6-8,11-18 6,7-16-4,-1-16 0,4-14-2,-3 0-1,-7 0 4,-9 0-3,-5-11-10,-10 5 9,-9 1-13,-11 4 8,-15 1-1,-11 0-8,-4 0-30,-5 0-41,0 0-71,7-7-107</inkml:trace>
          <inkml:trace contextRef="#ctx0" brushRef="#br0" timeOffset="7705.7699">-768 299 536,'-41'-13'34,"-4"9"-6,-6 4 51,-9 0 29,-3 6-32,-4 32-15,2 12-14,3 15 3,8 12-16,11 6 6,16 5-3,15-7-17,12-6-6,0-11 1,46-7-13,19-10-10,13-16-27,13-19-24,3-12-18,-3-5-10,-11-43-9,-15-10 18,-13-8 30,-15 0 28,-11 6 29,-16 10 35,-10 16 29,0 18-2,0 5 16,0 11-9,0 0-25,0 0-31,0 0-24,16 34 12,25 17 8,19 8-18,17-3-1,13-10-40,11-14-80,-2-18-88,-5-14-246</inkml:trace>
        </inkml:traceGroup>
        <inkml:traceGroup>
          <inkml:annotationXML>
            <emma:emma xmlns:emma="http://www.w3.org/2003/04/emma" version="1.0">
              <emma:interpretation id="{9A14D7EF-6070-46DC-A5E6-BF2E394D9703}" emma:medium="tactile" emma:mode="ink">
                <msink:context xmlns:msink="http://schemas.microsoft.com/ink/2010/main" type="inkWord" rotatedBoundingBox="14731,12790 20363,12901 20308,15644 14676,15532">
                  <msink:destinationLink direction="with" ref="{924CD13F-985C-4745-AA94-3D9BDF6BE69B}"/>
                  <msink:destinationLink direction="with" ref="{9564D445-9DEE-4052-BB49-3C563DA2D83C}"/>
                </msink:context>
              </emma:interpretation>
              <emma:one-of disjunction-type="recognition" id="oneOf3">
                <emma:interpretation id="interp15" emma:lang="en-US" emma:confidence="1">
                  <emma:literal>surfing</emma:literal>
                </emma:interpretation>
                <emma:interpretation id="interp16" emma:lang="en-US" emma:confidence="0">
                  <emma:literal>Surfing</emma:literal>
                </emma:interpretation>
                <emma:interpretation id="interp17" emma:lang="en-US" emma:confidence="0">
                  <emma:literal>sorting</emma:literal>
                </emma:interpretation>
                <emma:interpretation id="interp18" emma:lang="en-US" emma:confidence="0">
                  <emma:literal>Turfing</emma:literal>
                </emma:interpretation>
                <emma:interpretation id="interp19" emma:lang="en-US" emma:confidence="0">
                  <emma:literal>turfing</emma:literal>
                </emma:interpretation>
              </emma:one-of>
            </emma:emma>
          </inkml:annotationXML>
          <inkml:trace contextRef="#ctx0" brushRef="#br0" timeOffset="19975.9974">3637 462 509,'10'0'25,"-3"-6"-28,-7 1-6,2-1 23,-1 4 16,3 0 0,-4 2 3,0 0 24,0 0 4,0 0-8,0 0 6,0 0-7,0 0-12,0 0-1,0 0-14,0 0-4,0 0-9,0 0-10,-5 0 7,-2 0-1,-2 0-8,-10 0-17,-4-5 44,-13-9-19,-11 3-9,-7 0-2,-8 8 8,2 1-12,0 2 10,4 0-1,5 0-7,4 3 17,6 10-4,4 5-7,1-2 7,7 6-12,-2 6 2,4-2 3,4 6-15,4 5 6,6-10-2,3 3 6,1-6 5,4-8-9,3-5 8,2-1-2,0 1 3,0 4 8,19 5-5,19 2 2,11 1-4,11 1-4,5 0 6,-2 4-5,1 1 2,-8 0 0,1 1-8,-6 0 4,0 1-5,-5-1 2,-8-4 7,-5-4-10,-10-3 4,-9-6-5,-9-2-6,-5-4-19,0-3 3,0 4 28,0 5 28,-13 11 15,-22 10 8,-11 2-31,-14-1 17,-8-8 5,-1-7-25,-2-4 3,9-7-2,9-7-9,14-2-3,15 0 1,10 0-21,5 0-26,4 0-65,4 0-77,1 0-128</inkml:trace>
          <inkml:trace contextRef="#ctx0" brushRef="#br0" timeOffset="20606.0604">3873 781 163,'0'-1'91,"0"1"-3,-2 0 17,-10 0-3,0 0-15,5 0-1,2 0-12,-2 5-30,-11 12 16,-8 10-8,-6 11-10,-4 12 15,5 1-11,10 1-20,20 3-11,1-5-12,22 2-7,36-8 28,22-10-22,20-18-5,11-16-9,5 0 7,-5-14-11,-20-24-20,-19-4 15,-23-6 12,-21-3 18,-21 0 2,-7 1 3,-5-5-10,-28 4-8,4 8-6,8 9-35,15 7-114,6 6-112</inkml:trace>
          <inkml:trace contextRef="#ctx0" brushRef="#br0" timeOffset="21112.1091">5117 1162 522,'0'34'74,"-26"11"-34,-3 3 3,2 1-8,4-6-21,4-12-5,9-10-6,5-12 0,3-8 9,1-1 21,1 0 35,0-36-7,0-33-176,0-20 217,0-8-65,0 1 24,0 5-6,0 3-9,5 10-4,24 9-25,3 8-6,6 7-6,12 13-15,10 4-6,8 11-68,16 14-96,5 4-128</inkml:trace>
          <inkml:trace contextRef="#ctx0" brushRef="#br0" timeOffset="21718.1697">6343-112 546,'0'-39'22,"0"-2"15,0-1 60,-13 6-40,-10 5-6,-2 4 10,-3 10-14,-4 7-27,-2 7 35,-4 3-26,-5 0 4,-10 45-2,-3 23 2,-6 17 4,-3 22-13,9 14 6,4 19-11,15 13-3,14 4 4,13-4-19,10-12 5,0-17-10,19-16-8,8-21-9,-4-27-7,-8-21-2,-6-16-17,-4-18-35,2-3-29,-4-2-24,0 0-17,1 0-20,-1 0-118</inkml:trace>
          <inkml:trace contextRef="#ctx0" brushRef="#br0" timeOffset="21896.1889">5804 1061 539,'0'-20'114,"0"-1"-38,4-4-33,25-4-16,5-1 37,11-4-27,9 4-22,15 2-9,8 5-8,-4 3-2,-3 5-25,-13 9-86,-14 2-77,-13 4-227</inkml:trace>
          <inkml:trace contextRef="#ctx0" brushRef="#br0" timeOffset="22209.2207">6494 886 870,'0'0'94,"0"0"-43,0 7-3,0 18 0,0 12-8,2 8-16,-2 6-10,1-2-10,-1-4-6,0-5-16,0-6-51,0 0-65,2-9-24,8-3-63,-1-11-229</inkml:trace>
          <inkml:trace contextRef="#ctx0" brushRef="#br0" timeOffset="22670.2668">6928 869 668,'7'0'92,"2"0"-61,-4 0 13,0 0-25,-3 10-9,-2 23 34,0 12 13,0 8-12,0 4-24,-7-8-2,-9-10-5,8-12-6,3-11-2,5-11-4,0-5-12,0 0-22,0 0-13,32-34 11,14-15 13,9-15 23,7-2 16,1 1 5,-1 7 23,-2 8 32,-6 13-11,-8 11-11,-11 15-39,-13 8-14,-12 3-12,-3 0 2,-2 11 14,0 30-4,-1 12 0,-3 11-17,1-2-18,-2-3-34,7-6-83,7-11-90,11-15-317</inkml:trace>
          <inkml:trace contextRef="#ctx0" brushRef="#br0" timeOffset="23284.3281">8475 801 717,'-14'-20'56,"-13"3"-2,-13-1-7,-4 5 30,-7 10-11,-9 3-2,3 0-25,-1 24-7,8 21-7,9 7-9,14 1-3,13-5-15,14-5 1,0-6-26,19-12-4,22-9 18,5-6-13,-4-10-6,-8 0 17,-7 0 12,-3 6-2,-5 14-27,0 18-23,5 19 22,-6 28 34,3 18 23,-7 17-11,1 9-12,0 2 6,-1 4 0,-4-11 8,-3-12 6,-7-18 1,0-23 17,-15-18-3,-19-16 13,-7-16-3,-12-16-23,-4-5-13,-8 0-22,0-21-51,10-11-36,11-2-77,15-4-129</inkml:trace>
        </inkml:traceGroup>
        <inkml:traceGroup>
          <inkml:annotationXML>
            <emma:emma xmlns:emma="http://www.w3.org/2003/04/emma" version="1.0">
              <emma:interpretation id="{E41D4F98-ACE1-4714-90DE-C81C2C3C1777}" emma:medium="tactile" emma:mode="ink">
                <msink:context xmlns:msink="http://schemas.microsoft.com/ink/2010/main" type="inkWord" rotatedBoundingBox="21249,12408 24655,12476 24593,15614 21187,15547"/>
              </emma:interpretation>
              <emma:one-of disjunction-type="recognition" id="oneOf4">
                <emma:interpretation id="interp20" emma:lang="en-US" emma:confidence="1">
                  <emma:literal>along</emma:literal>
                </emma:interpretation>
                <emma:interpretation id="interp21" emma:lang="en-US" emma:confidence="1">
                  <emma:literal>a long</emma:literal>
                </emma:interpretation>
                <emma:interpretation id="interp22" emma:lang="en-US" emma:confidence="0">
                  <emma:literal>A long</emma:literal>
                </emma:interpretation>
                <emma:interpretation id="interp23" emma:lang="en-US" emma:confidence="0">
                  <emma:literal>ah long</emma:literal>
                </emma:interpretation>
                <emma:interpretation id="interp24" emma:lang="en-US" emma:confidence="0">
                  <emma:literal>ax long</emma:literal>
                </emma:interpretation>
              </emma:one-of>
            </emma:emma>
          </inkml:annotationXML>
          <inkml:trace contextRef="#ctx0" brushRef="#br0" timeOffset="24105.4101">9890 730 472,'-47'-11'82,"-7"6"-4,-8 5 44,-1 0-1,-2 0-26,-2 29-27,4 14-25,5 13-16,18 3 2,18-5-16,22-1-3,0-10-22,29-10-32,33-10-37,18-23 12,6 0-39,-4-40 64,-17-25-17,-23-4 22,-21 7 38,-19 17 31,-2 24 40,0 21-16,0 0 1,0 0-2,0 21-47,17 14 7,14 16 7,10 14-6,8-2-13,3-10-68,1-12-67,-2-20-69,-7-21-136</inkml:trace>
          <inkml:trace contextRef="#ctx0" brushRef="#br0" timeOffset="24442.444">10865-776 822,'0'0'32,"0"32"2,0 33 49,-11 36 15,-23 36-15,-9 27-20,-3 23-14,3 4-19,6-6-22,9-15 3,6-28-11,5-23-17,7-26-35,1-26-46,1-16-85,6-19-71,2-21-278</inkml:trace>
          <inkml:trace contextRef="#ctx0" brushRef="#br0" timeOffset="24757.4755">10887 768 551,'-19'0'45,"-5"23"10,7 25 5,2 10-10,13 5-11,2 2-4,8-4-35,37-8 3,13-15-33,7-17-7,5-21-43,-3 0 47,-11-36-42,-20-33 37,-15-11 8,-21-2 54,0 4 20,-22 11 38,-11 13-2,4 12 18,7 19-51,6 6-61,-1 14-82,-7 3-79,2 5-98</inkml:trace>
          <inkml:trace contextRef="#ctx0" brushRef="#br0" timeOffset="25210.5208">11679 719 565,'0'29'79,"0"9"15,-10 13-11,-14 7-41,2 1-27,-2-5-11,10-6-2,5-18 0,9-12-38,0-18-42,0 0 3,26-11 21,24-42 69,9-13-7,5-7 36,-4 7 58,-6 14 18,-9 15 7,-14 15-17,-7 10-23,-12 11-58,-6 1-47,0 0-10,2 1 14,-4 33 8,-3 14 2,-1 13-41,0 4-40,0-3-90,4-4-69,9-20-217</inkml:trace>
          <inkml:trace contextRef="#ctx0" brushRef="#br0" timeOffset="25724.5721">12758 837 763,'0'-11'20,"-20"-2"10,-9 2-30,-7 8 62,-7 3-15,-3 0 13,0 24-13,5 14-25,13 3 6,18 0-13,10-7-26,0-11-38,19-10-9,25-13 38,9 0 5,-5 0 15,-10-27 21,-18 4 23,-14 12 9,-6 11-24,0 0-28,0 0-37,0 19-14,-7 40 27,-9 36 74,-2 38-12,-5 27-24,-2 11-2,-4 2-10,-7-8 15,-5-15 2,-11-30 4,-8-33 7,-10-26-6,-12-29 1,-5-22-22,-5-10-38,1-15-79,7-36-176,7-8-490</inkml:trace>
        </inkml:traceGroup>
      </inkml:traceGroup>
    </inkml:traceGroup>
    <inkml:traceGroup>
      <inkml:annotationXML>
        <emma:emma xmlns:emma="http://www.w3.org/2003/04/emma" version="1.0">
          <emma:interpretation id="{776D624A-1B71-4864-BD59-0E4977023E50}" emma:medium="tactile" emma:mode="ink">
            <msink:context xmlns:msink="http://schemas.microsoft.com/ink/2010/main" type="paragraph" rotatedBoundingBox="1710,14909 18384,15508 18298,17909 1624,173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BC3D7D-6C5A-49F9-86C1-BE4D6592EE88}" emma:medium="tactile" emma:mode="ink">
              <msink:context xmlns:msink="http://schemas.microsoft.com/ink/2010/main" type="inkBullet" rotatedBoundingBox="1662,16256 2405,16282 2380,16979 1637,16952"/>
            </emma:interpretation>
            <emma:one-of disjunction-type="recognition" id="oneOf5">
              <emma:interpretation id="interp25" emma:lang="en-US" emma:confidence="0">
                <emma:literal>•</emma:literal>
              </emma:interpretation>
            </emma:one-of>
          </emma:emma>
        </inkml:annotationXML>
        <inkml:trace contextRef="#ctx0" brushRef="#br0" timeOffset="27097.7091">-9806 3120 736,'-5'0'60,"-9"0"-52,4 0 1,-2-2 21,-7 0-7,0 2 8,-11 0-5,-6 2 13,-5 28 6,-11 8-1,3 15 4,-4 11-10,10 8-7,19 11-13,15 3-15,9-8-3,36-12-15,36-24-13,22-26 24,12-16-3,9-9-9,-6-44-17,-15-12-38,-25-12 8,-26-7 5,-30-1 30,-13 2 18,-13 13 22,-44 12 41,-15 16 2,-13 10 14,-4 12-27,5 9-18,16 6-8,21 4-12,23-1-26,18 2-45,6 0-55,0 0-38,10 34-29,26 7-264</inkml:trace>
      </inkml:traceGroup>
      <inkml:traceGroup>
        <inkml:annotationXML>
          <emma:emma xmlns:emma="http://www.w3.org/2003/04/emma" version="1.0">
            <emma:interpretation id="{84B9D8A2-0CDA-4189-828F-02EC600B1CE6}" emma:medium="tactile" emma:mode="ink">
              <msink:context xmlns:msink="http://schemas.microsoft.com/ink/2010/main" type="line" rotatedBoundingBox="2639,14942 18384,15508 18298,17909 2552,17343"/>
            </emma:interpretation>
          </emma:emma>
        </inkml:annotationXML>
        <inkml:traceGroup>
          <inkml:annotationXML>
            <emma:emma xmlns:emma="http://www.w3.org/2003/04/emma" version="1.0">
              <emma:interpretation id="{465653C2-DBD1-49FA-98A6-529497477458}" emma:medium="tactile" emma:mode="ink">
                <msink:context xmlns:msink="http://schemas.microsoft.com/ink/2010/main" type="inkWord" rotatedBoundingBox="2594,16189 3453,16220 3429,16897 2569,16866"/>
              </emma:interpretation>
              <emma:one-of disjunction-type="recognition" id="oneOf6">
                <emma:interpretation id="interp26" emma:lang="en-US" emma:confidence="1">
                  <emma:literal>n</emma:literal>
                </emma:interpretation>
                <emma:interpretation id="interp27" emma:lang="en-US" emma:confidence="0">
                  <emma:literal>a</emma:literal>
                </emma:interpretation>
                <emma:interpretation id="interp28" emma:lang="en-US" emma:confidence="0">
                  <emma:literal>N</emma:literal>
                </emma:interpretation>
                <emma:interpretation id="interp29" emma:lang="en-US" emma:confidence="0">
                  <emma:literal>u</emma:literal>
                </emma:interpretation>
                <emma:interpretation id="interp30" emma:lang="en-US" emma:confidence="0">
                  <emma:literal>^</emma:literal>
                </emma:interpretation>
              </emma:one-of>
            </emma:emma>
          </inkml:annotationXML>
          <inkml:trace contextRef="#ctx0" brushRef="#br0" timeOffset="27650.7648">-9276 3095 818,'2'0'116,"-2"0"-17,0 7-97,0 6 5,0 15 29,0 15 31,0 16-15,0 5-34,0 2-7,0-8 1,0-11-9,0-15-12,0-19-13,0-13-18,0 0 7,5 0 6,7 0 10,10-12 0,11-29 29,15-10-14,7-8 8,1-5-8,0 3 9,-1 5 6,-5 2 2,-1 11 6,3 8-23,-1 6 12,-5 13 7,-13 11-2,-13 5-16,-4 0-7,-6 12 23,2 29 16,3 17-15,-4 9 13,1 5-2,-7 6-10,3-2 2,3-9-13,-3-6-1,7-11-10,-4-11-24,4-10-14,1-10-56,-4-6-114,5-11-140</inkml:trace>
        </inkml:traceGroup>
        <inkml:traceGroup>
          <inkml:annotationXML>
            <emma:emma xmlns:emma="http://www.w3.org/2003/04/emma" version="1.0">
              <emma:interpretation id="{3AEB367D-5A6C-4D2C-A8C0-A9287A927460}" emma:medium="tactile" emma:mode="ink">
                <msink:context xmlns:msink="http://schemas.microsoft.com/ink/2010/main" type="inkWord" rotatedBoundingBox="5332,15305 12222,15553 12145,17688 5255,17440"/>
              </emma:interpretation>
              <emma:one-of disjunction-type="recognition" id="oneOf7">
                <emma:interpretation id="interp31" emma:lang="en-US" emma:confidence="1">
                  <emma:literal>Moore's</emma:literal>
                </emma:interpretation>
                <emma:interpretation id="interp32" emma:lang="en-US" emma:confidence="0">
                  <emma:literal>Moore'S</emma:literal>
                </emma:interpretation>
                <emma:interpretation id="interp33" emma:lang="en-US" emma:confidence="0">
                  <emma:literal>Moore',</emma:literal>
                </emma:interpretation>
                <emma:interpretation id="interp34" emma:lang="en-US" emma:confidence="0">
                  <emma:literal>Moore';</emma:literal>
                </emma:interpretation>
                <emma:interpretation id="interp35" emma:lang="en-US" emma:confidence="0">
                  <emma:literal>Moore'}</emma:literal>
                </emma:interpretation>
              </emma:one-of>
            </emma:emma>
          </inkml:annotationXML>
          <inkml:trace contextRef="#ctx0" brushRef="#br1" timeOffset="38572.8569">-6523 2816 709,'-7'-9'22,"-3"2"-23,3 4 18,5 3 37,2-3-19,0 3 7,0 0 7,0 0 5,0 0 15,0 0-6,0 0 4,0-2-3,0 2-11,0 0-3,0 0-14,0 0-16,0 0 1,0 0-11,0 0-2,0 18-5,-7 41 5,1 21 21,0 23-29,3 7 2,3 2 4,0 8-6,0 1 12,0-3-4,5-10 3,9-5-7,-7-10-1,-2-11 4,-5-15-2,0-17-8,0-14 11,0-13-10,0-7 4,0-5-3,0-6-5,0-3 8,0-2-1,0 0 0,0 0 3,0 0-8,0 0 5,0 0-2,0 0-4,0 0 7,0-2-12,0-39-10,0-27-18,-9-23-3,-1-22 24,3-15 6,7-6-6,0-1 5,0 7 1,0 16 14,0 16-1,0 9-4,0 7 10,4 10-11,6 7 1,-2 17 5,1 12-9,-2 8 8,1 3-9,4-4-7,-1 1 9,-1-4 3,0 2 7,-3 2 1,2 0-7,-4 7 7,-2 5-2,0 3 7,3-5-4,2 2-12,2-4 4,2 4 1,-3 4-3,-4 0 7,-3 7-7,0 3 7,-2 0 7,0 0 6,0 0-1,0 0 0,0 0-6,0 21 2,1 25 11,20 20 12,4 20-23,4 1-10,-3-2 2,3-7-5,2-9 3,-5-13 0,3-2-6,-4-3 10,-2 5-6,-1 3-1,-7 0 7,-3 2-10,-3-7 15,-1-11-8,-2-12-3,-3-17 2,2-8-4,-2-6 2,3 0 2,-1 0-13,0 0 0,0 0 1,10-9 2,6-18-3,11-14 14,11-17-3,-2-11-7,2-16 0,-2-7 6,0-4-9,7-4 6,-5 10-3,0 7 0,-4 14 8,-5 7-5,0 1 4,-5 1-1,-1 1-12,3 2 7,-4 4 1,7 3-2,-3 2 10,0 5-4,-2 8 1,-12 5 3,-8 11 1,-6 11 7,-3 8-4,0 0-1,0 0 1,0 0-12,0 3 5,3 31 6,11 21 15,-5 25 7,-1 11-9,1 8-8,-6 6 3,-3 12-1,0 9 2,0 7-3,0 12-5,0-3 10,0-2-12,2-3 1,12-12 1,-2-12-11,-1-9 11,0-16-9,-1-12 3,-1-10 2,-4-18-5,-2-13 6,-1-11-2,0-13-5,-1-5 5,-1-4-14,0-2-2,0 0-11,0 0-29,0 0-19,5-16-52,-1-23-120,-4-7-111,2-3-391</inkml:trace>
          <inkml:trace contextRef="#ctx0" brushRef="#br1" timeOffset="39386.9383">-4094 3571 687,'-10'-12'79,"3"5"-19,2 0 9,1 4 19,1 1-12,0 1-9,-6-2-24,-3-2-10,-8-1-20,-13-1 0,-11 6-1,-11 1-8,-7 0 3,1 0 11,1 16-3,7 17 16,7 7-19,10 3 5,8 2-4,6 1-7,12 2 1,8-5-1,2 6 5,0-1-1,29-1-4,14 2-1,10-6-8,10-6-3,2-10 1,-3-11-8,-9-8 7,-7-5 1,-8-3-8,3 0 11,0 0-4,3-19-2,6-13-10,-2-5-5,1 4 13,-4 1 0,-6 1 0,-3 1-3,-7-2-3,-3-6 5,-2-5 8,-7-6-13,-2-4 10,-6-4 5,-4-1 16,-5 7 5,0 5-3,0 7 9,-2 7-8,-11 3-7,-10 3-5,-4-5-14,-11 1 13,-18-2-7,-11 2-2,-11 9-1,-10 8-7,3 13 2,-1 0 6,6 19-10,10 24 0,10 4-9,20-1-18,15 0-38,16 0-86,9 4-39,0-4-177</inkml:trace>
          <inkml:trace contextRef="#ctx0" brushRef="#br1" timeOffset="40016.0008">-3259 3534 797,'0'-3'78,"0"1"-50,0 1-13,0-3 23,-7 2 7,-10-2-11,-9 4 16,-10 0-48,-17 0 10,-8 27 27,-4 15-6,10 9 9,11 2-14,13 2-3,15-2-3,15-2-14,1-3 5,13-2-5,37-1-8,15-7 6,10-12-10,4-7-4,5-6-5,1-7-6,-6-1 15,-9-5-5,-7 0-5,-8 0 1,-7-8-6,0-19 5,-5-7-5,0-12-5,-4-13 0,-5-13-4,-10-17 22,-7-7 7,-10-1-1,-7-1 5,0 17-5,0 9 10,-34 13 17,-16 19-11,-17 10 6,-16 14-11,-3 14-5,-1 2 8,6 12-18,10 37-7,6 9-38,6 7-56,12-7-52,21-8-64,14-15-136</inkml:trace>
          <inkml:trace contextRef="#ctx0" brushRef="#br1" timeOffset="40584.058">-2185 3699 546,'0'1'77,"0"23"-11,0 9-3,-8 9 3,-3 7-18,6 3-32,2 1-6,1 0-11,2-3 1,0-9 4,0-9-4,0-15 2,-3-9 0,-1-7 1,-2-1 16,-1 0 18,2 0-3,-2-6 20,3-36-36,1-16-2,3-22-7,0-23 11,0-18-6,0-15 11,19-6 5,8 8 7,7 16 6,7 21-8,7 15-4,14 17-23,6 15-1,1 12-8,3 17-7,-7 10-13,3 11-37,-3 0-13,-5 3-64,-14 34-148,-17 9-197</inkml:trace>
          <inkml:trace contextRef="#ctx0" brushRef="#br1" timeOffset="41150.1146">-1796 3804 712,'0'6'41,"0"5"-64,20 5 72,30 4-8,10-3-10,12-6-18,6-11-5,4 0 35,4 0-21,-4-16-2,-2-16-1,-11-6 1,-16 3 2,-17 2-9,-19 4-8,-15 0 9,-2 5-2,0-6 3,-28 1 19,-8 5-25,-3 5-2,-7 16 4,-7 3-4,-2 3 9,0 43-2,7 15 2,12 10 0,16 6-3,13 0 12,7-2 4,9-2 0,37-10-4,10-15-16,8-23 5,-1-12-18,4-13-33,-4 0-20,-7-2-54,-10-23-54,-10-2-51,-8-5-266</inkml:trace>
          <inkml:trace contextRef="#ctx0" brushRef="#br1" timeOffset="41551.1546">-758 2476 1047,'0'0'83,"0"0"-62,0 23 26,0 37 33,0 33-27,-17 22-27,-2 15-10,4-3-14,8-10-15,7-19-53,0-20-49,0-19-116,0-28-135</inkml:trace>
          <inkml:trace contextRef="#ctx0" brushRef="#br1" timeOffset="42133.2128">289 3488 791,'-43'-24'87,"-10"0"-17,-14 5-28,-6 6 13,3 8-9,5 5-16,17 0-3,10 0-15,16 16-8,8 16-4,13 11 4,1 10-3,5 17-1,41 10-2,14 3 3,13 6-2,4-4-22,-3-4 15,-11-7-7,-13-7-1,-25-11-3,-9-13-11,-16-11 4,0-7 13,0-6 56,-34 5 2,-25-3-17,-14-2 5,-16-4-18,-9-8-4,4-7-10,14 0-36,15 0-65,24-33-107,27-18-175</inkml:trace>
        </inkml:traceGroup>
        <inkml:traceGroup>
          <inkml:annotationXML>
            <emma:emma xmlns:emma="http://www.w3.org/2003/04/emma" version="1.0">
              <emma:interpretation id="{E3EA167F-A8B1-4D4A-9006-1E6D5522D8DA}" emma:medium="tactile" emma:mode="ink">
                <msink:context xmlns:msink="http://schemas.microsoft.com/ink/2010/main" type="inkWord" rotatedBoundingBox="13664,15338 18384,15508 18308,17617 13588,17447"/>
              </emma:interpretation>
              <emma:one-of disjunction-type="recognition" id="oneOf8">
                <emma:interpretation id="interp36" emma:lang="en-US" emma:confidence="0">
                  <emma:literal>Law!</emma:literal>
                </emma:interpretation>
                <emma:interpretation id="interp37" emma:lang="en-US" emma:confidence="0">
                  <emma:literal>law!</emma:literal>
                </emma:interpretation>
                <emma:interpretation id="interp38" emma:lang="en-US" emma:confidence="0">
                  <emma:literal>Law!!</emma:literal>
                </emma:interpretation>
                <emma:interpretation id="interp39" emma:lang="en-US" emma:confidence="0">
                  <emma:literal>Haw!</emma:literal>
                </emma:interpretation>
                <emma:interpretation id="interp40" emma:lang="en-US" emma:confidence="0">
                  <emma:literal>haw!</emma:literal>
                </emma:interpretation>
              </emma:one-of>
            </emma:emma>
          </inkml:annotationXML>
          <inkml:trace contextRef="#ctx0" brushRef="#br1" timeOffset="43193.3189">2313 2435 751,'0'-9'117,"0"9"-9,0 0-9,0 0-16,0 0-24,-4 0-2,1 0-22,0 0-26,-4 5-7,-14 43-8,-13 34 35,-19 41-2,-16 32-12,-6 12-2,2 4 11,1-5-7,10-15 8,16-21-17,14-19-3,16-21 2,8-19-13,8-10 10,0-8-8,0-9-1,0-8 4,0-8-4,0-7 10,0-6-5,0-9 0,0-5 4,0-1-9,0 0-5,6 0-7,5 0 8,6 0 9,10 0-4,14-1 8,17-9 0,18 2-2,13-3 3,18-2 10,22-3 3,16 2 4,14-4 12,-1 4-14,-16 1-9,-23 1-12,-31 7 8,-35 0-6,-29 3-3,-19 2 3,-5 0-10,0 0 16,0 0-7,-2 0-18,-7 0-22,6 0-64,0 0-71,3 0-168,-2 0-402</inkml:trace>
          <inkml:trace contextRef="#ctx0" brushRef="#br1" timeOffset="44037.4032">3858 3454 591,'0'-12'121,"0"-1"-63,0 0-6,-16-3 24,-1-6-22,-10 3-9,-13-1 0,-2 2-3,-15 4-8,-10 7-2,-11 7 0,-13 0-11,-8 30 2,3 26 1,5 11 13,13 11 4,23-1-10,22-4-8,27-1-21,6-2 1,27-3 0,40-9-5,18-23-6,13-23-25,1-12-7,-2-5 29,-9-31-14,-11-7-10,-16-4 16,-16-3-2,-13-2 17,-15 4 4,-10 2 2,-2 8 7,-5 11-7,2 9 10,0 7-3,1 8-11,-1 3 1,0 0-8,-1 0 0,-1 0 6,0 0-3,5 17 6,4 22 33,10 17 7,6 11-11,11 4-6,12-2 4,10 1-14,7-15-15,4-11 8,1-18-16,-7-21 4,-1-5-31,-16 0-2,-13 0-6,-18 0-10,-12 0-16,-3 0-44,0 0-86,6 0-157</inkml:trace>
          <inkml:trace contextRef="#ctx0" brushRef="#br1" timeOffset="45164.516">4485 3319 604,'0'0'62,"0"0"-6,0 0 33,0 0 12,0 0-36,0 0 8,0 0 0,0 0-8,0 0-12,0 0 4,-1 0-2,-1 0-21,0 0-6,-1 6-19,-16 33-2,-7 18 26,-6 23-20,-7 11 1,6-2-12,9-3-1,5 0 10,12-11-11,7-16 4,0-15-9,0-16-12,19-7 1,7-8-5,8-5 5,7-8 5,12 0-10,7-5 11,2-27 2,-9-6-13,-12 4 10,-12 6 7,-14 8 7,-3 6 0,-8 5 1,-1 5 5,6 4-5,1-1-1,9 1 1,8 0-7,14 1 8,12 36 12,5 12-9,11 7 8,3 3-15,3-9 3,4-9 1,-4-15-13,-5-20-1,-3-6-9,-7-11 4,-11-38-1,-9-23 9,-27-18 9,-13-24 2,0-24 2,-20-9 7,-13 8 1,6 23 13,6 34-20,9 36-12,5 27 6,7 16-19,0 3-35,0 0-32,0 0-65,0 5-101,0 24-119</inkml:trace>
          <inkml:trace contextRef="#ctx0" brushRef="#br1" timeOffset="45785.578">6335 2366 823,'10'-15'69,"7"-7"-25,5 5-17,-3 2 38,-5 9 12,-11 6-12,-3 0-30,0 0-35,0 44 8,-8 36 76,-21 43-12,-21 39-33,-13 19-3,-2 3-15,10-15-2,17-32-6,19-36-9,14-29-1,5-35-8,0-25-11,0-12-3,0 0-8,0 0-11,2 0-26,-2 0-55,0 0-102,0 8-135</inkml:trace>
          <inkml:trace contextRef="#ctx0" brushRef="#br1" timeOffset="46284.6261">6242 4265 698,'-1'-20'81,"-18"7"-1,5 6 4,4 7 30,3 0-65,7 0-23,0 0-8,0 29-16,0 8 9,10 6-18,21-6 2,15-15-12,6-16 18,-5-6 3,-9 0 2,-12-43 22,-21-5 14,-5-3 22,0 3-9,-27 11-28,-8 9-25,-2 10-4,-3 7-96,3 9-201,8-5-497</inkml:trace>
        </inkml:traceGroup>
      </inkml:traceGroup>
    </inkml:traceGroup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0:15.441"/>
    </inkml:context>
    <inkml:brush xml:id="br0">
      <inkml:brushProperty name="width" value="0.04667" units="cm"/>
      <inkml:brushProperty name="height" value="0.04667" units="cm"/>
      <inkml:brushProperty name="color" value="#808080"/>
      <inkml:brushProperty name="fitToCurve" value="1"/>
    </inkml:brush>
  </inkml:definitions>
  <inkml:trace contextRef="#ctx0" brushRef="#br0">2 137 591,'-4'-6'18,"4"0"-2,0 2-1,0 3 10,0-4-21,0 5 31,0 0 23,0 0-16,0 0-11,0 0 0,0 0 0,0 0 15,0 0-4,0 0-2,0 0-9,0 0-12,0 0-2,0 0-7,0 0-8,0 0 7,0 0-6,0 0 3,0 0 2,0 0-6,0 0 11,10-1-6,14-1 1,-3 0 3,3 1-9,-7-2 5,0 3 1,2-1-3,3 0 9,7 1-6,2-6 3,0 2-2,3-1-7,2-4 3,1 0-1,-4 5 0,-6-1 0,-8 4-5,-7 1 4,2-2-2,-2-1-4,3 2 11,2-6-8,2-1 7,-2 3 2,2-1-6,0 0 2,3 2-5,5-1 1,8-1 5,-6 3-7,2-2 4,-1 2-2,-6 0-7,0 3 12,-3 0-8,1 0 2,0 0 1,2 0-4,4 0 5,-3 0-3,3 0 2,-1 0 0,-3 0-1,-4 0-2,3 0 3,-3 8-4,8-3 7,2 4-4,8-4-2,-4-3 5,6 2-6,-3-2 6,-3-1-4,2 1 0,-5 0 2,2 3-4,-3 2 4,3 0-1,3-1-2,3 1 7,4-4-8,-4-1 4,-1 4 1,-4-1-7,2 2 7,2-2-2,3 2 0,2-2 3,-7 4-4,-4-1 2,-5-1-2,2-1-2,4-3 6,3 2-6,3-3 1,-3 4 6,4-1-5,-8 0 3,-6 1-2,-9-5-3,-7 3 6,2 1-6,2-5 4,3 6 1,9-5-4,4 3 6,10 2-5,6 2 1,-2 1 3,1-2-7,-6 0 6,-6 0-2,-6 0-3,-6 2 5,-1-4-4,1 1 4,4-2-1,3-1-8,4 2 13,2-3-8,1 2 2,-6-4 3,0 0-5,-4 5 6,3-4-3,1 1-5,7-2 5,13 0 0,13 0 0,12 0 3,-3 0-4,-6 0 3,-13 0-5,-13 0-1,-13 0 8,-6 0-9,-9 0 4,-6 0 1,1 0-3,5 0 4,4 0-2,11 0 0,6 0 0,11 0 0,-2-3 3,2 3-3,-4 0-2,-5 0 4,2 0-4,-12 0 3,-1 0 3,-5 0-7,6 0 6,7-2 0,10-3-5,2 1 3,3 2-6,2 2 11,3 0-8,1-1-2,-3-3 6,-8 1-4,-6 3 4,-8 0-3,5 0-3,10 0 6,0 0-4,3 0 2,-4 0 1,-5 0-5,-5 0 5,-2 0-1,-5 0 1,-7 0 5,-4 0-10,3 0 3,-3 0 3,6-2-4,3-2 3,2-1-1,9 5-2,-1-3 4,3 3-4,2-2 4,-2-1-3,-1 0-3,-2 1 9,-1 1-8,2-1 5,1 2 0,-2-2-8,1 1 9,-1-1-5,4 0 3,5 2 2,2 0-8,5 0 6,-2 0-4,4 0 1,-6 0 8,-1 0-9,-5 0 4,-4 0 1,-3 0-5,-1 0 6,-1 0-7,1 0 1,2 5 1,4 5 0,5-5 4,4-2 0,-1 5-6,2-3 10,-5 0-7,0 0 0,-1-1 1,1-4 0,0 0 4,-5 5-5,0-2 1,0 1 4,3 0-10,5-3 7,-1 1 1,0 0-6,-4-2 11,-6 0-10,-6 1 3,-3-1 4,-2 0-9,1 0 8,2 0-4,6 0 0,7 0 3,8 0-5,3 0 8,4 0-4,-8 0-4,-7 0 5,-8 0-1,-9 0-3,-1 0 4,-6 0-8,2 0 10,6 0-5,0 2 2,7 1 3,4-3-7,-4 1 4,1 1-2,-4-2 0,-9 2 5,-1-1-7,1-1 1,2 4 5,8-1-7,5 1 10,3-2-5,7 0-3,3-1 3,1 1-2,-1 1 2,-3-1-1,-4 1-5,-4 2 11,-3-2-8,-7 5 1,2-2 6,-6-4-12,4 0 14,5-2-12,-1 1 4,4 2 4,1 0-4,-3-3 3,6 0-1,0 2-2,0-2 2,0 3-2,-3 1-2,-3-4 8,-4 3-11,1 0 8,4-2-2,2 6-2,1-4 6,-2-3-6,1 3 3,-2-1 0,-1-2-3,1 3 5,-2 0-6,-1-3 3,4 0 2,1 0-3,3 0 2,-6 0 2,-1 0-5,1 0 4,-3 0-4,4 0 6,0 0-3,1 0-4,-5 0 9,1 0-7,-1 0-1,-3 0 4,2 0-4,-2 0 4,-2 0-4,7 0-1,4 0 10,6-3-9,4 0 3,-2 1 1,-5-1-6,-2 2 7,-3 1-5,1-2 1,4-1 4,0-1-6,0-2 8,-2 1-7,-1 0 1,-3 2 3,1-1-4,-3 4 7,-3-4-7,1 3-2,0-1 6,-1-1-1,6 3-4,-2 0 7,7 0-6,0 0 6,2-5-1,-1 0-7,-4 4 6,-1-1-3,-3 2-3,-1 0 6,1 0-7,3 0 6,4 0 1,2 0-3,5 0 4,3 0-8,5 0 10,-3 0-5,0 0-5,-2 0 9,0 0-2,-1 0-3,-1 0 6,-3 0-12,-1 2 11,-1 1-3,-10 0-4,-2 2 8,-1-4-11,2 3 8,6 1-2,3-1-4,4 1 10,2-3-4,2 1-2,-1-1 6,-1-1-10,1-1 10,-9 0-2,2 0-4,-4 0 5,-6 0-9,-1 0 5,-2 0 2,1 0-7,4 0 5,4 0 2,1 0-4,7 0 1,5 0-4,-1 0 4,-4 0 2,-3 0-4,-6 0 3,-3 0-2,2 0 3,1 0 1,3 0-6,-1 0 5,-2 0-4,3 0-1,2 0 7,4 0-10,-5 0 9,-5 0-2,-4 0-1,-3 0 5,-1 0-11,1 0 8,-2 0 1,2 0-5,0 0 4,6 0-2,-2 0-1,1 0 6,0 0-10,-3 0 9,4 0-4,0 0-6,-1 0 10,0 0-5,-4 0 1,-4 0 4,1 0-8,7 0 6,4 0-2,8 0-2,0 0 9,-4 0-10,1 0 8,-7 0-4,-5 0-1,-6 0 5,-3 0-6,-7 0-2,4 0 8,2 0-12,-1 0 12,4-1-3,8-3-4,4 1 9,-5 1-12,-2 1 11,-11 1-4,-1 0-6,2-2 7,3 2-4,2-3 1,0 3 2,1-1-4,4-4 5,0 5-4,-7 0-2,-1 0 9,-6 0-10,-3 0 5,-2-2 2,2 0-3,1 1 5,1 1-5,3-3 7,1 1 3,1-1-9,2 0 8,-3-1-2,-3 0-3,-1 4 3,-6 0-5,4 0 4,-3 0-2,1 0-2,5 0 5,2 0-8,5-2 3,2 1 2,3-3-7,0-1 6,-4 5-3,-1-4-2,-4 2 7,-2 2-9,1 0 5,-7 0 0,-2 0-5,1 0 10,-4 0-6,0 0 4,0 0 6,0 0-2,0 0 8,0-1-3,0 1-5,0 0 7,0 0-10,0 0-1,0 0 3,0 0-11,0 0 3,0 0-61,0 0-87,-23 0-162,-33 23-212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0:49.546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175 3 262,'0'0'19,"0"0"-38,0 0 8,0 0 49,0 0-11,7 0-3,0 0-3,-2-2 0,-3 1-11,-2 1-7,0 0 22,0 0-10,0 0 11,0 0 12,0 0 2,2 0 18,1 0-9,2-2-13,-1 2-4,-3-2-14,1 2 4,-2 0 1,0 0 1,0 0 1,0 0-15,0 0-2,0 0 0,0 0-3,0 0 6,0 0-4,0 0 8,0 0-3,0 5-4,0 19 10,0 6-4,0 11-8,0 5 2,0 5-4,0 5 6,0 1-4,0 3-2,0 8 7,-12 5-3,-5 4 2,-4 3 15,4-4-22,-3-2 16,4-4-1,4-6-8,6-8 0,6-8-10,0-4 4,0-1 2,0 0-7,0-1 7,0 3-6,0-2 10,0-1-4,0-1-5,0-2 5,0 3-6,0 4 4,0 9-2,-6 8-2,-2 1 8,1 5-5,-3-5-3,1-7 8,1-4-7,1-9 5,5-2 2,2-7-6,0-3 11,0-3-8,0-2-7,0-5 10,0 2-6,5 6 5,5 5 2,-6 10-8,-4 6 4,0 8-2,0 7-2,-14-4 9,-3-5-14,5-18 5,4-14 4,4-12-7,4-6 8,0-7-11,0 0 0,0 1 1,0-1-6,0 0 9,0 0-2,0 0-4,0 0 0,0 0-22,0 0-26,0 0-53,0 0-44,22-16 10,13-30-131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0:50.206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-14 247 287,'-3'-3'6,"3"0"13,0-3 0,0 4 43,0-1 23,0 3 16,0 0-34,0 0-20,0 0-5,0 0 5,0 0 0,0 0-15,0 0-11,0 0-23,19 0-5,32 0 77,30 0-27,25 0-9,15-16-23,19-8 5,9-6-2,10-4-1,-5 1 5,-10 4-11,-23 9-2,-27 3-1,-25 8-7,-28 5 5,-22 1-3,-12 3-14,-7-1 17,0 1 8,0-3-3,0 1-4,1 2-9,4-3 2,7 3 12,-1-2-5,-6 0 2,0 2-7,-5 0 3,0 0-29,2 0-76,-2 0-97,3 0-263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5.767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2516 169 793,'-12'-20'61,"-9"1"-4,2 0-4,-3 0 1,-2 3-8,2 2-3,3 2-17,2 1-5,1 5 4,-1-4-17,-10-1 4,-14 3-9,-14 4-6,-27 4 7,-36 4-10,-36 51 11,-39 35 5,-19 29-4,-11 26 28,-3 24-18,9 16 2,17 14 3,20 8 0,32-6 13,33-9-11,31-8-23,41-21 13,42-13-19,6-10 15,92-6 0,61-4 0,57-2 4,43-16-9,16-16 19,-10-22-11,-28-28-4,-31-22 0,-41-11 1,-39-13-8,-32 0 4,-39 0-9,-23 0 1,-10 0 7,-11 0-12,-3 0 10,-2-8-8,5-11-17,-3-5-33,7-7-56,4-8-86,12-6-196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0:51.088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84-5 438,'10'-4'7,"1"4"-3,-1 0 28,-5 0 16,-5 0 4,2 0 1,-2 0-16,0 0-1,0 0 2,0 0 2,0 0 7,0 21 10,0 19-15,0 15-12,0 11-7,0 12 15,0 7-18,-7 9-4,-14 3 7,-1 10 4,-2 5-9,2 2-4,5-3-10,12-7 1,5-5-9,0-5 6,0-5 2,3-6 4,6-3 2,-9-7-1,0-4 1,0 1-2,0-4 2,0-7-3,0-4-2,0-10-8,0-1 11,0-3-9,0 2 1,0-5 6,0 5-10,0-3 5,0 0 3,0 0-8,0-7 12,-4-1-10,4-3 4,0-4 2,0 5-7,0 0 10,0-1-9,0-4 0,0-4 9,0-10-17,0-6 10,0-3 1,0-2-1,0 0-4,0 0-42,0 0-68,5-21-136,6-35-344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0:52.554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262 843 762,'0'-7'32,"0"4"-4,0 3 2,0 0 7,0 0-7,0 0-14,0 0-4,0 0-2,0 7-1,0 41 49,0 19-7,0 17-22,-8 15-10,-18 5 8,-7 6-7,1 6-5,-4-1-8,3-3 7,8-3-7,3-11-3,11-10 1,4-7-8,7-12 14,0-6-10,0-11-3,0-13 6,0-1-5,-3-9 0,-4-6 4,2-5-9,2-7 12,-1-6-7,3-2 3,1-3 4,-2 0-4,2 0 3,0 0-5,0 0-4,0-1 5,-2-36-21,-1-24 2,3-14 12,0-14-2,0-8-3,0-1 13,0-4-3,13-3 4,10 1-10,-3-3 5,8-4 6,1-1-7,1-9 10,6-2-14,4 2 7,1 0-24,0 8 38,0 11-32,-2 14 26,-3 19-16,0 11 13,0 11-5,0-2 6,2 6-5,-1 1-2,-3 10 10,4 2-12,3 0 4,9-1 2,8-4-5,2 7 7,-4 7-6,-1 8-1,-7 13 6,-7 0-9,0 0 7,-9 3-4,-1 12-1,-7-3 8,-5 1-6,2 0 7,-1 4 0,2 9-5,7 9 3,-1 7-2,-1 10 5,-1 12 5,-9 3-16,-5 19 17,-5 8-1,-6 1 1,-1 8-3,0 0-5,0 0-1,0 7 5,0-4-5,0-7 6,0 3 2,0 0 4,0-3 1,0-7-11,2-8-1,3-10-3,0-10-1,-1 3 5,1-5-8,-2-7 5,1-1 1,-1-10-7,1-5 8,-3-5-5,-1 2-4,0-2 7,0-4-6,0 0 6,0-7-2,0-9-2,0-3 3,0-6-12,0-3-1,0-1-7,0-1-5,4 3-10,3-3-18,-1 2-29,5-2-51,2 0-76,1 0-84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0:53.107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-1 130 326,'0'-10'4,"0"-1"60,0 2 54,3 0-23,9 0-29,3-4-20,6 5 6,1-2-7,11 2-1,11 0 6,21 3-7,22 0 10,25 1-9,12-1-15,8 0-1,-9-1-3,-22 3-10,-20 3-2,-27 0-15,-19 0 4,-15 0-1,-10 0-5,-4 0 8,-5 0-4,-1 0 1,5 0 3,7 0-10,7 0 7,7 0-28,3-2-79,7 2-119,-2 0-290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1:07.971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209 339 288,'0'-14'106,"0"6"-67,0 3 2,0 4-15,0 1-9,0-2 0,0 0 3,0 0 10,0-1 8,0 3-7,0 0 9,0 0 4,0 0 9,0 0 7,0 0-15,0 0-3,0 0-11,0 0-6,0 0-2,0 0-14,0 0-3,0 0-3,0 0-11,0 0 10,0 0-2,0 0-1,0 0 14,0 0-9,0 0 15,0 18 3,0 6-12,0 7 7,-6-1-13,1 8 2,-5 2 5,0 6-12,-2 8 11,-2 5-9,2-2-1,4 1 6,4-4-8,2-4 7,2-5 2,0-5-6,0-2 12,-3-5 0,-6 1-11,-3 1 3,1 7 0,-3 4 1,-2 11-4,6 2 3,0-3 5,5 0-14,5-13 9,0-8-2,0-3-4,0-5 10,0-2-8,0-2-1,0 0 3,0 2-7,0 12 10,0 6-2,0 7-7,0 2 10,0-3-10,0-4 1,0-6 5,0 0-7,0-3 10,0-1-10,0 0 5,0 0 0,0 3-5,0 5 7,-5 2-1,-1-4-3,3-2 5,0-3-6,1-2 3,2-2 2,0-5-8,0-6 9,0-7-6,0 0 1,-2-1 6,1 3-10,-1 8 9,-2 3-5,3 4-3,-3-1 8,1-1-7,3-4 3,-2-3 5,2-1-10,0-10 10,0-2-7,0-7 1,0 0 5,0-2-8,0 0 10,0 0-1,0 0-7,0 0 11,0 0-10,0 0 3,0 0 5,0 0-13,0 0 0,0 0 0,0 0 3,0-22 6,0-8-5,5-7 4,7 2 1,-3 3-7,-1 1 9,-4 6-10,1-4 2,-2-3 8,-1-6-9,5-7 8,0-5-8,1-3 2,4-5 8,-1-2-9,-3-1 3,-1 3 2,0-1-4,0 2 3,-4 1-5,-3 0 0,0 2 6,0 12-10,0 3 20,0 3-10,0 3-5,0 1 11,3 1-14,3-5 6,-1-1 2,3-4-5,-4 1 11,4 0-7,-1 5-2,-4 3 5,1 1-5,-1 1 8,2-2-6,2 0-6,2-2 10,5-5-11,-1-6 6,4-4 0,0-7-4,1 3 8,-5 9-2,1 2-2,0 5 5,-4-1-9,5 0 4,-1-3-1,0 0-1,4-2 4,1-3-6,0-2 4,3 2 4,-3 5-8,-2-1 9,0 4-8,4 2-1,-6 0 6,2 7-6,-3 7 4,-2 1 2,0-3-4,-2 3 8,2 1-8,-1 2 2,1 1 1,3-1-9,2 2 6,7 0-2,5 5-1,5 3 6,6 0-9,2 3 11,1 3-7,-2 2 2,-10 0 4,-4 0-2,-8 0-4,-3 0 8,-3 0-11,1 0 8,6 9-4,-1 7 0,5 1 7,2 4-8,3-2 6,-2 0-1,-8-1-2,0 2 4,-5-2-8,-2 3 0,0 2 8,3 3-8,0 5 9,-1 2-2,2-1-5,-6 0 9,-2 0-11,-4 0-4,-3 1 6,-1 2-6,0 2 15,0 1-5,0 0 3,0-1 3,0 1-8,0 1 6,0-1-7,-3 2-2,-6-6 2,-4 1-15,-11 3 16,-7 10 7,-15 7 1,-4 0 0,4-1-7,3-4-4,4-4 6,3-1 2,0-1 9,2-7-14,1 3 0,1-5 10,-2 4-12,-6-1-1,1-3 9,-4 5-7,-3-7 13,2-1-10,6-9 2,9-9-3,10-5-10,4-7 6,-1-2 2,4 0 0,0 0 13,0 0-6,2 0 8,3 0-1,4 0-11,3 0 7,0 0-7,0 0 0,0 0 3,-2 0-5,2 0 2,0 0-2,-2 0-11,2 0 10,0 0 9,-1 0-1,1 0 1,0 0-8,0 0 7,0 0-5,0 0 0,0 0 7,0 0-13,0 0 6,0 0-5,0 0-7,0 0 7,0 0-7,0 0 2,5 0 12,10 0 3,9 7 0,7 11-5,-2 5 1,7 2 1,3 7-5,2 2 7,5 9-2,1 6-2,1 3 10,1 3-13,-3-3 3,1-3 10,0 2-2,3-3 11,0-4-9,-6-2-3,-4 0 7,-8-3-15,1-2 6,-4-2 0,-2-3-9,5 0 13,1-3-4,-1-4 0,-6-5 2,-4-8-10,-6-2 12,-9-7 0,-1-3-5,-4 0 9,-2 0-11,0 0 7,0 0 1,0 0-13,0 0 9,0 0-5,0 0-2,0 0 4,0 0-27,0 0-42,0 0-87,0 0-257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1:09.253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518 44 481,'0'-4'47,"0"1"5,0-5-3,0 0-8,0-1 28,0 0-4,0 3-34,0 6-11,0-1-14,0 1 12,0 0 20,0 0-17,0 0 4,0 0 3,0 0 5,0 0-2,-2 0-5,1 0 6,1 0-5,0 0-10,0 0-1,-4 0-13,-8 7 4,-13 35 6,-13 19 10,-8 19-10,-6 12-11,3 5 6,3-3 6,8-4-8,7-15 8,9-8-12,5-3 0,3 1 14,1-1-3,1 0-4,3-8-1,4-5-6,5-3 8,0 3-7,0 3 2,0-2 4,0 1-12,0-1 8,0 0-5,0 1 0,0 1 5,0 0-4,0-4 4,0-5-2,-2-4-1,-1 0 10,-1-1-11,4 3 4,0-3 0,0-1-2,0-4 0,0 0-1,0-2-2,0 2 4,0 7-4,-7 6 5,-3 3-1,-2-3-6,4-7 11,3-12-13,3-15 1,2-6 8,0-8-10,0 0 9,0 0 0,0 0-6,0 0 4,0 0-21,-4 0-4,1 0-16,1 0-29,1 0-39,-6 0-83,-7 0-82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1:10.365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541 24 579,'0'-2'61,"0"-3"-4,0-1-2,0 4 14,0-4-7,0 1-19,0 5-9,0 0-17,0 0-12,5 0-14,0 0 5,5 0 12,11 0 0,10 0 4,15 22 6,5 7-12,6 8 2,-8 1 3,-2 4-3,-6-1 14,-2 0-1,-1-5-11,-9-5 14,3 5-12,-3 2 9,-1 2-6,4 5-2,2-1 0,1 9-8,-1-1 5,0 3-2,-3 2-11,-6-3 11,-1-2-8,-5-5 2,-3 3 11,-4-4-17,-6 5 6,-4 0 2,-2 1-3,0 4 6,0 5-8,0 3 10,-5 5-4,-14 1-8,-5-3 6,0 2-4,-5-2 3,0-2 9,0-1-15,-5 5 11,-6 0 1,1 4-4,-5 0 2,1-7-2,0-4-3,4-5 2,1-7-6,1-4 1,-3 0 6,-1-6-5,0 0 1,0 2 7,2-7-8,3 0 7,0-2-5,3-5 3,-3 0-6,-6 1 1,-1 1 16,-3-1-12,-1-6 2,5-1-10,-8-5 9,-5 0 11,-1-4-19,6-6 5,13-7-5,14 0 4,10 0 17,6 0-6,3 0 5,3 0-1,1 0-7,0 0 3,0 0-9,0 0-2,0 0 7,0 0-13,0 0-8,-2 0-34,-1 0-61,-8 0-62,-6 0-181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1:11.961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368 5 342,'0'-3'43,"4"2"42,-1-1 16,-3 2-7,0-2-14,0 2-4,0 0-19,0 0-22,0 0-10,2 0-6,-1 0 3,1 0 2,2 0-11,-3 0 0,-1 0 5,0 0-2,0 0 8,0 0-10,0 0-11,0 0 3,0 0 0,0 0 10,0 0-3,0 8 3,0 27 13,0 13-16,0 16-1,-7 14 2,-6 10-8,-10 11 8,3 5-2,-9 2-4,0-5 5,8-5-6,-3-8 3,7-6 0,2-8-3,-1 7 4,1 1-6,0 3 6,-8 6-2,1-2-9,-2 2 12,-1-2-5,7-6 4,3-5 6,5-14-8,6-13-4,3-14 2,1-12-4,0-6 10,0-10-11,0-2 2,0-3 1,-2-4-8,2 0 15,0 0-9,0 0-2,0 0 7,0 0-11,0 0 5,0 0-18,0 0-28,0 0-26,0 0-55,0 0-137,0 3-266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1:12.598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173 146 552,'0'-3'47,"0"-3"4,-1 6-11,-17 0-13,-2 0 11,-2 0 9,6 0-7,6 4-12,5 4-18,5 2-9,0-7-1,0 2-12,0 3 23,17-2 17,3-1-10,1-2-3,-9-3-4,-9 0 14,-3 0-3,0-13-14,0-20 25,-29-4 4,-1 5 8,-5 2-9,6 12-19,12 6-12,5 5-55,7 6-123,5-9-160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1:13.742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619 2 423,'0'-9'32,"0"4"35,0-1 15,0 3 11,0-1-3,0 1-15,0 3-10,0 0-6,0 0-23,0 0-4,0 0-6,0 0 4,0 0 4,0 0-18,0 0-1,0 0-10,0 32 13,-17 19 8,-15 22-9,-8 9-3,-4 12 3,-6 8-15,4 2 9,7-2-2,8 3-1,4-3 8,6 5-9,1 3 7,2 1 0,5 0-15,1-4 10,-7-7-6,-5-4-2,-10 2 2,0-1 0,-1 0 9,6-12-7,10-13-5,7-16 8,9-15-8,3-7 1,0-10 3,0-10-4,0-2 5,0-5-4,0-2 2,0 1 2,0-6-9,0 4 10,0-1-6,0 0-3,0-1-3,2-2-11,3 0 6,2 0-11,5 0-33,5-5-46,5-13-118,-5 2-67,-13 7-332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1:14.417"/>
    </inkml:context>
    <inkml:brush xml:id="br0">
      <inkml:brushProperty name="width" value="0.46667" units="cm"/>
      <inkml:brushProperty name="height" value="0.46667" units="cm"/>
      <inkml:brushProperty name="color" value="#ED1C24"/>
      <inkml:brushProperty name="fitToCurve" value="1"/>
    </inkml:brush>
  </inkml:definitions>
  <inkml:trace contextRef="#ctx0" brushRef="#br0">181 15 716,'-12'-6'29,"-12"3"-7,-1 3 30,-1 0 3,11 0-14,10 0-9,5 0-37,0 0 0,0 9-15,10 7 12,16-4 13,1-3 1,-7-4 26,-11-3 15,-9-2-8,0 0 6,0 0 5,-19 0 12,-12-2-29,-8-14-19,1 3 5,11 7-19,15 2-19,12 3-72,0-5-190,48-3-587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6.473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1468 349 898,'-54'-21'23,"-11"-3"-5,-15 7-7,-11 4 26,-15 9 1,-8 4-21,-11 0-15,-2 44 17,2 12-22,4 19 41,6 14-13,6 15 15,15 7-2,22 9-1,24 4-9,34 4 4,14 2 4,19 0-9,53-8-14,27-17 1,29-12-5,30-20-5,16-25-2,13-30-17,3-18 16,-6 0-17,-16-42 4,-19-14 5,-24-4 2,-19-4 3,-17-5 12,-14-6-15,-12-9 8,-11-9-1,-13-11-10,-15-14 8,-15-10-10,-9-11 3,0-4 12,-30 4-5,-24 10 9,-23 9-8,-19 23-4,-20 14-16,-14 25 19,-4 30 2,-6 28-21,5 0-15,13 57-8,11 28-27,24 17-57,24 8-84,28 0-99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4:26.935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 contextRef="#ctx0" brushRef="#br0">-3 2 780,'0'-3'108,"0"3"-84,0 0 3,0 0 6,0 0 3,0 0 11,0 0-23,0 0-14,0-2-1,0 2-14,0 0 4,0 0-15,0 0-25,0 0-23,2 0-37,0 0-57,-1 0-80,-1 5-109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3:47.668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  <inkml:brush xml:id="br1">
      <inkml:brushProperty name="width" value="0.46667" units="cm"/>
      <inkml:brushProperty name="height" value="0.46667" units="cm"/>
      <inkml:brushProperty name="color" value="#3165BB"/>
      <inkml:brushProperty name="fitToCurve" value="1"/>
    </inkml:brush>
    <inkml:brush xml:id="br2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D18DAD22-0ABE-459D-BD7B-B1A0F063DAF5}" emma:medium="tactile" emma:mode="ink">
          <msink:context xmlns:msink="http://schemas.microsoft.com/ink/2010/main" type="writingRegion" rotatedBoundingBox="971,797 20772,1313 20399,15632 597,15116"/>
        </emma:interpretation>
      </emma:emma>
    </inkml:annotationXML>
    <inkml:traceGroup>
      <inkml:annotationXML>
        <emma:emma xmlns:emma="http://www.w3.org/2003/04/emma" version="1.0">
          <emma:interpretation id="{29B5B5DF-BD8C-43F0-8446-DFE63A79444D}" emma:medium="tactile" emma:mode="ink">
            <msink:context xmlns:msink="http://schemas.microsoft.com/ink/2010/main" type="paragraph" rotatedBoundingBox="971,797 16666,1206 16595,3923 900,35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09A9FF-4F2E-4652-B30B-43C183CCAE1F}" emma:medium="tactile" emma:mode="ink">
              <msink:context xmlns:msink="http://schemas.microsoft.com/ink/2010/main" type="line" rotatedBoundingBox="971,797 16666,1206 16595,3923 900,3514"/>
            </emma:interpretation>
          </emma:emma>
        </inkml:annotationXML>
        <inkml:traceGroup>
          <inkml:annotationXML>
            <emma:emma xmlns:emma="http://www.w3.org/2003/04/emma" version="1.0">
              <emma:interpretation id="{C0D44C93-BFBF-4C38-9DED-D8C0E0707B17}" emma:medium="tactile" emma:mode="ink">
                <msink:context xmlns:msink="http://schemas.microsoft.com/ink/2010/main" type="inkWord" rotatedBoundingBox="957,1307 4374,1396 4316,3603 900,3514"/>
              </emma:interpretation>
              <emma:one-of disjunction-type="recognition" id="oneOf0">
                <emma:interpretation id="interp0" emma:lang="en-US" emma:confidence="1">
                  <emma:literal>But</emma:literal>
                </emma:interpretation>
                <emma:interpretation id="interp1" emma:lang="en-US" emma:confidence="0">
                  <emma:literal>Bulr</emma:literal>
                </emma:interpretation>
                <emma:interpretation id="interp2" emma:lang="en-US" emma:confidence="0">
                  <emma:literal>Buf</emma:literal>
                </emma:interpretation>
                <emma:interpretation id="interp3" emma:lang="en-US" emma:confidence="0">
                  <emma:literal>Bot</emma:literal>
                </emma:interpretation>
                <emma:interpretation id="interp4" emma:lang="en-US" emma:confidence="0">
                  <emma:literal>Bohr</emma:literal>
                </emma:interpretation>
              </emma:one-of>
            </emma:emma>
          </inkml:annotationXML>
          <inkml:trace contextRef="#ctx0" brushRef="#br0">243 220 287,'0'-6'50,"0"3"-32,-5 1 32,5 2 6,0-3-1,0 0 11,0 3-9,0-3-6,0 3-16,0 0-12,0 0 9,0 0-1,0 0 2,0 0-6,0 0-5,0 0 2,0 0-13,0 0 0,0 0 5,0 0-12,0 0 7,0 0-7,0 0-1,-4 0-2,-8 27-2,-8 32 22,-11 21 2,0 16-20,5 6-1,6 2 2,6 10-2,4 0 8,1-4-15,6-5 16,1-6-12,2-7 6,0-9 10,0-8-15,0-10 2,0-12-1,0 5-6,0-2 12,-5-4-3,2-7-5,-2-7 5,3-10-5,0-8 3,0 0-1,2-12-1,-1-2 2,1-4-3,0-2 4,0 0 1,0 0-2,0 0 6,0 0-5,0 0 1,0 0 3,0 0-7,-2-16-7,-1-24-8,-2-15-5,-2-8 5,2-10 8,3 2 7,0-5-12,0-16 0,2-1 2,0-10 0,0-7 7,0 3 0,0 2-17,11-1 17,2 18 5,-2 8-1,-6 15 3,0 6-3,0 12 3,4 5-8,-1 1-7,1 6-5,3-4 11,1 6-5,-1 2 17,0 4-20,-1 6-1,4-1 1,2-4 21,2-1-13,3 5-6,0 1 39,4 5-15,10 0-4,12 0-1,12 7-7,6 4 4,-2 5 1,-11 0-16,-10 0 9,-9 12 5,-9 20-24,-2 8 17,-6 18 1,-9 3 6,-4 14 4,-4 6 5,0 4-9,-5 8 25,-26-1-32,-7 2 14,-3 0-13,0 2 13,3-5 1,1-11-4,6-13-4,7-16-6,5-14 8,11-13-1,1-13-7,5-6 6,2-5-4,0 0-6,0 0-9,0 0-17,19 0 36,22 0-26,10 0 71,13 0-71,-3 0 25,-1 0 6,-3 7 3,-8 13-19,-3 4 2,-6 2-9,-11 3-6,-4 3 11,-4 3-12,-6 5 8,-10 1 4,-3 1 5,-2-2 12,0-2-7,-3 1 11,-28 3 1,-12-5-3,-10-5 9,-14-1 9,-11-7-5,-16-5-1,-7-9-9,3-9 6,14-1 6,18 0-3,14 0-5,16-8-10,11-3-5,11 3 4,6 0-8,1 5-6,0-1-38,0-3-78,-2 0-93,4-1-188</inkml:trace>
          <inkml:trace contextRef="#ctx0" brushRef="#br0" timeOffset="591.0588">1338 1487 396,'-4'-2'60,"-6"2"-45,1 0 24,3 0 23,4 0-9,2 0 14,0 0-22,0 0-34,0 24 12,0 21 22,0 9-29,14 11-18,23 2 0,14-5 11,20-6-29,6-16 42,6-13 2,0-19-12,0-8-5,-4 0-5,-7-38-8,-7-21 6,-15-9-9,-18-8 4,-17-4 6,-15 3-21,0-1-1,0-1 18,-10 9 16,-7 9-29,10 10-70,7 10-128</inkml:trace>
          <inkml:trace contextRef="#ctx0" brushRef="#br0" timeOffset="1082.1077">2602 85 458,'0'17'15,"-5"17"31,-2 20 52,-9 28-18,3 31 3,1 29 24,2 30-52,3 16-7,2 1-24,5-5-19,0-19-2,0-15 2,0-11-7,0-10 13,0-13-10,0-16-4,0-21 11,1-23-10,3-15-14,-1-18-28,-1-12-18,-2-9-26,2-2-32,-1 0-6,3-20-111,-3-24-45</inkml:trace>
          <inkml:trace contextRef="#ctx0" brushRef="#br0" timeOffset="1266.1266">2525 1810 347,'0'-53'109,"0"-1"-29,2-7-29,32-9-18,17-14 29,21-6-13,17-2-19,14 9 13,9 16-15,-5 18-15,-10 18-10,-15 15-12,-17 10-44,-14 6-34,-18 0-121</inkml:trace>
        </inkml:traceGroup>
        <inkml:traceGroup>
          <inkml:annotationXML>
            <emma:emma xmlns:emma="http://www.w3.org/2003/04/emma" version="1.0">
              <emma:interpretation id="{A0A44DD0-C7F1-4A41-8CEB-92E54BEF50AA}" emma:medium="tactile" emma:mode="ink">
                <msink:context xmlns:msink="http://schemas.microsoft.com/ink/2010/main" type="inkWord" rotatedBoundingBox="5613,918 9661,1023 9593,3639 5545,3533"/>
              </emma:interpretation>
              <emma:one-of disjunction-type="recognition" id="oneOf1">
                <emma:interpretation id="interp5" emma:lang="en-US" emma:confidence="0.5">
                  <emma:literal>I've</emma:literal>
                </emma:interpretation>
                <emma:interpretation id="interp6" emma:lang="en-US" emma:confidence="0">
                  <emma:literal>Eve</emma:literal>
                </emma:interpretation>
                <emma:interpretation id="interp7" emma:lang="en-US" emma:confidence="0">
                  <emma:literal>Eire</emma:literal>
                </emma:interpretation>
                <emma:interpretation id="interp8" emma:lang="en-US" emma:confidence="0">
                  <emma:literal>rive</emma:literal>
                </emma:interpretation>
                <emma:interpretation id="interp9" emma:lang="en-US" emma:confidence="0">
                  <emma:literal>Eave</emma:literal>
                </emma:interpretation>
              </emma:one-of>
            </emma:emma>
          </inkml:annotationXML>
          <inkml:trace contextRef="#ctx0" brushRef="#br0" timeOffset="2332.2332">4691 563 680,'0'0'42,"0"0"7,0 0-25,0 0 16,20 0-39,28-2 62,27-22-13,26-4-13,22-2-23,18-3-4,9-5-12,6 1 8,-7 0-4,-19 5-3,-31 10-7,-31 6-17,-27 8 5,-23 6 16,-15 2 0,-3 0-9,0 0-14,0 0 5,0 0 13,0 0 15,0 0 14,-3 0-14,-1 0-8,-4 0 6,-4 0-5,-11 0-2,-7 0 0,-8 19 0,-3 15 7,-7 19 13,-8 25-6,-8 26 8,-9 28-2,-3 21-7,-2 10-1,4 9-5,4-7 1,3-10-3,7-6-4,6-17 4,11-10-28,10-15-3,11-27 4,9-24 4,6-27 16,5-18-2,2-8 3,0-3 9,0 0-15,0 0 22,0 0-3,10 0 50,11 0-10,15 0-23,15 0 3,23 0-11,13-11-15,10-5 7,8-5-10,-6-1 1,-8-4-9,-11 1-45,-13 3-49,-6 1-24,-13-3-60,-12-2-67</inkml:trace>
          <inkml:trace contextRef="#ctx0" brushRef="#br0" timeOffset="2708.2707">6448-341 594,'0'-5'58,"0"5"-19,0 0-32,0 0-6,-2 37 78,-24 34 7,-10 31-19,-7 15-42,-1 4-21,6-1-8,9-5-82,12-9-69,12-15-105</inkml:trace>
          <inkml:trace contextRef="#ctx0" brushRef="#br0" timeOffset="3238.3238">6841 881 585,'0'0'57,"0"0"-6,0 0-16,0 0-20,0 38 31,0 31 41,0 30-33,0 20-30,0 5-23,0-5 2,7-12-4,15-13-17,4-7 16,5-14 4,-1-15 5,-1-19-50,-6-18 58,-8-14 1,-1-7 19,3 0 17,14-42-26,8-25-23,5-22 31,4-16-11,4-18-15,2-19 1,6-7-35,2 4-16,-4 19-42,-8 28-38,-6 34-81,-5 30-48</inkml:trace>
          <inkml:trace contextRef="#ctx0" brushRef="#br0" timeOffset="3683.3683">7804 1554 797,'63'0'-1,"33"-11"4,19-13-5,10-7 6,-2-11-5,-12-10 3,-13-1 2,-35-4-20,-34 2-26,-29 4-26,-12 0 24,-67 13 77,-35 19 3,-25 19 6,-3 0 24,10 43 16,16 31-9,24 23-20,20 18-2,29 8-23,41-1-13,14-3 6,72-11-11,36-12-19,22-26 12,12-22-69,8-24-95,1-24-99,-11 0-373</inkml:trace>
          <inkml:trace contextRef="#ctx0" brushRef="#br0" timeOffset="6237.6237">5159 2208 201,'-3'0'9,"0"0"-8,3 0 3,0 0 38,0 0 3,0 0-26,0 0-7,0 0 7,0 0 20,0 0 13,0 0-6,0 0-3,0 0-12,0 0-11,0 0 3,0 0 6,0 0 0,0 0 6,0 0-7,0 0-9,0 0-7,0 0-10,-2 0 0,0 0 2,2 0-7,0 0 8,0 0-3,-2 0 6,1 0 9,1 0-5,-2 0-2,-1 0-5,-1 0-4,1 0 3,-2 0-4,-2 0 1,-2 0 1,-5 0-3,-1 0 4,0 0-1,-2 0-6,-1 0 11,1 0-9,-5 0 5,0 0-1,-2 0-2,3 0 4,3 0-5,4 0 0,4 0 4,-2 0-6,1 0 5,5 0-1,-1 0-2,0 0 8,-2 0 2,1 0 0,-2 0-5,-1 0-5,1 0 4,-5 0-3,1 0 2,-1 0 0,-3 0-3,0 0 5,-6 0-5,3 0-1,1 0 6,6 0 5,5 0 12,6 0-2,-1 0-4,4 0 7,0 0-5,0 0 3,0 0 1,0 0-8,0 0-3,0 0-8,0 0-2,0 0 1,0 0-19,0 0-18,0 0-37,0 0-71,0 4-94,0 8-180</inkml:trace>
        </inkml:traceGroup>
        <inkml:traceGroup>
          <inkml:annotationXML>
            <emma:emma xmlns:emma="http://www.w3.org/2003/04/emma" version="1.0">
              <emma:interpretation id="{12993D1D-578E-47AC-AEA9-9A1428797BEA}" emma:medium="tactile" emma:mode="ink">
                <msink:context xmlns:msink="http://schemas.microsoft.com/ink/2010/main" type="inkWord" rotatedBoundingBox="10950,1178 16662,1327 16602,3643 10890,3494"/>
              </emma:interpretation>
              <emma:one-of disjunction-type="recognition" id="oneOf2">
                <emma:interpretation id="interp10" emma:lang="en-US" emma:confidence="1">
                  <emma:literal>heard</emma:literal>
                </emma:interpretation>
                <emma:interpretation id="interp11" emma:lang="en-US" emma:confidence="0">
                  <emma:literal>Heard</emma:literal>
                </emma:interpretation>
                <emma:interpretation id="interp12" emma:lang="en-US" emma:confidence="0">
                  <emma:literal>herd</emma:literal>
                </emma:interpretation>
                <emma:interpretation id="interp13" emma:lang="en-US" emma:confidence="0">
                  <emma:literal>Beard</emma:literal>
                </emma:interpretation>
                <emma:interpretation id="interp14" emma:lang="en-US" emma:confidence="0">
                  <emma:literal>beard</emma:literal>
                </emma:interpretation>
              </emma:one-of>
            </emma:emma>
          </inkml:annotationXML>
          <inkml:trace contextRef="#ctx0" brushRef="#br0" timeOffset="8226.8225">10148 272 530,'5'-10'-2,"0"4"-1,2-5 16,-2 4 19,-3 1 44,-1 1-7,-1 5-16,2 0 1,-2 0-11,0 0-5,0 0-3,0 0-2,0 0 4,0 0-3,0 0-15,0 0-2,0 0-13,0 0 5,0 0 2,0 0-11,0 0 3,0 0-7,-2 0-7,-1 0-3,-2 16-10,-4 32 35,-3 30 11,-3 30-3,-7 13 2,1 10-18,-3 2 13,4-5-10,-1 1-3,4-3 6,5-10-4,4-6-4,4-8 3,4-6-6,0-3 6,0-5 0,0-10-3,0-12 1,0-13-3,0-21 2,0-10 4,0-12-8,0-9 8,0-1-2,0 0-2,0 0 3,0 0-5,0 0 4,0 0-5,0 0-4,0 0 4,0 0-7,0 0-1,0-24 7,9-22-22,8-16 20,2-6 9,5 3-18,1 6 1,8 3 13,10-3 18,6 1-13,9 0-6,4 4 5,1 6-5,2 5 1,-3 9 1,-13 13-10,-9 10 6,-9 11 0,-8 0-5,-4 0-3,-3 0-13,-1 21-1,1 11 3,-3 15 22,4 5 26,0 12-6,1 2-7,-3 1-4,2-5 4,0-5-5,0-3-3,5-10 0,-3-5-18,2-7-26,-2-8 12,-2-3-32,2-1-20,3-2-34,17-2-80,11-10-207</inkml:trace>
          <inkml:trace contextRef="#ctx0" brushRef="#br0" timeOffset="8823.8822">11395 1692 690,'0'0'-4,"0"0"-40,39 0 91,21-7-19,22-18-21,12-4-3,6 0-1,-8 0-4,-13-1-17,-16 1-11,-20 5 11,-19 2 21,-21 3 1,-3 8 8,0-6-17,-22 0 16,-7-2 34,-9-2-17,-13 7-12,-11 5 6,-4 9-14,-1 0 11,9 0 13,-1 20-19,6 23 5,4 10-6,1 15 1,12 7 5,7 9-5,14 2 1,15 2-11,0-5-10,3-2-4,36-17 14,9-9-32,14-12 17,8-15-30,15-10-39,10-16-75,7-2-177</inkml:trace>
          <inkml:trace contextRef="#ctx0" brushRef="#br0" timeOffset="9353.9349">13109 1498 611,'-92'-11'28,"-16"11"24,-3 0 40,5 8 8,12 33-26,17 9-9,17 3-27,22 8-18,18-5-23,20 2-17,5-4-18,58-10-30,33-13 53,18-26-64,3-5-27,-18-13 11,-31-29 20,-35 1 26,-31 5 36,-2 8 39,-6 8 35,-17 9 6,9 11 22,2 0-30,-2 11-29,6 35-10,8 17-21,0 8-16,44 3-7,38-8-12,23-13-73,18-21-129</inkml:trace>
          <inkml:trace contextRef="#ctx0" brushRef="#br0" timeOffset="9829.9827">13985 1763 343,'-24'48'72,"-7"15"-26,-5 2 0,0-1-13,6-13 23,6-14 4,7-11-16,5-15-12,8-6-3,2-5 9,-3 0 31,4-31-12,-1-36-69,2-29 21,0-12 10,0-6 58,10 2-28,16 12-13,8 9-5,10 10-26,15 14-2,14 14 12,13 22-51,3 16-58,-2 15-80,2 5-78,-12 36-254</inkml:trace>
          <inkml:trace contextRef="#ctx0" brushRef="#br0" timeOffset="10367.0365">14991 1762 635,'-46'-5'-3,"-11"5"-12,-6 0 23,3 19 36,10 13 11,16 3-24,12-1-14,19-5-10,3-7-14,0-7-18,17-9 40,31-6 50,22-8-40,20-56-49,10-33-21,-5-33-55,-9-46 0,-19-46-126,-14-44 108,-26-21 122,-27 24 51,0 54 152,-46 71 9,-5 68-60,-1 53-84,1 17-18,-19 76 1,-9 65-2,9 51-2,34 43-8,36 11-6,46-1-16,48-23-28,14-35-1,3-30 17,-10-31-36,-2-28-15,-13-28-124,6-29-66,1-32-122</inkml:trace>
        </inkml:traceGroup>
      </inkml:traceGroup>
    </inkml:traceGroup>
    <inkml:traceGroup>
      <inkml:annotationXML>
        <emma:emma xmlns:emma="http://www.w3.org/2003/04/emma" version="1.0">
          <emma:interpretation id="{79F82D2E-4E38-44DD-B290-FBE505E705D3}" emma:medium="tactile" emma:mode="ink">
            <msink:context xmlns:msink="http://schemas.microsoft.com/ink/2010/main" type="paragraph" rotatedBoundingBox="1666,4447 10923,4741 10844,7231 1587,69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9090D5-A619-4EB8-8609-4129EB483DDF}" emma:medium="tactile" emma:mode="ink">
              <msink:context xmlns:msink="http://schemas.microsoft.com/ink/2010/main" type="line" rotatedBoundingBox="1666,4447 10923,4741 10844,7231 1587,6936"/>
            </emma:interpretation>
          </emma:emma>
        </inkml:annotationXML>
        <inkml:traceGroup>
          <inkml:annotationXML>
            <emma:emma xmlns:emma="http://www.w3.org/2003/04/emma" version="1.0">
              <emma:interpretation id="{B57392F0-F130-4688-9911-C023E1EEEF8A}" emma:medium="tactile" emma:mode="ink">
                <msink:context xmlns:msink="http://schemas.microsoft.com/ink/2010/main" type="inkWord" rotatedBoundingBox="1666,4447 10923,4741 10844,7231 1587,6936"/>
              </emma:interpretation>
              <emma:one-of disjunction-type="recognition" id="oneOf3">
                <emma:interpretation id="interp15" emma:lang="en-US" emma:confidence="0">
                  <emma:literal>clouds</emma:literal>
                </emma:interpretation>
                <emma:interpretation id="interp16" emma:lang="en-US" emma:confidence="0">
                  <emma:literal>Clouds</emma:literal>
                </emma:interpretation>
                <emma:interpretation id="interp17" emma:lang="en-US" emma:confidence="0">
                  <emma:literal>cloud</emma:literal>
                </emma:interpretation>
                <emma:interpretation id="interp18" emma:lang="en-US" emma:confidence="0">
                  <emma:literal>Cloud</emma:literal>
                </emma:interpretation>
                <emma:interpretation id="interp19" emma:lang="en-US" emma:confidence="0">
                  <emma:literal>clouts</emma:literal>
                </emma:interpretation>
              </emma:one-of>
            </emma:emma>
          </inkml:annotationXML>
          <inkml:trace contextRef="#ctx0" brushRef="#br1" timeOffset="13919.3917">2265 3938 423,'0'-12'-4,"2"2"-34,-1-1 73,3 6 39,-4-1 14,0 2-13,1 3-15,-1 1-18,2-2 8,-2 0-8,0 1-2,0-2-9,0 1-20,0-1-4,-7 0-16,-5-5 7,-1-2 8,-6-3-11,-2-1 14,-11-4 8,-11 2-7,-12 2-2,-11 3-7,-20 11-2,-12 0 6,-4 0-5,-8 29 3,-1 12 7,5 10-7,2 10 7,6 9-1,9 10 12,5 9-5,7 5-3,7 9 1,5 13 2,11 5-1,11 9-1,19-1 0,19-6-9,5-9 8,22-10-12,41-8 11,26-8-9,29-13-6,24-11-3,26-18 32,17-20-26,6-20 10,-9-6 6,-22 0 1,-26 0-22,-26 0 23,-21 0-22,-19 0 4,-16 0 8,-22 0-7,-16 0-1,-14 0-10,0 0-11,0 0-5,0 0-25,0-6-52,-17-15-105,-5-14-204</inkml:trace>
          <inkml:trace contextRef="#ctx0" brushRef="#br1" timeOffset="14495.4494">3495 3236 654,'0'-8'44,"0"5"-13,0 3-13,0 0 8,0 0-7,0 0 9,0 39 26,0 37 10,0 44 0,-9 34-16,-23 31 0,-13 27-14,-6 15 11,3 1-19,2-14-8,8-23-2,14-22-6,9-28 3,11-29-4,4-20-13,0-18 1,21-20 22,0-7-38,-4-14 28,-12-10-20,-2-3-15,2 0-15,-3-3-58,5-6-67,0-4-120</inkml:trace>
          <inkml:trace contextRef="#ctx0" brushRef="#br1" timeOffset="15124.5123">4513 4917 445,'0'-16'-91,"-16"13"87,-13 1 75,0 2 16,-10 0 14,-7 0-1,-6 24-31,-6 19-19,2 9-10,3 12-1,6 3 9,13 3-9,15 0-10,16 4-1,3-1-8,24 4-14,38-10-18,20-4 27,10-14-20,6-15 15,-4-13-36,-9-14 37,-10-7-3,-4 0-35,-8 0 12,-2-23 49,-1-11-25,-1-10-10,-6-2-4,-11-11 0,-11-5-14,-5-9 8,-14-7-8,-12 0-7,0-6 36,-7-2-27,-31-7 23,-8-1 2,-5 11-3,-4 16 2,-3 19-4,0 21-4,-6 18-6,-2 9-2,-8 5-20,6 45-33,4 17-61,8 15-76,18-6-364</inkml:trace>
          <inkml:trace contextRef="#ctx0" brushRef="#br1" timeOffset="15653.5648">5690 4773 687,'-9'22'5,"-1"15"15,0 16 37,3 17 19,7 12-30,0 1 10,31 0-9,27 0-25,15-12-5,15-14-17,6-18-3,5-25 17,-3-14 9,-1 0-28,-6-46 44,-12-15-29,-10-15-12,-21-14-1,-18-6-15,-21 7-7,-7 6 30,0 28-3,0 18-15,-2 16-58,-5 13-65,0 2-83,2 4-319</inkml:trace>
          <inkml:trace contextRef="#ctx0" brushRef="#br1" timeOffset="16352.635">7472 5090 507,'-7'0'11,"-6"0"27,-3 0 37,-6 0-1,-4 6-11,1 25-12,-3 13-9,4 12-11,7 14-1,12 6 9,5 0-17,0-2-1,33-10-7,11-15-29,8-15 21,7-20-12,8-14 9,7 0 45,10-44-66,-1-33 11,-7-22-11,-11-26-1,-19-36-11,-14-30 1,-9-29 5,-5-12 14,-2 14 27,-4 31 28,-4 31-24,-3 37 3,-5 28-1,0 22 2,0 23-2,0 17-15,0 13 14,0 13-5,0 3-21,-15 0 0,-19 9-3,-14 43 2,-12 31 2,-3 25 10,11 20 9,22 15-9,18 9-6,12 1 5,18-1-5,34-8-10,9-8 15,8-18-27,9-18-67,1-24-20,3-21-70,4-19-109</inkml:trace>
          <inkml:trace contextRef="#ctx0" brushRef="#br1" timeOffset="17019.7018">9963 4513 603,'-34'-36'21,"-12"-4"-12,-16-3 22,-13-5 7,-6 8 19,-1 8 37,5 12-52,5 16-17,2 4 10,9 0 1,9 0 0,8 24-4,6 5-1,9 7-6,10 8-22,13 10-2,6 4-2,0 12-12,15 4 16,28-4-18,8 5-5,14-8 30,3-4-19,8-1-39,-3-6 19,-11 2 2,-7-2 20,-13 4-15,-7 1 10,-13 3 16,-12 5 1,-10-4 5,0-1-8,-5-11 14,-34-6 9,-18-8 3,-16-11 21,-18-8-12,-5-12-6,5-8 4,16 0-23,15 0-7,18 0-34,9-16-58,11-20-115,13-14-272</inkml:trace>
        </inkml:traceGroup>
      </inkml:traceGroup>
    </inkml:traceGroup>
    <inkml:traceGroup>
      <inkml:annotationXML>
        <emma:emma xmlns:emma="http://www.w3.org/2003/04/emma" version="1.0">
          <emma:interpretation id="{CB389D6F-CA52-4BF1-B237-4FB56961AA46}" emma:medium="tactile" emma:mode="ink">
            <msink:context xmlns:msink="http://schemas.microsoft.com/ink/2010/main" type="paragraph" rotatedBoundingBox="1362,7871 17501,7736 17520,10017 1381,101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A9E4BB-C052-49FF-94A6-2941C390354E}" emma:medium="tactile" emma:mode="ink">
              <msink:context xmlns:msink="http://schemas.microsoft.com/ink/2010/main" type="line" rotatedBoundingBox="1362,7871 17501,7736 17520,10017 1381,10152"/>
            </emma:interpretation>
          </emma:emma>
        </inkml:annotationXML>
        <inkml:traceGroup>
          <inkml:annotationXML>
            <emma:emma xmlns:emma="http://www.w3.org/2003/04/emma" version="1.0">
              <emma:interpretation id="{CF591AC5-8445-408F-8B16-F65DDC38C950}" emma:medium="tactile" emma:mode="ink">
                <msink:context xmlns:msink="http://schemas.microsoft.com/ink/2010/main" type="inkWord" rotatedBoundingBox="1368,8611 5207,8579 5216,9645 1377,9677"/>
              </emma:interpretation>
              <emma:one-of disjunction-type="recognition" id="oneOf4">
                <emma:interpretation id="interp20" emma:lang="en-US" emma:confidence="1">
                  <emma:literal>are</emma:literal>
                </emma:interpretation>
                <emma:interpretation id="interp21" emma:lang="en-US" emma:confidence="0">
                  <emma:literal>arc</emma:literal>
                </emma:interpretation>
                <emma:interpretation id="interp22" emma:lang="en-US" emma:confidence="0">
                  <emma:literal>ane</emma:literal>
                </emma:interpretation>
                <emma:interpretation id="interp23" emma:lang="en-US" emma:confidence="0">
                  <emma:literal>ate</emma:literal>
                </emma:interpretation>
                <emma:interpretation id="interp24" emma:lang="en-US" emma:confidence="0">
                  <emma:literal>ore</emma:literal>
                </emma:interpretation>
              </emma:one-of>
            </emma:emma>
          </inkml:annotationXML>
          <inkml:trace contextRef="#ctx0" brushRef="#br0" timeOffset="136199.6186">1415 7722 414,'1'-6'2,"1"1"-2,0 3 9,-1-1 14,1 1 14,-2-4-7,0 6 1,0-3 23,0 1 1,0 2-2,0-1-15,0 1-16,0-2-7,-12-1-8,-5-2-8,-7 2 19,-5-2-3,-9 2-11,-4 0-5,-11 3 9,-6 0 15,-4 0-19,-9 13 9,2 4 4,2 5-12,-2 4 2,-1 9 20,0 7-19,6 8 7,8 3-11,11 4 3,17 0-13,12 5 0,17-5 1,0 1-11,24-9 1,32-9 7,18-13 16,10-11 3,6-16-14,3 0-1,-3-1-7,-2-31-8,-12-10-9,-5-7 4,-13-7-4,-12-5-6,-15 5 22,-14 8 8,-14 12 14,-3 4-10,0 8 13,0 3 5,0 3 3,0 4-19,-1 6 5,1 0 1,0 2-19,0 3-16,0 3 17,0-2 14,0 2-4,0 0 6,0 0-11,0 0 0,0 11 19,0 18 16,0 4 14,0 6-19,1 6 4,27 1-19,16 2-18,16-7 24,12-6-9,12-8-5,0-9 12,-7-7-24,-18-3 7,-14 0-36,-13 0-25,-13 3-2,-9 2-46,-4 4-108</inkml:trace>
          <inkml:trace contextRef="#ctx0" brushRef="#br0" timeOffset="136759.6743">2220 7980 480,'0'0'38,"0"0"-29,2 0 27,3 12 22,-3 11 1,0 9-8,-2 5-12,0 10-23,0-1 6,0-1-18,-4-6-8,-9-7 17,6-8-13,0-8 8,5-10-4,0-2 0,2-4 16,0 0 13,0 0 3,0 0 2,0-29-30,0-22-4,0-17 17,12-16-37,12-10 30,5-11 0,12-5-15,4 1 16,11 6 6,1 18-8,3 15-6,-4 11 5,2 20-10,-1 11-4,-6 8 2,-3 13-5,-3 7-61,-3 0-45,1 0-58,5 36-72</inkml:trace>
          <inkml:trace contextRef="#ctx0" brushRef="#br0" timeOffset="137435.7422">3093 7982 585,'0'0'82,"0"0"-73,0 0-12,3 0 67,31 1-13,19 1 3,16-2-22,11 0-28,1 0 6,-1-9-6,-6-17-5,-8-6-9,-6-6-2,-12-8 1,-10-1 6,-13 3 3,-9-1 2,-14 12-5,-2 1 19,0 5-12,0 11 5,-12 0-8,-11 9-7,-11 7 42,-15 0-7,-20 5-14,-15 45 11,-10 18-6,4 15-3,11 6 8,21-4 1,32-1 10,26-10-14,0-7-8,51-8 1,33-11 17,21-13-23,23-16 0,9-14-6,-4-5 14,-10 0-23,-20-5 1,-23-16-22,-20-1-74,-15 1 10,-18 10-52,-17-2-136</inkml:trace>
        </inkml:traceGroup>
        <inkml:traceGroup>
          <inkml:annotationXML>
            <emma:emma xmlns:emma="http://www.w3.org/2003/04/emma" version="1.0">
              <emma:interpretation id="{BCCE0F47-EC07-4C27-BC58-2F928DF9BB91}" emma:medium="tactile" emma:mode="ink">
                <msink:context xmlns:msink="http://schemas.microsoft.com/ink/2010/main" type="inkWord" rotatedBoundingBox="12522,7777 17500,7736 17520,10017 12541,10059"/>
              </emma:interpretation>
              <emma:one-of disjunction-type="recognition" id="oneOf5">
                <emma:interpretation id="interp25" emma:lang="en-US" emma:confidence="0.5">
                  <emma:literal>wonderful!</emma:literal>
                </emma:interpretation>
                <emma:interpretation id="interp26" emma:lang="en-US" emma:confidence="0">
                  <emma:literal>Wonderful!</emma:literal>
                </emma:interpretation>
                <emma:interpretation id="interp27" emma:lang="en-US" emma:confidence="0">
                  <emma:literal>wonderful!!</emma:literal>
                </emma:interpretation>
                <emma:interpretation id="interp28" emma:lang="en-US" emma:confidence="0">
                  <emma:literal>wonderer!!</emma:literal>
                </emma:interpretation>
                <emma:interpretation id="interp29" emma:lang="en-US" emma:confidence="0">
                  <emma:literal>Wonderful!!</emma:literal>
                </emma:interpretation>
              </emma:one-of>
            </emma:emma>
          </inkml:annotationXML>
          <inkml:trace contextRef="#ctx0" brushRef="#br0" timeOffset="119000.8989">11652 8142 580,'53'-21'-1,"24"-10"-14,17-5 3,8-6-31,-4-4 24,-14 1 12,-26 1-6,-22 1 1,-33 6 6,-3 2 32,-27 6 45,-35 3-14,-18 9 31,-11 4-7,-1 13-9,6 0-4,16 0-10,17 23-4,10 15-6,14 8-16,14 9 1,15 5-15,0 9-7,39 3-16,30-2-5,11-10-55,4-10-66,1-18-59,-6-16-103</inkml:trace>
          <inkml:trace contextRef="#ctx0" brushRef="#br0" timeOffset="119322.9311">12560 8122 451,'24'-1'27,"2"1"-16,-9 0 36,-5 0-12,-7 16 58,-5 5-19,0 6-32,0-5-11,0 0-15,0-10-2,0-8 4,-7-4 2,-10 0 2,-4-7-20,-1-38-13,10-19 0,12-14 21,0-16 2,26-8-1,18 9-11,8 13 14,6 27-21,12 25-8,7 21-23,8 7-67,-1 0-89,-14 35-363</inkml:trace>
          <inkml:trace contextRef="#ctx0" brushRef="#br0" timeOffset="120412.0399">14331 6592 424,'-30'-27'39,"-4"2"-5,-5 9 10,-2 9 35,0 4-18,3 3-11,2 0-13,0 0 1,2 22 1,-5 24 0,-4 15 13,2 27-1,-2 27 0,4 25-11,-1 29-17,3 17-15,6 10-15,9-11 11,6-14-4,6-22-12,7-30-2,1-26 2,2-25 1,0-24 10,0-19-7,0-11 7,0-11-4,0-3 3,0 0 14,0 0-9,0 0-10,-5-7-16,-2-18-3,2-12 15,1-6-7,4-8 7,0-8 9,0-3-17,0 0 18,16 8 7,8 6 7,8 11-6,9 7-1,14-1 1,5 6-9,0 9 3,-2 6 8,-10 7-8,-9 3 4,-6 0-3,-2 0-8,-1 0 5,-2 0-10,-1 0 0,-8 0 13,-4 0-7,-4 0 4,-6 0 2,5 0 2,-3 0 11,0 0 0,-4 0-5,-3 0-2,0 3 9,0 16-6,0 17 16,0 12-2,5 20-14,5 4-8,6 5 3,11-9 0,11-15-6,12-15-9,6-22-19,16-16 24,6 0-21,-1-43 23,-3-18 0,-14-12 2,-21-4 6,-15 8-4,-15 12 1,-9 16 4,0 18-3,0 12-50,0 8-58,-16 3-77,-9 0-355</inkml:trace>
          <inkml:trace contextRef="#ctx0" brushRef="#br0" timeOffset="120996.0984">15694 6458 564,'5'-7'34,"-1"7"15,-4 0 39,0 0-10,0 15-41,0 47 83,-6 48-2,-30 53-29,-11 32-21,-12 27-30,0-4 5,9-20-13,12-18-8,18-32-13,11-29-9,9-23 5,0-21-11,0-20-1,0-19-20,0-12-17,0-7 3,0-10-25,0 2-30,0-1-93,4-6-75,11-2-189</inkml:trace>
          <inkml:trace contextRef="#ctx0" brushRef="#br0" timeOffset="121809.1797">16212 8483 644,'0'0'37,"0"5"51,0 8-55,-8 11 38,-2 9-7,8 4-24,2 4-26,0-9-21,17-5-1,19-12 7,5-15 19,-3 0 3,-11-6 11,-22-30 24,-5-2-13,-12-7-21,-31 7-10,-5 6-3,-5 15-41,-3 17-177,5 0-326</inkml:trace>
          <inkml:trace contextRef="#ctx0" brushRef="#br0" timeOffset="121411.1399">16575 6426 823,'0'0'13,"0"48"16,-24 41 97,-24 48 7,-10 31-48,0 14-17,3-5-38,16-17-8,10-18-16,12-26-8,11-23-6,5-26-50,1-24-53,0-13-115,0-12-155</inkml:trace>
          <inkml:trace contextRef="#ctx0" brushRef="#br0" timeOffset="116721.671">6323 7256 436,'1'-6'51,"3"2"-47,-4 3 17,2-1 19,-1 2 12,-1-2-12,0 1-9,0 1-2,0 0 9,0 0 12,0 0-4,0 0-7,0 0-10,0 0-2,0 0 1,-3 0-10,-2 0-2,0 0-19,-1 0-8,1 0 2,0 0 3,-9 0 19,-15 21 31,-13 16-22,-17 13-2,-7 16-7,2 7 7,11 4-9,11 2-5,13 0 7,15 1-13,12 0 5,2-2-2,5-3-16,33-10 8,12-7 12,4-14-7,4-2 2,2-11 1,-3-7-2,-6-7-2,-6-11-14,-6-6-6,-5 0 14,-7 0-17,3-15 13,0-17 1,-1-4-4,-3-2 6,-2-2 4,-5 6 0,-4 1-4,1 4-2,-3 2 4,3-3 9,-1-1-1,-1 4 0,-4 7 0,-6 8 4,-3 8-14,-1 4 7,0 0 1,0 0-25,0 0 3,0 14 48,2 16 2,15 10-10,2 2-12,7 2 4,-1-6-4,9-4-5,7-5 8,6-10-8,9-6-9,6-12 11,-2-1-2,1 0 8,-10 0-22,-9-6-1,-15-9-4,-7-3 7,-8-7 18,-3-13 2,-9-13-3,0-10 9,0-9 1,-7-5 2,-17-3-8,4-1 5,4-1-6,6-4-17,8 1-1,2 7 5,0 15-7,0 23 13,0 25-23,0 13-41,-3 0-32,-6 6-83,2 42-20,1 21-189</inkml:trace>
          <inkml:trace contextRef="#ctx0" brushRef="#br0" timeOffset="117312.7301">8062 7848 482,'14'-16'-6,"-5"5"-9,-1 3 22,-8 3 30,0 5 56,0 0-50,0 0-30,-3 0 27,-16 0 6,-3 21-10,-11 12-15,1 12 6,8 5 6,8-1-19,16-1-12,0-2-6,12-6-5,33-8 3,10-11-33,4-10 13,0-11 37,-3 0-35,-11 0 28,-13-19-28,-8-7-1,-14-1 48,-6-6-21,-4-6 2,0-7-4,-2-5 4,-24-5 12,-6 0 4,-2 2-3,-4 6-7,2 8 18,5 12-7,2 12-14,12 11-2,0 5-2,5 0-25,-3 0-12,-8 28-5,3 7-17,-1 4-55,9 2-54,7-9-92</inkml:trace>
          <inkml:trace contextRef="#ctx0" brushRef="#br0" timeOffset="117902.7891">9008 7834 538,'0'0'44,"0"0"-28,-3 0 12,-4 0 31,-5 3-12,-5 24-3,-3 8-11,-3 7-17,-2 0 3,-1 5-2,4-9-2,3-1 3,7-15-16,7-7 2,5-10-4,0-5-11,0 0-18,0 0 6,3 0 13,25-25 22,4-13-16,13-10 30,6-5-12,5 0-7,6 1 18,8 6-7,7 6-3,-2 7 14,-3 12-17,-10 6-7,-13 14-9,-11 1 5,-12 0-7,-11 6 15,-6 28 41,-4 7-17,-3 9-16,-2 6-1,1-3-14,4 0-6,7-3-27,5-4-70,11-4-73,1-12-111</inkml:trace>
          <inkml:trace contextRef="#ctx0" brushRef="#br0" timeOffset="118516.8505">10485 8116 554,'-5'-5'-15,"-23"2"8,-8 0 71,-3 3 4,-7 0-7,-2 8 4,2 24-36,3 8-8,11-2 1,13 0 5,12 0 4,7-10-16,0 0-3,10-3 1,31-11-24,11-10 15,14-4-14,6-12 14,3-46-24,1-15-27,-11-19 28,-6-17-1,-12-20-2,-11-20 3,-12-21 9,-12-14-4,-9 7 25,-3 20 24,0 45 20,0 37-6,0 36-38,0 24 0,-2 12-7,-1 3 9,1 0-18,-6 6-20,-11 45 31,-7 20 16,-8 23-6,1 10 2,9 4 9,4 3-8,11-3-9,9-3-7,0-5-7,24-5-30,29-9-48,12-6-44,9-10-97,-1-14-196</inkml:trace>
        </inkml:traceGroup>
      </inkml:traceGroup>
    </inkml:traceGroup>
    <inkml:traceGroup>
      <inkml:annotationXML>
        <emma:emma xmlns:emma="http://www.w3.org/2003/04/emma" version="1.0">
          <emma:interpretation id="{30BC99A2-A8D3-439C-AEB0-395A700BFC7C}" emma:medium="tactile" emma:mode="ink">
            <msink:context xmlns:msink="http://schemas.microsoft.com/ink/2010/main" type="paragraph" rotatedBoundingBox="1210,11100 20582,12997 20259,16300 886,144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73225B-642F-4B76-9A87-8998007FA57C}" emma:medium="tactile" emma:mode="ink">
              <msink:context xmlns:msink="http://schemas.microsoft.com/ink/2010/main" type="inkBullet" rotatedBoundingBox="992,13326 2321,13456 2309,13581 980,13451"/>
            </emma:interpretation>
            <emma:one-of disjunction-type="recognition" id="oneOf6">
              <emma:interpretation id="interp30" emma:lang="en-US" emma:confidence="0">
                <emma:literal>---</emma:literal>
              </emma:interpretation>
              <emma:interpretation id="interp31" emma:lang="en-US" emma:confidence="0">
                <emma:literal>F.</emma:literal>
              </emma:interpretation>
              <emma:interpretation id="interp32" emma:lang="en-US" emma:confidence="0">
                <emma:literal>on.</emma:literal>
              </emma:interpretation>
              <emma:interpretation id="interp33" emma:lang="en-US" emma:confidence="0">
                <emma:literal>or.</emma:literal>
              </emma:interpretation>
              <emma:interpretation id="interp34" emma:lang="en-US" emma:confidence="0">
                <emma:literal>i.</emma:literal>
              </emma:interpretation>
            </emma:one-of>
          </emma:emma>
        </inkml:annotationXML>
        <inkml:trace contextRef="#ctx0" brushRef="#br2" timeOffset="38907.8902">55 12141 619,'0'-2'62,"0"2"-10,0 0 6,0-1 1,0-4-5,0 4-4,0 1-8,0 0-14,0 0 3,0 0-14,0 0-8,0 0 1,0 0-9,0 0 0,0 0-13,0 0-26,3 0-28,-3 0-32,5 0-48,4 0-55,3 12-36</inkml:trace>
        <inkml:trace contextRef="#ctx0" brushRef="#br2" timeOffset="40404.04">977 12107 1169,'0'0'42,"0"0"-14,0 0-4,0 0 14,0 0-6,0 0-21,1 0-2,1 0-17,3 0-30,-1 0-40,-4 0-71,3 0-124,-3 0-227</inkml:trace>
        <inkml:trace contextRef="#ctx0" brushRef="#br2" timeOffset="39573.957">1315 12180 942,'0'0'68,"0"0"-18,0 0-24,0 0 5,0 0-8,0 0-13,0 0-12,6 0-35,5 0-70,13 0-89,12 0-121</inkml:trace>
      </inkml:traceGroup>
      <inkml:traceGroup>
        <inkml:annotationXML>
          <emma:emma xmlns:emma="http://www.w3.org/2003/04/emma" version="1.0">
            <emma:interpretation id="{46A758A4-0C07-4CCD-80B1-710E18D9A521}" emma:medium="tactile" emma:mode="ink">
              <msink:context xmlns:msink="http://schemas.microsoft.com/ink/2010/main" type="line" rotatedBoundingBox="3688,11343 20582,12997 20259,16300 3365,14646"/>
            </emma:interpretation>
          </emma:emma>
        </inkml:annotationXML>
        <inkml:traceGroup>
          <inkml:annotationXML>
            <emma:emma xmlns:emma="http://www.w3.org/2003/04/emma" version="1.0">
              <emma:interpretation id="{C6EE68FE-2E27-4E05-826C-63E48C3432BF}" emma:medium="tactile" emma:mode="ink">
                <msink:context xmlns:msink="http://schemas.microsoft.com/ink/2010/main" type="inkWord" rotatedBoundingBox="3629,11953 4692,12057 4517,13842 3454,13738"/>
              </emma:interpretation>
              <emma:one-of disjunction-type="recognition" id="oneOf7">
                <emma:interpretation id="interp35" emma:lang="en-US" emma:confidence="0">
                  <emma:literal>it</emma:literal>
                </emma:interpretation>
                <emma:interpretation id="interp36" emma:lang="en-US" emma:confidence="0">
                  <emma:literal>It</emma:literal>
                </emma:interpretation>
                <emma:interpretation id="interp37" emma:lang="en-US" emma:confidence="0">
                  <emma:literal>If</emma:literal>
                </emma:interpretation>
                <emma:interpretation id="interp38" emma:lang="en-US" emma:confidence="0">
                  <emma:literal>if</emma:literal>
                </emma:interpretation>
                <emma:interpretation id="interp39" emma:lang="en-US" emma:confidence="0">
                  <emma:literal>at</emma:literal>
                </emma:interpretation>
              </emma:one-of>
            </emma:emma>
          </inkml:annotationXML>
          <inkml:trace contextRef="#ctx0" brushRef="#br2" timeOffset="41523.1512">2675 11713 695,'0'-1'73,"0"1"-47,0 0-1,0 0 16,0 0 3,0 0-9,0 0-11,0 0-5,0 0 2,0 0 5,0 0 0,0 0-1,0 25-10,-20 30 20,-2 23 3,-4 6-22,2-6-9,7-14 0,8-16-6,4-5-5,5-8-35,0-6-24,0-2-53,0-4-41,0-4-59,0-5-187</inkml:trace>
          <inkml:trace contextRef="#ctx0" brushRef="#br2" timeOffset="42054.2042">3334 10705 619,'0'14'3,"0"25"55,-5 29 57,-16 28-15,-4 28-22,1 18-10,0 10-27,5 3-13,5-7 2,4-13-12,3-8-15,4-16 6,3-11-10,0-9 0,0-12 3,0-9-20,0-15-13,0-15-8,1-13-39,6-13-34,7-11-63,3-3-106</inkml:trace>
          <inkml:trace contextRef="#ctx0" brushRef="#br2" timeOffset="42300.2277">3175 12032 484,'8'-32'18,"10"-4"-21,4 2 35,9 1 31,5-1-6,6 4-18,6-2-18,5-2-15,5-2-19,-5 6-42,0 3-32,-6 9-55,-13 10-90</inkml:trace>
        </inkml:traceGroup>
        <inkml:traceGroup>
          <inkml:annotationXML>
            <emma:emma xmlns:emma="http://www.w3.org/2003/04/emma" version="1.0">
              <emma:interpretation id="{55B1C46C-20B8-4F13-BC1D-545753F52B51}" emma:medium="tactile" emma:mode="ink">
                <msink:context xmlns:msink="http://schemas.microsoft.com/ink/2010/main" type="inkWord" rotatedBoundingBox="5528,11523 16096,12558 15772,15860 5204,14826"/>
              </emma:interpretation>
              <emma:one-of disjunction-type="recognition" id="oneOf8">
                <emma:interpretation id="interp40" emma:lang="en-US" emma:confidence="0">
                  <emma:literal>antecessor,</emma:literal>
                </emma:interpretation>
                <emma:interpretation id="interp41" emma:lang="en-US" emma:confidence="0">
                  <emma:literal>al necessarily</emma:literal>
                </emma:interpretation>
                <emma:interpretation id="interp42" emma:lang="en-US" emma:confidence="0">
                  <emma:literal>al "necessarily</emma:literal>
                </emma:interpretation>
                <emma:interpretation id="interp43" emma:lang="en-US" emma:confidence="0">
                  <emma:literal>antecessors,</emma:literal>
                </emma:interpretation>
                <emma:interpretation id="interp44" emma:lang="en-US" emma:confidence="0">
                  <emma:literal>al necessary</emma:literal>
                </emma:interpretation>
              </emma:one-of>
            </emma:emma>
          </inkml:annotationXML>
          <inkml:trace contextRef="#ctx0" brushRef="#br2" timeOffset="46803.6788">6829 13220 811,'0'0'48,"0"0"-30,0 0 2,0 10 32,-9 31 23,-18 17-18,-2 8-21,3 4-14,1-2-16,9-1 0,4-12-5,5-12-2,6-15 5,1-11-15,0-10 1,0-6 4,0-1-2,0 0 4,0 0-4,0 0 4,0 0 2,0 0 1,0-14-7,27-25 0,7-20-4,11-19 10,10-9-11,6-8 1,9 3 13,4 9-2,6 8 18,-1 14-3,-9 17-3,-17 13-2,-20 17-15,-25 12 1,-8 2-5,0 0-13,0 0 56,0 29 3,2 21-10,6 14-1,4 12-10,4 10 3,1 0-12,7-1-4,2-10 6,3-11-10,5-12-2,-2-7-13,-1-8-32,0-4-32,-2-7-68,-2-4-89,-1-6-180</inkml:trace>
          <inkml:trace contextRef="#ctx0" brushRef="#br2" timeOffset="47317.7294">7970 13493 637,'27'-7'10,"21"-4"7,24-8 2,17-7 13,12 1-20,7-10 3,0 0-2,-13 0-12,-18 3-1,-24 3-16,-27 5 9,-24 5 6,-2 1 23,-5-1-15,-35 1 32,-13 2 7,-20 4-19,-21 7-4,-11 5-6,3 0 16,13 12 16,19 34 2,11 14-16,17 14-16,18 7 8,22 5 9,2-4-13,34-11-14,29-16-15,13-14-37,8-20-52,-2-13-67,-4-8-115</inkml:trace>
          <inkml:trace contextRef="#ctx0" brushRef="#br2" timeOffset="47723.77">9607 12744 668,'-108'0'15,"-1"0"30,3 29 35,8 27 16,27 14-14,19 10-14,27 12-23,25 9-3,3 1-11,53-2-7,25-9-15,11-17-10,4-18-12,3-19-26,-10-15-25,-12-17-63,-10-5-63,-12 0-137</inkml:trace>
          <inkml:trace contextRef="#ctx0" brushRef="#br2" timeOffset="67511.7504">10021 13330 107,'0'2'46,"0"4"7,0-4 4,0-2 9,0 3-5,0-3 3,0 1 0,0-1-4,0 2-16,0-2-5,0 0-7,0 0-6,0 0 2,0 0 1,0 0 3,0 0-1,0 0-6,0 0-15,4 0-13,16 0-13,9 0 13,12 0-13,6-3 1,6-11-20,-7-4 11,-7-1 16,-10 3-3,-8-2 10,-9 4 5,-9 0 0,-3 2 7,0-2-5,0-5 2,0-2-4,0-4-7,2-1 10,1-5-7,1 3 0,1 4 2,-5 3-7,0 9 4,0 5 6,-7 5-5,-15 1-1,-9 1 12,-7 0-6,-4 0 4,-5 0 5,-4 5 8,0 16-13,-1 2-9,-1 3 9,5 7-11,6 2 13,1 7-3,5-2 8,5 5 8,3 3-2,10-2 0,6 3 6,10 2-10,2 0 13,12 1-8,43 0-11,20-3 2,17-10-17,9-10-2,4-12-3,-10-12-22,-9-5-8,-16 0-14,-13 0 7,-23-5-2,-12-9-58,-8-4-69,-2-6-206</inkml:trace>
          <inkml:trace contextRef="#ctx0" brushRef="#br2" timeOffset="68072.8064">11404 12847 450,'-47'-23'27,"-13"4"-7,-11 8 35,-15 9-12,-5 2 28,4 0-9,8 3 2,11 29-8,15 0-23,15 5-7,21-5-20,17 0 7,0 3-5,12 8-11,34 1-6,21 1 7,14-3-14,11-1 4,-3 1-15,-10-5 20,-16 1-10,-19 0-9,-18 2-6,-16 2-4,-10 1 58,-10 0 31,-40 3-7,-18 2-5,-12 0-7,-6-4-17,4-7 1,17-11-15,19-9-21,22-5-35,22-12-82,2 0-89,15 0-262</inkml:trace>
          <inkml:trace contextRef="#ctx0" brushRef="#br2" timeOffset="68555.8549">11982 12947 420,'-57'-18'17,"-9"6"-2,-11 5 43,-6 7 38,5 0-8,4 2-47,13 22 0,14 1 23,23-4-15,14 6-28,10 4-3,0 4-9,29 10-11,26 4-17,15 3-18,5 0-3,-3-1-2,-12 1-3,-20-4 3,-22-5 1,-18-6-5,0 0 119,-34-1 13,-29-2-17,-14-6-8,-7-5-11,4-3-41,13-10 5,21-5-25,23-4-53,23-1-120,9 0-150</inkml:trace>
          <inkml:trace contextRef="#ctx0" brushRef="#br2" timeOffset="69045.902">12592 12992 589,'-92'-11'80,"-14"11"-10,-9 0 16,8 16 33,6 30-7,20 8-30,27 6-36,26-10-16,28-5-19,17-12-30,62-12-28,27-15-21,12-6-31,0-4 5,-22-26 43,-35 7 40,-37 10 23,-24 13 41,0 0-15,0 0 17,-8 20 16,-4 19-39,5 14-14,7-1-23,5-10-50,47-13-89,16-16-71,9-13-306</inkml:trace>
          <inkml:trace contextRef="#ctx0" brushRef="#br2" timeOffset="69367.9357">13111 13218 610,'24'-9'62,"-2"5"-30,2 4-47,-7 0 52,-5 2 64,-9 30-27,-3 13-26,0 4 5,-13 2-13,-18-3-9,-7-11 6,4-16-20,2-18-2,6-3-15,12-12-15,13-45 12,1-21 12,17-27-7,27-13 11,14-7 1,7 5 0,4 15-12,6 17-2,-5 26-4,-3 27-25,-14 25-45,-10 10-60,-9 15-76,-14 34-94</inkml:trace>
          <inkml:trace contextRef="#ctx0" brushRef="#br2" timeOffset="69599.9593">13793 13017 716,'0'0'80,"0"5"-67,0 26 126,0 18-20,-1 21-59,-22 13-20,1 0-23,2-2-15,8-23-31,5-18-70,7-18-55,0-22-87,0 0-232</inkml:trace>
          <inkml:trace contextRef="#ctx0" brushRef="#br2" timeOffset="69891.9884">14408 11892 710,'0'2'60,"0"31"-11,0 26 126,0 35-55,-30 38-45,-24 30-19,-11 12-15,1-1-24,15-19-7,16-23-5,16-30-32,14-23-35,3-19-60,0-19-83,12-21-166</inkml:trace>
          <inkml:trace contextRef="#ctx0" brushRef="#br2" timeOffset="70129.0117">14459 13027 785,'8'0'92,"6"27"-50,8 5 67,1 9-42,6-7-43,3-2-21,4-11-16,0-9-59,5-12-50,4 0-40,-4-12-72,-2-29-49</inkml:trace>
          <inkml:trace contextRef="#ctx0" brushRef="#br2" timeOffset="70320.0313">14967 12940 516,'10'-2'160,"-5"2"-48,0 0-61,-5 18 67,0 46 2,0 36-28,-44 40-26,-14 27-21,-7 8-6,8-6-14,15-21-3,16-30-18,14-37-14,10-31-9,2-27-65,0-16-60,0-7-111,19 0-170</inkml:trace>
          <inkml:trace contextRef="#ctx0" brushRef="#br2" timeOffset="44316.4308">6672 11849 820,'0'0'31,"0"0"-42,0 0-22,0 0 94,0 23 11,0 16-30,-4 4-23,-6 7-12,-2-6 2,3-4-7,1-12 2,3-12 1,3-10-7,0-5 4,2-1-2,0 0-10,0 0-3,0 0-7,0 0 0,0-1 17,0-34-16,11-13 3,11-13 4,3-9 13,11-5-2,9-2-5,1 13 13,2 10 4,-2 16 2,-3 8 5,-9 10-1,-6 9 5,-11 8-8,-4 1-9,-1 2 14,-1 0 6,2 0-5,3 23 3,-4 10-9,-2 6 0,-3 2-2,-2 13 1,-2 7 7,-1 3-16,-2-2 1,0-5-1,2-10-11,1-7-21,4-5-38,2-11-61,1-6-32,3-6-89,3-10-190</inkml:trace>
          <inkml:trace contextRef="#ctx0" brushRef="#br2" timeOffset="44769.4765">7780 10647 582,'0'0'50,"0"0"-26,0 0-1,0 0 33,0 22 38,0 26 11,-13 29-24,-18 19-14,-2 14-19,-1 5-15,3-8-5,9-7-19,5-11-4,7-12 0,8-11-8,2-14-10,0-10-42,0-7-55,0-3-56,5-2-118</inkml:trace>
          <inkml:trace contextRef="#ctx0" brushRef="#br2" timeOffset="45406.5402">8430 10588 686,'0'32'37,"0"26"64,-24 38 8,-17 36-15,-5 24-11,-4 24-31,1-1 1,15-9-33,11-22-9,11-19-6,11-24-5,1-17 4,0-22-20,0-23-31,0-19-44,0-13-69,0-8-36,0-3-78</inkml:trace>
          <inkml:trace contextRef="#ctx0" brushRef="#br2" timeOffset="45630.5625">8257 11632 748,'50'-34'44,"13"6"-17,16 4 9,1 6 23,1 2-19,-2 5-15,-4 6-9,-7 5-24,-3 0-72,-10 0-83,-10 0-248</inkml:trace>
          <inkml:trace contextRef="#ctx0" brushRef="#br2" timeOffset="43288.3283">5413 11653 472,'0'-10'-13,"0"-1"0,0 0 26,0 3 15,-7 1-3,-14-2 70,1 1-42,-11 5-9,-10-1-7,-16 4-6,-18 0 6,-17 0-2,-11 24-6,-8 16-2,7 10 2,6 9 5,12 10 6,18 4-10,18 3 1,23 5-15,25-3-19,2-5 0,31-8 2,34-11 22,16-17-24,11-19-9,9-18 13,3 0-30,2-23-6,0-31-6,-15-8-16,-24 0 14,-23 7 15,-25 3 11,-19 10 5,0 6 12,0 4 18,-12 5 0,-3 9-11,6-1 1,4 8-12,0 8 9,5 3 3,0 0-7,0 0 1,0 0 4,0 0-2,0 22 11,0 18 13,0 14 2,0 6 1,2 0-8,30 2 2,18 3-24,13-9 7,12-8-8,7-16-36,0-15-9,-3-17-39,-4 0-50,-8 0-49,-17-23-156</inkml:trace>
          <inkml:trace contextRef="#ctx0" brushRef="#br2" timeOffset="43696.3692">6112 11737 624,'0'-4'31,"0"4"20,0 0 16,0 0 7,0 0 4,0 0-17,0 17-22,0 26 35,0 16-21,-12 11-25,5-6-11,2-5-14,4-9 1,1-15-29,0-3-47,0-8-92,0-5-111,0-5-265</inkml:trace>
        </inkml:traceGroup>
        <inkml:traceGroup>
          <inkml:annotationXML>
            <emma:emma xmlns:emma="http://www.w3.org/2003/04/emma" version="1.0">
              <emma:interpretation id="{D0EAFE13-4F0B-47A4-8D18-1B8602F9E652}" emma:medium="tactile" emma:mode="ink">
                <msink:context xmlns:msink="http://schemas.microsoft.com/ink/2010/main" type="inkWord" rotatedBoundingBox="16931,13978 20452,14323 20366,15207 16845,14862"/>
              </emma:interpretation>
              <emma:one-of disjunction-type="recognition" id="oneOf9">
                <emma:interpretation id="interp45" emma:lang="en-US" emma:confidence="0">
                  <emma:literal>so...</emma:literal>
                </emma:interpretation>
                <emma:interpretation id="interp46" emma:lang="en-US" emma:confidence="0">
                  <emma:literal>50...</emma:literal>
                </emma:interpretation>
                <emma:interpretation id="interp47" emma:lang="en-US" emma:confidence="0">
                  <emma:literal>So...</emma:literal>
                </emma:interpretation>
                <emma:interpretation id="interp48" emma:lang="en-US" emma:confidence="0">
                  <emma:literal>30...</emma:literal>
                </emma:interpretation>
                <emma:interpretation id="interp49" emma:lang="en-US" emma:confidence="0">
                  <emma:literal>so..</emma:literal>
                </emma:interpretation>
              </emma:one-of>
            </emma:emma>
          </inkml:annotationXML>
          <inkml:trace contextRef="#ctx0" brushRef="#br2" timeOffset="72233.2219">18101 13321 1132,'0'0'129,"0"0"-64,0 0 2,0 0-3,0 0-34,0 0-13,0 0-13,0 0-7,0 0-37,0 0-38,0 0-38,0 0-91,14 0-112,8 6-197</inkml:trace>
          <inkml:trace contextRef="#ctx0" brushRef="#br2" timeOffset="72469.2451">18826 13280 1030,'0'0'115,"0"0"-76,0 0 9,0 0-13,0 0-23,0 0-7,0 0-20,0 0-65,0 0-99,0 4-111,28 1-318</inkml:trace>
          <inkml:trace contextRef="#ctx0" brushRef="#br2" timeOffset="74487.4461">19473 13289 1033,'0'0'111,"0"0"-20,5 0-27,0 0 28,-3 0 0,-2 0-26,5 0-6,-2 0-15,1 0-7,-1 0-4,-3 0-15,0 0-4,0 0-1,0-2-6,0 0 5,0 1-34,0-1-44,0 2-63,0 0-81,0 0-190</inkml:trace>
          <inkml:trace contextRef="#ctx0" brushRef="#br2" timeOffset="71356.1349">16224 12690 647,'-53'-3'51,"4"3"-10,6 0 27,7 0 12,12 0-16,10 2-25,11 15-11,3 7-31,0 6-11,31 11-8,29 6-2,17 4-12,6 0 15,-4 3-13,-14-1 4,-20 3-20,-21 4 2,-18 3 88,-6 1-3,0-1 3,-27-5 15,-14-10-8,-9-10 18,1-7-20,-4-9-5,1-12-28,8-10-7,11 0-7,9 0-27,9-9-31,13-19-45,2-6 11,4-7-94,40-2-207</inkml:trace>
          <inkml:trace contextRef="#ctx0" brushRef="#br2" timeOffset="71770.1763">17110 13009 579,'-35'-21'97,"-3"5"-19,-5 7-17,-1 9 34,1 0-18,0 9-6,9 33-17,7 15-25,11 9-2,16 2-15,4 0-13,45-9-9,16-15-12,14-17-8,1-22 5,-3-5-21,-13-13 6,-15-36 4,-20-17 24,-22-13 22,-7-3 14,-19-2 27,-39 4-2,-14 11 3,2 15-9,7 16-27,17 17-2,17 13-18,13 8-55,9 0-60,7 32-32,0 19-70,23 3-206</inkml:trace>
        </inkml:traceGroup>
      </inkml:traceGroup>
    </inkml:traceGroup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5:00.345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 contextRef="#ctx0" brushRef="#br0">-15-6 1148,'0'3'153,"0"-3"-67,0 0-20,0 0-4,0 0-27,0 0-11,0 0-6,0 0-22,0 0-43,0 0-57,0 0-78,7 0-155,-2-10-371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4T14:20:21.478"/>
    </inkml:context>
    <inkml:brush xml:id="br0">
      <inkml:brushProperty name="width" value="0.2" units="cm"/>
      <inkml:brushProperty name="height" value="0.2" units="cm"/>
      <inkml:brushProperty name="color" value="#FF000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808080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3">
      <inkml:brushProperty name="width" value="0.13333" units="cm"/>
      <inkml:brushProperty name="height" value="0.13333" units="cm"/>
      <inkml:brushProperty name="color" value="#ED1C24"/>
      <inkml:brushProperty name="fitToCurve" value="1"/>
    </inkml:brush>
    <inkml:brush xml:id="br4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7B1B91B-53E6-422F-B85D-0E5B9A4E958B}" emma:medium="tactile" emma:mode="ink">
          <msink:context xmlns:msink="http://schemas.microsoft.com/ink/2010/main" type="writingRegion" rotatedBoundingBox="418,96 24757,-185 24964,17612 624,17894"/>
        </emma:interpretation>
      </emma:emma>
    </inkml:annotationXML>
    <inkml:traceGroup>
      <inkml:annotationXML>
        <emma:emma xmlns:emma="http://www.w3.org/2003/04/emma" version="1.0">
          <emma:interpretation id="{A1D18B07-64CF-4E5B-B7DC-42683EF97656}" emma:medium="tactile" emma:mode="ink">
            <msink:context xmlns:msink="http://schemas.microsoft.com/ink/2010/main" type="paragraph" rotatedBoundingBox="382,457 13445,-190 13593,2787 530,34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2F11FB-65AE-485B-8A58-9BC7E5649297}" emma:medium="tactile" emma:mode="ink">
              <msink:context xmlns:msink="http://schemas.microsoft.com/ink/2010/main" type="line" rotatedBoundingBox="382,457 13445,-190 13593,2787 530,3435"/>
            </emma:interpretation>
          </emma:emma>
        </inkml:annotationXML>
        <inkml:traceGroup>
          <inkml:annotationXML>
            <emma:emma xmlns:emma="http://www.w3.org/2003/04/emma" version="1.0">
              <emma:interpretation id="{CF72F96F-FDC4-49F3-ACD4-1F6B3F02801D}" emma:medium="tactile" emma:mode="ink">
                <msink:context xmlns:msink="http://schemas.microsoft.com/ink/2010/main" type="inkWord" rotatedBoundingBox="387,550 6571,243 6714,3129 530,3435"/>
              </emma:interpretation>
              <emma:one-of disjunction-type="recognition" id="oneOf0">
                <emma:interpretation id="interp0" emma:lang="en-US" emma:confidence="0">
                  <emma:literal>Reality</emma:literal>
                </emma:interpretation>
                <emma:interpretation id="interp1" emma:lang="en-US" emma:confidence="0">
                  <emma:literal>Really</emma:literal>
                </emma:interpretation>
                <emma:interpretation id="interp2" emma:lang="en-US" emma:confidence="0">
                  <emma:literal>death</emma:literal>
                </emma:interpretation>
                <emma:interpretation id="interp3" emma:lang="en-US" emma:confidence="0">
                  <emma:literal>Realih</emma:literal>
                </emma:interpretation>
                <emma:interpretation id="interp4" emma:lang="en-US" emma:confidence="0">
                  <emma:literal>Realty</emma:literal>
                </emma:interpretation>
              </emma:one-of>
            </emma:emma>
          </inkml:annotationXML>
          <inkml:trace contextRef="#ctx0" brushRef="#br0">252 399 733,'-2'0'35,"2"0"-28,0 0 12,0 0 48,0 0-5,0 0-19,0 0-26,0 0-13,0 0-5,0 26 26,0 21 32,0 37-4,0 31 4,-5 26-25,-21 21-9,-7 9-3,-4 8 9,3 2-13,1-10 2,4-11-4,12-18-1,7-19-9,9-16 0,1-16-6,0-16 5,0-23-7,0-16 1,0-22-1,0-12-2,0-2-2,-2 0-9,-2-9-10,-2-50 13,-3-49-63,4-59 45,5-44-38,0-22 9,1 0 58,22 17-4,3 20-1,10 18 8,13 17-11,26 14 28,22 15-11,21 12-5,10 18 5,1 18-4,-12 20 1,-28 25 5,-28 21-8,-25 17-6,-22 1-8,-10 11 17,-4 36 21,0 24 2,-16 27-11,-35 18 3,-19 8 4,-13-6-6,2-13 9,6-16 1,19-20-1,18-15-9,21-9-8,17-4-9,0 7 1,42 10 16,24 11-16,13 13-1,9 15-3,-3 13-2,-11 15 21,-15 7-13,-18-2 9,-20-10-3,-6-20-3,-5-20-4,-2-24 1,1-21-16,5-13-43,7-13-41,6-5-13,9-2 11,2-2-61,-1 0-99</inkml:trace>
          <inkml:trace contextRef="#ctx0" brushRef="#br0" timeOffset="491.0491">1462 1936 954,'0'0'40,"23"0"-16,34-9-2,25-16 17,23-6-2,18-8-16,8-9-14,-4-8-21,-10-3-34,-25-3-13,-26 1 24,-31 7 10,-34 10 21,-1 14 16,-54 13-28,-30 13 54,-26 4 31,-22 23-16,-2 34 0,17 21-1,27 17-17,41 20-13,41 9-5,8-2 5,67-15 12,34-21-23,22-32-32,7-20-41,8-19-78,-1-15-1,-8 0-193</inkml:trace>
          <inkml:trace contextRef="#ctx0" brushRef="#br0" timeOffset="1396.1385">3509 1702 723,'0'-24'23,"-23"3"-13,-18 1 21,-13 2 71,-20 6 20,-18 9-31,-16 3-30,-14 21-5,1 36-4,15 16-5,23 6-11,33-2-8,38-7-12,12-10-10,49-9-17,42-16-30,25-23-38,15-12-25,-4-25-37,-18-19 59,-28-2 56,-33 15 31,-27 15 22,-18 16 21,-3 0 7,0 0-4,0 28 1,0 16-5,15 11-18,21 2-17,6-14-29,11-14-95,5-22-139,4-7-284</inkml:trace>
          <inkml:trace contextRef="#ctx0" brushRef="#br0" timeOffset="1734.1719">4159-41 983,'0'4'65,"0"63"13,-7 53 36,-17 51-20,-4 26-23,-4 2-14,-2-12-22,4-15-17,8-19-12,7-25 3,10-23-44,2-23-47,0-21-62,-3-12-97,2-18-131</inkml:trace>
          <inkml:trace contextRef="#ctx0" brushRef="#br0" timeOffset="1905.189">4306 1523 982,'0'0'85,"0"37"-13,0 27-12,2 15-7,-1 3-23,-1-7-24,2-15-32,6-17-109,7-24-170,5-19-372</inkml:trace>
          <inkml:trace contextRef="#ctx0" brushRef="#br0" timeOffset="2563.2563">5343-281 1054,'0'0'53,"-3"53"-50,-30 60 89,-11 62-23,-13 51-14,-3 21-28,-5 4-16,3-21-14,11-37-65,12-31 1,9-36 8,13-40 20,4-30 31,10-30-38,3-26 37,0 0 18,17-35 12,18-13 26,11-5 26,13 0-14,12 7-17,17 3-5,10 6-26,9 3-7,-6 4-3,-16 9-23,-22 5-22,-24 4-38,-20 7-28,-16 5-48,-3 0-34,-12 0 24,-17 0 87,3 0 111,15 0 75,8 0 56,3 5-47,0 23 26,0 19-10,29 22-51,20 29-32,24 15 64,10 9-53,7-4-34,-7-23 1,-23-25-11,-17-22-1,-20-17-5,-17-11-2,-6 3 12,0 9 14,0 17-9,0 10-13,-3 8-2,3-2-37,0-1-122,25-2-79,15-9-405</inkml:trace>
        </inkml:traceGroup>
        <inkml:traceGroup>
          <inkml:annotationXML>
            <emma:emma xmlns:emma="http://www.w3.org/2003/04/emma" version="1.0">
              <emma:interpretation id="{7EEA0549-F76F-405D-BAE3-B7CC414DA227}" emma:medium="tactile" emma:mode="ink">
                <msink:context xmlns:msink="http://schemas.microsoft.com/ink/2010/main" type="inkWord" rotatedBoundingBox="7592,99 13445,-190 13570,2325 7717,2616"/>
              </emma:interpretation>
              <emma:one-of disjunction-type="recognition" id="oneOf1">
                <emma:interpretation id="interp5" emma:lang="en-US" emma:confidence="0.5">
                  <emma:literal>Check</emma:literal>
                </emma:interpretation>
                <emma:interpretation id="interp6" emma:lang="en-US" emma:confidence="0">
                  <emma:literal>check</emma:literal>
                </emma:interpretation>
                <emma:interpretation id="interp7" emma:lang="en-US" emma:confidence="0">
                  <emma:literal>Cheek</emma:literal>
                </emma:interpretation>
                <emma:interpretation id="interp8" emma:lang="en-US" emma:confidence="0">
                  <emma:literal>cheek</emma:literal>
                </emma:interpretation>
                <emma:interpretation id="interp9" emma:lang="en-US" emma:confidence="0">
                  <emma:literal>•heck</emma:literal>
                </emma:interpretation>
              </emma:one-of>
            </emma:emma>
          </inkml:annotationXML>
          <inkml:trace contextRef="#ctx0" brushRef="#br0" timeOffset="3445.3445">8556 25 775,'0'-51'18,"-28"7"14,-34 3 38,-28 13 34,-35 14-21,-37 14 17,-31 27-59,-15 61 24,12 45-7,29 48 11,54 40-10,67 21-17,46-1-15,107-17-14,70-36-2,44-51-38,21-45-19,1-47-20,-20-41-4,-33-4-91,-40-56-125,-43-22-209</inkml:trace>
          <inkml:trace contextRef="#ctx0" brushRef="#br0" timeOffset="3890.389">9373-572 934,'0'-2'91,"0"2"-25,-3 0-85,-16 59 97,-13 59 55,-12 67-51,-21 57-26,-6 27-32,0-13-10,11-40-7,21-38-2,20-46-1,19-39-11,0-30-37,29-35-22,24-28-11,18-14 43,14-47 16,13-16 20,2-2-4,-8 19 27,-8 23 14,-19 28-16,-14 9 20,-7 37 0,-13 34 1,6 47-25,-3 27 12,-6 11-11,-2-7-29,-8-28-68,-8-28-66,-1-27-150,-2-29-411</inkml:trace>
          <inkml:trace contextRef="#ctx0" brushRef="#br0" timeOffset="4236.4236">10144 1310 786,'78'-8'76,"32"-7"-58,22-9-14,5-8 3,-7-11-7,-19-5 1,-28-2-9,-40 6-11,-43 11 47,-12 7 77,-74 14-23,-35 12 15,-24 0-35,-2 29 35,19 31-40,28 21-10,38 13-6,38 5-15,24 0-12,40-19-23,54-19-46,18-26-63,8-23-115,-3-12-209</inkml:trace>
          <inkml:trace contextRef="#ctx0" brushRef="#br0" timeOffset="4496.4492">11732 1211 860,'-53'-11'109,"-14"11"-18,-5 0-6,0 35 20,7 25-53,19 15-2,29 10-22,17-5-11,26-8-29,46-21-24,12-15-29,8-22-70,-3-14-159,-11-18-249</inkml:trace>
          <inkml:trace contextRef="#ctx0" brushRef="#br0" timeOffset="4888.4873">12690-340 874,'0'0'82,"-18"41"-17,-22 38 39,-25 45-23,-21 45-12,-17 36-8,4 13-13,12-14-23,31-24-14,31-42-9,25-39-8,0-34-3,16-30-14,20-26-4,18-9 3,19-32 30,22-33-10,14-23-20,7-10-1,-5-2-4,-10-4-43,-11 5-72,-28 17-51,-28 21 20,-34 28-112</inkml:trace>
          <inkml:trace contextRef="#ctx0" brushRef="#br0" timeOffset="5026.5026">12625 855 738,'-7'75'183,"7"4"-47,0 3-37,13-3-42,17-11-31,5-9-16,5-10-23,0-14-84,-2-11-129,-9-10-235</inkml:trace>
        </inkml:traceGroup>
      </inkml:traceGroup>
    </inkml:traceGroup>
    <inkml:traceGroup>
      <inkml:annotationXML>
        <emma:emma xmlns:emma="http://www.w3.org/2003/04/emma" version="1.0">
          <emma:interpretation id="{FF17630C-C12B-4A54-99B1-0106C63251AE}" emma:medium="tactile" emma:mode="ink">
            <msink:context xmlns:msink="http://schemas.microsoft.com/ink/2010/main" type="paragraph" rotatedBoundingBox="502,3953 15096,3393 15151,4818 557,53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3BB452-832F-4F99-B336-29A50FEE9BFC}" emma:medium="tactile" emma:mode="ink">
              <msink:context xmlns:msink="http://schemas.microsoft.com/ink/2010/main" type="line" rotatedBoundingBox="502,3953 15096,3393 15151,4818 557,5378"/>
            </emma:interpretation>
          </emma:emma>
        </inkml:annotationXML>
        <inkml:traceGroup>
          <inkml:annotationXML>
            <emma:emma xmlns:emma="http://www.w3.org/2003/04/emma" version="1.0">
              <emma:interpretation id="{CC3BEAC5-916E-4DAB-A055-7B9E80164050}" emma:medium="tactile" emma:mode="ink">
                <msink:context xmlns:msink="http://schemas.microsoft.com/ink/2010/main" type="inkWord" rotatedBoundingBox="502,3953 15096,3393 15151,4818 557,5378"/>
              </emma:interpretation>
              <emma:one-of disjunction-type="recognition" id="oneOf2">
                <emma:interpretation id="interp10" emma:lang="en-US" emma:confidence="0">
                  <emma:literal>(EC2un.h~_5.7hso6</emma:literal>
                </emma:interpretation>
                <emma:interpretation id="interp11" emma:lang="en-US" emma:confidence="0">
                  <emma:literal>(EC2un.h~_5.7h506</emma:literal>
                </emma:interpretation>
                <emma:interpretation id="interp12" emma:lang="en-US" emma:confidence="0">
                  <emma:literal>(EC2un.h~_5.7b1506</emma:literal>
                </emma:interpretation>
                <emma:interpretation id="interp13" emma:lang="en-US" emma:confidence="0">
                  <emma:literal>(EC2un.L~_5.7b1506</emma:literal>
                </emma:interpretation>
                <emma:interpretation id="interp14" emma:lang="en-US" emma:confidence="0">
                  <emma:literal>(EC2un.h~.5.7b1506</emma:literal>
                </emma:interpretation>
              </emma:one-of>
            </emma:emma>
          </inkml:annotationXML>
          <inkml:trace contextRef="#ctx0" brushRef="#br1" timeOffset="121269.1257">823 3837 902,'0'-16'58,"21"-2"-39,20-2 17,14-5 12,15 0-11,10 2-25,6-2-12,-4 7-18,-8 6-68,-19 5-28,-15 7-9,-14 0-73,-12 0-208</inkml:trace>
          <inkml:trace contextRef="#ctx0" brushRef="#br1" timeOffset="121270.1257">738 4300 824,'0'-9'18,"0"2"-22,4-3 34,29 1 3,18-6 36,15-2-34,10-1-26,2 0-9,-7 4-19,-11 1-22,-16 1-17,-13 2-36,-15 5-33,-10-4-14,-6-2-61,0 0-123</inkml:trace>
          <inkml:trace contextRef="#ctx0" brushRef="#br1" timeOffset="121271.1257">973 3643 504,'0'0'52,"0"0"-13,0 0 28,-5 0 1,2 0 3,1 0-20,2 0-2,-5 0 4,0 0 4,-8 0-1,-8 10-8,-9 18-22,-10 19 7,-11 22-12,-5 25 11,4 14-22,7 12 11,21-1-6,15-14-3,9-13-9,15-14 2,29-14 3,17-14-4,12-16-3,8-16-2,7-13-2,2-5-2,-11 0 2,-19 0-16,-12-8-3,-19 1 1,-9 2-22,-8 1-20,-2-2-39,-2-5-42,8-4-50,0-7-175</inkml:trace>
          <inkml:trace contextRef="#ctx0" brushRef="#br1" timeOffset="121272.1257">182 3386 599,'0'0'25,"0"0"13,0 0 5,0 0 10,0 0 9,0 0-34,0 0-15,0 0 3,0 0 11,0 0 16,0 0 5,0 0-5,0 0 2,0 0 2,0 0-2,0 0-6,0 0-3,0 0-1,0 0-12,0 0-6,0 20-4,-15 33 3,-11 33 9,-6 32-13,3 18-4,7 0 3,11-4-1,9-14-3,2-19-4,0-15 2,0-16-1,5-13 1,0-14 1,0-10 3,-4-10-5,-1-2 0,0-1 1,0 0-2,0-1-1,0 1-1,0-1-21,0-3-46,7 2-40,12 0-82,14-9-143,12-7-379</inkml:trace>
          <inkml:trace contextRef="#ctx0" brushRef="#br1" timeOffset="121273.1257">2072 3753 497,'3'-6'108,"-3"6"-5,0 0-14,0 0 16,0 0-24,-12 0-43,-27 0 1,-16 20-28,-27 27 1,-25 22 19,-5 28 14,12 7-5,34-3-15,46-6-9,21-14 0,76-11 3,38-16-4,29-17-10,13-21-3,-5-16-7,-9 0-7,-18-18-14,-21-10-35,-17 3-41,-27 3-55,-20 6-62,-16 0-310</inkml:trace>
          <inkml:trace contextRef="#ctx0" brushRef="#br1" timeOffset="121274.1257">2646 3647 777,'26'-26'63,"7"2"-13,16-2 0,16 4 5,4 5-7,-1 7-8,-2 9-24,-14 1-12,-15 0-5,-15 30-28,-20 25 9,-2 26 27,-41 23 9,-32 14-14,-15 2 2,3-13-3,17-18 5,30-22-9,27-23 3,11-16 4,31-6 46,39-11 5,21-4-9,11-5-25,2 0-13,-8-1-5,-16 4-5,-10 1-29,-12 3-53,-2 3-108,5 5-112,-2-7-225</inkml:trace>
          <inkml:trace contextRef="#ctx0" brushRef="#br1" timeOffset="121275.1257">3964 4103 812,'-16'0'20,"-4"13"-29,-6 32 133,3 8-7,10 7-25,13 0-32,0-4-41,49-6-6,24-14-5,22-17-9,14-19-5,6 0-7,2-45 6,-13-11-1,-21-13-4,-26 1 10,-30 4 0,-20 3 0,-7 13-11,0 14-8,-17 13-8,1 12-52,4 9-71,11 0-147</inkml:trace>
          <inkml:trace contextRef="#ctx0" brushRef="#br1" timeOffset="121276.1257">4952 4185 748,'1'3'52,"-1"7"-7,0 13 42,0 6 22,0 3-26,0 3-34,-16-6-28,5-9-9,5-5-8,6-12-9,0-3 2,3 0-36,42-7 10,22-33 26,21-15 5,10-6-10,-7 2 14,-16 15 15,-13 13 14,-16 16 3,-12 6 2,-16 9-13,-8 0-4,0 9-11,-4 31 8,-4 18 5,-2 6-7,0 0-12,0-15 7,0-10-28,0-11-47,0-9-73,0-5-122,11-11-138</inkml:trace>
          <inkml:trace contextRef="#ctx0" brushRef="#br1" timeOffset="121277.1257">6026 4349 870,'0'0'37,"0"5"-8,0 18 12,0 8-21,0-1-14,0-3-6,0 0-74,0-7-146,0-9-363</inkml:trace>
          <inkml:trace contextRef="#ctx0" brushRef="#br1" timeOffset="121278.1257">6495 3239 868,'0'0'79,"0"8"-30,-7 38 69,-16 31-23,-5 29-23,-2 27-19,-2 16-14,2 6-20,4-2-6,4-22-10,11-23-17,9-23-17,2-25-30,0-22-12,0-16-9,0-17-6,0-5 15,3 0 69,3-34 7,7-11 7,-2-5 17,14 1 27,4 2 2,4 0 2,10 6-33,8 1-20,3 5-8,6 8-23,-1 12-64,-2 9-85,-10 6-221</inkml:trace>
          <inkml:trace contextRef="#ctx0" brushRef="#br1" timeOffset="121279.1257">7556 4123 647,'0'0'50,"0"0"-25,0 0-21,0 0 29,0 0 26,0-12-3,0-6-28,0-3-19,2-10-14,12-3 8,-1-2 28,0 0 11,0 5-4,-1 6-3,1 7-13,-2 5-8,-1 4-12,0 5-2,-4 4-3,1 0 5,-2 0-9,2 7-4,3 19 44,6 10-8,1 5-3,5 4 1,-2-6-8,4-5-3,1-12-11,1-9-10,4-8-8,3-5 17,5 0 28,4-14-13,-1-18-12,-6 4-3,-9 3 1,-12 8-20,-8 10-24,3 0-33,2 5-68,10-1-80,7-1-125</inkml:trace>
          <inkml:trace contextRef="#ctx0" brushRef="#br1" timeOffset="121280.1257">7696 4517 922,'9'0'76,"12"0"-42,18 0-12,15 0 15,9 0-12,4-9-19,-7 3-7,-7-1 4,-9 3-27,-14-3-29,-7 0-55,-3-3-49,-2 1-144</inkml:trace>
          <inkml:trace contextRef="#ctx0" brushRef="#br1" timeOffset="121281.1257">9151 3702 609,'-27'-9'15,"-9"1"2,-12 3 28,-11 0 31,-6 2-1,2 3 0,7 0-14,12 0-12,18 0-15,12 8-15,12 7-18,2 16 24,16 13-4,35 13-4,19 7-14,10 0-6,-5-3 2,-10-8-2,-21-6-5,-21-13-5,-15-7-2,-8-6 10,-3 1 33,-33-4-8,-12-6-2,-2-8-24,6-4-63,14 0-88,17-2-170</inkml:trace>
          <inkml:trace contextRef="#ctx0" brushRef="#br1" timeOffset="121282.1257">8996 3513 1003,'54'-34'2,"30"-2"0,14 6-2,0 7 11,-10 10-4,-7 7-17,-10 6-73,-11 0-77,-18 0-86,-23 21-169</inkml:trace>
          <inkml:trace contextRef="#ctx0" brushRef="#br1" timeOffset="121283.1257">9707 4050 1109,'0'0'66,"0"0"-5,0 0-52,0 0-3,0 0-11,0 0-44,7 0-106,19-6-185</inkml:trace>
          <inkml:trace contextRef="#ctx0" brushRef="#br1" timeOffset="121284.1257">10259 3455 956,'0'-1'18,"7"-4"-6,28-4 3,17-4 4,21-1 3,12-4-5,3 3-6,-13 5-11,-20 3 2,-25 4-2,-20 3 7,-10 0 39,0 0-23,0 0-8,0 17-19,-10 29 37,0 23 15,-1 24-22,-1 7-17,5-2-1,4-5-3,2-5-4,-1-8-1,-1-10 0,0-8-25,-1-13-36,-2-9-52,-2-12-95,-7-8-157</inkml:trace>
          <inkml:trace contextRef="#ctx0" brushRef="#br1" timeOffset="121285.1257">10475 3883 795,'18'-17'40,"5"-1"-5,7 3 4,6 5-2,10 1 9,7 5-20,14 4-25,3 0-40,4 0-68,-5 0-114,-7 0-326</inkml:trace>
          <inkml:trace contextRef="#ctx0" brushRef="#br1" timeOffset="121286.1257">11440 3307 819,'0'0'74,"0"0"-5,0 0-35,0 0 22,0 2-14,0 8-20,0 14-44,0 30 19,-4 24 17,-8 24-10,4 4 2,0-5-4,4-14-4,3-15-7,1-19-7,0-19-6,0-18-8,0-12-6,0-4 26,2 0 38,1-4 9,2-20-4,0-8-7,3-3-19,6-7-3,8 3-23,7 4-26,9 2-27,9 6-31,3 6-72,1 5-69,-10 3-128</inkml:trace>
          <inkml:trace contextRef="#ctx0" brushRef="#br1" timeOffset="121287.1257">11935 3388 873,'0'0'101,"0"0"-61,0 25-7,0 27 95,0 28-29,0 18-20,0 12-41,0-7-18,0-13-6,0-13-8,0-15-4,0-17-4,0-14-20,0-12-48,8-11-46,7-8-36,8 0-62,11 0-43</inkml:trace>
          <inkml:trace contextRef="#ctx0" brushRef="#br1" timeOffset="121288.1257">12700 3462 811,'-50'-19'80,"-5"5"-49,-4 8 44,4 6 6,13 0-43,12 12-43,14 21-3,16 17 41,0 13-25,28 14-4,34 9-14,13-2-19,3-5-20,-15-11 3,-23-15-3,-19-14 24,-21-13-4,0-5 64,-22-5 67,-36-3-20,-15-8-10,-7-3-26,10-2-25,16 0-17,26 0-28,22 0-66,6 0-128,29-7-215</inkml:trace>
          <inkml:trace contextRef="#ctx0" brushRef="#br1" timeOffset="121289.1257">13273 3604 714,'-48'-3'74,"-8"3"-21,-1 0 45,-3 20-7,10 19-27,11 14-26,13 10-10,23 7-3,3-3-10,38-5-16,35-12-11,12-16-11,12-17-9,-3-17-8,-12 0 3,-14-17 12,-18-28 26,-17-14 16,-17-13-1,-16-8 4,0-3 20,-27 10-20,-24 7-6,-4 18-13,2 15-18,8 23-15,5 10-93,8 10-125,15 31-313</inkml:trace>
          <inkml:trace contextRef="#ctx0" brushRef="#br1" timeOffset="121290.1257">14611 3161 802,'-40'0'90,"-21"0"-40,-21 21 33,-16 31 11,-6 23-36,9 21-20,22 8-17,29 3-12,36-6-4,8-12 13,60-12-40,30-17-19,11-26 0,-6-21-1,-26-13 11,-31 0 45,-37-27 62,-5-13-7,-60-9-38,-27-2 9,-20 2-20,5 17-23,16 28-89,30 4-171,35 38-636</inkml:trace>
        </inkml:traceGroup>
      </inkml:traceGroup>
    </inkml:traceGroup>
    <inkml:traceGroup>
      <inkml:annotationXML>
        <emma:emma xmlns:emma="http://www.w3.org/2003/04/emma" version="1.0">
          <emma:interpretation id="{AFD735CB-C74A-44B5-9B21-8D021E00AAC7}" emma:medium="tactile" emma:mode="ink">
            <msink:context xmlns:msink="http://schemas.microsoft.com/ink/2010/main" type="paragraph" rotatedBoundingBox="1560,5577 23909,5318 23931,7204 1582,74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98421D-4ABC-486B-AE18-68511023FE34}" emma:medium="tactile" emma:mode="ink">
              <msink:context xmlns:msink="http://schemas.microsoft.com/ink/2010/main" type="line" rotatedBoundingBox="1560,5577 23909,5318 23931,7204 1582,7463"/>
            </emma:interpretation>
          </emma:emma>
        </inkml:annotationXML>
        <inkml:traceGroup>
          <inkml:annotationXML>
            <emma:emma xmlns:emma="http://www.w3.org/2003/04/emma" version="1.0">
              <emma:interpretation id="{BF675DD4-9785-4AE8-9B2A-AAFCB75AE0B4}" emma:medium="tactile" emma:mode="ink">
                <msink:context xmlns:msink="http://schemas.microsoft.com/ink/2010/main" type="inkWord" rotatedBoundingBox="1561,5690 3667,5666 3688,7439 1582,7463"/>
              </emma:interpretation>
              <emma:one-of disjunction-type="recognition" id="oneOf3">
                <emma:interpretation id="interp15" emma:lang="en-US" emma:confidence="0">
                  <emma:literal>3yr</emma:literal>
                </emma:interpretation>
                <emma:interpretation id="interp16" emma:lang="en-US" emma:confidence="0">
                  <emma:literal>Cyr</emma:literal>
                </emma:interpretation>
                <emma:interpretation id="interp17" emma:lang="en-US" emma:confidence="0">
                  <emma:literal>yr</emma:literal>
                </emma:interpretation>
                <emma:interpretation id="interp18" emma:lang="en-US" emma:confidence="0">
                  <emma:literal>3^yr</emma:literal>
                </emma:interpretation>
                <emma:interpretation id="interp19" emma:lang="en-US" emma:confidence="0">
                  <emma:literal>3.1'</emma:literal>
                </emma:interpretation>
              </emma:one-of>
            </emma:emma>
          </inkml:annotationXML>
          <inkml:trace contextRef="#ctx0" brushRef="#br2" timeOffset="221226.1203">1080 5222 294,'-2'0'37,"-4"0"-15,6 0 6,0 0 5,0 0 16,0 0-1,0 0-21,0 0-12,0 0 3,-1 0 14,1 0 7,-1 0 4,1 0 1,0 0 5,-2 0-7,1 0-4,-1 0-4,2 0-4,0 0-3,0 0-6,0 0-3,0-3-5,5-2-14,6 2-24,-1-6 5,12 2 21,12-6 24,18-3-12,15 3-6,-1 1-15,-8 3 12,-11 4 1,-12 3-14,-8 2-4,-5 0-2,-8 0-7,-8 0 0,-4 0-4,-2 0 8,0 0-4,0 4 14,0 0 39,0 8-15,0 3 2,-12 9-1,-11 6-8,0 2 2,-6 8-7,2-3-3,2-5 0,2-3-1,9-5 3,4-2-4,7-2-2,3 0-4,0 0-5,4 1-6,20 1 11,11-1-10,1-2 11,5 2 14,-3 0 13,-1 1-20,-7 3-9,-4 1-9,-6 3-6,-7 3-4,-2 4 19,-8 3-5,-3 4 17,0 4 6,0 1 5,-23-1-20,-7-5 20,-2-9 9,-10-5 19,-5-8 5,-5-4 19,-13-9-5,-6-5-34,1-2-15,5 0-2,20 0 9,22 0-8,14 0-14,9 0-57,0 0-87,22 0-113,31 0-149</inkml:trace>
          <inkml:trace contextRef="#ctx0" brushRef="#br2" timeOffset="221227.1203">1860 5910 761,'0'0'79,"0"0"-12,0 0-39,0 0-5,1 0 7,22 6 8,8 20-4,15 7-19,1 3-16,-5-3 6,-3-6-7,-10-4-15,-7-7-28,-1-5-48,-1-7-87,-4-4-192</inkml:trace>
          <inkml:trace contextRef="#ctx0" brushRef="#br2" timeOffset="221228.1203">2437 5801 731,'0'0'4,"0"21"-11,0 26 96,-6 23 54,-16 30-48,-5 21-29,-2 9-28,2 4-17,5-11-7,8-23-4,5-17-7,5-21-1,2-15 3,2-20-5,0-9-40,0-13-58,0-5-67,0 0-50,3-10-164</inkml:trace>
          <inkml:trace contextRef="#ctx0" brushRef="#br2" timeOffset="221229.1203">2636 6275 723,'0'0'17,"0"0"-44,0 10 43,0 10 62,0 6-16,0 2-29,0-2-19,0-7-3,0-7 4,0-7 3,-3-5 9,-6 0 11,3 0-10,5-24-8,1-21-7,0-17-31,0-11 34,27-4 5,12 4-7,6 13-1,8 17-7,9 11-9,15 13-7,9 9-64,5 6-143,-9 4-386</inkml:trace>
        </inkml:traceGroup>
        <inkml:traceGroup>
          <inkml:annotationXML>
            <emma:emma xmlns:emma="http://www.w3.org/2003/04/emma" version="1.0">
              <emma:interpretation id="{C13C5317-795A-49AC-8DB4-0AF98D582C2C}" emma:medium="tactile" emma:mode="ink">
                <msink:context xmlns:msink="http://schemas.microsoft.com/ink/2010/main" type="inkWord" rotatedBoundingBox="4301,5947 9028,5892 9042,7072 4315,7127"/>
              </emma:interpretation>
              <emma:one-of disjunction-type="recognition" id="oneOf4">
                <emma:interpretation id="interp20" emma:lang="en-US" emma:confidence="1">
                  <emma:literal>reserved</emma:literal>
                </emma:interpretation>
                <emma:interpretation id="interp21" emma:lang="en-US" emma:confidence="0">
                  <emma:literal>reserve</emma:literal>
                </emma:interpretation>
                <emma:interpretation id="interp22" emma:lang="en-US" emma:confidence="0">
                  <emma:literal>referred</emma:literal>
                </emma:interpretation>
                <emma:interpretation id="interp23" emma:lang="en-US" emma:confidence="0">
                  <emma:literal>reserves</emma:literal>
                </emma:interpretation>
                <emma:interpretation id="interp24" emma:lang="en-US" emma:confidence="0">
                  <emma:literal>Reserved</emma:literal>
                </emma:interpretation>
              </emma:one-of>
            </emma:emma>
          </inkml:annotationXML>
          <inkml:trace contextRef="#ctx0" brushRef="#br2" timeOffset="221230.1203">3847 6093 668,'0'5'-4,"0"11"-9,0 7 27,-6 8 45,-4 1-3,2 0-31,3-4-7,4-7-9,-2-9-7,3-6 5,0-6 22,0 0 21,0 0 5,0 0 11,0-9 2,0-18-53,0-9 28,0-12-16,16-6-4,4-7-4,7 0-8,5 4-9,9-2-14,9 8-21,11 4-14,3 7-36,3 15-49,-4 10-56,-8 14-123</inkml:trace>
          <inkml:trace contextRef="#ctx0" brushRef="#br2" timeOffset="221231.1203">4229 6349 685,'0'0'-23,"28"0"53,21 0 17,13-8-31,11-15-18,5-5-18,0-5-43,-13-1-18,-16 7 14,-22 3 57,-24 11 73,-3 9 30,-14 1-40,-29 3-32,-11 0 72,-1 0-34,-5 0-3,9 8-24,12 12-5,12 4-4,18 2-19,9 5-11,0 7 0,29-3-39,23 1-40,9-9-81,2-11-37,-7-7-303</inkml:trace>
          <inkml:trace contextRef="#ctx0" brushRef="#br2" timeOffset="221232.1203">5227 5858 585,'-29'-5'64,"-7"0"-27,0 3 35,-3 2-26,2 0 34,5 2-44,6 21-16,10 9-6,12 9-19,4 6-5,10 4 12,33 4-4,9-4-18,3 1 13,-7-3 11,-9 1-5,-12-6-8,-7-6-7,-11-3-2,-8-4 12,-1-6 58,0-4 15,-4-3-15,-16-2-8,0-5-22,-1-5-19,6-3-29,0-1-76,5-2-116,4 0-317</inkml:trace>
          <inkml:trace contextRef="#ctx0" brushRef="#br2" timeOffset="221233.1203">5608 6187 429,'72'-9'-5,"9"-3"0,-2-4-11,-11-3-102,-20-2 8,-21-1-45,-26 5 161,-1 1 94,-31 5-100,-30 6 160,-7 5 71,-9 0-75,-1 0-54,7 3-29,19 17-6,17 4-21,20 8-8,10 11-16,5 9-10,7 0-10,40 1-10,16-6-39,12-6-4,0-9-114,-4-12-58,-15-12-284</inkml:trace>
          <inkml:trace contextRef="#ctx0" brushRef="#br2" timeOffset="221234.1203">6280 6277 487,'0'13'38,"0"11"-2,-6 5 16,-11 0 6,-2-3 0,-4-4-7,2-9-6,-2-5-6,4-8 1,3 0-4,6-16-13,7-26-2,3-17-31,0-15 12,20-6 27,23-4 9,9 5 1,7 11-39,6 14-9,-4 13-47,-3 15-49,-4 14-79,-10 12-236</inkml:trace>
          <inkml:trace contextRef="#ctx0" brushRef="#br2" timeOffset="221235.1203">6648 6067 756,'0'0'77,"0"0"-23,0 8-25,1 15 7,9 16 55,6 20-10,7 10-38,2 2-38,1-6 11,1-14-10,-1-13-4,-3-13-4,-4-13 2,-5-8-9,-2-4 4,-6 0-1,5-14 9,5-28 35,1-17-21,4-11-16,-10-9 5,-2-1 0,-2 5-7,3 4-2,5 15-7,3 13-27,8 9-51,5 15-18,3 8-82,2 11-75</inkml:trace>
          <inkml:trace contextRef="#ctx0" brushRef="#br2" timeOffset="221236.1203">7166 6290 641,'10'7'-29,"34"1"61,16-1-4,12-2-18,4-5-10,3 0-4,-5-12-25,-13-14-40,-17-3-26,-26 1 58,-18 6 139,0 6-51,-41 3-52,-15 6 73,-8 3 3,-6 4 19,1 0-42,9 8 15,16 19-35,16 7-22,18 6 6,10 7-12,2 1-23,48-1-50,18-8-74,16-10-143</inkml:trace>
          <inkml:trace contextRef="#ctx0" brushRef="#br2" timeOffset="221237.1203">7953 6385 632,'-17'0'61,"-11"0"-43,-1 17-6,4 6 8,7 0 13,14-4 27,4-8-36,0-6-41,29-5-40,23-3 54,11-39 37,14-24-24,2-16 4,-7-21-12,-11-17 33,-11-17-19,-17-12-8,-16 1 2,-17 24 36,0 35 69,-34 31-50,-1 36-67,6 17 52,5 5-8,-9 55-21,1 32 3,12 22 6,20 7-15,16-9-10,49-15-33,15-18-36,3-22-80,-8-17-124,-13-18-411</inkml:trace>
        </inkml:traceGroup>
        <inkml:traceGroup>
          <inkml:annotationXML>
            <emma:emma xmlns:emma="http://www.w3.org/2003/04/emma" version="1.0">
              <emma:interpretation id="{62F06ED8-A8AD-4346-A3EC-57ECE8389D27}" emma:medium="tactile" emma:mode="ink">
                <msink:context xmlns:msink="http://schemas.microsoft.com/ink/2010/main" type="inkWord" rotatedBoundingBox="9660,5803 12384,5772 12397,6945 9674,6976"/>
              </emma:interpretation>
              <emma:one-of disjunction-type="recognition" id="oneOf5">
                <emma:interpretation id="interp25" emma:lang="en-US" emma:confidence="0">
                  <emma:literal>small</emma:literal>
                </emma:interpretation>
                <emma:interpretation id="interp26" emma:lang="en-US" emma:confidence="0">
                  <emma:literal>Small</emma:literal>
                </emma:interpretation>
                <emma:interpretation id="interp27" emma:lang="en-US" emma:confidence="0">
                  <emma:literal>Snell</emma:literal>
                </emma:interpretation>
                <emma:interpretation id="interp28" emma:lang="en-US" emma:confidence="0">
                  <emma:literal>smell</emma:literal>
                </emma:interpretation>
                <emma:interpretation id="interp29" emma:lang="en-US" emma:confidence="0">
                  <emma:literal>snail</emma:literal>
                </emma:interpretation>
              </emma:one-of>
            </emma:emma>
          </inkml:annotationXML>
          <inkml:trace contextRef="#ctx0" brushRef="#br2" timeOffset="221238.1203">9511 5818 397,'-62'-9'13,"-3"4"50,7 4 29,9-1 49,17 2-27,15 0-43,13 0-31,4 0-24,0 0-9,0 11-25,15 17 34,22 8-14,9 8-7,6 0 18,-1 3-21,-3 3-20,-13 2 1,-15 3 20,-16-1 1,-4-3 12,-11-7 20,-30-7 22,-11-8 21,-5-9-12,-4-10-23,6-8-10,13-2-16,15 0-22,17-8-75,10-20-109,0-7-390</inkml:trace>
          <inkml:trace contextRef="#ctx0" brushRef="#br2" timeOffset="221239.1203">9907 5979 756,'0'0'84,"0"0"-22,0 0-25,0 5 16,0 13-17,0 13 22,-1 16-20,-12 9-13,0 4-18,-2-7 9,5-7-7,4-14 0,5-14-3,1-13-4,0-5-17,0 0-20,1-4-15,24-30 13,11-18 33,10-8-20,2-7 12,-9 14-4,-9 15 28,-10 16-9,-4 11 3,-3 9 4,7 0 4,9 2 12,13 0 1,10 0-2,3 0-3,1 0-8,-9 0-2,-12 10-22,-9 7-3,-13 5 37,-6 8 5,-2 9-21,-5 4-15,0 4-21,0-4-99,0-9-145,0-12-354</inkml:trace>
          <inkml:trace contextRef="#ctx0" brushRef="#br2" timeOffset="221240.1203">11136 6051 745,'-35'-7'68,"-4"5"21,-7 2-23,3 0 10,4 9-17,6 19-18,13 2-23,5 4-4,11-4-12,4-5 2,0-5-9,29-6-22,8-3 5,4-6-1,-5-1-7,-7-4-50,-9 2-26,-4-1-27,-3-1-73,0 0-310</inkml:trace>
          <inkml:trace contextRef="#ctx0" brushRef="#br2" timeOffset="221241.1203">11466 5295 1047,'3'0'61,"-1"0"-52,-1 3 0,-1 22 45,0 23 29,4 28-4,2 23-43,-3 8-15,-3-6-13,0-7 1,0-17-5,0-17-19,0-15-39,0-14-41,0-16-44,0-11-64,0-4-33,0-23-99</inkml:trace>
          <inkml:trace contextRef="#ctx0" brushRef="#br2" timeOffset="221242.1203">11886 5211 948,'0'0'86,"0"0"-87,0 12-42,0 29 122,-9 23 31,2 23-41,0 11-32,4 2-18,0-7-8,2-10-5,1-16-2,-2-15-1,1-14-33,-1-14-63,2-9-112,0-6-155</inkml:trace>
        </inkml:traceGroup>
        <inkml:traceGroup>
          <inkml:annotationXML>
            <emma:emma xmlns:emma="http://www.w3.org/2003/04/emma" version="1.0">
              <emma:interpretation id="{72817A66-FA37-49F7-85D2-F6647C9326FD}" emma:medium="tactile" emma:mode="ink">
                <msink:context xmlns:msink="http://schemas.microsoft.com/ink/2010/main" type="inkWord" rotatedBoundingBox="13005,5620 17072,5573 17087,6828 13020,6875"/>
              </emma:interpretation>
              <emma:one-of disjunction-type="recognition" id="oneOf6">
                <emma:interpretation id="interp30" emma:lang="en-US" emma:confidence="1">
                  <emma:literal>instance</emma:literal>
                </emma:interpretation>
                <emma:interpretation id="interp31" emma:lang="en-US" emma:confidence="0">
                  <emma:literal>Instance</emma:literal>
                </emma:interpretation>
                <emma:interpretation id="interp32" emma:lang="en-US" emma:confidence="0">
                  <emma:literal>instancy</emma:literal>
                </emma:interpretation>
                <emma:interpretation id="interp33" emma:lang="en-US" emma:confidence="0">
                  <emma:literal>instant</emma:literal>
                </emma:interpretation>
                <emma:interpretation id="interp34" emma:lang="en-US" emma:confidence="0">
                  <emma:literal>instinct</emma:literal>
                </emma:interpretation>
              </emma:one-of>
            </emma:emma>
          </inkml:annotationXML>
          <inkml:trace contextRef="#ctx0" brushRef="#br2" timeOffset="221243.1203">12587 5831 767,'-3'0'84,"3"0"7,0 0-27,0 0 31,0 0-25,0 0-15,0 4-18,0 14-18,0 11 14,-10 10-2,-2 7-5,-1-2-13,5-7-5,-1-3 1,2-7 0,4-9-42,1-8-58,2-6-88,0-4-110,0 0-124</inkml:trace>
          <inkml:trace contextRef="#ctx0" brushRef="#br2" timeOffset="221244.1203">12937 5810 665,'0'0'56,"0"0"-32,0 12 10,0 19 88,-14 9-32,-1 13-21,-2 3-25,-2-7-27,5-6-6,1-10-6,7-17-3,5-8 4,1-8-1,0 0-25,0 0-22,26-26-45,18-19 89,17-14-29,17-4 27,1 6 8,-1 14-1,-12 13 10,-17 15 18,-17 12 13,-19 3-15,-7 0-7,-2 21 10,-4 19 9,0 9-20,0 2-18,0-1-13,0-7-28,0-6-58,0-6-119,0-13-163</inkml:trace>
          <inkml:trace contextRef="#ctx0" brushRef="#br2" timeOffset="221245.1203">14022 5818 724,'-23'-6'62,"-5"-1"16,-6 3-53,-1 1 47,3 3-7,9 0-9,13 0-35,6 8-26,4 22-5,0 14 1,11 10 1,34 5 4,10-1-6,-5-3-20,-9-9-18,-18-2-11,-17-10 28,-6-7 38,0-7 49,-37-7 20,-9-8-48,-8-5-14,2 0-25,7-5-69,12-22-117,17-6-238</inkml:trace>
          <inkml:trace contextRef="#ctx0" brushRef="#br2" timeOffset="221246.1203">14353 5038 607,'0'47'92,"0"27"-38,-5 22 13,-14 14 0,-1 14-2,-5 10-26,-5 0-25,3-10-11,1-14 5,2-22-9,13-27 4,4-24-4,2-18 6,0-17 21,3-2 37,2-2 0,0-35-18,0-9-30,0-12-19,23-3-11,10 5-12,11 3-31,10 12-82,7 15-32,3 14-121</inkml:trace>
          <inkml:trace contextRef="#ctx0" brushRef="#br2" timeOffset="221247.1203">14864 6011 593,'-13'-2'100,"3"-2"-46,-2 1 5,-5 0 11,-3 1 13,-2 2-11,1 0-6,-7 0-14,-2 0-16,-3 14 5,-3 16-2,8 4-12,10 5-5,9-1-13,9-7-11,0-4-17,23-9-29,29-12-24,13-6-47,7 0-83,-4-24-137</inkml:trace>
          <inkml:trace contextRef="#ctx0" brushRef="#br2" timeOffset="221248.1203">15271 5899 830,'0'0'25,"0"4"-68,-3 23 148,-20 15-7,-5 10-35,-5 4-27,0-5-19,8-12-8,10-13-5,7-13-1,8-12-11,0-1-39,8-14-38,29-27-44,16-17 83,8-4 68,-2 5 3,-8 13 27,-12 18 18,-15 13-18,-8 12-8,-2 1-20,-1 0 1,0 26-9,-3 13 22,-5 7-31,-5 5-30,0 2-74,0-5-109,0-13-175</inkml:trace>
          <inkml:trace contextRef="#ctx0" brushRef="#br2" timeOffset="221249.1203">16142 5886 631,'-23'-5'69,"-2"5"16,-1 0 16,-3 0-8,-4 18-10,-4 15-31,-2 12-18,3 7-1,7 1-20,7-4-1,9-3-3,9-7-42,4-10-63,0-7-68,37-16-114,11-6-316</inkml:trace>
          <inkml:trace contextRef="#ctx0" brushRef="#br2" timeOffset="221250.1203">16267 6066 805,'17'-2'23,"5"-3"2,13 1-14,9-3-3,4 0-3,3-2 2,-5-2-17,-10-3-56,-16-2-48,-20 3 74,0 2 64,-42 6-75,-29 5 13,-12 0 62,3 4 21,16 24 74,20 6-40,21 4-47,16 2-17,7-3 4,7 2-23,42-5-26,18-10-2,13-7-99,20-5-240</inkml:trace>
        </inkml:traceGroup>
        <inkml:traceGroup>
          <inkml:annotationXML>
            <emma:emma xmlns:emma="http://www.w3.org/2003/04/emma" version="1.0">
              <emma:interpretation id="{246E305F-A6BB-468A-9AB2-89780D671AE5}" emma:medium="tactile" emma:mode="ink">
                <msink:context xmlns:msink="http://schemas.microsoft.com/ink/2010/main" type="inkWord" rotatedBoundingBox="17530,5692 20767,5655 20780,6848 17544,6886"/>
              </emma:interpretation>
              <emma:one-of disjunction-type="recognition" id="oneOf7">
                <emma:interpretation id="interp35" emma:lang="en-US" emma:confidence="0">
                  <emma:literal>(1EC2)</emma:literal>
                </emma:interpretation>
                <emma:interpretation id="interp36" emma:lang="en-US" emma:confidence="0">
                  <emma:literal>(1622)</emma:literal>
                </emma:interpretation>
                <emma:interpretation id="interp37" emma:lang="en-US" emma:confidence="0">
                  <emma:literal>(1422)</emma:literal>
                </emma:interpretation>
                <emma:interpretation id="interp38" emma:lang="en-US" emma:confidence="0">
                  <emma:literal>(10-22)</emma:literal>
                </emma:interpretation>
                <emma:interpretation id="interp39" emma:lang="en-US" emma:confidence="0">
                  <emma:literal>(EEC)</emma:literal>
                </emma:interpretation>
              </emma:one-of>
            </emma:emma>
          </inkml:annotationXML>
          <inkml:trace contextRef="#ctx0" brushRef="#br2" timeOffset="221251.1203">17448 5196 903,'-57'36'92,"-18"30"-2,-12 21 17,8 16-20,20 7-1,21 6-28,27-4-29,11-12-24,20-11-11,35-20-54,17-19-45,11-14-72,17-22-105,-3-12-338</inkml:trace>
          <inkml:trace contextRef="#ctx0" brushRef="#br2" timeOffset="221252.1203">18099 5601 715,'0'0'159,"0"0"-54,0 0-13,0 0 1,0 3-20,0-1-30,0 2-13,-3 5-14,-10 18 1,-9 17 22,-8 19 3,-6 15-15,4-6-14,8-11-5,5-10 0,9-15-10,3-16-28,7-7-51,0-13-74,0 0-125,10-2-149</inkml:trace>
          <inkml:trace contextRef="#ctx0" brushRef="#br2" timeOffset="221253.1203">18638 5662 736,'0'0'73,"0"0"-34,0 0-3,0 0-28,-10 14-2,-17 16 55,-12 17-8,-7 12-17,-5 9-2,9-8-1,19-6-3,12-6-5,11-6-20,4-8-11,36-9-9,17-7 0,12-13 8,13-5 15,5 0-37,-5-5-72,-9-6-14,-16-5-18,-14 5-49,-17-2-121</inkml:trace>
          <inkml:trace contextRef="#ctx0" brushRef="#br2" timeOffset="221254.1203">18491 5899 975,'4'-8'-26,"37"-8"36,14-3-54,14-3-68,1-2-44,-10-1-189</inkml:trace>
          <inkml:trace contextRef="#ctx0" brushRef="#br2" timeOffset="221255.1203">18566 5513 891,'0'-2'55,"6"2"-60,24 0 17,12 0 63,23 0-25,21 0-52,8 10-51,-6 5-79,-14 5-72,-15 0-32,-19-2-175</inkml:trace>
          <inkml:trace contextRef="#ctx0" brushRef="#br2" timeOffset="221256.1203">19460 5705 714,'-34'0'73,"-14"0"-31,-7 0 5,-10 0 63,0 9-5,3 31-42,9 15-14,13 11-15,18 5-8,22-2-8,1-5-15,48-16-10,11-7-30,7-19-23,5-16-74,-1-6-65,-7-6-178</inkml:trace>
          <inkml:trace contextRef="#ctx0" brushRef="#br2" timeOffset="221257.1203">19573 5654 776,'40'0'43,"15"0"-18,0 0-7,-8 9-5,-19 9-29,-18 6-3,-10 6 80,-22 13-36,-38 10-2,-17 5 8,6-1 25,20-12 11,25-7-29,24-6-21,2-5 0,40-1-25,34-3-10,23-9-47,11-10-139,-7-4-151</inkml:trace>
          <inkml:trace contextRef="#ctx0" brushRef="#br2" timeOffset="221258.1203">20122 5096 809,'2'0'9,"15"21"15,6 31 81,10 29-11,0 23-11,-5 19-63,-11 10 6,-17-2-5,0-8 4,-7-12-1,-23-22-16,1-17-1,0-21-13,3-13-29,0-13-59,1-3-125,-2-4-185</inkml:trace>
        </inkml:traceGroup>
        <inkml:traceGroup>
          <inkml:annotationXML>
            <emma:emma xmlns:emma="http://www.w3.org/2003/04/emma" version="1.0">
              <emma:interpretation id="{170E597B-B0E8-4885-87F3-2ABA288DC42A}" emma:medium="tactile" emma:mode="ink">
                <msink:context xmlns:msink="http://schemas.microsoft.com/ink/2010/main" type="inkWord" rotatedBoundingBox="21295,5348 23909,5318 23925,6648 21310,6679"/>
              </emma:interpretation>
              <emma:one-of disjunction-type="recognition" id="oneOf8">
                <emma:interpretation id="interp40" emma:lang="en-US" emma:confidence="1">
                  <emma:literal>costs</emma:literal>
                </emma:interpretation>
                <emma:interpretation id="interp41" emma:lang="en-US" emma:confidence="0">
                  <emma:literal>cost</emma:literal>
                </emma:interpretation>
                <emma:interpretation id="interp42" emma:lang="en-US" emma:confidence="0">
                  <emma:literal>cob</emma:literal>
                </emma:interpretation>
                <emma:interpretation id="interp43" emma:lang="en-US" emma:confidence="0">
                  <emma:literal>comb</emma:literal>
                </emma:interpretation>
                <emma:interpretation id="interp44" emma:lang="en-US" emma:confidence="0">
                  <emma:literal>Costs</emma:literal>
                </emma:interpretation>
              </emma:one-of>
            </emma:emma>
          </inkml:annotationXML>
          <inkml:trace contextRef="#ctx0" brushRef="#br2" timeOffset="221259.1203">21272 5615 804,'0'0'58,"0"0"11,0 0-12,0 0 26,0 0-11,0 0-26,0 0-22,0 0-16,0 0 7,0 0 5,-5 0-8,-24 0 5,-18 1 17,-25 20-34,-15 7 9,5 3 7,16 0 0,24-5-5,19-2 2,14-1-3,9 3-3,0 10-11,19 5-1,34 7-12,12-2-33,4-7-26,-4-7-38,-9-7-51,-7-9 2,-7-12-40,-4-4-319</inkml:trace>
          <inkml:trace contextRef="#ctx0" brushRef="#br2" timeOffset="221260.1203">21812 5769 667,'-13'0'50,"-7"0"8,-3 0 43,-3 0-11,-1 2-35,-4 23-16,7 10-18,5 5-3,11-4-7,8-1 13,0-2-6,37-14-30,16-2-13,12-17 1,0 0-6,2-29-22,-17-19-8,-15-4 30,-21-4 45,-14 6 0,0 6 2,-30 11 4,-13 12-27,-2 8 1,-3 13-50,8 0-119,14 13-188</inkml:trace>
          <inkml:trace contextRef="#ctx0" brushRef="#br2" timeOffset="221261.1203">22507 5581 742,'-31'-5'77,"-8"1"-15,-6 4-6,3 0 8,2 0-11,10 18-32,11 17-23,13 10-9,6 8 1,23 0 2,26-1-9,5-6 7,-11-10 1,-13-11-7,-15-9-23,-14-7 29,-1-7 49,0 2 38,-6-1 12,-23 0-50,-2 2-41,0 0-44,11-2-105,16-3-137,4 0-412</inkml:trace>
          <inkml:trace contextRef="#ctx0" brushRef="#br2" timeOffset="221262.1203">22838 4764 751,'0'0'59,"3"5"-37,2 34 72,0 21 2,-1 22-28,-4 20-21,0 11-16,0 8-11,0-2-18,-10-7 13,1-13-9,-2-18 0,5-19-1,-1-21-7,2-15 1,5-16-13,0-7-9,0-3-2,0 0 0,0 0-3,3-13 21,23-19-40,15-15 21,13-4 25,19-4-12,6 6 21,3 8-1,-3 9 1,-6 12 8,-20 5-7,-20 12-13,-16 3-9,-17 0 29,0 0 18,0 0-16,-18 9 1,-11 17 0,-7 9-10,3 6-5,9 4-8,20 0-4,4 6-9,9 5-3,28 1 4,1-4 3,-6-6-12,-14-9 1,-16-11 32,-2-9 79,-23-5 14,-35-4-37,-10-9-38,-4 0-26,14 0-74,18-4-145,23-8-339</inkml:trace>
        </inkml:traceGroup>
      </inkml:traceGroup>
    </inkml:traceGroup>
    <inkml:traceGroup>
      <inkml:annotationXML>
        <emma:emma xmlns:emma="http://www.w3.org/2003/04/emma" version="1.0">
          <emma:interpretation id="{241808DD-1651-43FD-85C2-AE9C29AE7294}" emma:medium="tactile" emma:mode="ink">
            <msink:context xmlns:msink="http://schemas.microsoft.com/ink/2010/main" type="paragraph" rotatedBoundingBox="1514,7729 24874,7789 24869,9534 1510,94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F37264-4775-452B-8437-EA726B1F9C87}" emma:medium="tactile" emma:mode="ink">
              <msink:context xmlns:msink="http://schemas.microsoft.com/ink/2010/main" type="line" rotatedBoundingBox="1514,7729 24874,7789 24869,9534 1510,9475">
                <msink:destinationLink direction="with" ref="{27F5A88B-D1D4-407E-80E5-621E3CDBB86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E391FD1-AC56-45A3-AFE3-3FD946153C09}" emma:medium="tactile" emma:mode="ink">
                <msink:context xmlns:msink="http://schemas.microsoft.com/ink/2010/main" type="inkWord" rotatedBoundingBox="1513,7960 19737,8006 19734,9218 1510,9172"/>
              </emma:interpretation>
              <emma:one-of disjunction-type="recognition" id="oneOf9">
                <emma:interpretation id="interp45" emma:lang="en-US" emma:confidence="0">
                  <emma:literal>30+321876010.0132640</emma:literal>
                </emma:interpretation>
                <emma:interpretation id="interp46" emma:lang="en-US" emma:confidence="0">
                  <emma:literal>30+321876020.032640</emma:literal>
                </emma:interpretation>
                <emma:interpretation id="interp47" emma:lang="en-US" emma:confidence="0">
                  <emma:literal>30+321876020.0132640</emma:literal>
                </emma:interpretation>
                <emma:interpretation id="interp48" emma:lang="en-US" emma:confidence="0">
                  <emma:literal>30+321876000.0132640</emma:literal>
                </emma:interpretation>
                <emma:interpretation id="interp49" emma:lang="en-US" emma:confidence="0">
                  <emma:literal>30+321876010.032640</emma:literal>
                </emma:interpretation>
              </emma:one-of>
            </emma:emma>
          </inkml:annotationXML>
          <inkml:trace contextRef="#ctx0" brushRef="#br2" timeOffset="221266.1203">3452 8129 783,'0'3'49,"0"1"-27,30 0 24,19 1 34,13-5-12,9 0-29,3 0-27,-7 0-12,-12 0-49,-23 0-21,-16 0-18,-15 0-52,-1 0-94,-7 0-239</inkml:trace>
          <inkml:trace contextRef="#ctx0" brushRef="#br2" timeOffset="221267.1203">3595 7937 900,'-5'0'30,"1"2"-2,-5 34 23,-8 20 60,-6 17-24,-3 8-27,6 1-28,3-13-19,9-12-2,7-12-32,1-18-33,0-13-63,0-14-89,13 0-127</inkml:trace>
          <inkml:trace contextRef="#ctx0" brushRef="#br2" timeOffset="221268.1203">4202 7698 826,'0'0'61,"10"-2"-15,20-3-1,16-3 31,21 3-11,11 0-18,-2 5-29,-8 0-15,-21 0-24,-18 6-4,-17 13 20,-12 5 12,0 8 4,-19 8 7,-27 8-3,-12-1-6,2-2-3,10-9-5,18-6 3,16-2-7,12 4-4,0 8-2,23 5 5,23 10 15,10 6-9,-4 0-12,-13 0-7,-16-5-14,-19-4 11,-4-9 13,-6-9 17,-38-7 11,-12-8-1,-18-13-8,-8-6-2,2 0-19,13-8-24,15-13-66,23-2-98,17 2-61,12 0-316</inkml:trace>
          <inkml:trace contextRef="#ctx0" brushRef="#br2" timeOffset="221269.1203">4811 8205 816,'25'-8'35,"9"-4"2,9 0-31,3 3 4,2 0 18,-4 6 4,-3-1-26,-5 3-10,-7-1-9,-11 2-43,-3 0-70,-2-3-107</inkml:trace>
          <inkml:trace contextRef="#ctx0" brushRef="#br2" timeOffset="221270.1203">4824 7837 669,'2'0'67,"3"0"-7,5 0 4,10 9 69,12 15-18,10 4-26,8 10-40,5 2-24,-3-4-7,-8-2-11,-6-6-4,-11-10 3,-5-2-18,-6-7-49,-3-5-58,-3-3-76,4-1-30,-1 0-130</inkml:trace>
          <inkml:trace contextRef="#ctx0" brushRef="#br2" timeOffset="221271.1203">5219 7785 556,'-3'0'124,"1"0"-26,2 0-10,-3 0 0,-10 9-8,-8 18 0,-14 16-27,-9 16-13,-6 10-2,-1 7-8,9-3 1,9-5-10,11-10-9,10-16-5,10-11-17,2-14-40,0-4-46,0-9-75,0-4-80,10 0-152</inkml:trace>
          <inkml:trace contextRef="#ctx0" brushRef="#br2" timeOffset="221272.1203">5211 7694 599,'0'0'132,"0"0"2,0 0-53,-2 19 16,-13 11 0,-8 13-35,-3 13-13,0 8-19,5 3-7,6-6-8,1-5-8,8-10-1,2-9-12,4-11-52,0-8-64,-2-8-85,-4-3-78,-8-7-318</inkml:trace>
          <inkml:trace contextRef="#ctx0" brushRef="#br2" timeOffset="221273.1203">6071 7671 640,'0'-6'52,"-12"-1"16,-11 2-10,-7-1 24,-7-1-16,-8 0 1,-4 5-13,-2 2-9,-2 0 5,1 0-18,9 0 2,10 18-7,14 6-13,17 11-13,2 15 1,26 16-7,39 7-3,22 4 2,4-1-5,-5-8-7,-15-4-7,-22-3-18,-19-11-6,-17-3 4,-13-7-8,0-5 23,-21-7 18,-27-4-13,-18-9 36,-11-11 0,-1-4-23,9 0 10,23-21 8,27-15 20,19-10-20,15-17-42,51-14 36,21-14-2,12-4 11,1-1-3,-12 2 7,-25 13 6,-26 13 7,-31 24 53,-6 15-10,-30 8-79,-25 11 33,-8 2-20,-9 7-57,2 1-75,10 5-53,21 18-222</inkml:trace>
          <inkml:trace contextRef="#ctx0" brushRef="#br2" timeOffset="221274.1203">6280 7730 888,'9'0'42,"5"0"-20,15 0 10,17 0 20,21 0-7,6 0-19,-2 5-20,-15 2-9,-21 2-8,-21 2-17,-11 7-20,-3 9 93,0 16 3,0 16-16,0 11-8,-10 4-13,0 3 7,4-5 0,4-7-6,2-9-5,0-7-2,0-6-3,0-7-1,0-5-54,0-7-91,0-6-129,0-4-229</inkml:trace>
          <inkml:trace contextRef="#ctx0" brushRef="#br2" timeOffset="221275.1203">6423 8276 858,'39'-32'46,"16"-3"-37,17 1 4,8 0-5,6 3 4,-3 5-22,-5 7-61,-12 2-125,-15 8-295</inkml:trace>
          <inkml:trace contextRef="#ctx0" brushRef="#br2" timeOffset="221276.1203">7509 7783 887,'0'-2'110,"-3"2"-57,-17 0 4,-6 0-1,-13 22-33,-16 19-8,-17 20 7,-3 17-4,7 16-17,19-7 5,25-2 4,22-14 6,2-12-10,19-16-29,26-13-6,4-17-9,8-13-9,-3 0-11,-12-22-2,-15-11 30,-21-5 25,-6 4 16,-13 3 2,-35 1 4,-15 7-7,-8 6-23,6 9-24,13 8-83,22 0-185</inkml:trace>
          <inkml:trace contextRef="#ctx0" brushRef="#br2" timeOffset="221277.1203">8066 7979 791,'-45'0'57,"-4"0"-31,-3 26 29,3 14 24,10 7-10,17 6-23,16 0-12,6-2-6,22-11-24,30-9-21,16-15-2,1-14-10,2-2-30,-9-8-4,-15-29 31,-9-12-19,-14-18 53,-14-12-1,-10-6 48,-1 0 20,-47 10-8,-17 12-6,-11 19 8,3 22-33,6 22-17,8 2-55,13 50-125,13 16-148</inkml:trace>
          <inkml:trace contextRef="#ctx0" brushRef="#br2" timeOffset="221263.1203">1145 7682 286,'-3'0'39,"-2"0"-5,2 0 19,1 0 16,0 0-5,1 0 0,1 0-15,0 0-11,0 0 3,0 0-2,0 0 6,0 0-5,0 0-2,0 0 1,0 0-3,0 0-3,0 0-3,11 0-13,4 0-46,5-8 8,10-1 48,16-3-16,9-1-5,-3 4-1,-7 2-7,-18 5 0,-5 2-4,-11 0-1,-5 0-8,-5 0-2,-1 0 3,0 0-5,0 0 20,0 10 20,0 7 3,0 10-7,0 6 1,-13 6-6,-5 7-6,-4 0-4,-4-1-2,4-7-3,2-4 1,7-5-2,8-5-5,5-2-9,0-2-3,0-1-2,7 0 0,19 1 12,1 2 25,2 5-5,-3 4-9,-4 4-8,-8 3-3,-8 0 2,-6 3 11,0-3 22,-12 1 19,-25-3 8,-12-5-4,-13-6-5,-6-10-4,2-8-8,6-7-12,16 0-6,11 0-7,11 0-13,6 0-48,10 0-89,6 0-111,0-2-407</inkml:trace>
          <inkml:trace contextRef="#ctx0" brushRef="#br2" timeOffset="221264.1203">1941 8110 326,'0'-12'1,"0"1"25,0 4 80,0 2 55,0 2-48,0 3-24,-10 0-17,-5 0-25,-2 0-7,-5 0-1,-4-1-14,-11 1-17,-8 0-1,-1 4-2,-5 25 14,7 14-1,5 9-3,10 10-7,12 2-1,17-2-5,0-6-2,33-8-4,23-11-4,10-14-5,4-15-2,-1-8 6,-6 0-3,-9-30-4,-10-13 0,-6-8 0,-15-9 5,-6-2 12,-11 3 5,-6 3 21,0 10 17,-19 10-1,-11 4-20,-2 9 8,5 7-9,8 4-17,12 10-10,5 2-30,2 0-52,0 0-80,12 21 27,33 2-20,21-3-69,13-7-141</inkml:trace>
          <inkml:trace contextRef="#ctx0" brushRef="#br2" timeOffset="221265.1203">2425 8112 510,'0'0'167,"0"0"-67,0 0-50,-21 0-9,-8 0-7,-2 0 19,3 0-36,2 20 4,7 21-6,9 11-6,10 3 7,0 1 6,34-9-5,28-13-10,15-14-2,12-19-7,-1-1-1,-7-18-11,-10-23-5,-19-8 19,-19-5-5,-13-11 23,-19 1-9,-1 3 25,-26 11 24,-26 10-44,-17 14 19,-10 12-14,0 11-32,5 3-10,16 20-68,24 21-92,24 5-121</inkml:trace>
          <inkml:trace contextRef="#ctx0" brushRef="#br2" timeOffset="221278.1203">8826 7982 903,'0'0'85,"18"0"-19,27 0 27,17 0-20,14 0-41,5 0-19,-9 0-7,-4 0-12,-16 0-41,-14 0-25,-11 0-57,-14-2-46,-10-3-52,-3-3-109</inkml:trace>
          <inkml:trace contextRef="#ctx0" brushRef="#br2" timeOffset="221279.1203">8991 8053 784,'32'-16'79,"13"-7"-29,13 1-4,6 1-3,3 2-13,-5 3-24,-13 7-15,-16 5-8,-20 4-38,-13 0-58,0 0-59,0 0-257</inkml:trace>
          <inkml:trace contextRef="#ctx0" brushRef="#br2" timeOffset="221280.1203">9358 7766 586,'0'0'128,"0"0"-86,0 0 5,0 0 28,0 0 23,-6 10-47,-8 17-5,-11 16 7,-5 20-12,-12 4-3,0 3-4,6 0-4,4-11-15,11-7-4,2-8-8,6-14 0,3-13-18,4-8-34,3-7-36,-1-2-66,-2 0-75,-4 0-192</inkml:trace>
          <inkml:trace contextRef="#ctx0" brushRef="#br2" timeOffset="221281.1203">9088 7807 789,'0'0'108,"0"0"-27,0 0 46,0 0-37,0 0-27,10 14-20,12 16 19,7 13-25,2 11-11,-2 2-6,-7-3-13,-3-2-4,-4-5 2,-2-9 3,2-6-1,-5-10-24,-4-8-20,-3-6-22,-2-6-24,0-1-47,1 0-51,2 0-49,-4 0-228</inkml:trace>
          <inkml:trace contextRef="#ctx0" brushRef="#br2" timeOffset="221282.1203">10250 7664 763,'-15'-4'0,"-1"1"-1,-3-1 35,0 4 47,-1 0-16,-3 0-25,-7 0-16,-5 4 3,-2 21 15,-1 10-5,2 15-5,6 13-8,7 9-15,10-1 1,10-1 4,3-5-2,1-9 1,31-3 1,4-12-15,1-13-1,5-12-14,-1-16 0,3 0-12,8-13 12,3-31-1,3-16-15,-5-16 9,-4-12-10,-7-5 40,-13 0 4,-12 14 6,-17 17 25,0 22 41,-19 17-26,-17 7-19,-3 6-12,-2-2-15,-1 9-27,0 3-39,3 0-60,9 12-74,12 13-119</inkml:trace>
          <inkml:trace contextRef="#ctx0" brushRef="#br2" timeOffset="221283.1203">11059 8010 1141,'0'3'68,"0"0"-77,0 0-3,0-1 17,0 0-22,0 3-130,12 1-135,7 1-312</inkml:trace>
          <inkml:trace contextRef="#ctx0" brushRef="#br2" timeOffset="221284.1203">11577 7801 853,'-27'-7'39,"1"2"-15,-4 5 12,-6 0 37,-5 1-5,-6 29-10,-1 12-21,3 13-10,11 4-2,16 6-7,18-1 6,0-5-4,38-1-14,21-17-11,16-15-9,10-22 16,0-4-18,-4-13 7,-6-27-19,-12-13 15,-15-7 1,-15-8 15,-16 1 8,-17 4 23,0 6-5,-40 9 4,-13 7-20,-14 9-4,-3 9-34,0 16-57,10 7-46,9 0-112,18 32-178</inkml:trace>
          <inkml:trace contextRef="#ctx0" brushRef="#br2" timeOffset="221285.1203">12582 7554 881,'0'0'78,"0"0"-26,0 0 32,-4 8 0,-2 3-19,2-1-34,-8 9 3,-6 14 6,-10 11 5,2 12 0,3 4-1,7-3-15,5-3-16,5-12-4,3-10-6,3-6-6,0-9-36,0-8-21,-1 0-25,-1 3-4,1 3-15,1 4-51,0 2-42,0-8-118</inkml:trace>
          <inkml:trace contextRef="#ctx0" brushRef="#br2" timeOffset="221286.1203">12807 7516 838,'8'-8'84,"0"1"-33,10 0 16,15 1-4,13 1-16,14 1-13,2 4-13,-11 0-22,-12 0-10,-16 0-9,-16 9-6,-7 7 29,0 0 10,0 9-4,-11 4 11,-23 7-3,-6 7-8,-6-2 1,8 0-8,12-5 4,11-2-6,13 1-5,2 3-5,0 5 1,25 6 11,8 2 6,3 0 4,-6-2-9,-10-6-8,-11-5-6,-9-8-6,0-6 24,-19-4 51,-25-5-10,-20-5-15,-4-9-20,5-1-6,14 0-22,21 0-46,18-1-84,10-14-124,12-3-227</inkml:trace>
          <inkml:trace contextRef="#ctx0" brushRef="#br2" timeOffset="221287.1203">13906 7967 791,'2'0'108,"24"0"5,3 0-10,12 0-57,8 0-36,8 0-21,8 0-105,-2-6-148,-11-8-383</inkml:trace>
          <inkml:trace contextRef="#ctx0" brushRef="#br2" timeOffset="221288.1203">13929 7825 1024,'0'0'134,"0"0"-81,6 0 1,13 0-21,21 0 13,21 0-16,14-1-21,-3-7-15,-14-1-43,-21 5-32,-20 2-55,-17 2-103,-2 0-101</inkml:trace>
          <inkml:trace contextRef="#ctx0" brushRef="#br2" timeOffset="221289.1203">13990 7807 340,'0'4'115,"0"1"-44,0-4-17,0 2-16,0-2-27,0 1-8,0-2-2,0 0 7,0 0 21,0 0 20,0 0 4,0 0-2,0 0-4,0 1-18,0 1-11,0 0-10,0-2-12,0 2 5,0-2-6,0 2-2,0-1-16,0 1-2,0-2 14,0 2 2,0 1 10,0 1-1,0-2 1,0 3-7,0-1-20,0-1-1,0-2-2,0 0 24,0-1 20,0 0-8,0 0-2,0 0 4,0 0-4,0 0-1,0 0 7,0 0 4,0 0 5,0 0 10,0 0 6,0 0 2,0 0-8,0 0-9,0 0-7,0 0-2,0 0 7,0 0-2,0 0-1,0-2-4,0-10-1,0-3-14,0-3 3,0 0-7,0-1 8,0-1-8,0 3 3,0 0 1,0 4 6,0 4-5,0 3 1,0 6 3,0 0 5,0 0 0,0 0 1,1 0-6,2 0-5,10 0-8,7 0-6,12 0 1,1-3-24,-2-2 0,-13 5 10,-5 0 0,-10 0 10,-3 0 19,0 0 7,0 0 12,0 8-5,0 7 3,0 6-1,0 2-11,3-2 2,17-5 3,5 1-5,2-11 7,-4-3 14,-7-3-13,-4 0-11,-6 0-2,-5 0 2,2 0 26,-3 0-1,0-9-37,8-11 18,5-9-16,9-7-58,10-3-8,4 5-62,1 7-100,-3 10-273</inkml:trace>
          <inkml:trace contextRef="#ctx0" brushRef="#br2" timeOffset="221290.1203">15563 7443 711,'3'-4'99,"-3"3"-10,0-1-31,0 2 20,0 0-23,-5 0-20,-10 0-7,2 0-1,-3 3-12,-15 5-10,-16 10 13,-19 13 3,-9 16 5,0 20-5,9 14 3,12 13-15,21 6 0,30 3-2,3-7-3,36-7-13,29-18-5,9-20-10,2-19-8,-8-17 1,-12-15-4,-11 0-19,-12-17-11,-10-22 25,-17-10 52,-6-7 5,-6 2-3,-34 4-9,-9 6 22,-10 9-28,4 11-35,10 12-69,18 12-60,20 0-161</inkml:trace>
          <inkml:trace contextRef="#ctx0" brushRef="#br2" timeOffset="221291.1203">16072 7516 722,'-14'4'67,"-12"21"-26,-13 12 55,-11 17 5,-7 19-22,10 8-27,9 4-17,15-5 1,19-9-9,4-6-9,20-11-12,34-9 6,13-18-16,14-15 7,11-12-3,4 0-10,-3-18-54,-11-14-37,-14-2-14,-19-1-35,-14 5-33,-16 2-93</inkml:trace>
          <inkml:trace contextRef="#ctx0" brushRef="#br2" timeOffset="221292.1203">16282 7902 927,'-13'25'67,"-6"16"13,-7 14-10,0 8-11,6-4-17,11-6-15,6-8-20,3-11-1,0-9-29,0-9-39,0-3-51,3-3-68,7-1-78,3-2-287</inkml:trace>
          <inkml:trace contextRef="#ctx0" brushRef="#br2" timeOffset="221293.1203">16944 7744 736,'0'0'94,"-12"0"-12,-2 0-23,-12 22 13,-8 11 4,-4 14-9,3 13-30,12 7-12,14-6-2,9-8-7,16-6-12,42-13-8,23-17-6,14-17-10,7 0-11,-10-38-8,-11-14 15,-26-9 17,-28-2 19,-25-2 14,-2 7 27,-45 4-6,-30 8 4,-20 10-37,-6 13-19,12 19-47,14 4-99,26 16-188</inkml:trace>
          <inkml:trace contextRef="#ctx0" brushRef="#br3" timeOffset="752030.194">18722 7517 200,'10'0'16,"4"0"-14,-4 0-2,1 0 2,2 0 3,-3 0 4,3 0 11,5-3-1,1-3 6,3 2 1,-5-7 24,-1 1 11,-6 4-15,2-2-9,-1 0-19,-4 1-4,-4 3 37,-3 2-5,0 2-16,0 0 0,0 0-6,0 0 8,0 0 5,0 0 7,0 0-13,0 0-7,0 0-2,0 0 0,0 0 3,-3 0-21,-1 0-2,-2 0-11,-7 0 13,-7 0 32,-12 0-4,-4 0-17,2 11-7,0 1-3,4-2 0,-2 2-2,2 3 3,-2-2 6,1 1-1,2 5-10,0-3 4,-4 4-3,1 6 0,-5 1 2,5-2-5,7-5 5,10-4-2,2-6 1,4 0 4,2 0-2,-1 1-1,-2 1-3,3-3-5,0 2 5,1-2-2,0 1 6,-2 5-2,-2 3-3,0 4 2,1-4-1,0-2-6,5-6 3,1-1-5,3-5 4,-1-3 4,1 3 0,0-4 1,0 0-4,0 0 0,0 0 1,0 0 3,0 0 2,0 0-4,0 0 2,0 0 2,0 0-4,0 0 1,0 0-1,0 0 1,0 0 1,-2 0-5,2 0 4,0 0-2,0 0 0,0 2 0,0 5-2,0 0-8,0 4-13,0 4 15,19 6 19,16 5-3,12 3 9,17 2 5,11-1-2,11-3 1,12 5-10,5-7 13,2 2-15,-3-5 5,-14-6-6,-16-2-6,-18-8 4,-25 2-6,-14-4 6,-10-4-1,-5 1 2,0-1 4,0 0 5,0 3-5,0-3-5,0 0-6,0 0 3,0 0-35,-2 0-58,-5 0-114,-15 6-136</inkml:trace>
        </inkml:traceGroup>
        <inkml:traceGroup>
          <inkml:annotationXML>
            <emma:emma xmlns:emma="http://www.w3.org/2003/04/emma" version="1.0">
              <emma:interpretation id="{4E9AA924-2A51-48D2-9F74-F6008D4D812C}" emma:medium="tactile" emma:mode="ink">
                <msink:context xmlns:msink="http://schemas.microsoft.com/ink/2010/main" type="inkWord" rotatedBoundingBox="22018,7781 24874,7789 24869,9534 22014,9527"/>
              </emma:interpretation>
              <emma:one-of disjunction-type="recognition" id="oneOf10">
                <emma:interpretation id="interp50" emma:lang="en-US" emma:confidence="0">
                  <emma:literal>Ex...</emma:literal>
                </emma:interpretation>
                <emma:interpretation id="interp51" emma:lang="en-US" emma:confidence="0">
                  <emma:literal>4 X...</emma:literal>
                </emma:interpretation>
                <emma:interpretation id="interp52" emma:lang="en-US" emma:confidence="0">
                  <emma:literal>4 x...</emma:literal>
                </emma:interpretation>
                <emma:interpretation id="interp53" emma:lang="en-US" emma:confidence="0">
                  <emma:literal>4...</emma:literal>
                </emma:interpretation>
                <emma:interpretation id="interp54" emma:lang="en-US" emma:confidence="0">
                  <emma:literal>4 Y...</emma:literal>
                </emma:interpretation>
              </emma:one-of>
            </emma:emma>
          </inkml:annotationXML>
          <inkml:trace contextRef="#ctx0" brushRef="#br3" timeOffset="753564.3489">21974 7241 641,'0'-7'7,"0"2"18,0 0 9,0 4 37,0 0 12,0 1-26,0 0-15,0 0-3,0 0-18,0 0-1,0 0-4,0 0-2,0 0-6,-1 0-3,-12 9 10,-9 22 6,-8 17 2,-11 15-2,-6 8-10,1 6-2,-1-4-2,10-5-1,4-6 1,8-3-9,11-8 5,-1 3 0,4-4 1,1 1-1,0-5-3,1-5 0,-3-2-3,2-6 5,3-2-2,0-8-2,1-6 3,5-10-1,-1-4 0,2-3-3,0 0-6,0 0-4,0 0-5,0 0 13,15 1-3,12 6 19,21 3 0,15-1-4,16 0-1,11-1 2,2-4 4,5-3 0,1-1-5,-6 0-2,0 0-2,-5 0-3,-8 0 2,-8 0 0,-13 0-3,-15 0 3,-16 0-2,-8 0 2,-13 0-1,-5 0-3,-1 0 2,0 0 0,0 0-2,0 0-9,0 0-21,0 0-29,0 0-74,0 0-68,0 0-121</inkml:trace>
          <inkml:trace contextRef="#ctx0" brushRef="#br3" timeOffset="754225.415">22251 8004 244,'0'-5'86,"0"0"-63,0 0 25,0 1 11,3 1 12,-2 2-18,1 1-5,1 0-1,-3 0-2,0 0-10,0 0 5,0 0 14,0 0-9,0 0-8,0 0-17,-3 2 2,-7 23 30,-8 15 26,-5 18-33,-9 11-24,-1 5 3,0 0-4,4-4-9,5-5 1,1-5-3,8-4-3,1-4-4,5-6 2,8-6-10,1-5 1,0-7 2,0-10 4,0-4-8,0-5-7,0-6-19,1-2-49,9-1-45,9 0-11,13 0-51,7 0-246</inkml:trace>
          <inkml:trace contextRef="#ctx0" brushRef="#br3" timeOffset="754945.4869">22816 8230 425,'0'0'60,"0"0"14,0 0 7,0 0 6,0 0-21,0 0-31,0 0-16,0 0-6,5 0 20,6 0-3,5 7 24,11 11-2,8 6-11,4 3-8,4 3-4,-1-2-9,1 2-10,1-1-1,0 0-4,-1-1-2,1 1 1,-8-4-2,-2-1-3,-8-4 2,-7-2-5,-2-3-2,-5-3-26,-5-5-3,-3 1-37,-1-7-24,-3 1-42,2-2-73,-2 0-173</inkml:trace>
          <inkml:trace contextRef="#ctx0" brushRef="#br3" timeOffset="755528.5452">23448 8151 514,'0'0'72,"0"0"-32,0 0 3,0 0 7,-7 0 13,-9 9-15,-13 18 24,-16 18-17,-14 14-4,-9 10-18,2 11 15,4-2-31,4-1-5,11-2-7,8-8 3,4-3-6,6-9 3,11-12-4,2-11 0,8-11-2,6-10 4,2-5-3,0-5-2,0-1-1,0 0-24,0 0-40,0 0-41,0 0-52,4 0-57,19 0-2</inkml:trace>
          <inkml:trace contextRef="#ctx0" brushRef="#br3" timeOffset="757003.6918">23702 8905 545,'0'0'76,"0"0"8,0 0-6,0 0 29,0 0-7,0 0-19,0 0-11,0 0-9,0 0-15,0 0-8,0 0-8,0 0-11,0 0-12,0 0-3,0 0-8,0 0-25,0 0-42,0 0-57,0 0-79,7 0-78,4 0-266</inkml:trace>
          <inkml:trace contextRef="#ctx0" brushRef="#br3" timeOffset="757332.7256">24022 8909 710,'0'0'95,"0"0"1,0 0-31,0 0 18,0 0-38,0 0-25,0 0-16,0 2-7,0 0 3,0-2-7,0 2-22,0-2-39,0 0-26,0 0-76,0 2-127</inkml:trace>
          <inkml:trace contextRef="#ctx0" brushRef="#br3" timeOffset="762421.2338">24372 8945 120,'0'0'35,"0"0"7,0 0-1,0 2 0,0 0-3,0-2-20,0 0-7,0 0-5,0 0 8,0 0 8,0 0 4,0 0 11,0 0 8,0 0-7,0 0 0,0 0 2,0 0-3,0 0-5,0 0 4,0 0 4,0 0 6,0 0 7,0 0 0,0 0 1,0 0 6,0 0 12,0 0-4,0 0-6,0 0-1,0 0-2,0 0 0,0 0-7,0 0-4,0 0-4,0 0-8,0 0-3,0 0-5,0 0-4,0 0 1,0 0-4,0 0-3,0 0 1,0 0 1,0 0-4,0 0 2,0 0 1,0 0-9,0 0 4,-1 0-7,-1 0 1,1 0 0,1 0-9,0 0-11,0 0-25,0-4-43,0 1-77,0-4-54,0-6-183</inkml:trace>
        </inkml:traceGroup>
      </inkml:traceGroup>
    </inkml:traceGroup>
    <inkml:traceGroup>
      <inkml:annotationXML>
        <emma:emma xmlns:emma="http://www.w3.org/2003/04/emma" version="1.0">
          <emma:interpretation id="{21E86E32-7DF2-41A7-B070-4AF18C3F2EF7}" emma:medium="tactile" emma:mode="ink">
            <msink:context xmlns:msink="http://schemas.microsoft.com/ink/2010/main" type="paragraph" rotatedBoundingBox="529,9609 20863,9386 20882,11163 548,113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9C1BCF-FB9B-4DD1-9630-23AB7E353279}" emma:medium="tactile" emma:mode="ink">
              <msink:context xmlns:msink="http://schemas.microsoft.com/ink/2010/main" type="line" rotatedBoundingBox="529,9609 20863,9386 20882,11163 548,11386">
                <msink:destinationLink direction="with" ref="{27F5A88B-D1D4-407E-80E5-621E3CDBB86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AF344B6-DFDA-4202-BC9E-06C760EA0C6C}" emma:medium="tactile" emma:mode="ink">
                <msink:context xmlns:msink="http://schemas.microsoft.com/ink/2010/main" type="inkWord" rotatedBoundingBox="532,9927 4381,9885 4395,11158 546,11201"/>
              </emma:interpretation>
              <emma:one-of disjunction-type="recognition" id="oneOf11">
                <emma:interpretation id="interp55" emma:lang="en-US" emma:confidence="0">
                  <emma:literal>CERN</emma:literal>
                </emma:interpretation>
                <emma:interpretation id="interp56" emma:lang="en-US" emma:confidence="0">
                  <emma:literal>(Ern</emma:literal>
                </emma:interpretation>
                <emma:interpretation id="interp57" emma:lang="en-US" emma:confidence="0">
                  <emma:literal>[ERN</emma:literal>
                </emma:interpretation>
                <emma:interpretation id="interp58" emma:lang="en-US" emma:confidence="0">
                  <emma:literal>[Ern</emma:literal>
                </emma:interpretation>
                <emma:interpretation id="interp59" emma:lang="en-US" emma:confidence="0">
                  <emma:literal>Ern</emma:literal>
                </emma:interpretation>
              </emma:one-of>
            </emma:emma>
          </inkml:annotationXML>
          <inkml:trace contextRef="#ctx0" brushRef="#br4" timeOffset="342557.2516">1156 9389 563,'2'-7'20,"-2"0"19,4 7 23,2 0 22,-3 0 2,-2 0-25,2 0-23,-3 0-12,0 0 3,0 0 15,0 0-1,0 0-10,0 0-11,0 0-12,-10 0-1,0 0-6,4 0 4,0 0-5,-5 0 1,-11 0 1,-7-4-4,-10-4-3,-7 3 7,-10 5-8,-10 0-1,-7 0 1,-4 13 6,-1 15-1,-6 7 7,2 10 3,-2 10 2,1 5 4,5 9-2,8 5 2,13 1-3,16 4-12,18 0 4,22-2 0,1-1-9,39-5 4,27-5 1,21-10-3,5-8-3,5-10 4,-8-12 2,-8-10-5,-13-4 3,-9-6 4,-9-2-8,-9 1-5,-2-1-4,-6 0-13,3-4-13,3 0-29,5 0-44,7 0-47,-4-3-73,-2-16-234</inkml:trace>
          <inkml:trace contextRef="#ctx0" brushRef="#br4" timeOffset="342558.2516">1471 9800 689,'0'0'34,"0"0"-6,-2 0 27,-11 12-15,-10 11-5,-16 16 10,-10 16-13,-1 15 9,2 11 0,15-2 1,11-2 2,19-5-7,3-4-11,11-1-8,29-12-3,9-11-7,12-8-3,6-16-1,10-5-5,4-9-2,-1-5-1,-11-1-14,-8 0-17,-6 0-23,-8 0-26,-3-18-38,-7-6-57,-9-4-112</inkml:trace>
          <inkml:trace contextRef="#ctx0" brushRef="#br4" timeOffset="342559.2516">1299 9894 966,'59'-20'54,"25"-4"-9,21-2-10,5 4-15,2-3-2,-1 3-18,-3 3-48,-12 3-108,-20 9-96,-25 7-285</inkml:trace>
          <inkml:trace contextRef="#ctx0" brushRef="#br4" timeOffset="342560.2516">1491 10209 744,'0'-13'19,"21"-3"1,16 0 6,10-4-7,11 0-2,1 2-11,-1 4 1,-11 2-24,-14 1-64,-11-2-45,-21 0-100</inkml:trace>
          <inkml:trace contextRef="#ctx0" brushRef="#br4" timeOffset="342561.2516">2319 9838 761,'0'12'8,"1"15"-6,-1 17 82,0 18 10,0 15-12,0 3-25,-11 5-30,-7-5-5,0-14-10,6-12-8,3-17 0,5-16-2,1-10-2,-1-11-16,-5 0-14,0 0 3,-3-12 8,-7-20-7,-4-9-7,0-11 21,7-7 11,9-6 3,7-4 4,2-3 9,40-5 0,13 0 5,17 2-2,10 2-5,9 2-6,0 10-9,-4 10 0,-15 13 1,-16 19 3,-23 7-6,-20 12-2,-13 0-12,0 0-8,0 18 2,-24 23 37,-10 16-3,-10 12-12,-1 1 2,5-4 0,11-12 1,16-9-6,11-9-10,2-2 24,8 0 13,33 3 8,16 1-20,10 1 15,4-2-33,0-7 19,-2-5-25,-6-10-25,-6-3-37,-7-8-62,-8-4-84,-13 0-210</inkml:trace>
          <inkml:trace contextRef="#ctx0" brushRef="#br4" timeOffset="342562.2516">3200 9951 873,'0'0'61,"0"0"-9,0 15-52,0 24 61,-13 16 24,-3 9-20,-3 3-30,5-12-12,2-8-12,4-14-2,3-15-4,2-9-2,3-7-11,0-2-34,0 0-16,0-14 8,0-29-13,23-22-1,3-9 54,6-2 17,-2 10 10,-5 16 27,-8 17 10,-7 15 0,-4 14 7,-3 4-23,-2 0-25,4 0-25,8 4-25,14 27 28,12 9 28,9 10-13,1 0 2,-2-4-9,-5-5 7,-6-11 3,-3-6-12,-10-13-6,-5-10-13,-1-1-10,2-15 52,2-37 1,3-25-22,-10-20-1,-3-11-3,-3 4-2,2 12 12,9 18-5,-1 25-43,4 20-55,-2 16-134,0 13-147</inkml:trace>
        </inkml:traceGroup>
        <inkml:traceGroup>
          <inkml:annotationXML>
            <emma:emma xmlns:emma="http://www.w3.org/2003/04/emma" version="1.0">
              <emma:interpretation id="{875AE2B5-C0BF-4F9C-B113-44AFDF096CC1}" emma:medium="tactile" emma:mode="ink">
                <msink:context xmlns:msink="http://schemas.microsoft.com/ink/2010/main" type="inkWord" rotatedBoundingBox="4923,9561 10034,9504 10054,11282 4943,11338"/>
              </emma:interpretation>
              <emma:one-of disjunction-type="recognition" id="oneOf12">
                <emma:interpretation id="interp60" emma:lang="en-US" emma:confidence="1">
                  <emma:literal>purchase</emma:literal>
                </emma:interpretation>
                <emma:interpretation id="interp61" emma:lang="en-US" emma:confidence="0">
                  <emma:literal>Purchase</emma:literal>
                </emma:interpretation>
                <emma:interpretation id="interp62" emma:lang="en-US" emma:confidence="0">
                  <emma:literal>perches</emma:literal>
                </emma:interpretation>
                <emma:interpretation id="interp63" emma:lang="en-US" emma:confidence="0">
                  <emma:literal>porches</emma:literal>
                </emma:interpretation>
                <emma:interpretation id="interp64" emma:lang="en-US" emma:confidence="0">
                  <emma:literal>parches</emma:literal>
                </emma:interpretation>
              </emma:one-of>
            </emma:emma>
          </inkml:annotationXML>
          <inkml:trace contextRef="#ctx0" brushRef="#br4" timeOffset="342563.2516">4517 9822 760,'5'-9'78,"5"1"-9,13 0-30,15 1-8,17-4 7,20 6-3,11 5-20,8 0-16,-5 5-3,-12 25-19,-21 8 0,-26 12-14,-24 9 28,-6 8 5,-42 4 28,-37-5-17,-28-10 21,-9-15-24,-3-9 26,14-14-8,26-9-4,27-8-15,30-1 4,22 0-44,0 0-67,32 0-118,31 0 8</inkml:trace>
          <inkml:trace contextRef="#ctx0" brushRef="#br4" timeOffset="342564.2516">4573 10097 763,'0'0'103,"0"0"-43,0 0 15,0 0-7,0 0-15,-6 8-32,0 26 9,-1 18 27,-3 20-8,1 14-11,1-1-10,0-4-9,3-9-11,2-8-3,1-16-2,2-11-6,0-14-42,0-10-42,0-8-61,0-5-105,0 0-143</inkml:trace>
          <inkml:trace contextRef="#ctx0" brushRef="#br4" timeOffset="342565.2516">5354 10058 768,'6'0'67,"4"2"-7,8 18 24,9 6 5,9 5-20,10 3-18,3-4-39,8-3-21,-7-10 1,-4-9 3,-5-8-10,-7 0-2,-4-34 15,-1-17 8,-6-8-7,-10-5 4,-4 8-3,-5 9 5,5 14-18,4 9-41,7 9-48,10 7-56,12 8 5,1 0-165</inkml:trace>
          <inkml:trace contextRef="#ctx0" brushRef="#br4" timeOffset="342566.2516">6267 10042 532,'5'29'93,"-2"3"-62,-3 2-14,0-7 58,0-12 6,0-6-34,0-6-27,-9-3 31,-4 0 36,1-13-29,4-25-38,8-14-16,0-8-4,6-3 16,30 1 5,10 8 8,14 5-18,7 10-12,2 9-18,0 12-38,-4 11-79,-9 7-80,-21 0-361</inkml:trace>
          <inkml:trace contextRef="#ctx0" brushRef="#br4" timeOffset="342567.2516">7081 9872 790,'-6'0'81,"-34"0"-8,-12 0-40,-15 14 45,0 21 1,10 14-7,20 4-39,24 2-20,13-5 0,14-9-23,40-4 3,13-12-4,11-8-37,7-10-52,0-7-19,-5 0-153,-18-15-309</inkml:trace>
          <inkml:trace contextRef="#ctx0" brushRef="#br4" timeOffset="342568.2516">7617 8965 841,'0'0'43,"0"18"-54,-1 32 132,-18 27 1,-5 23-40,-8 22-32,-7 7-11,-2-1-14,3-11-8,9-19-9,13-23-6,7-25-2,9-21-20,0-15-21,0-14-7,23 0-21,25 0 78,14-21 13,6 0 1,-9 7-12,-15 8 1,-18 6-4,-8 0-21,-8 0 1,-3 18 19,5 6-1,-5 7-25,1 1-63,5 0-112,9-9-73,7-10-294</inkml:trace>
          <inkml:trace contextRef="#ctx0" brushRef="#br4" timeOffset="342569.2516">8301 10005 742,'0'-4'133,"-16"4"-12,-16 0-41,-2 0-6,-8 0-3,-6 6-22,6 20-13,12 3-15,11-1-12,19-1-11,0 2-22,23-4-24,31-5-71,14-13-94,8-7-146</inkml:trace>
          <inkml:trace contextRef="#ctx0" brushRef="#br4" timeOffset="342570.2516">8866 9727 881,'-13'-4'81,"-17"4"-90,-8 0 17,-2 0 19,5 17-8,8 18-15,14 10-6,13 6 0,0 6-2,6 2-8,17-3 3,0-7-4,-7-12-3,-9-10-12,-7-9-22,0-6 39,-23-4 102,-19-2-39,-7 0-28,6-2-14,11-1-28,10 2-72,12-1-123,10-2-383</inkml:trace>
          <inkml:trace contextRef="#ctx0" brushRef="#br4" timeOffset="342571.2516">9067 10096 752,'28'-4'65,"14"-8"-14,12-5-23,6-1 4,7 1-8,-5-1-21,-9-5-24,-16 2-63,-24-2 35,-13 5 67,-21 6-21,-43 5-23,-15 7 69,-3 0 25,5 0 23,21 25 6,24 2-26,19 5-5,13 7-7,15 4-9,50 4-23,21-7-11,9-8-59,-1-10-80,-13-9-127,-25-11-284</inkml:trace>
        </inkml:traceGroup>
        <inkml:traceGroup>
          <inkml:annotationXML>
            <emma:emma xmlns:emma="http://www.w3.org/2003/04/emma" version="1.0">
              <emma:interpretation id="{DE4A6DFD-C161-47CD-ACAA-72B4710E797D}" emma:medium="tactile" emma:mode="ink">
                <msink:context xmlns:msink="http://schemas.microsoft.com/ink/2010/main" type="inkWord" rotatedBoundingBox="10542,9656 13055,9628 13069,10835 10555,10862"/>
              </emma:interpretation>
              <emma:one-of disjunction-type="recognition" id="oneOf13">
                <emma:interpretation id="interp65" emma:lang="en-US" emma:confidence="1">
                  <emma:literal>cost</emma:literal>
                </emma:interpretation>
                <emma:interpretation id="interp66" emma:lang="en-US" emma:confidence="0">
                  <emma:literal>Cost</emma:literal>
                </emma:interpretation>
                <emma:interpretation id="interp67" emma:lang="en-US" emma:confidence="0">
                  <emma:literal>cast</emma:literal>
                </emma:interpretation>
                <emma:interpretation id="interp68" emma:lang="en-US" emma:confidence="0">
                  <emma:literal>Lost</emma:literal>
                </emma:interpretation>
                <emma:interpretation id="interp69" emma:lang="en-US" emma:confidence="0">
                  <emma:literal>Host</emma:literal>
                </emma:interpretation>
              </emma:one-of>
            </emma:emma>
          </inkml:annotationXML>
          <inkml:trace contextRef="#ctx0" brushRef="#br4" timeOffset="342572.2516">10722 9802 644,'2'0'69,"-2"0"-2,0 0-7,0 0 11,0-2-7,0 2-13,0 0-20,0 0-2,0 0 9,-12 0 4,-4 0 12,-14 0-26,-20 0-26,-31 0 9,-19 17 0,-6 15-1,9 7 9,19 7-5,22 1 6,24 0-2,22 3-9,10 1 12,33-2 3,38-2-8,18-13-10,8-12-24,-6-10-10,-11-10-43,-15-2-60,-17 0-107,-15 0-125</inkml:trace>
          <inkml:trace contextRef="#ctx0" brushRef="#br4" timeOffset="342573.2516">11107 9981 796,'0'0'58,"0"0"-2,-1 0-10,-11 8-1,-6 16 3,-4 8-9,0 7-10,12 0-13,10-7 6,0-8 4,12-5-19,25-8-19,9-11-19,11 0 7,-4-26-5,-10-18 10,-10-11 10,-20 3 24,-13 3 9,0 8 3,-36 9 0,-5 8 5,0 9-7,9 15-33,4 0-54,6 18-128,15 23-133</inkml:trace>
          <inkml:trace contextRef="#ctx0" brushRef="#br4" timeOffset="342574.2516">11825 9763 819,'-47'0'43,"-4"0"13,1 2 12,11 20-1,16 11-15,20 10-33,3 10-10,25 6-9,29 3-13,6-5 2,-4-9-3,-17-8-18,-21-13-20,-12-14 28,-6-4 75,-7 0 25,-35-1-15,-16 0-43,-5-4-19,7-4-37,17 0-89,26-4-106,13-27-151</inkml:trace>
          <inkml:trace contextRef="#ctx0" brushRef="#br4" timeOffset="342575.2516">12166 9072 678,'0'0'35,"0"0"-5,0 1 14,0 31 14,0 16 32,-7 27 1,-2 31-18,3 17-48,0 13-10,-5 3-3,-2-2-9,-4-14 1,-2-23-17,4-23-25,4-30-6,7-24 4,1-22 23,3-1 8,0-22 23,0-29-11,18-14-6,14-6 50,10-2 9,7 4-4,4 6-32,8 14-17,-2 12-8,-1 14-29,-1 16-57,-6 7-146,-11 0-420</inkml:trace>
        </inkml:traceGroup>
        <inkml:traceGroup>
          <inkml:annotationXML>
            <emma:emma xmlns:emma="http://www.w3.org/2003/04/emma" version="1.0">
              <emma:interpretation id="{2B4003F7-ADB5-4139-97F5-F97949ADB205}" emma:medium="tactile" emma:mode="ink">
                <msink:context xmlns:msink="http://schemas.microsoft.com/ink/2010/main" type="inkWord" rotatedBoundingBox="13431,10572 13893,10567 13896,10768 13434,10773"/>
              </emma:interpretation>
              <emma:one-of disjunction-type="recognition" id="oneOf14">
                <emma:interpretation id="interp70" emma:lang="en-US" emma:confidence="1">
                  <emma:literal>=</emma:literal>
                </emma:interpretation>
                <emma:interpretation id="interp71" emma:lang="en-US" emma:confidence="0">
                  <emma:literal>t</emma:literal>
                </emma:interpretation>
                <emma:interpretation id="interp72" emma:lang="en-US" emma:confidence="0">
                  <emma:literal>E</emma:literal>
                </emma:interpretation>
                <emma:interpretation id="interp73" emma:lang="en-US" emma:confidence="0">
                  <emma:literal>[</emma:literal>
                </emma:interpretation>
                <emma:interpretation id="interp74" emma:lang="en-US" emma:confidence="0">
                  <emma:literal>I</emma:literal>
                </emma:interpretation>
              </emma:one-of>
            </emma:emma>
          </inkml:annotationXML>
          <inkml:trace contextRef="#ctx0" brushRef="#br4" timeOffset="342576.2516">12936 10209 993,'7'0'62,"38"0"-22,10 0 1,17 0-45,3 0-58,-3 0-172,-19-5-416</inkml:trace>
          <inkml:trace contextRef="#ctx0" brushRef="#br4" timeOffset="342577.2516">13097 10029 1142,'0'0'46,"11"0"-19,17 0-14,13 0 7,9-9-20,8 4-5,-6 0-97,-12 2-171,-21 3-230</inkml:trace>
        </inkml:traceGroup>
        <inkml:traceGroup>
          <inkml:annotationXML>
            <emma:emma xmlns:emma="http://www.w3.org/2003/04/emma" version="1.0">
              <emma:interpretation id="{2A221E86-7A1E-4322-88DB-10A3C9AEAF58}" emma:medium="tactile" emma:mode="ink">
                <msink:context xmlns:msink="http://schemas.microsoft.com/ink/2010/main" type="inkWord" rotatedBoundingBox="14898,9625 20865,9559 20880,10946 14913,11011"/>
              </emma:interpretation>
              <emma:one-of disjunction-type="recognition" id="oneOf15">
                <emma:interpretation id="interp75" emma:lang="en-US" emma:confidence="0">
                  <emma:literal>15.5/4506</emma:literal>
                </emma:interpretation>
                <emma:interpretation id="interp76" emma:lang="en-US" emma:confidence="0">
                  <emma:literal>15.514506</emma:literal>
                </emma:interpretation>
                <emma:interpretation id="interp77" emma:lang="en-US" emma:confidence="0">
                  <emma:literal>15.5/41506</emma:literal>
                </emma:interpretation>
                <emma:interpretation id="interp78" emma:lang="en-US" emma:confidence="0">
                  <emma:literal>15.5141506</emma:literal>
                </emma:interpretation>
                <emma:interpretation id="interp79" emma:lang="en-US" emma:confidence="0">
                  <emma:literal>15.5/21506</emma:literal>
                </emma:interpretation>
              </emma:one-of>
            </emma:emma>
          </inkml:annotationXML>
          <inkml:trace contextRef="#ctx0" brushRef="#br4" timeOffset="342582.2516">16425 9572 1024,'-12'10'46,"1"15"7,6 9 3,5 16-2,0 9 8,22 15-28,20 3-12,1-4-13,-6-15-26,-11-12-15,-14-18-3,-12-5 12,0-4-16,-22-1-17,-22-5-100,-1-5-94,6-7-262</inkml:trace>
          <inkml:trace contextRef="#ctx0" brushRef="#br4" timeOffset="342583.2516">16752 9332 965,'37'-38'73,"5"13"-13,10 7-59,7 8-8,5 10 0,1 0-5,0 1-75,-5 24-139,-11 2-368</inkml:trace>
          <inkml:trace contextRef="#ctx0" brushRef="#br4" timeOffset="342584.2516">17701 9034 615,'3'-5'65,"-3"4"15,1 1 18,-1 0 5,0 0-3,0 0-36,0 0-18,0 0-13,0 0-25,-6 16 1,-6 32-2,-7 42 58,-9 42-15,-8 39-22,-4 7 4,-6-6 1,8-22 0,9-24-3,3-24-15,12-17-3,1-26-8,6-23-5,4-17 6,0-13-4,3-6 0,-1 0-36,1 0-31,0 0-53,0 0-107,0 0-136</inkml:trace>
          <inkml:trace contextRef="#ctx0" brushRef="#br4" timeOffset="342585.2516">18017 9398 897,'3'0'83,"-3"0"-14,0 0 12,0 3-33,0 19-59,0 24 8,-12 24 66,-2 32-24,-4 12-23,-5 2-4,0-6 10,0-16-1,6-20-14,7-22-4,3-20-4,4-19 3,1-9 5,2-4 5,0 0-7,0-2-15,0-22 11,12-12-10,12-6-18,7-7-3,9-1-28,5 4-25,4 3-22,1 9-56,-7 5-35,-8 10-77,-16 1-76</inkml:trace>
          <inkml:trace contextRef="#ctx0" brushRef="#br4" timeOffset="342586.2516">18318 9592 537,'6'-1'107,"-5"1"-7,-1 0-4,0 0-1,0 30-3,0 25 55,-1 23-61,-9 17-25,0 4-6,-5-5-20,5-17-10,4-13-14,4-16-8,2-16-9,0-13-60,0-11-61,0-8-75,0 0-120,17-7-361</inkml:trace>
          <inkml:trace contextRef="#ctx0" brushRef="#br4" timeOffset="342587.2516">19015 9643 657,'-5'-18'33,"-19"2"21,-2 5 47,1 6 34,2 5-55,0 0-31,3 0-16,0 18 6,7 14-18,10 13 2,3 16-12,4 12-5,31 6-3,2-6-14,-3-9-8,-14-10-7,-10-11-6,-10-11 8,0-5 23,-32-5 50,-23-5 8,-11-5-27,1-7-20,12-5-20,21 0-62,22 0-75,10 0-142,19-4-353</inkml:trace>
          <inkml:trace contextRef="#ctx0" brushRef="#br4" timeOffset="342588.2516">19553 9774 705,'0'-2'103,"0"2"-12,-15 0-39,-2 0 34,-5 0-25,-11 3-16,-7 27-6,-3 14-2,4 2-15,14 7 3,21 0-4,4-7-17,8-1-21,31-14-10,5-13-1,6-11-3,-1-7 6,-1-12-12,-8-28-2,-13-19 25,-14-10 9,-13-5 17,-8-2 8,-35 7 4,-9 11-8,3 17-2,5 12-12,13 17-43,15 12-109,10 0-110,6 3-300</inkml:trace>
          <inkml:trace contextRef="#ctx0" brushRef="#br4" timeOffset="342589.2516">20373 9529 504,'-3'0'65,"-17"0"31,-12 0-18,-11 22 44,-17 19-1,-12 17-23,-8 17-38,2 12-14,11 4-13,19-2 2,26-11-4,22-9-11,8-16-14,39-12-14,8-15-29,4-16 5,-7-10 11,-12 0-20,-17-21 32,-23-11 35,0-4 1,-47 2-18,-12 3 8,-6 13-18,-3 13-46,9 5-107,11 11-207</inkml:trace>
          <inkml:trace contextRef="#ctx0" brushRef="#br4" timeOffset="342578.2516">14625 9520 1002,'0'0'102,"0"0"-85,0 0 26,0 0-3,0 15-16,-20 25 17,-12 26 9,-9 18-5,4 11-16,5-6 1,8-9-11,8-11-9,9-13-4,4-17-3,3-10-20,0-13-42,0-10-56,0-6-66,0 0-62,0 0-95</inkml:trace>
          <inkml:trace contextRef="#ctx0" brushRef="#br4" timeOffset="342579.2516">15228 9650 799,'-18'-1'112,"2"1"-30,2 0 5,-2 0-25,0 23-7,3 18-20,5 9-12,5 14-11,3 7 3,0-1-7,0-7-14,10-14-1,-6-12-17,-4-15-5,0-10-13,0-2-15,-21-4-67,-23-5-41,-9-1-180</inkml:trace>
          <inkml:trace contextRef="#ctx0" brushRef="#br4" timeOffset="342580.2516">15206 9609 977,'55'-70'73,"8"4"1,11 0-28,-1 12-29,-8 15-12,-11 15-34,-18 19-90,-15 5-143,-14 19-112</inkml:trace>
          <inkml:trace contextRef="#ctx0" brushRef="#br4" timeOffset="342581.2516">15748 10074 1262,'3'1'57,"0"-1"-46,1 0-23,1 0-35,2 0-61,10 0-198</inkml:trace>
        </inkml:traceGroup>
      </inkml:traceGroup>
    </inkml:traceGroup>
    <inkml:traceGroup>
      <inkml:annotationXML>
        <emma:emma xmlns:emma="http://www.w3.org/2003/04/emma" version="1.0">
          <emma:interpretation id="{4DE2CEAF-9DD0-4D40-AAA8-178AF79F4EDF}" emma:medium="tactile" emma:mode="ink">
            <msink:context xmlns:msink="http://schemas.microsoft.com/ink/2010/main" type="paragraph" rotatedBoundingBox="810,11629 20723,11306 20750,13009 838,133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11B692-423C-4037-8D90-573F150DE6A8}" emma:medium="tactile" emma:mode="ink">
              <msink:context xmlns:msink="http://schemas.microsoft.com/ink/2010/main" type="line" rotatedBoundingBox="810,11629 20723,11306 20750,13009 838,13333">
                <msink:destinationLink direction="with" ref="{27F5A88B-D1D4-407E-80E5-621E3CDBB86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F5EF894-E8FF-4289-9D3E-650601EE2FEC}" emma:medium="tactile" emma:mode="ink">
                <msink:context xmlns:msink="http://schemas.microsoft.com/ink/2010/main" type="inkWord" rotatedBoundingBox="810,11629 6356,11539 6375,12696 829,12786"/>
              </emma:interpretation>
              <emma:one-of disjunction-type="recognition" id="oneOf16">
                <emma:interpretation id="interp80" emma:lang="en-US" emma:confidence="1">
                  <emma:literal>overhead</emma:literal>
                </emma:interpretation>
                <emma:interpretation id="interp81" emma:lang="en-US" emma:confidence="0">
                  <emma:literal>Overhead</emma:literal>
                </emma:interpretation>
                <emma:interpretation id="interp82" emma:lang="en-US" emma:confidence="0">
                  <emma:literal>overheads</emma:literal>
                </emma:interpretation>
                <emma:interpretation id="interp83" emma:lang="en-US" emma:confidence="0">
                  <emma:literal>overfeed</emma:literal>
                </emma:interpretation>
                <emma:interpretation id="interp84" emma:lang="en-US" emma:confidence="0">
                  <emma:literal>overfed</emma:literal>
                </emma:interpretation>
              </emma:one-of>
            </emma:emma>
          </inkml:annotationXML>
          <inkml:trace contextRef="#ctx0" brushRef="#br4" timeOffset="342590.2516">770 11464 204,'0'-2'32,"0"2"10,0 0 10,0 0 15,0 0-13,0 0-25,0 0-11,3 0 6,0 0 3,-2 0 11,-1 0 15,0 0-4,0 0-12,0 0-7,0 0-2,0 0 0,0 0 0,0 0-4,0 0 0,0 0-6,0 0-5,-1 0 1,-8 0-3,3 0-5,-1 0 3,3 0-3,-5 0 6,-4 0-5,-6 0 4,-5 0-7,-5 0 9,-4 0-11,-6 4 5,-2 10 2,2 4 5,3 0 11,6 7-5,1 2 6,5 7-7,-2 11-1,6 5-3,9 7-12,9 2 3,2-1-8,5-3 7,30-2 3,8-8-8,8-8-4,-1-10-3,2-11 1,3-10 3,-5-6-6,4 0 1,-5-4 2,-5-19-1,-5-4 2,-5-3-4,-11 1 1,-7-1 4,-6-4-3,-3-2 5,-4-8-13,-3-5-1,0-1 10,0-4 2,-16 2-2,-7 5 2,-6 7-6,2 15 7,-4 8 3,2 14 3,-2 3-11,-8 0-20,0 0-27,-4 29-55,2 9-91,7 1-262</inkml:trace>
          <inkml:trace contextRef="#ctx0" brushRef="#br4" timeOffset="342591.2516">1184 11509 760,'1'0'68,"-1"0"-5,2 3-43,2 18 44,6 15 33,3 15-18,6 15-33,4 2-10,4 6-14,5-4-6,-2-8-7,-1-8-5,-6-13-1,-6-13-5,-4-13-1,-5-12-8,-3-3 1,0 0 0,-1-1 6,5-32 0,2-17 13,5-18-16,7-10-7,-4-3 23,0 8-9,-5 10 17,-2 13-14,-1 12-8,1 8-6,-2 10-7,1 13-72,4 4-109,3 3-95</inkml:trace>
          <inkml:trace contextRef="#ctx0" brushRef="#br4" timeOffset="342592.2516">1759 11862 803,'15'4'72,"15"1"-4,16-2-30,17-1-13,10-2 1,0 0-27,1-11 11,-12-12-45,-12-1-17,-20 0-16,-20-3 33,-10 3 34,-11 3-13,-40 4-46,-15 11 93,-7 6 0,0 0 34,14 23-2,10 24-3,16 5-12,12 10-5,15 2 9,6-2-6,7-3-17,39-4-19,13-15-34,12-14-36,-2-19-62,0-7-117,-5-6-153</inkml:trace>
          <inkml:trace contextRef="#ctx0" brushRef="#br4" timeOffset="342593.2516">2531 11813 660,'3'0'15,"5"21"73,-2 8 12,0 6-48,-5 4-5,-1-1-11,0-3-14,0-10-4,0-11-1,-1-8 6,-6-6 9,-2 0-11,-1-24-25,8-24-4,2-12-14,0-13 12,25 2 18,14 1-3,10 16-8,4 12-23,2 13-79,7 18-31,-4 11-171</inkml:trace>
          <inkml:trace contextRef="#ctx0" brushRef="#br4" timeOffset="342594.2516">3366 11019 827,'-3'0'49,"3"0"-24,0 0 32,0 0 20,0 19-22,-5 24-11,-13 26-9,-8 30-9,-5 25-9,-6 12-6,-5 2 4,0-6-18,6-13 20,6-20-7,7-18-4,13-27-7,7-23-16,3-17-12,0-14-6,0 0-3,0 0-7,19-32 13,23-12 1,14-8 25,7 0 2,5 7 10,-2 8 21,1 12 5,-7 10 1,-5 11 9,-6 4-5,-10 0-10,-6 18 4,-4 16-2,-7 6-12,-6 3-18,-3 0-23,-3-4-61,1-4-118,2-17-151</inkml:trace>
          <inkml:trace contextRef="#ctx0" brushRef="#br4" timeOffset="342595.2516">4146 11887 671,'47'-7'31,"24"-2"-26,10-9-4,-3-2-2,-9-2 3,-18 1 4,-20 3-30,-22 0-4,-9 8 61,-19 4-6,-27 2-6,-19 4 56,-17 0-7,-13 10-5,2 22 13,18 3 4,25 3-19,27 2-25,20 0-12,3 3 14,20-1-17,39-5-18,18-10-22,8-14-46,4-10-85,-5-3-119,-12 0-199</inkml:trace>
          <inkml:trace contextRef="#ctx0" brushRef="#br4" timeOffset="342596.2516">5078 11833 806,'-8'-4'103,"-23"0"-59,-16 4 27,-16 0 9,-6 0-16,0 9-8,14 23-17,19 3-21,18-1-15,18 6 1,0-6 13,29-2-6,26-5-36,11-12-37,8-10-90,-2-5-143,-7 0-274</inkml:trace>
          <inkml:trace contextRef="#ctx0" brushRef="#br4" timeOffset="342597.2516">5572 11885 631,'-11'0'50,"-20"0"-1,0 16-12,-1 9 26,6 9 21,7-2-27,13-3-23,6-6 12,0-8-10,0-9-2,28-6-22,9 0-24,11-12 17,7-31-74,0-16 20,-5-18-4,-10-15-19,-9-18 11,-13-28 46,-15-11 18,-3 0 17,-5 25 38,-20 53 26,11 45 21,6 26-52,8 8-9,-7 42-33,-7 28 21,-5 29 13,13 19-15,6-8-9,7-15-5,44-17-60,8-23-108,13-22-199</inkml:trace>
        </inkml:traceGroup>
        <inkml:traceGroup>
          <inkml:annotationXML>
            <emma:emma xmlns:emma="http://www.w3.org/2003/04/emma" version="1.0">
              <emma:interpretation id="{26B90603-D48C-4A0F-BC30-D2A12B183C9E}" emma:medium="tactile" emma:mode="ink">
                <msink:context xmlns:msink="http://schemas.microsoft.com/ink/2010/main" type="inkWord" rotatedBoundingBox="7090,11533 11879,11455 11907,13153 7117,13231"/>
              </emma:interpretation>
              <emma:one-of disjunction-type="recognition" id="oneOf17">
                <emma:interpretation id="interp85" emma:lang="en-US" emma:confidence="0">
                  <emma:literal>(people</emma:literal>
                </emma:interpretation>
                <emma:interpretation id="interp86" emma:lang="en-US" emma:confidence="0">
                  <emma:literal>(peoples</emma:literal>
                </emma:interpretation>
                <emma:interpretation id="interp87" emma:lang="en-US" emma:confidence="0">
                  <emma:literal>(people:</emma:literal>
                </emma:interpretation>
                <emma:interpretation id="interp88" emma:lang="en-US" emma:confidence="0">
                  <emma:literal>(peopler</emma:literal>
                </emma:interpretation>
                <emma:interpretation id="interp89" emma:lang="en-US" emma:confidence="0">
                  <emma:literal>[people</emma:literal>
                </emma:interpretation>
              </emma:one-of>
            </emma:emma>
          </inkml:annotationXML>
          <inkml:trace contextRef="#ctx0" brushRef="#br4" timeOffset="342598.2516">7068 11038 883,'-31'-1'48,"-16"1"23,-15 0-45,-13 28 43,-6 26 26,12 14-17,14 16-23,20 14-16,24 7-7,11 0-1,35-2-17,41-14-7,21-14-18,11-19-50,-2-20-66,-9-14-144,-19-17-199</inkml:trace>
          <inkml:trace contextRef="#ctx0" brushRef="#br4" timeOffset="342599.2516">7526 11649 821,'0'0'36,"0"5"-4,0 31 31,0 24 70,-10 19-70,-8 12-11,-10 10-33,1-6-9,1-10-4,4-14-14,11-22-34,3-14-57,7-17-116,1-10-147</inkml:trace>
          <inkml:trace contextRef="#ctx0" brushRef="#br4" timeOffset="342600.2516">7490 11581 655,'41'-102'53,"3"10"-8,13 22-15,0 28-22,7 25 7,2 17-27,-2 4-6,-10 39 22,-18 16 45,-21 6 11,-15 10-27,-19 2-2,-43-3-7,-19-3 3,-5-11 5,-1-12-9,14-11-17,16-18-34,20-11-55,23-8-100,14 0-290</inkml:trace>
          <inkml:trace contextRef="#ctx0" brushRef="#br4" timeOffset="342601.2516">8129 11717 928,'15'1'13,"11"-1"-7,15 0-3,19 0-2,10 0-11,2-12-18,-5-13-42,-11-2-12,-19-4 18,-25 5 67,-12 7 67,-6 2-2,-36 7-26,-14 2 28,-12 6-3,-5 2 19,4 0-11,12 25-13,20 10-24,17 9-26,12 2 17,8 5-3,8-3-15,36-7-35,15-7-67,12-16-101,6-15-188</inkml:trace>
          <inkml:trace contextRef="#ctx0" brushRef="#br4" timeOffset="342602.2516">8834 11650 951,'0'0'70,"-2"22"-61,-16 14 47,4 8-18,8 3-6,6-4-13,9-9-18,33-11-39,12-12-2,3-11 29,3 0-13,-7-38-19,-9-12 27,-11-9 0,-17-4 43,-16 8 10,0 6 22,-36 5-27,-10 16-13,2 10-3,7 18-35,4 0-94,7 40-139,4 15-318</inkml:trace>
          <inkml:trace contextRef="#ctx0" brushRef="#br4" timeOffset="342603.2516">9473 11978 738,'-1'53'109,"-19"20"0,-3 13-38,-3 8-11,-3-8-20,1-6-27,2-12-14,3-14-69,10-20-78,3-16-62,5-15-164</inkml:trace>
          <inkml:trace contextRef="#ctx0" brushRef="#br4" timeOffset="342604.2516">9429 11945 730,'44'-103'111,"15"-13"-30,6-2-35,2 16-24,0 26 24,0 31-68,-2 35 23,-5 10-11,-9 0-11,-18 27 30,-19 7 25,-14 11 1,-1 11-19,-54 9-1,-23 1-5,-18-2-5,-7-10-4,14-12-11,28-16-57,29-12-51,27-11-94,5-3-288</inkml:trace>
          <inkml:trace contextRef="#ctx0" brushRef="#br4" timeOffset="342605.2516">10229 10913 861,'0'17'55,"0"31"-1,-6 27 68,-20 30-23,-10 24-8,-7 9-11,-3 3-38,4-5-20,9-18-15,11-23-9,12-16-58,10-25-45,0-22-99,22-21-149</inkml:trace>
          <inkml:trace contextRef="#ctx0" brushRef="#br4" timeOffset="342606.2516">10274 11925 791,'5'0'80,"24"0"-32,12 0-4,11 0-13,10-2-5,-2-22-25,-1-4-8,-8-5-46,-14-6 25,-15 9-21,-21 1 55,-1 6-4,-27 6-25,-25 4-9,-10 11 57,1 2 30,7 12 23,8 29-10,11 6-24,12 6 11,23 4 20,0 4-31,39 0-20,21-9-39,8-15-86,9-22-117,-4-15-241</inkml:trace>
          <inkml:trace contextRef="#ctx0" brushRef="#br4" timeOffset="342607.2516">11011 11795 901,'0'6'119,"0"-4"-41,26 2-42,11 0-16,19-4-15,9 0-7,4 0-110,4-16-117,-14-16-142</inkml:trace>
          <inkml:trace contextRef="#ctx0" brushRef="#br4" timeOffset="342608.2516">11285 11627 895,'0'25'129,"0"18"-29,0 18-35,0 11-41,0 2-18,0-1-49,0-7-221,-2-16-525</inkml:trace>
        </inkml:traceGroup>
        <inkml:traceGroup>
          <inkml:annotationXML>
            <emma:emma xmlns:emma="http://www.w3.org/2003/04/emma" version="1.0">
              <emma:interpretation id="{29F4627C-D23B-441E-A73D-1DCA2B3E3EBC}" emma:medium="tactile" emma:mode="ink">
                <msink:context xmlns:msink="http://schemas.microsoft.com/ink/2010/main" type="inkWord" rotatedBoundingBox="12500,11517 15790,11464 15812,12860 12522,12914"/>
              </emma:interpretation>
              <emma:one-of disjunction-type="recognition" id="oneOf18">
                <emma:interpretation id="interp90" emma:lang="en-US" emma:confidence="1">
                  <emma:literal>Power)</emma:literal>
                </emma:interpretation>
                <emma:interpretation id="interp91" emma:lang="en-US" emma:confidence="0">
                  <emma:literal>power)</emma:literal>
                </emma:interpretation>
                <emma:interpretation id="interp92" emma:lang="en-US" emma:confidence="0">
                  <emma:literal>Power</emma:literal>
                </emma:interpretation>
                <emma:interpretation id="interp93" emma:lang="en-US" emma:confidence="0">
                  <emma:literal>Pour)</emma:literal>
                </emma:interpretation>
                <emma:interpretation id="interp94" emma:lang="en-US" emma:confidence="0">
                  <emma:literal>Powers)</emma:literal>
                </emma:interpretation>
              </emma:one-of>
            </emma:emma>
          </inkml:annotationXML>
          <inkml:trace contextRef="#ctx0" brushRef="#br4" timeOffset="342609.2516">12131 11610 930,'0'3'152,"0"2"-84,0 2-6,0 11 11,-11 24-10,-1 23 12,-7 23-33,4 12-17,-1-3-16,0-9 0,6-15-5,4-12-27,5-17-33,1-11-52,0-18-82,0-11-88,0-4-87</inkml:trace>
          <inkml:trace contextRef="#ctx0" brushRef="#br4" timeOffset="342610.2516">12101 11346 838,'27'-43'65,"11"9"13,11 11-21,7 13-14,13 8-2,8 2-16,-2 5-17,-12 27 0,-22 9-8,-26 11 6,-15 13 24,-23 15-3,-39 3-9,-18-3 6,-11-16-9,-2-18-2,14-15-7,20-13-9,24-11-42,21-7-43,14 0-112,0 0-141</inkml:trace>
          <inkml:trace contextRef="#ctx0" brushRef="#br4" timeOffset="342611.2516">12710 11708 653,'-34'0'83,"4"14"-18,11 26-30,11 7 3,8 4 31,7-1-32,43-9-55,21-13-2,11-19-29,-2-9 6,-11-5 2,-17-35 37,-25-10 15,-18-5 26,-9-1 7,-13 5 13,-30 6-1,-9 7-28,-8 7-41,4 15-91,4 16-105,16 0-451</inkml:trace>
          <inkml:trace contextRef="#ctx0" brushRef="#br4" timeOffset="342612.2516">13465 11537 757,'0'0'96,"0"0"-31,0 8 1,0 4 18,-1 6-19,-16 17-9,-8 16-20,-2 5-20,-1 1-6,9-15-3,9-10-3,7-13-32,3-11-16,0-7-7,8-1-15,25 0 22,10 0 42,10 0-1,7 10-7,2 11-17,0 7 15,-2 7 14,-5-3 9,-10-8 20,-9-8-21,-15-11-16,-3-5 41,-2-21 22,2-33-16,-5-26-31,-6-17-25,-7 1 2,0 10-41,5 25-54,5 28-111,9 30-118</inkml:trace>
          <inkml:trace contextRef="#ctx0" brushRef="#br4" timeOffset="342613.2516">14245 11761 551,'37'1'64,"13"-1"-67,5 0-42,-3 0-57,-12-3 9,-18-7 41,-22 3 115,0 3 82,-10 4 0,-19 0 11,-1 4-57,-2 21-53,1 7-30,7 7-18,17-2-21,7-2 0,8-3-9,39-10-26,13-8-19,5-10-18,-3-4-58,-13 0 19,-22 1 88,-19 4 25,-8-5 141,-5 0 33,-25 0 3,4 0-50,4-18 30,14-5-40,8-9-56,0-11-40,37-13-3,21-8 4,16-5 8,8 4-19,0 8-55,-8 20-61,-14 19-97,-18 14-226</inkml:trace>
          <inkml:trace contextRef="#ctx0" brushRef="#br4" timeOffset="342614.2516">15119 10906 1051,'0'0'90,"0"3"-101,2 30 34,22 22 69,15 33-8,9 31-56,-5 21-14,-18 4-3,-21-1 0,-4-2 13,-20-7-1,-22-14-8,-4-18-7,4-29-10,12-25-16,12-24-26,13-13-66,5-11-145,5 0-245</inkml:trace>
        </inkml:traceGroup>
        <inkml:traceGroup>
          <inkml:annotationXML>
            <emma:emma xmlns:emma="http://www.w3.org/2003/04/emma" version="1.0">
              <emma:interpretation id="{DBF5D6D1-0497-42F9-A19D-4729944B3E47}" emma:medium="tactile" emma:mode="ink">
                <msink:context xmlns:msink="http://schemas.microsoft.com/ink/2010/main" type="inkWord" rotatedBoundingBox="16758,11713 17601,11700 17614,12514 16771,12528"/>
              </emma:interpretation>
              <emma:one-of disjunction-type="recognition" id="oneOf19">
                <emma:interpretation id="interp95" emma:lang="en-US" emma:confidence="0">
                  <emma:literal>2</emma:literal>
                </emma:interpretation>
                <emma:interpretation id="interp96" emma:lang="en-US" emma:confidence="0">
                  <emma:literal>=</emma:literal>
                </emma:interpretation>
                <emma:interpretation id="interp97" emma:lang="en-US" emma:confidence="0">
                  <emma:literal>z</emma:literal>
                </emma:interpretation>
                <emma:interpretation id="interp98" emma:lang="en-US" emma:confidence="0">
                  <emma:literal>Z</emma:literal>
                </emma:interpretation>
                <emma:interpretation id="interp99" emma:lang="en-US" emma:confidence="0">
                  <emma:literal>I</emma:literal>
                </emma:interpretation>
              </emma:one-of>
            </emma:emma>
          </inkml:annotationXML>
          <inkml:trace contextRef="#ctx0" brushRef="#br4" timeOffset="342615.2516">16282 11564 666,'-5'2'88,"1"-2"-49,4 2 15,0-1 5,0 0-15,0 0 2,0-1-13,0 0-9,-3 0-1,2 0-9,-1 0 6,2-3-25,0-20-18,0-10-30,0-15 5,0-13 30,6 1 9,7 2 15,6 13 0,-2 15 9,5 7 8,-3 7 4,2 8-9,-5-1-7,1 6-6,-5 2-3,-3 1-12,2 0 15,1 0 6,5 22 7,6 16-6,3 14-2,-1 14-7,2 9 3,3-4-6,0-8 3,1-19 0,-4-17-11,-1-13-13,4-14 20,8 0 7,8-29 20,7-23-24,-1-16-20,-10-3 14,-13 1 15,-9 12-2,-8 12-6,-8 16-6,-2 16-23,-2 8-86,0 6-138,1 0-453</inkml:trace>
          <inkml:trace contextRef="#ctx0" brushRef="#br4" timeOffset="342616.2516">16391 11965 980,'0'0'122,"9"0"-86,30 0-13,23-5 39,26-10-17,19 5-27,-3 1-6,-18 3-12,-20 5-2,-21 1 8,-16 0 3,-12-4-6,-5 2-25,2-6-59,8-5-128,2-8-190</inkml:trace>
        </inkml:traceGroup>
        <inkml:traceGroup>
          <inkml:annotationXML>
            <emma:emma xmlns:emma="http://www.w3.org/2003/04/emma" version="1.0">
              <emma:interpretation id="{51F21286-0174-4AA6-B407-5756D94D3BED}" emma:medium="tactile" emma:mode="ink">
                <msink:context xmlns:msink="http://schemas.microsoft.com/ink/2010/main" type="inkWord" rotatedBoundingBox="18336,11510 20725,11471 20743,12572 18354,12611"/>
              </emma:interpretation>
              <emma:one-of disjunction-type="recognition" id="oneOf20">
                <emma:interpretation id="interp100" emma:lang="en-US" emma:confidence="0">
                  <emma:literal>85%</emma:literal>
                </emma:interpretation>
                <emma:interpretation id="interp101" emma:lang="en-US" emma:confidence="0">
                  <emma:literal>81-90</emma:literal>
                </emma:interpretation>
                <emma:interpretation id="interp102" emma:lang="en-US" emma:confidence="0">
                  <emma:literal>81-9,</emma:literal>
                </emma:interpretation>
                <emma:interpretation id="interp103" emma:lang="en-US" emma:confidence="0">
                  <emma:literal>815%</emma:literal>
                </emma:interpretation>
                <emma:interpretation id="interp104" emma:lang="en-US" emma:confidence="0">
                  <emma:literal>819%</emma:literal>
                </emma:interpretation>
              </emma:one-of>
            </emma:emma>
          </inkml:annotationXML>
          <inkml:trace contextRef="#ctx0" brushRef="#br4" timeOffset="342617.2516">18194 11201 559,'0'-5'49,"-9"-4"-7,-6 4 32,-10-5 15,-4-2-21,-13 3-23,-4 0-3,-3 6 14,5 3 17,9 0-13,9 0-34,9 6-12,5 23 8,11 19-6,1 17-12,27 17-4,35 8-9,15 0-1,2-10-9,-8-9 7,-17-10-2,-13-9-1,-15-9 1,-15-10-1,-9-11-11,-2-5-2,0-5 73,-19-1-21,-11-2-16,-2-5-1,4-4-10,11 0 2,10 0-12,6-20 2,1-22-7,0-14-2,0-20 19,11-20 5,6-12-1,5-11-11,-2 0 10,-7 9 11,-4 20-7,-9 22-2,0 18-2,-4 18-10,-25 10-12,-3 11-11,0 11 5,-4 0-17,-1 25-55,8 26-111,16 2-352</inkml:trace>
          <inkml:trace contextRef="#ctx0" brushRef="#br4" timeOffset="342618.2516">18638 11358 812,'-13'51'40,"8"15"1,5 8 3,0-3 3,0-1-13,10-6-25,6-7-26,-3-10-30,-3-12 5,-2-13-31,-8-9-88,0-10-235</inkml:trace>
          <inkml:trace contextRef="#ctx0" brushRef="#br4" timeOffset="342619.2516">18708 11223 891,'54'-76'101,"8"17"-8,12 13-30,4 15-17,-2 14-26,-7 11-19,-11 6-16,-16 0-50,-15 0-51,-12 22-45,-8 3-71,-7 2-215</inkml:trace>
          <inkml:trace contextRef="#ctx0" brushRef="#br4" timeOffset="342620.2516">19785 11137 462,'0'-9'78,"0"0"-6,0 0-6,0-1 20,0-3 3,-7-2-26,-16-4-23,-15-1-10,-11 3 29,-9 11-3,-9 6-1,-8 5-17,0 33-9,11 8-9,18 0 1,27-2-20,19-2-9,19-6-15,49-9-15,20-14-20,10-13-9,-9 0 10,-20-4 40,-30-3 21,-26 5-2,-13 2-28,0 4 50,-24 41 70,-18 24-23,-7 21-28,1 4-20,9-9-12,11-19 1,10-18-9,13-14-8,3-10-53,2-6-79,0-9-111,0 3-238</inkml:trace>
          <inkml:trace contextRef="#ctx0" brushRef="#br4" timeOffset="342621.2516">20057 11686 653,'-43'4'119,"-4"37"-71,-2 11 34,8 5-7,18 0-32,23-9 17,0-11-35,35-11-23,25-19-6,14-7 11,2-13-8,-7-31-9,-18-13 18,-28-2 8,-23 3 16,-4 10-5,-45 11-63,-9 20 10,-13 15-132,1 10-283</inkml:trace>
        </inkml:traceGroup>
      </inkml:traceGroup>
    </inkml:traceGroup>
    <inkml:traceGroup>
      <inkml:annotationXML>
        <emma:emma xmlns:emma="http://www.w3.org/2003/04/emma" version="1.0">
          <emma:interpretation id="{EDFCC60F-BD0C-4BD8-82C3-8995AD14A2D0}" emma:medium="tactile" emma:mode="ink">
            <msink:context xmlns:msink="http://schemas.microsoft.com/ink/2010/main" type="paragraph" rotatedBoundingBox="5111,13525 17621,13524 17622,15390 5112,1539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12AD5DE-E456-4406-906A-C688C79FF7B4}" emma:medium="tactile" emma:mode="ink">
              <msink:context xmlns:msink="http://schemas.microsoft.com/ink/2010/main" type="line" rotatedBoundingBox="5111,13525 17621,13524 17622,15390 5112,15391">
                <msink:destinationLink direction="with" ref="{27F5A88B-D1D4-407E-80E5-621E3CDBB86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2129605-06DE-43D9-B5D0-49BBEE334206}" emma:medium="tactile" emma:mode="ink">
                <msink:context xmlns:msink="http://schemas.microsoft.com/ink/2010/main" type="inkWord" rotatedBoundingBox="5111,13550 9213,13549 9214,15104 5112,15105"/>
              </emma:interpretation>
              <emma:one-of disjunction-type="recognition" id="oneOf21">
                <emma:interpretation id="interp105" emma:lang="en-US" emma:confidence="0">
                  <emma:literal>Costot</emma:literal>
                </emma:interpretation>
                <emma:interpretation id="interp106" emma:lang="en-US" emma:confidence="0">
                  <emma:literal>Costoh</emma:literal>
                </emma:interpretation>
                <emma:interpretation id="interp107" emma:lang="en-US" emma:confidence="0">
                  <emma:literal>castor</emma:literal>
                </emma:interpretation>
                <emma:interpretation id="interp108" emma:lang="en-US" emma:confidence="0">
                  <emma:literal>Coshoh</emma:literal>
                </emma:interpretation>
                <emma:interpretation id="interp109" emma:lang="en-US" emma:confidence="0">
                  <emma:literal>contort</emma:literal>
                </emma:interpretation>
              </emma:one-of>
            </emma:emma>
          </inkml:annotationXML>
          <inkml:trace contextRef="#ctx0" brushRef="#br4" timeOffset="497812.7763">5625 13517 470,'0'-5'49,"0"0"-36,0 1 24,0 2 26,0 2 2,0-2-17,0 0-27,0-1-16,0-1-1,0 0 8,0 3 20,0 1 4,0 0-12,-3-3-12,-12 0-1,-6-4-2,-6 2 1,-21 3-16,-14 2-3,-24 0 1,-19 34-11,-12 12 32,-4 12-31,1 12 20,13 6 29,21 5 26,25-3-9,29-1-6,32 3-3,2 2-1,60 0-20,21-7-1,18-17-20,6-17-5,-3-16 1,-7-9 27,-12-9-14,-16-5 0,-16-2-3,-17 0-14,-16 0-28,-5 0-25,-1-9-65,11-15-14,12-7-37,11-2-197</inkml:trace>
          <inkml:trace contextRef="#ctx0" brushRef="#br4" timeOffset="497813.7763">6269 13917 542,'-13'-4'38,"-13"-1"-21,-9 2 18,-13 1 15,-8 2-16,-10 0 13,-3 9-13,2 20 7,10 6-21,9 8 25,10 3-9,15 5-12,16 2-2,7-1-7,20 0-14,32-9-5,12-9 0,8-10-4,-2-18-8,1-6 26,-10 0-23,-15-6 8,-13-18-4,-19-2 11,-12-5 10,-2-6-2,0-3-4,-35-2 9,-5-3-11,-6 5 10,1 8-4,9 5-17,9 13-28,11 10-33,10 4-45,6 0-78,7 16-102</inkml:trace>
          <inkml:trace contextRef="#ctx0" brushRef="#br4" timeOffset="497814.7763">6808 13846 638,'-53'-6'14,"-7"6"-10,8 0 27,12 0 36,14 15 16,13 12-30,13 8-33,0 11-8,15 11-8,35 5 0,19 1-5,8-3 14,-1-2-7,-14-6-12,-19-9-24,-18-8 20,-18-8 57,-7-9 25,0-3-6,-20 0-12,-22 3-22,-4 0-24,-2-6-20,12-8-42,19-4-90,17 0-146,4-30-379</inkml:trace>
          <inkml:trace contextRef="#ctx0" brushRef="#br4" timeOffset="497815.7763">7389 12989 698,'0'0'-38,"0"14"-3,0 31 103,0 22 45,0 34-6,0 27-32,0 25-24,-4 21-21,-16 1-13,1-13-2,2-23-2,5-27 4,2-25-4,3-22-3,4-27-4,3-19 2,0-16 6,0-3 1,0-12-10,0-36-3,0-21-5,0-9 10,19-3 8,5 8-1,9 12-5,8 17-10,5 15-36,3 17 11,4 12-39,3 0-72,-2 30-96</inkml:trace>
          <inkml:trace contextRef="#ctx0" brushRef="#br4" timeOffset="497816.7763">8149 14229 797,'-14'0'25,"-17"0"13,1 0-39,-2 23 12,6 20 8,11 4 3,15 6-16,0 0-13,31-9-29,20-11-25,9-15 7,2-17 11,-3-1 20,-4-28-15,-19-25 12,-17-8 60,-19-1 25,0 1 6,-30 2-43,-18 7-4,-1 5-43,4 12 8,15 11-78,16 16-92</inkml:trace>
          <inkml:trace contextRef="#ctx0" brushRef="#br4" timeOffset="497817.7763">8686 13318 675,'-21'0'-6,"4"31"-14,-5 29 71,1 28 17,6 22 8,8 11-42,3 11-20,1-3-8,0-12-5,-4-14-2,1-21-2,0-23 18,1-23-13,2-21-8,-2-14 14,0-1 48,-1-3 4,4-29-35,2-8-10,0 0-33,6 1-11,22 7-7,11 5-69,15 7-58,7 8-319</inkml:trace>
        </inkml:traceGroup>
        <inkml:traceGroup>
          <inkml:annotationXML>
            <emma:emma xmlns:emma="http://www.w3.org/2003/04/emma" version="1.0">
              <emma:interpretation id="{7ED7F510-E8F3-4CF1-BC06-44AAAF24B8B6}" emma:medium="tactile" emma:mode="ink">
                <msink:context xmlns:msink="http://schemas.microsoft.com/ink/2010/main" type="inkWord" rotatedBoundingBox="10120,14078 12203,14077 12204,15048 10121,15049"/>
              </emma:interpretation>
              <emma:one-of disjunction-type="recognition" id="oneOf22">
                <emma:interpretation id="interp110" emma:lang="en-US" emma:confidence="0">
                  <emma:literal>ECZ</emma:literal>
                </emma:interpretation>
                <emma:interpretation id="interp111" emma:lang="en-US" emma:confidence="0">
                  <emma:literal>Ed</emma:literal>
                </emma:interpretation>
                <emma:interpretation id="interp112" emma:lang="en-US" emma:confidence="0">
                  <emma:literal>Ecz</emma:literal>
                </emma:interpretation>
                <emma:interpretation id="interp113" emma:lang="en-US" emma:confidence="0">
                  <emma:literal>ECL</emma:literal>
                </emma:interpretation>
                <emma:interpretation id="interp114" emma:lang="en-US" emma:confidence="0">
                  <emma:literal>Eck</emma:literal>
                </emma:interpretation>
              </emma:one-of>
            </emma:emma>
          </inkml:annotationXML>
          <inkml:trace contextRef="#ctx0" brushRef="#br4" timeOffset="497818.7763">9878 13638 780,'0'0'25,"0"0"-13,0 0 34,0 0 5,-10 0 8,-3 11-45,-14 20 19,-15 17-4,-9 19-23,5 12 28,9 5-15,12-1 5,21-3-6,4-3 4,7-6-5,41-9-17,17-4 16,14-16-22,6-11 4,5-12-7,-4-12 8,-4-7 6,-7 0-23,-7-9-35,-7-17-51,-12-4-23,-8-2-38,-9 0-95</inkml:trace>
          <inkml:trace contextRef="#ctx0" brushRef="#br4" timeOffset="497819.7763">9712 13731 1078,'21'-11'42,"25"-7"2,19-1-12,15-2 9,14 2-15,10 5-20,0 1-11,-6 7-57,-13 0-65,-13 6-46,-7 0-38,-9 0-142</inkml:trace>
          <inkml:trace contextRef="#ctx0" brushRef="#br4" timeOffset="497820.7763">9884 14147 913,'1'0'19,"24"0"12,7 0-20,12-3-4,1-7-12,-4-5-27,-8-3-125,-19-8-126</inkml:trace>
          <inkml:trace contextRef="#ctx0" brushRef="#br4" timeOffset="497821.7763">10970 13584 773,'-1'-6'105,"-28"4"-15,-9 2-43,-12 0 9,-17 1-12,-6 37-1,-1 23-3,12 20-8,20 8-8,22 5-8,20-2 18,18-12-20,46-11-18,17-20-29,10-16-16,-1-23-67,-5-10-62,-10 0-95,-13-21-208</inkml:trace>
          <inkml:trace contextRef="#ctx0" brushRef="#br4" timeOffset="497822.7763">11263 13521 835,'27'-4'11,"16"4"2,14 0 36,6 0 15,-2 0-35,-14 22-50,-15 11-12,-29 19 45,-3 21 14,-61 19-7,-35 15-6,-18-3-8,8-16 9,27-17 19,33-25 1,34-13-14,12-5 0,31-8-17,42-3 6,28-9 10,13-8-27,2 0-103,-11 0-82,-21 0-132</inkml:trace>
        </inkml:traceGroup>
        <inkml:traceGroup>
          <inkml:annotationXML>
            <emma:emma xmlns:emma="http://www.w3.org/2003/04/emma" version="1.0">
              <emma:interpretation id="{E8500299-3808-4EA4-BA62-DBDF3CF7C9D3}" emma:medium="tactile" emma:mode="ink">
                <msink:context xmlns:msink="http://schemas.microsoft.com/ink/2010/main" type="inkWord" rotatedBoundingBox="12771,13568 14134,13567 14135,14878 12772,14879"/>
              </emma:interpretation>
              <emma:one-of disjunction-type="recognition" id="oneOf23">
                <emma:interpretation id="interp115" emma:lang="en-US" emma:confidence="0">
                  <emma:literal>for</emma:literal>
                </emma:interpretation>
                <emma:interpretation id="interp116" emma:lang="en-US" emma:confidence="0">
                  <emma:literal>too</emma:literal>
                </emma:interpretation>
                <emma:interpretation id="interp117" emma:lang="en-US" emma:confidence="0">
                  <emma:literal>k.</emma:literal>
                </emma:interpretation>
                <emma:interpretation id="interp118" emma:lang="en-US" emma:confidence="0">
                  <emma:literal>Go</emma:literal>
                </emma:interpretation>
                <emma:interpretation id="interp119" emma:lang="en-US" emma:confidence="0">
                  <emma:literal>hr</emma:literal>
                </emma:interpretation>
              </emma:one-of>
            </emma:emma>
          </inkml:annotationXML>
          <inkml:trace contextRef="#ctx0" brushRef="#br4" timeOffset="497823.7763">12931 13053 773,'-46'-19'2,"-13"2"40,-3 7-14,-7 10 30,5 0 13,4 22-9,4 29-22,1 20-13,4 26-11,9 27 0,15 16 8,14 9-9,12 0-8,1-13-1,0-20-8,0-21-15,0-24-2,0-24 11,0-19-13,0-15-11,-9-11 15,2-2 24,-3 0 5,1-11-8,-3-15-14,7-10 5,5-8 1,0-5-16,0-5 22,24-1 9,8 5-6,11 8-6,5 10 5,5 9-1,-1 5-2,-1 9 0,-7 4-4,-2 5 5,-10 0-12,-8 0-10,-5 0-16,-13 4-10,-5 2-7,-1 2 29,0 0 25,0 1 10,-17 4 15,-6 0 14,-9 2-7,-1 0-7,3 5-5,8 5 3,5 3 3,7 6-12,10 4-11,0 3 3,13-4-13,34 3-3,17-11 1,8-12-1,1-9-9,2-8-1,-5 0-10,-11-22-2,-17-10-17,-18-3 42,-15-3 48,-9 7 5,0 5-17,-28 3 6,-3 4 0,0 2-14,10 7-5,5 7-21,10 3-7,6 0-24,0 0-56,0 19 63,0 11 17,0 3-12,0-2-20,4-4 8,2-8 9,-3-8 22,-3-6 6,0-5 26,0 0 16,0-2-2,0-30 14,6-13-43,17-5-1,16-9 36,17 2-9,15 3-22,17 4-10,8 12-10,-2 11-42,-2 10-69,-9 12-126</inkml:trace>
        </inkml:traceGroup>
        <inkml:traceGroup>
          <inkml:annotationXML>
            <emma:emma xmlns:emma="http://www.w3.org/2003/04/emma" version="1.0">
              <emma:interpretation id="{16A9CC71-6331-4BA4-AD53-0868A11D4F44}" emma:medium="tactile" emma:mode="ink">
                <msink:context xmlns:msink="http://schemas.microsoft.com/ink/2010/main" type="inkWord" rotatedBoundingBox="14491,13525 17621,13524 17622,15390 14492,15391"/>
              </emma:interpretation>
              <emma:one-of disjunction-type="recognition" id="oneOf24">
                <emma:interpretation id="interp120" emma:lang="en-US" emma:confidence="0">
                  <emma:literal>byres</emma:literal>
                </emma:interpretation>
                <emma:interpretation id="interp121" emma:lang="en-US" emma:confidence="0">
                  <emma:literal>3-1B [</emma:literal>
                </emma:interpretation>
                <emma:interpretation id="interp122" emma:lang="en-US" emma:confidence="0">
                  <emma:literal>byre [</emma:literal>
                </emma:interpretation>
                <emma:interpretation id="interp123" emma:lang="en-US" emma:confidence="0">
                  <emma:literal>Byre</emma:literal>
                </emma:interpretation>
                <emma:interpretation id="interp124" emma:lang="en-US" emma:confidence="0">
                  <emma:literal>3-4B [</emma:literal>
                </emma:interpretation>
              </emma:one-of>
            </emma:emma>
          </inkml:annotationXML>
          <inkml:trace contextRef="#ctx0" brushRef="#br4" timeOffset="497824.7763">14224 12964 937,'0'0'89,"0"0"-101,30 0 20,22 0 6,21 18 52,17 9-28,1 3-36,-16 5-18,-19-1-16,-26 1-35,-26 5 75,-4 5-8,-49 4 10,-31 5-17,-24-8-1,-1-2 15,15-9-1,22-5-6,29 1-8,21 3 10,18 7-5,0 9-10,34 13 11,25 5-6,9 11 5,-4 2-12,-8-2-35,-23-6 7,-26-11 37,-7-13 15,-26-9 36,-30-7 3,-15-11-6,-12-8-25,3-7-5,5-7-2,19 0-19,20 0-81,20-7-94,16-16-221</inkml:trace>
          <inkml:trace contextRef="#ctx0" brushRef="#br4" timeOffset="497825.7763">14529 13912 921,'12'0'22,"21"9"-46,16 14 125,10 8-38,-1 2-46,0-2-9,-8 0-34,-2-9-104,-9-4-106,-13-16-337</inkml:trace>
          <inkml:trace contextRef="#ctx0" brushRef="#br4" timeOffset="497826.7763">15118 13813 773,'0'47'57,"0"19"11,-22 25-25,-2 11 13,3-7-13,4-5 7,8-8-20,5-10-17,-3 1-11,7-7 0,0-7 22,0-6-21,0-16-17,0-7-43,1-5-67,15-7-91,6-7-32,2-11 10</inkml:trace>
          <inkml:trace contextRef="#ctx0" brushRef="#br4" timeOffset="497827.7763">15431 14213 794,'3'0'89,"-3"0"-50,0 1-85,0 17 13,0 10 98,0 11-4,0 11-34,0-4-17,0-6-1,-8-15-3,1-13-4,3-12 2,-5 0-4,6-4-4,3-37 1,0-24-11,19-24-2,20-7 37,6 1 27,9 13 3,1 15-24,0 20-17,0 15-17,-3 17 2,7 13-11,4 2 5,-1 12-39,3 21-42,-7 1 21,-16-2 23,-15-8 18,-17-6 8,-10-6 17,0-5 38,-24 0 43,-28-2-23,-16 3-13,2-3-2,15-2 5,22 3-24,22-1-8,7 8 1,0 10-10,2 12 0,31 16-3,10 6 2,8 1 0,-5-5-9,-16-5-2,-17-7 20,-13-12 15,0-6 14,-38-5 5,-15-5-15,-6-3-15,-3-10-25,6 0-66,15 0-143,21-5-280</inkml:trace>
          <inkml:trace contextRef="#ctx0" brushRef="#br4" timeOffset="497828.7763">16577 14089 713,'0'8'65,"0"-1"17,19 5 10,16 5 5,19-3-49,13-4-24,6-8-10,7-2-11,-8 0-49,-12 0-44,-9-9-64,-15 0-143</inkml:trace>
          <inkml:trace contextRef="#ctx0" brushRef="#br4" timeOffset="497829.7763">16659 13964 942,'0'0'30,"6"-2"-8,26-8-12,10-2 0,10 0-5,4 3-3,0 2-50,-8 2-73,-11 5-107,-22 0-195</inkml:trace>
        </inkml:traceGroup>
      </inkml:traceGroup>
    </inkml:traceGroup>
    <inkml:traceGroup>
      <inkml:annotationXML>
        <emma:emma xmlns:emma="http://www.w3.org/2003/04/emma" version="1.0">
          <emma:interpretation id="{7B5EF9A7-E4E1-4774-BF08-5EE6BAA04E95}" emma:medium="tactile" emma:mode="ink">
            <msink:context xmlns:msink="http://schemas.microsoft.com/ink/2010/main" type="paragraph" rotatedBoundingBox="6631,15948 18856,16168 18828,17713 6604,1749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437AC7C-73F6-4A7D-A982-48EB390FA90D}" emma:medium="tactile" emma:mode="ink">
              <msink:context xmlns:msink="http://schemas.microsoft.com/ink/2010/main" type="line" rotatedBoundingBox="6631,15948 18856,16168 18828,17713 6604,17492">
                <msink:destinationLink direction="with" ref="{27F5A88B-D1D4-407E-80E5-621E3CDBB86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386727B-3AA4-48C5-96F0-22B390032054}" emma:medium="tactile" emma:mode="ink">
                <msink:context xmlns:msink="http://schemas.microsoft.com/ink/2010/main" type="inkWord" rotatedBoundingBox="6628,16142 9742,16198 9723,17201 6610,17145"/>
              </emma:interpretation>
              <emma:one-of disjunction-type="recognition" id="oneOf25">
                <emma:interpretation id="interp125" emma:lang="en-US" emma:confidence="1">
                  <emma:literal>1.85*</emma:literal>
                </emma:interpretation>
                <emma:interpretation id="interp126" emma:lang="en-US" emma:confidence="0">
                  <emma:literal>185*</emma:literal>
                </emma:interpretation>
                <emma:interpretation id="interp127" emma:lang="en-US" emma:confidence="0">
                  <emma:literal>1-85*</emma:literal>
                </emma:interpretation>
                <emma:interpretation id="interp128" emma:lang="en-US" emma:confidence="0">
                  <emma:literal>1885*</emma:literal>
                </emma:interpretation>
                <emma:interpretation id="interp129" emma:lang="en-US" emma:confidence="0">
                  <emma:literal>•.85*</emma:literal>
                </emma:interpretation>
              </emma:one-of>
            </emma:emma>
          </inkml:annotationXML>
          <inkml:trace contextRef="#ctx0" brushRef="#br4" timeOffset="497830.7763">6198 15583 498,'0'0'58,"0"0"12,0 0-11,4 0 10,-2 0-16,-1 0-5,-1 0-11,0 0-10,0 0-5,0 0 5,0 0-5,0 0-8,0 0 2,0 0-3,0 0-1,0 0-5,0 0 8,0 0-3,0 9 2,0 25 24,-9 23 0,-11 22-15,1 17-4,2 7-8,6-1-3,3-5-7,6-7 0,0-13 0,2-14-7,0-14 7,0-18 0,0-9-2,0-15 2,0-4 2,0-3 0,0 0 1,0 0-5,0 0-14,0 0-32,0 0-85,0 0-111,20 0-232</inkml:trace>
          <inkml:trace contextRef="#ctx0" brushRef="#br4" timeOffset="497831.7763">6641 16186 988,'0'0'39,"0"0"5,0 0-28,0 0 8,0 0-14,0 0-14,0 0-58,0 0-114,0 0-260</inkml:trace>
          <inkml:trace contextRef="#ctx0" brushRef="#br4" timeOffset="497832.7763">7323 15671 652,'-7'-7'21,"-9"-2"-11,6 1 16,-2 3-16,5 1 16,-2 1-16,3 1-13,4 1-12,-1 1 8,3 0 4,0 0 21,0 0 13,0 0 23,0 0-1,0 0 2,0 0 0,0 0-18,0 0-19,0 0-16,0 0-7,-12 0-3,-8 0 41,-9 6-28,-7 13 3,3 2 11,-3 4-4,3 2-4,2 2-11,10-2-1,8-1-11,13 5 5,0 6 24,14 6-12,35 4 0,12-3-10,7-1 3,1 0-3,-6-1 2,-4 2 2,0 1-17,-4-1-23,-6 1-2,-13-4 5,-15 2 14,-16-4 2,-5-6 24,0 3 9,-18-6 6,-17-3-2,-7-5-15,-3-10-2,-8-9 8,-3-3-18,0 0-5,8-23 2,19-18 21,20-11-2,9-16-49,24-14 56,36-4-12,12-1-4,2 13 11,-11 11 17,-14 16-7,-18 9 12,-18 7 24,-13 1 13,-3-1-28,-39-3-2,-16-1-29,-5 6-4,-4 10-20,4 14-30,10 5-56,18 0-54,22 13-110,13 11-180</inkml:trace>
          <inkml:trace contextRef="#ctx0" brushRef="#br4" timeOffset="497833.7763">7884 15862 805,'-22'0'56,"5"0"-15,5 13-11,2 14-3,10 11-6,0 11-1,12 10 2,21 4-13,1 1-5,0-4 7,-5-9-11,-11-2 0,-11-4 0,-7-4-2,0-2-5,-10-7-3,-17-4-17,1-10 4,6-7-20,4-9-43,7-2-121,5-5-295</inkml:trace>
          <inkml:trace contextRef="#ctx0" brushRef="#br4" timeOffset="497834.7763">7905 15889 1014,'0'-34'20,"8"0"41,23-6-2,10 5-8,11 2-35,13 2-8,2 7-8,-5 5-47,-5 8-48,-17 7-46,-10 4-85,-12 0-223</inkml:trace>
          <inkml:trace contextRef="#ctx0" brushRef="#br4" timeOffset="497835.7763">8647 15908 971,'-2'-1'91,"2"1"-29,0 0-16,0 0-40,18 0 3,18 0 19,23 23 3,17 13-14,11 4-8,-5-3-6,-11-7-4,-17-7 3,-12-3-6,-14-8-25,-10-2-37,-6-6-59,-8-4-62,-1 0-25,-3 0-65</inkml:trace>
          <inkml:trace contextRef="#ctx0" brushRef="#br4" timeOffset="497836.7763">8800 16224 927,'13'-11'84,"10"-2"-27,14-1-19,6 0-11,9 2-7,2 3-17,-7 0-2,-6 3-20,-5 2-54,-6-3-93,-1 0-120,-3-3-327</inkml:trace>
          <inkml:trace contextRef="#ctx0" brushRef="#br4" timeOffset="497837.7763">9091 15824 686,'0'0'64,"0"0"3,0 0-10,0 0-13,0 22 3,-16 16 48,-9 18-23,-3 13-23,-4 5-20,3-2 1,3-5-12,7-12-14,5-6 0,7-18-12,2-10-34,4-11-35,1-8-69,0-2-68,0 0-194</inkml:trace>
          <inkml:trace contextRef="#ctx0" brushRef="#br4" timeOffset="497838.7763">8993 15768 711,'0'0'124,"0"0"-53,0 0-19,0 21 26,-5 13 37,-3 19-48,-2 11-13,4 3-17,3-1-16,3-10-5,0-7-10,0-10-3,0-13-4,0-10-26,0-8-61,0-8-53,0 0-74,0 0-45,0 0-182</inkml:trace>
        </inkml:traceGroup>
        <inkml:traceGroup>
          <inkml:annotationXML>
            <emma:emma xmlns:emma="http://www.w3.org/2003/04/emma" version="1.0">
              <emma:interpretation id="{1D8F5E82-1443-402B-BC46-35F322CB45F3}" emma:medium="tactile" emma:mode="ink">
                <msink:context xmlns:msink="http://schemas.microsoft.com/ink/2010/main" type="inkWord" rotatedBoundingBox="10192,16047 12586,16091 12568,17119 10173,17076"/>
              </emma:interpretation>
              <emma:one-of disjunction-type="recognition" id="oneOf26">
                <emma:interpretation id="interp130" emma:lang="en-US" emma:confidence="0.5">
                  <emma:literal>5.7*</emma:literal>
                </emma:interpretation>
                <emma:interpretation id="interp131" emma:lang="en-US" emma:confidence="0">
                  <emma:literal>57*</emma:literal>
                </emma:interpretation>
                <emma:interpretation id="interp132" emma:lang="en-US" emma:confidence="0">
                  <emma:literal>5-7*</emma:literal>
                </emma:interpretation>
                <emma:interpretation id="interp133" emma:lang="en-US" emma:confidence="0">
                  <emma:literal>577*</emma:literal>
                </emma:interpretation>
                <emma:interpretation id="interp134" emma:lang="en-US" emma:confidence="0">
                  <emma:literal>517*</emma:literal>
                </emma:interpretation>
              </emma:one-of>
            </emma:emma>
          </inkml:annotationXML>
          <inkml:trace contextRef="#ctx0" brushRef="#br4" timeOffset="497839.7763">9997 15812 665,'-41'-19'39,"-15"4"8,-5 8 62,4 4 15,10 3-6,20 0-64,13 0-62,9 22-6,5 20 38,0 15 10,13 16-15,28 12-13,5 0-5,3 0-6,-9-8 3,-14-12-5,-14-14 5,-12-12-6,0-13-1,0-13-3,-15-5-5,-9-8 2,-9 0-78,-3-2-110,5-36-145</inkml:trace>
          <inkml:trace contextRef="#ctx0" brushRef="#br4" timeOffset="497840.7763">9813 15764 940,'29'-45'44,"13"0"15,14-2-12,15 3-5,3 7-24,-4 10-16,-5 12-52,-16 9-113,-11 6-68,-15 3-125</inkml:trace>
          <inkml:trace contextRef="#ctx0" brushRef="#br4" timeOffset="497841.7763">10360 16205 1102,'0'0'31,"0"1"-10,0-1-20,0 0 2,0 0-43,0 0-102,0 0-216</inkml:trace>
          <inkml:trace contextRef="#ctx0" brushRef="#br4" timeOffset="497842.7763">10612 15662 953,'13'-2'23,"12"-3"24,22-3-40,17 0 13,17-1 8,5 3 1,-7 2-16,-12 4-12,-21 0 1,-20 0-5,-20 0 5,-6 0-1,0 22 1,0 13 31,0 18-2,-16 15 20,-6 12-23,3 4 1,6-2-3,2-3-6,4-2-13,0-3-4,2-8 1,2-7-3,2-11-20,1-12-46,-2-9-42,1-9-87,0-9-78,-2-6-242</inkml:trace>
          <inkml:trace contextRef="#ctx0" brushRef="#br4" timeOffset="497843.7763">10807 16111 1000,'1'-11'-28,"37"-2"57,12 1-28,14 5 2,4 0 2,-5 2-11,-2 5-92,-9 0-153,-13 0-283</inkml:trace>
          <inkml:trace contextRef="#ctx0" brushRef="#br4" timeOffset="497844.7763">11548 16048 880,'15'-10'26,"16"1"-51,10 0 57,14 3-2,7 6 25,5 0-28,0 0-24,-11 0-4,-5 0-17,-15 0-41,-12 0-35,-4 0-64,-13 0-168</inkml:trace>
          <inkml:trace contextRef="#ctx0" brushRef="#br4" timeOffset="497845.7763">11590 15734 942,'0'-3'80,"0"3"-33,13 0-2,17 13 41,12 23-11,9 7-21,6 5-24,4-2-16,-5-2-10,-5-8-1,-8-8-16,-13-6-27,-8-8-54,-11-6-69,-2-4-112,-9-4-169</inkml:trace>
          <inkml:trace contextRef="#ctx0" brushRef="#br4" timeOffset="497846.7763">11946 15657 772,'-7'0'70,"-7"20"-15,-12 22 48,-10 20 0,-5 17-31,0 6-23,3-4-24,3-2-20,5-12-5,6-14-44,6-10-27,5-14-61,3-13-85,6-14-203</inkml:trace>
          <inkml:trace contextRef="#ctx0" brushRef="#br4" timeOffset="497847.7763">11783 15846 523,'12'-39'32,"4"3"-7,0 2 26,2 7 1,-3 8 0,-8 2-28,-1 8 14,-6 9-8,0 0 21,0 0 33,0 0-12,0 0-20,-9 9-17,-4 14-15,-10 15 32,-7 19-21,-5 11-3,8 4-8,1-2-13,11-4-7,4-12 0,5-6-22,5-11-38,1-9-54,0-9-88,0-10-109</inkml:trace>
        </inkml:traceGroup>
        <inkml:traceGroup>
          <inkml:annotationXML>
            <emma:emma xmlns:emma="http://www.w3.org/2003/04/emma" version="1.0">
              <emma:interpretation id="{8C6AEC17-F18F-40E4-A7A6-8D0F155CE875}" emma:medium="tactile" emma:mode="ink">
                <msink:context xmlns:msink="http://schemas.microsoft.com/ink/2010/main" type="inkWord" rotatedBoundingBox="13179,16066 15469,16107 15452,17045 13162,17004"/>
              </emma:interpretation>
              <emma:one-of disjunction-type="recognition" id="oneOf27">
                <emma:interpretation id="interp135" emma:lang="en-US" emma:confidence="1">
                  <emma:literal>15.5</emma:literal>
                </emma:interpretation>
                <emma:interpretation id="interp136" emma:lang="en-US" emma:confidence="0">
                  <emma:literal>155</emma:literal>
                </emma:interpretation>
                <emma:interpretation id="interp137" emma:lang="en-US" emma:confidence="0">
                  <emma:literal>15-5</emma:literal>
                </emma:interpretation>
                <emma:interpretation id="interp138" emma:lang="en-US" emma:confidence="0">
                  <emma:literal>155.5</emma:literal>
                </emma:interpretation>
                <emma:interpretation id="interp139" emma:lang="en-US" emma:confidence="0">
                  <emma:literal>•5.5</emma:literal>
                </emma:interpretation>
              </emma:one-of>
            </emma:emma>
          </inkml:annotationXML>
          <inkml:trace contextRef="#ctx0" brushRef="#br4" timeOffset="497852.7763">14573 15864 851,'-31'-6'52,"1"6"-21,8 0-6,4 0 16,5 32 6,11 13 6,2 12-40,0 7-2,19 3-4,13 1-16,-5-5-14,-10-6-13,-7-7-12,-10-7-17,0-7-22,-37-11-70,-15-14-236</inkml:trace>
          <inkml:trace contextRef="#ctx0" brushRef="#br4" timeOffset="497853.7763">14474 15726 1116,'38'-39'62,"14"-1"-67,7 7-2,7 6-5,5 11-26,4 7-103,-1 9-130,-12 0-407</inkml:trace>
          <inkml:trace contextRef="#ctx0" brushRef="#br4" timeOffset="497848.7763">12682 15579 725,'1'0'4,"-1"0"26,0 0 2,0 0 42,0 17 9,2 15 18,-2 19-35,0 20-13,0 14-12,0 5-15,0-1-6,-3-3 0,-3-11-12,3-6-5,-1-12-4,1-14-16,3-13-42,0-14-50,0-8-90,0-8-95</inkml:trace>
          <inkml:trace contextRef="#ctx0" brushRef="#br4" timeOffset="497849.7763">13309 15730 613,'-3'-13'82,"-8"6"39,-2 5-27,3 2 7,0 0-15,-5 9-32,5 30 2,3 13-25,7 20-5,0 3-4,6 4-11,21-5-7,-2-10-1,-7-7-5,-8-10-12,-10-12-18,0-6-21,-5-13-32,-33-9-67,-9-7-85,-4-6-267</inkml:trace>
          <inkml:trace contextRef="#ctx0" brushRef="#br4" timeOffset="497850.7763">13270 15724 934,'33'-42'19,"9"-2"28,13 2-49,4 7 6,-7 9-7,-4 14 1,-8 12-47,-7 0-122,-5 0-222</inkml:trace>
          <inkml:trace contextRef="#ctx0" brushRef="#br4" timeOffset="497851.7763">13758 16283 1120,'0'0'34,"7"0"-85,-1-13 6,1-3-40,4 2-96,4 1-399</inkml:trace>
        </inkml:traceGroup>
        <inkml:traceGroup>
          <inkml:annotationXML>
            <emma:emma xmlns:emma="http://www.w3.org/2003/04/emma" version="1.0">
              <emma:interpretation id="{FDB42A93-1AAB-4903-869F-C5A4EA38B768}" emma:medium="tactile" emma:mode="ink">
                <msink:context xmlns:msink="http://schemas.microsoft.com/ink/2010/main" type="inkWord" rotatedBoundingBox="15849,16125 18856,16180 18828,17713 15821,17659"/>
              </emma:interpretation>
              <emma:one-of disjunction-type="recognition" id="oneOf28">
                <emma:interpretation id="interp140" emma:lang="en-US" emma:confidence="0">
                  <emma:literal>¥160</emma:literal>
                </emma:interpretation>
                <emma:interpretation id="interp141" emma:lang="en-US" emma:confidence="0">
                  <emma:literal>£160</emma:literal>
                </emma:interpretation>
                <emma:interpretation id="interp142" emma:lang="en-US" emma:confidence="0">
                  <emma:literal>¥600</emma:literal>
                </emma:interpretation>
                <emma:interpretation id="interp143" emma:lang="en-US" emma:confidence="0">
                  <emma:literal>¥60</emma:literal>
                </emma:interpretation>
                <emma:interpretation id="interp144" emma:lang="en-US" emma:confidence="0">
                  <emma:literal>¥100</emma:literal>
                </emma:interpretation>
              </emma:one-of>
            </emma:emma>
          </inkml:annotationXML>
          <inkml:trace contextRef="#ctx0" brushRef="#br4" timeOffset="497854.7763">15343 16032 606,'0'2'87,"0"0"9,0-2-52,1 0 5,2 0 4,-3 0 3,1 0-14,1 0-8,1 0 1,1 0-10,-1-16-10,0-15-26,3-10-14,5-10 23,5-7-4,10 3 5,6 5-6,1 11 3,-3 9-12,-8 14 9,-9 9 7,-12 7 4,-1 0-4,0 5-41,2 25 42,9 12 36,7 12-7,9 3-22,5-2 1,8-3-9,2-10-10,-5-10 3,-1-13-1,-8-10 9,-9-7 27,-2-2-13,-6 0 3,2-27-21,5-16-6,-4-8-22,5-2 1,0 7-43,2 11-36,5 11-113,-3 15-259</inkml:trace>
          <inkml:trace contextRef="#ctx0" brushRef="#br4" timeOffset="497855.7763">15468 16299 822,'0'-4'96,"0"2"-15,15 0-46,16-5 14,13-5 6,20-5-18,16-1-21,6 4-11,-6 2-15,-13 5-50,-10 0-13,-16 5-57,-15 0-50,-18 2-178</inkml:trace>
          <inkml:trace contextRef="#ctx0" brushRef="#br4" timeOffset="497856.7763">16466 15585 851,'0'0'132,"0"0"-41,0 0-13,0 0-30,0 30-9,-1 19 41,-2 18-19,3 19-35,0 2-3,0-5-9,0-8-6,0-13-9,0-12 3,0-12 0,0-15-21,0-9-28,0-12-41,0-2-67,0 0-109,0 0-160</inkml:trace>
          <inkml:trace contextRef="#ctx0" brushRef="#br4" timeOffset="497857.7763">17134 15597 914,'-2'0'76,"-12"0"-46,-9 2 2,-19 36 24,-13 20 4,-5 20-17,11 12-30,20 2 3,20-4-16,9-10 0,12-13-5,27-15-18,7-16-32,1-18-17,-3-16-19,-10 0 28,-12-14 18,-16-23 58,-6-11 5,-12-3-5,-24-3 6,-14 6 10,5 3-21,9 18-11,16 18-44,14 9-126,6 0-237</inkml:trace>
          <inkml:trace contextRef="#ctx0" brushRef="#br4" timeOffset="497860.7763">17310 17134 589,'-2'0'61,"2"0"9,0 0 28,2-3 5,17-6-42,15-8-6,22-13-6,31-11-22,31-5-2,21-4 19,6 8 10,-9 8 12,-21 11-23,-31 7-15,-31 7-11,-24 3-7,-19 5-3,-8 1 8,-2 0 6,0 0-10,0 0-3,0 0-3,0 0-6,0 0-23,0 0-44,0 0-39,0 0-56,0 0-159</inkml:trace>
          <inkml:trace contextRef="#ctx0" brushRef="#br4" timeOffset="497858.7763">17660 15835 820,'-21'0'88,"-10"0"-47,-15 2 11,-6 31 20,3 13-9,10 12-16,19 2-20,20-3-20,0-3 0,43-17-5,31-10-11,18-21-7,5-6-3,-5-22-11,-21-31-6,-29-12 32,-32-8 25,-10-9 17,-33 2-2,-32 8-14,-12 13-13,1 23-17,5 27-66,9 9-170,9 36-364</inkml:trace>
          <inkml:trace contextRef="#ctx0" brushRef="#br4" timeOffset="497859.7763">16959 16912 706,'-5'2'34,"3"-1"-29,2-1-6,0 0 13,0 0 3,10 0-11,16 0-27,6-8 33,11-12 38,16-10 12,13-5 16,15-7 13,8-4-13,10-2-11,4-2-10,-4 5-14,-9 6-8,-12 6-23,-13 9-7,-15 4-1,-10 10-2,-11 5-2,-9 0-4,-7 5-1,-9 0 2,-6 0 11,-1 0 1,-3 0-4,0-3-1,0 3-4,1-3-42,9-1-85,9-5-144,-2-1-315</inkml:trace>
        </inkml:traceGroup>
      </inkml:traceGroup>
    </inkml:traceGroup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4T14:32:51.989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7F5A88B-D1D4-407E-80E5-621E3CDBB86D}" emma:medium="tactile" emma:mode="ink">
          <msink:context xmlns:msink="http://schemas.microsoft.com/ink/2010/main" type="inkDrawing" rotatedBoundingBox="22679,8215 22904,16320 19090,16426 18865,8320" semanticType="verticalRange" shapeName="Other">
            <msink:sourceLink direction="with" ref="{FDF37264-4775-452B-8437-EA726B1F9C87}"/>
            <msink:sourceLink direction="with" ref="{689C1BCF-FB9B-4DD1-9630-23AB7E353279}"/>
            <msink:sourceLink direction="with" ref="{8611B692-423C-4037-8D90-573F150DE6A8}"/>
            <msink:sourceLink direction="with" ref="{E12AD5DE-E456-4406-906A-C688C79FF7B4}"/>
            <msink:sourceLink direction="with" ref="{D437AC7C-73F6-4A7D-A982-48EB390FA90D}"/>
          </msink:context>
        </emma:interpretation>
      </emma:emma>
    </inkml:annotationXML>
    <inkml:trace contextRef="#ctx0" brushRef="#br0">153 8100 399,'-4'-2'74,"4"2"-25,0 0-19,0 0-1,0 0 1,0 0 2,0 0 0,0 0-15,5 0-17,0 0 8,-5 0 19,0 0 16,0 0 9,0 0-3,0 0-6,0 0-14,0 0-12,7 0-6,6-3-9,10-7 3,10-5-8,3 1 22,-1-1-11,-2 1 10,-1 2-14,-1-1-6,5 1 6,1 1-4,-3-1 9,1-1-9,-1 1 5,4-1-2,4 3 4,1-2 2,3 0 0,-1 2-2,-2-3-6,-5 2 5,-1 1-3,1-1 3,-4 0 3,4 0-3,-2 1-3,-2 0 3,2 0 1,-1-1-7,-2-1 2,3 0-1,0-2 2,2 1 3,-4-1-9,-3-3 5,-2-1-2,2 0 2,-2-1-2,-1-2 2,-3 6 0,0-5-3,0 0 4,2 1 2,5-3-2,-1 0-1,4-1-2,1-1 4,3-5 0,1 1-1,2-4-3,-3 2 0,-3 2 2,2-3-4,1 3 7,0-3-8,-2 3 3,1-2 3,-1 2-3,1 0-3,2-5 3,3 0-1,-4 1-2,-4 1 9,-6 5-8,-2 4 0,0-3 1,-2 1 8,-2 1-4,-4 1 7,-5 3-3,-4 4-4,3-3 4,3-3-2,3-4-2,-2 0 3,-2 4-1,3-3-3,-2-1-2,4-5 3,2 2 0,-3-3-4,4-1 2,-2-3-2,5-3 3,0 0 2,-1 2-3,-1-1 6,-3 3-2,0 1-5,1 1 3,-3 2-1,4-4 1,1-1-1,1 1-2,1 1 2,-2-3 0,1 4-1,-4-4 8,0 5-8,-3 3-2,0 1 6,-1-1-2,0 1 0,2-2-1,-2 2-2,-4 4-1,2-4 4,-1-1-1,3 1-1,-1-5 6,0 2-1,1-2 0,-2-3-1,1-3-4,1 0 14,-1-1-8,-2 0-3,1 0-1,1 2-2,-3 4 4,1-3-2,-2 5 4,-4 1-7,2-2 10,2-2-10,1-1 2,-2-2-1,5 2 2,-6 1 2,2 5 3,-1 1 0,1 3 0,1-4-5,1-1 0,-1-2-4,2-1 2,1 3-1,-5 3 3,4 2-7,-5 0 8,1-1 0,-1-2-2,3-6 3,-3 1-6,2-2 2,-1-2 1,-1 2-2,-2 3 3,-4 0 2,-3 3 2,1 2 2,2-1-4,1 4-5,2-2 0,-1-1 3,-2-2-1,0-1-2,1 0-2,-1-1 5,3 1-2,-3 4 0,-1 3 1,-3 0-1,0 2 1,0-4 1,0-2 0,0-2 3,0-3-6,0-2 2,0 0-1,0 2-2,0 0 3,0 2 2,0-5 0,0 1-2,0-1 0,0-1 3,0 4-1,-1 1 4,-1 1-8,1-3 1,1 1 1,0-4-1,0 0 2,0 1-2,-1 5 1,1 2 4,-2 4-3,2-3-3,-4 0-1,-1-4 2,3-1 3,-1-4-2,0 1-4,1 6 1,-2 3 1,1 3 3,-3 2-2,2-6 1,-2-5-3,-1-4 3,3 1 0,-4-2-2,1-1-1,0 5 2,-3-2 0,3 5-2,1 0 3,0 3 3,0 1-1,-1-1-5,1 6 2,2-2 0,1 4-3,0 3 3,0-2 1,1 2-1,-3-4 0,1 3-1,-2-3 0,-1-2-1,1 3 0,-2-2 3,-1-3-4,-3-1 5,1-3-2,1-4 0,-3 0 0,0-3 1,3 3-1,-6-3-1,4 3 2,-1 1-2,-3 0 1,3 1-2,-1-1-2,0 3 5,2 1-4,-2 3 5,1-1-3,0 2-4,0 2 3,1 0 5,1-1-2,-2 0 0,1-1-2,1 1 1,-2-2 0,1 4-4,-2-3 2,-1 1 0,2 1 4,-1-3 2,-3-1-4,-1 2-1,-1-3 0,5-2 0,-3 5 0,4 2 3,-3-4-3,-3 2-3,0-6 4,-4-3 2,-1-1-3,-1-1 0,-2 1-1,-3 1-1,-2 1 0,0 1-2,3 7 0,-2-3 5,-3 3 1,1-4 1,-1 0-4,-4 2 1,4-4 2,2 6-4,1 2 2,7 3 0,-5 2-1,5-1 0,-1 0 2,2 1-1,0 2 0,1-1-4,1 2 3,-5-1 0,-5 0 1,-2-4 1,-1 2-1,-1 0 2,2 0-2,-3 1 0,0-4 0,0 2-3,0 0 4,2-2-3,3 4 1,-1-3 2,0 0-2,3 3 1,4-1 2,6 7-1,1 3-1,4 0 0,1 3 0,-4-4-2,-1-6 2,-5 4-1,-1-2 3,1 2-2,0 1-1,3-2 0,-2 2-1,-1-1 0,-3-3 1,-6 1 2,-3-1-3,-2 0 1,0 1-2,5 0 2,-3 3 0,3 0 4,-1 1-3,3-1-1,-3-1 0,3-1 3,-1 2-2,2 0 2,6-1-3,2 4 2,2-3-2,2 3 0,2 1 1,-2-2 0,2 2 0,-5-3 1,-4 1-1,-2-3 0,-3-1-1,-1 2 0,2-1 1,-2 1 0,0 0 1,4 0-2,4 2 1,0 0 0,2 2 1,-1-1-2,-2 0 1,0 1 0,-2-2 1,-1 1-2,0-1 0,2 2 1,0 2 0,3-1 0,-2 2-1,1-1-1,-2 0 2,-1 0-1,3 0 1,-1 2 1,-1 0 1,2 0-5,-2 0 1,-4 0 1,1 0-1,-3 0 2,-1 0-2,0 0 1,3 0-1,1 0-3,-1 0 6,7 0-4,3 0 4,7 0-1,1 0-1,7 0 5,2 0-5,1 0 5,0 0-3,0 0 0,0 0 1,0 0 0,0 0 4,0 0-2,0 0-2,0 0 0,0 0-2,0 0 0,0 0-10,0 0-22,0 0-45,0 0-63,-13 4-50,-11 10-124,-3 7-126</inkml:trace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4T14:32:59.079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-6-3 856,'0'0'100,"1"0"31,-1 0-23,0 0-4,0 0-35,0 0-26,0 0-19,0 0-14,0 0-10,0 0-3,5 0-45,0 0-72,7 0-106,5 0-153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4T14:33:59.329"/>
    </inkml:context>
    <inkml:brush xml:id="br0">
      <inkml:brushProperty name="width" value="0.04667" units="cm"/>
      <inkml:brushProperty name="height" value="0.04667" units="cm"/>
      <inkml:brushProperty name="color" value="#7F7F7F"/>
      <inkml:brushProperty name="fitToCurve" value="1"/>
    </inkml:brush>
  </inkml:definitions>
  <inkml:traceGroup>
    <inkml:annotationXML>
      <emma:emma xmlns:emma="http://www.w3.org/2003/04/emma" version="1.0">
        <emma:interpretation id="{893E7297-4C30-4685-A7C8-7D9ADB95A0B4}" emma:medium="tactile" emma:mode="ink">
          <msink:context xmlns:msink="http://schemas.microsoft.com/ink/2010/main" type="writingRegion" rotatedBoundingBox="21441,339 25209,567 25150,1530 21383,1303"/>
        </emma:interpretation>
      </emma:emma>
    </inkml:annotationXML>
    <inkml:traceGroup>
      <inkml:annotationXML>
        <emma:emma xmlns:emma="http://www.w3.org/2003/04/emma" version="1.0">
          <emma:interpretation id="{3506FC83-56A8-4318-8517-82F93F88D771}" emma:medium="tactile" emma:mode="ink">
            <msink:context xmlns:msink="http://schemas.microsoft.com/ink/2010/main" type="paragraph" rotatedBoundingBox="21441,339 25209,567 25150,1530 21383,13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596A4F-8C9C-4315-BECB-3DC080CA4987}" emma:medium="tactile" emma:mode="ink">
              <msink:context xmlns:msink="http://schemas.microsoft.com/ink/2010/main" type="line" rotatedBoundingBox="21441,339 25209,567 25150,1530 21383,1303"/>
            </emma:interpretation>
          </emma:emma>
        </inkml:annotationXML>
        <inkml:traceGroup>
          <inkml:annotationXML>
            <emma:emma xmlns:emma="http://www.w3.org/2003/04/emma" version="1.0">
              <emma:interpretation id="{6CC24F36-168A-484C-B37E-C907C8A0E62A}" emma:medium="tactile" emma:mode="ink">
                <msink:context xmlns:msink="http://schemas.microsoft.com/ink/2010/main" type="inkWord" rotatedBoundingBox="21441,339 25209,567 25150,1530 21383,1303"/>
              </emma:interpretation>
              <emma:one-of disjunction-type="recognition" id="oneOf0">
                <emma:interpretation id="interp0" emma:lang="en-US" emma:confidence="0">
                  <emma:literal>151=1C4F</emma:literal>
                </emma:interpretation>
                <emma:interpretation id="interp1" emma:lang="en-US" emma:confidence="0">
                  <emma:literal>151=104 F</emma:literal>
                </emma:interpretation>
                <emma:interpretation id="interp2" emma:lang="en-US" emma:confidence="0">
                  <emma:literal>151=194 F</emma:literal>
                </emma:interpretation>
                <emma:interpretation id="interp3" emma:lang="en-US" emma:confidence="0">
                  <emma:literal>151=104F</emma:literal>
                </emma:interpretation>
                <emma:interpretation id="interp4" emma:lang="en-US" emma:confidence="0">
                  <emma:literal>15=144 F</emma:literal>
                </emma:interpretation>
              </emma:one-of>
            </emma:emma>
          </inkml:annotationXML>
          <inkml:trace contextRef="#ctx0" brushRef="#br0">89 13 397,'0'-3'60,"0"-2"-48,0 1 6,0 1 12,0 2 17,0 1-10,0 0-24,0 0-7,0 0 7,0 0 16,0 0 14,0 0-7,0 0-8,0 0 3,0 0 2,0 0 3,0 0-7,0 0-8,0 0-3,0 0-12,0 5 5,-2 21 5,-9 13 15,-4 12-11,-1 9-6,0-1 3,4 3-2,4 0 5,3 3-8,3 3 0,1-5 5,1-2-6,0 0 2,0-8-8,0-6 2,0-10-4,0-11-2,0-8-3,0-12 2,0-3-11,1-3-8,1 0-11,-2 0-29,0 0-22,0 0-34,0 0-66,0-4-165</inkml:trace>
          <inkml:trace contextRef="#ctx0" brushRef="#br0" timeOffset="713.0713">647 131 483,'-5'-2'38,"-6"2"10,-1-2-2,-4 1 3,-2 1-8,-7-3-6,-2 2-6,-3 1-2,2 0 7,-1 0-3,2 0 1,4 0-22,0 0-2,7 11-6,0 5-3,7 0-10,8 0-8,1 3-10,0 3 27,0 1-5,20 5 9,9 1-3,4 1 7,7 2-14,2 1 4,-1-4-19,-2 0 0,-5-1 1,-6-4 4,-7-3 0,-5 1-3,-4-4 2,-5-4 8,-3 4 19,-4 1-6,0 1-11,0 5 2,0-1 12,-13 2 8,-8-2-1,-4 0 12,-1-2-19,2-4-1,1-7-19,5-4-7,-1-5-27,4-2-60,-3 0-98</inkml:trace>
          <inkml:trace contextRef="#ctx0" brushRef="#br0" timeOffset="1197.1195">678-3 489,'-5'0'35,"2"0"-23,-2 4 36,1 10-7,1 9-22,-1 8 9,0 8 2,-1 7-8,1 8 18,0 3 11,-4 6-4,-3 8-7,-2 3-5,0-4-19,-4-2-5,7-10-3,-1-9-5,7-8 0,3-3-1,1-12-2,0-5-4,0-3-1,0-3 3,0 3-2,0-4-10,0 2-21,0-10-43,0-4-53,0-2-114,4-4-217</inkml:trace>
          <inkml:trace contextRef="#ctx0" brushRef="#br0" timeOffset="1573.1567">1000 476 665,'0'-4'72,"0"4"-7,0 0-14,7-2 6,2 0-25,8 2-22,11 0 2,13 0 10,9 0-7,-1 0-12,-6 0-11,-6 0-3,-5 0-23,-9 0-36,-8 0-38,-11 0-28,-4 0-63,0 0-25</inkml:trace>
          <inkml:trace contextRef="#ctx0" brushRef="#br0" timeOffset="1779.1775">1077 665 561,'0'0'47,"0"0"-3,4 0 37,19 0 2,3 0-35,7 0-21,2 0-12,-4 0-5,1 0-9,-6 0-10,-1 0-26,1 0-31,1 0-12,2 4-32,4-4-55,-1 0-74</inkml:trace>
          <inkml:trace contextRef="#ctx0" brushRef="#br0" timeOffset="2187.2181">1841 226 595,'0'0'71,"0"0"-13,0 0-2,0 0 17,0 0-22,0 16-22,0 21 29,-3 21 0,-10 19-23,-1 6 1,-2 0-11,3-6-14,4-7-7,-1-12-4,6-14 3,1-9-8,1-13-21,2-6-15,0-9-30,0-7-41,0 0-42,16 0-38,16 0-301</inkml:trace>
          <inkml:trace contextRef="#ctx0" brushRef="#br0" timeOffset="2716.2716">2641 312 612,'-7'-5'29,"-19"2"11,-7-1 16,-15 4-2,-11 0-2,-4 5-9,-4 25-1,4 10 11,7 8 3,5 5 13,15 0-25,19 0-7,17 1-25,0 0-7,30 2 6,25-7-7,13-10-29,2-11-16,3-14-14,-6-14-34,-3 0-74,-4-8-39,-11-22-150</inkml:trace>
          <inkml:trace contextRef="#ctx0" brushRef="#br0" timeOffset="3207.3207">2899 291 614,'-5'18'42,"-4"19"11,-3 18 12,-3 8-18,0 7-18,2 0-15,3 0-7,4-8-5,2-8-1,4-13 1,0-13-3,0-10 7,0-9-8,0-9 4,0 0 9,0 0 3,7-5-18,6-14 2,9-6-3,4-6-20,7-6-22,-3 4-18,1-2-22,-1 0-76,-9 3-46</inkml:trace>
          <inkml:trace contextRef="#ctx0" brushRef="#br0" timeOffset="3529.3529">3160 319 500,'0'0'64,"0"0"-1,0 3 19,0 25 15,0 13-6,0 16-24,-10 15-13,-11 10-22,-4 3 9,1 0-10,-1-11-13,9-11-14,2-10-3,10-12-2,2-11-3,2-6-9,0-7-23,0-8-15,0-7-23,19-2-45,5 0-22,12-3-85</inkml:trace>
          <inkml:trace contextRef="#ctx0" brushRef="#br0" timeOffset="3905.3905">3416 435 584,'0'0'58,"-7"9"26,-2 22 29,-7 10-23,-3 11-26,2 7-22,-5-3-22,6-1-10,5-11 2,4-9-3,5-10-6,2-8-10,0-9-12,0-8-12,0 0-29,0 0-47,2-5-32,18-25-49,3-8-203</inkml:trace>
          <inkml:trace contextRef="#ctx0" brushRef="#br0" timeOffset="4326.4326">3348 683 668,'0'0'73,"0"0"1,14 0 23,14 0-16,8-2-17,1-5-31,-5-1-13,-5 3-9,-6 1-4,-6 3-3,3 1-4,-1-3-16,5 3-49,4-2-59,3-6-128</inkml:trace>
          <inkml:trace contextRef="#ctx0" brushRef="#br0" timeOffset="4104.4102">3471 334 679,'15'-25'41,"1"1"-7,10-1 1,7 2-12,8 0-9,8 2-21,-2 6-2,-3 4-33,-14 9-30,-10 2-1,-11 0-63,-9 2-97</inkml:trace>
        </inkml:traceGroup>
      </inkml:traceGroup>
    </inkml:traceGroup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4T14:44:50.210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0070C0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B253844-049C-458A-9E3B-8928219AA749}" emma:medium="tactile" emma:mode="ink">
          <msink:context xmlns:msink="http://schemas.microsoft.com/ink/2010/main" type="writingRegion" rotatedBoundingBox="588,515 23227,86 23487,13792 848,14222"/>
        </emma:interpretation>
      </emma:emma>
    </inkml:annotationXML>
    <inkml:traceGroup>
      <inkml:annotationXML>
        <emma:emma xmlns:emma="http://www.w3.org/2003/04/emma" version="1.0">
          <emma:interpretation id="{5CA7123B-BC9F-461E-95AE-CCAF2029C0C6}" emma:medium="tactile" emma:mode="ink">
            <msink:context xmlns:msink="http://schemas.microsoft.com/ink/2010/main" type="paragraph" rotatedBoundingBox="609,343 10746,328 10749,2075 612,20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AD7E50-4BBF-41F0-8D15-0F3A4404AB4D}" emma:medium="tactile" emma:mode="ink">
              <msink:context xmlns:msink="http://schemas.microsoft.com/ink/2010/main" type="line" rotatedBoundingBox="609,343 10746,328 10749,2075 612,2090"/>
            </emma:interpretation>
          </emma:emma>
        </inkml:annotationXML>
        <inkml:traceGroup>
          <inkml:annotationXML>
            <emma:emma xmlns:emma="http://www.w3.org/2003/04/emma" version="1.0">
              <emma:interpretation id="{4B8CA00D-D633-4003-9A23-4722FB9BDBBE}" emma:medium="tactile" emma:mode="ink">
                <msink:context xmlns:msink="http://schemas.microsoft.com/ink/2010/main" type="inkWord" rotatedBoundingBox="610,564 4083,559 4085,2085 612,2090"/>
              </emma:interpretation>
              <emma:one-of disjunction-type="recognition" id="oneOf0">
                <emma:interpretation id="interp0" emma:lang="en-US" emma:confidence="0.5">
                  <emma:literal>Short</emma:literal>
                </emma:interpretation>
                <emma:interpretation id="interp1" emma:lang="en-US" emma:confidence="0">
                  <emma:literal>short</emma:literal>
                </emma:interpretation>
                <emma:interpretation id="interp2" emma:lang="en-US" emma:confidence="0">
                  <emma:literal>Shorts</emma:literal>
                </emma:interpretation>
                <emma:interpretation id="interp3" emma:lang="en-US" emma:confidence="0">
                  <emma:literal>Shot</emma:literal>
                </emma:interpretation>
                <emma:interpretation id="interp4" emma:lang="en-US" emma:confidence="0">
                  <emma:literal>Shoat</emma:literal>
                </emma:interpretation>
              </emma:one-of>
            </emma:emma>
          </inkml:annotationXML>
          <inkml:trace contextRef="#ctx0" brushRef="#br0">-582-2567 396,'0'-3'45,"0"2"-27,3 0 23,-3 0 1,0 1 8,0 0-8,0 0-22,0 0-20,0 0 6,0 0 12,0 0 12,0 0 16,0 0-6,-3 0-2,-5-2-13,-6-1-14,-3 1-8,-9 0-1,-9-2 0,-8 3 0,-10 1-2,-9 0-4,-5 0 4,-1 0-1,8 0-2,2 10 6,8 4 2,4 3 1,1 6 3,2 2 1,2 5 4,4 2-3,4 0-10,9-2-2,4-5-4,10-2-1,9-6-8,1 2 5,0-1-2,24 1-20,22 2 19,9 1 0,9-4 21,-1 2-1,-7-1 6,-10 3-15,-8 6-21,-8 5-4,-5 3 23,-5 2-8,2 4 9,-5-4 4,-3 1 3,-4 1-2,-5 0-3,-5 4 13,0 1 0,-3-2 17,-26 0-3,-10-1 2,-8-6 3,-11 2-4,-7-5-2,-4-5-13,1-6 0,6-10-3,11-1 1,12-9-12,12-2-18,11 0-25,10 0-27,6-7-97,0-18-308</inkml:trace>
          <inkml:trace contextRef="#ctx0" brushRef="#br0" timeOffset="758">-300-2599 456,'0'0'44,"0"0"10,0 0 18,0 0 0,0 4 1,-14 28 10,-2 22-15,-8 21-25,-7 16 2,-2 17-8,-6 10-2,-1 2-2,1 0-10,3-6-9,4-15-4,8-12 0,3-19-10,8-18 0,8-19 2,3-17-4,2-8-1,0-6 1,0 0 2,0 0-9,0-3-16,16-21-4,9-10 29,8-6 2,10 0-23,0 6 39,2 9-14,-2 13-19,-4 9 28,2 3-7,3 0-3,1 18 7,-5 10-11,-4 5 4,-8 5 2,-9-1 3,-4-1-9,-7-5 3,-4-7-10,0-1-11,2-3-26,-3-7-23,8-2-53,10-7-65,7 0-256</inkml:trace>
          <inkml:trace contextRef="#ctx0" brushRef="#br0" timeOffset="1144">367-1464 597,'-29'9'15,"0"19"-1,7 6 18,14 6-5,8 1-3,0-3-27,17-3-18,22-11-13,7-8-4,0-11 19,-3-5-11,-6-3 21,-7-30 37,-11-6-20,-12-6 76,-7 3-16,-6 2 31,-27 9-29,-5 8 3,5 7-15,6 7-36,11 7-22,6 2-51,10 0-79,0 6-53,0 18-144</inkml:trace>
          <inkml:trace contextRef="#ctx0" brushRef="#br0" timeOffset="1464">929-1353 410,'10'18'48,"-1"1"30,1 5-22,-3-6-2,-5-4-9,-2-6 18,0-5-8,0-3-5,0 0 9,0-22-39,0-21-15,0-11 0,0-5 29,0 2-22,15 4 19,16 3-29,9 11-13,13 6-42,15 6-59,12 5-86,-3 7-284</inkml:trace>
          <inkml:trace contextRef="#ctx0" brushRef="#br0" timeOffset="2094">1385-1497 774,'14'-47'54,"8"-5"-11,11-4 2,13 0 0,10-1-10,15 6-15,6 10-7,-2 10-10,-9 9-34,-10 14-47,-10 3-62,-8 5-133</inkml:trace>
          <inkml:trace contextRef="#ctx0" brushRef="#br0" timeOffset="1926">1581-2419 692,'-7'0'22,"0"15"9,-6 37 34,-5 25 40,-5 30-34,-1 21-6,-2 19-19,-3 7-21,6-8-15,4-12-4,7-22-2,8-17 1,4-18-19,0-25-38,0-19-42,0-19-48,0-14-48,0 0-107</inkml:trace>
        </inkml:traceGroup>
        <inkml:traceGroup>
          <inkml:annotationXML>
            <emma:emma xmlns:emma="http://www.w3.org/2003/04/emma" version="1.0">
              <emma:interpretation id="{657595E3-A7F4-4C37-8E28-ADBD23891612}" emma:medium="tactile" emma:mode="ink">
                <msink:context xmlns:msink="http://schemas.microsoft.com/ink/2010/main" type="inkWord" rotatedBoundingBox="4724,337 10746,328 10749,1955 4727,1964"/>
              </emma:interpretation>
              <emma:one-of disjunction-type="recognition" id="oneOf1">
                <emma:interpretation id="interp5" emma:lang="en-US" emma:confidence="0">
                  <emma:literal>Fernuse?</emma:literal>
                </emma:interpretation>
                <emma:interpretation id="interp6" emma:lang="en-US" emma:confidence="0">
                  <emma:literal>tern use?</emma:literal>
                </emma:interpretation>
                <emma:interpretation id="interp7" emma:lang="en-US" emma:confidence="0">
                  <emma:literal>fern use?</emma:literal>
                </emma:interpretation>
                <emma:interpretation id="interp8" emma:lang="en-US" emma:confidence="0">
                  <emma:literal>ternuse?</emma:literal>
                </emma:interpretation>
                <emma:interpretation id="interp9" emma:lang="en-US" emma:confidence="0">
                  <emma:literal>kern use?</emma:literal>
                </emma:interpretation>
              </emma:one-of>
            </emma:emma>
          </inkml:annotationXML>
          <inkml:trace contextRef="#ctx0" brushRef="#br0" timeOffset="2815">2866-2521 607,'0'-4'46,"0"2"5,0 1-15,0 1 16,0 0 1,0 0-12,-4 17-1,-17 37-5,-7 36 9,-8 36 3,-2 25-14,11 12-16,1-3-5,7-12 4,6-21-16,4-25-3,1-26 6,3-24 0,2-20 0,2-15-4,1-11 2,0-6-5,0 0-18,0 0-14,0-10-30,4-19-62,12-7-84,3-5-67</inkml:trace>
          <inkml:trace contextRef="#ctx0" brushRef="#br0" timeOffset="3015">2694-1599 760,'0'-20'62,"0"-4"12,2-8-45,25-9 47,11-5-30,12-4 6,22 1-39,16 4-13,2 6-6,-7 11-13,-11 8-57,-12 9-47,-16 10-46,-12 1-148</inkml:trace>
          <inkml:trace contextRef="#ctx0" brushRef="#br0" timeOffset="3421">3089-1577 595,'35'0'-3,"11"0"46,13-3-41,9-4 19,1-2 1,1-3-4,-8-3-8,-16-3-4,-13 0-16,-19 1 14,-14 0 21,0 2 8,-36-2-43,-20 6-51,-20 6 71,-11 5 9,-2 3 9,2 32 29,21 12-23,14 10 11,24 1 6,23 3-15,5 1-7,21-3-30,40-7 0,15-10-33,15-16-41,7-20-43,-3-6-100</inkml:trace>
          <inkml:trace contextRef="#ctx0" brushRef="#br0" timeOffset="3751">3979-1506 389,'-21'35'41,"-2"3"23,4-1 13,-3-9-11,6-4 4,3-14-19,0-2 6,5-8 0,1 0 10,2-8-12,5-28-32,0-17-16,0-19 17,12-6 16,21-3-5,12 6-13,5 15-18,5 15-19,7 13-32,0 15-55,6 12-116,-5 5-325</inkml:trace>
          <inkml:trace contextRef="#ctx0" brushRef="#br0" timeOffset="4641">4500-1721 681,'4'-6'30,"-2"3"18,-2 0 43,0 3-3,0 0 3,0 0-29,0 0-14,0 0-18,0 0-8,0 0 4,0 6-6,0 18 13,-8 13 5,-6 10-29,-2 8 8,-4-1-7,1-1 9,2-7-11,5-8-1,7-16-3,5-9-2,0-10-16,0-3-22,0 0-13,20-12-38,20-34 98,14-18-27,3-15 9,-2-1 1,-19 18 7,-14 24 5,-11 21 7,-11 17 10,0 0 17,0 0-27,0 0-13,0 4-3,0 0 9,0 0 19,0 5-38,8-5-12,29 4-18,18-8 8,17 0 26,1 0 17,-12-3-7,-22 3 14,-15 0-9,-11 4 21,-2 36 13,-1 19-15,-6 13 4,-1 8-17,0-7 9,7-8-21,7-13-56,8-16-58,5-15-137,5-21-226</inkml:trace>
          <inkml:trace contextRef="#ctx0" brushRef="#br0" timeOffset="5485">5732-1884 859,'0'0'39,"0"0"-29,0 7 17,-12 41 81,-4 19-24,3 13-38,13-2-19,0-10-10,26-9-25,23-12-8,12-20 1,12-18-6,11-9 18,4-26-4,-2-37 10,-9-23 0,-15-15-1,-19-10 5,-15 6 4,-18 13-3,-10 21-2,0 26-6,0 15-13,0 18-47,0 11-77,0 1-131,0 0-280</inkml:trace>
          <inkml:trace contextRef="#ctx0" brushRef="#br0" timeOffset="5846">7061-2142 671,'-49'-5'52,"-6"4"14,1 1 32,5 0-30,13 27-23,10 12-24,14 17-2,12 12-26,4 12-2,47 6-16,14 1 30,5-9-12,-8-6-8,-17-10-11,-19-15 8,-23-12 15,-3-12 30,-29-10 49,-40-8-21,-21-5-26,-9 0-29,11-14-11,20-8-12,28 0-73,27 0-170</inkml:trace>
          <inkml:trace contextRef="#ctx0" brushRef="#br0" timeOffset="6168">7456-1761 708,'72'-25'3,"16"-2"2,6 0 1,-16 2 23,-20 6 30,-29 7-26,-29 10 21,0 2 8,-42 0-37,-33 0 43,-23 0-9,-13 14 1,4 31-5,18 14-21,34 9-6,33 5-18,22 0-4,61-11-21,48-13-23,30-22-31,4-23-63,-11-4-107,-28-18-217</inkml:trace>
          <inkml:trace contextRef="#ctx0" brushRef="#br0" timeOffset="6568">8149-2788 946,'41'-20'38,"21"3"20,19 9 18,6 8-25,-5 0-15,-11 25-18,-21 20-17,-25 18-1,-25 14-4,-12 10 6,-54 2 10,-19-4-12,-8-7-16,17-9-83,20-3-131,25-11-133</inkml:trace>
        </inkml:traceGroup>
      </inkml:traceGroup>
    </inkml:traceGroup>
    <inkml:traceGroup>
      <inkml:annotationXML>
        <emma:emma xmlns:emma="http://www.w3.org/2003/04/emma" version="1.0">
          <emma:interpretation id="{4DFAF6DB-2C40-49B6-AA9C-C972C3D70388}" emma:medium="tactile" emma:mode="ink">
            <msink:context xmlns:msink="http://schemas.microsoft.com/ink/2010/main" type="paragraph" rotatedBoundingBox="2088,3020 14035,2912 14049,4435 2101,454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4F45C40-FE04-4E7A-9BC6-13525205FEA5}" emma:medium="tactile" emma:mode="ink">
              <msink:context xmlns:msink="http://schemas.microsoft.com/ink/2010/main" type="line" rotatedBoundingBox="2088,3020 14035,2912 14049,4435 2101,4543"/>
            </emma:interpretation>
          </emma:emma>
        </inkml:annotationXML>
        <inkml:traceGroup>
          <inkml:annotationXML>
            <emma:emma xmlns:emma="http://www.w3.org/2003/04/emma" version="1.0">
              <emma:interpretation id="{A942027E-896F-4305-B32D-F0065D360D8A}" emma:medium="tactile" emma:mode="ink">
                <msink:context xmlns:msink="http://schemas.microsoft.com/ink/2010/main" type="inkWord" rotatedBoundingBox="2088,3020 14035,2912 14049,4435 2101,4543"/>
              </emma:interpretation>
              <emma:one-of disjunction-type="recognition" id="oneOf2">
                <emma:interpretation id="interp10" emma:lang="en-US" emma:confidence="0">
                  <emma:literal>lobsterman,</emma:literal>
                </emma:interpretation>
                <emma:interpretation id="interp11" emma:lang="en-US" emma:confidence="0">
                  <emma:literal>lovelorn,</emma:literal>
                </emma:interpretation>
                <emma:interpretation id="interp12" emma:lang="en-US" emma:confidence="0">
                  <emma:literal>lobsterpots</emma:literal>
                </emma:interpretation>
                <emma:interpretation id="interp13" emma:lang="en-US" emma:confidence="0">
                  <emma:literal>loboxeshr3nonks</emma:literal>
                </emma:interpretation>
                <emma:interpretation id="interp14" emma:lang="en-US" emma:confidence="0">
                  <emma:literal>loboxeshr3nonkhs</emma:literal>
                </emma:interpretation>
              </emma:one-of>
            </emma:emma>
          </inkml:annotationXML>
          <inkml:trace contextRef="#ctx0" brushRef="#br1" timeOffset="167775">89 43 631,'0'0'12,"0"0"8,0 0 9,0 0 8,0 0-7,1 0-20,3 0-9,-1 0 3,-3 0 2,2 0 8,-2 0 13,0 0 4,0 0 3,0 0-1,0 0 5,0 0-9,0 10-9,0 35 19,0 20 22,0 29-31,-16 7-19,1 1-4,-2 0-1,4-5 2,-1-9 1,7-15-5,4-13-3,1-19 0,2-10 1,0-8-5,0-4-2,0-8 2,-2-3-2,2-4-17,0 1-17,-1 0-36,-1 5-29,-1 1-63,-1 1-74,4 3-182</inkml:trace>
          <inkml:trace contextRef="#ctx0" brushRef="#br1" timeOffset="167776">663 595 475,'0'-14'19,"0"7"-4,0 3 40,-2 4-5,-8 0-16,-2 0 13,-6 0 1,-11 11-7,-10 29-10,-6 16-1,10 8-9,6 6 2,17-8-6,12-4-14,0-11-4,8-12-32,30-8 16,8-11 12,5-4-10,0-11 1,-2-1 2,-5 0 12,-3-24 8,-4-19-6,-3-11-12,-5-11 1,-5-5 0,-14 1 14,-10 2 28,0 11-2,-13 11 2,-25 6 7,-8 8-8,-3 9-62,0 4 32,-2 12-22,-4 6-27,8 0-72,9 4-67,16 24-141</inkml:trace>
          <inkml:trace contextRef="#ctx0" brushRef="#br1" timeOffset="167777">1579 180 762,'-3'0'31,"3"0"10,0 0 3,0 0 11,-2 0-11,-3 0-16,-8 44 0,-9 32 18,-7 30-18,-4 10-21,11-4 2,5-7-5,5-16 1,7-13-3,2-20 1,1-21-5,2-13-5,0-13 4,0-9-3,0 0-1,0 0-2,0 0-1,0 0-3,9 0-13,23 0 28,17 0-5,16-9 5,8 2-3,5 2-7,-3 5-5,-9 0 9,-8 0-9,-17 12-6,-14 11-12,-15 6 17,-9 0 14,-3 4-1,0 0-2,-3 0 3,-24-1 9,-14-2-1,-7-2 7,-11-2-3,-6-5 5,-6-5-5,1-4-6,6-7-4,9-4-1,14-1-15,14 0-24,17 0-38,10-11-79,2-20 27,49-11-382</inkml:trace>
          <inkml:trace contextRef="#ctx0" brushRef="#br1" timeOffset="167778">2254 943 611,'0'0'22,"0"0"-6,-3 7-4,1 18 16,2 11 14,0-2-10,17-2-49,22-5 3,14-6-24,1-8 38,1-11-37,-9-2-26,-7 0 52,-10-18 11,-12-20 9,-12-9 6,-5-1 3,0 1 21,-34 7 26,-5 4-7,-9 11-20,0 11 5,6 8-39,10 6-26,11 0-70,16 11-73,5 14-139</inkml:trace>
          <inkml:trace contextRef="#ctx0" brushRef="#br1" timeOffset="167779">2868 799 812,'12'0'25,"5"0"10,13 10 49,13 17-23,11 7-6,11 0-29,6-1-21,-1 3-8,-5-6-15,-8-2 3,-11-10-16,-8-3-7,-11-4-18,-8-6-26,-2-4-14,-4-1-18,-4 0-81,-2 0-237</inkml:trace>
          <inkml:trace contextRef="#ctx0" brushRef="#br1" timeOffset="167780">3437 697 619,'-5'0'36,"-3"0"-1,-11 2 20,-13 35 28,-12 15 21,-7 9-29,-11 12-24,3 5-19,6 1-18,11-9-10,15-18-4,11-13-15,9-11-25,2-9-39,5-3-49,0-5-49,0-3-227</inkml:trace>
          <inkml:trace contextRef="#ctx0" brushRef="#br1" timeOffset="167781">3684 1039 729,'0'-5'26,"0"2"-34,8-2-55,35-4 75,22-5-14,16-3 18,4-6-26,-15-4-21,-21 5-35,-25 2 35,-22 2 91,-2 3 8,-19 0-66,-30 5 55,-13 2 19,-4 5-2,0 3-22,1 0-13,18 2-15,8 17-11,16 8-8,13 0 5,10 8-16,0 4-34,12-2-23,32 0-21,11-6-53,9-12-70</inkml:trace>
          <inkml:trace contextRef="#ctx0" brushRef="#br1" timeOffset="167782">4425 756 756,'-17'-9'45,"9"3"-9,8 6-18,0 0-8,0 0-16,0 0-32,25 33 38,9 13-28,2 6 4,-2-2-20,-12 1 30,-15-2 9,-7-3 16,0-6 14,-24-6 38,-20-6 33,-12-10-12,-2-7-43,9-8-8,15-3-23,18 0-35,16 0-133,0 0-227</inkml:trace>
          <inkml:trace contextRef="#ctx0" brushRef="#br1" timeOffset="167783">5897-23 672,'-29'-12'12,"-8"-1"17,-2 5 13,0 2 15,0 5 15,3 1-13,4 0-37,-6 0-11,3 0-2,-3 17 4,-4 16-1,-3 16 7,-2 18 4,-2 18-23,4 15 17,6 8-7,10 7-12,11-2 4,6-5 1,2-8-1,4-16-1,5-12-2,-1-15 1,2-13 1,0-14-1,-2-10-1,2-10-1,0-8 1,-1-2 3,1 0 4,0 0-4,0 0-1,0 0-2,0-23-10,0-16-13,3-9 16,6 1 4,6-1-24,4 6 27,8-1 7,3 9-9,4 5 12,7 5-6,7 6 9,4 3-7,5 6 3,-10 3-9,-9 6-3,-11 0-5,-9 0-4,-9 0 2,-2 0-6,-6 0 8,-1 4 4,0 5 1,0-2 3,0 3 0,0 5 3,0 4 4,-13 8 6,-6 9 3,2 5-6,4 0-9,6 2-1,7 1 5,0-6-1,5 0-17,37-5-6,13-5-13,9-10 22,4-10-7,-5-8-23,-3 0 2,-9-3 0,-9-26 29,-13-6 8,-14-6 10,-13 1 7,-2-4-37,-5 1 58,-31-2-11,-10 3-1,-3 4 6,3 6-17,5 11-10,11 10-1,13 10-3,12 1-23,5 0-53,0 0-19,8 0 8,26 15 32,9 14-27,1 3 20,-5-2 40,-8 4-10,-9-6 41,-12 7 28,-3-4 14,-6-1-21,-1 0-7,0-7 6,0-2 14,0-7 0,0-7-3,0-4 4,0-3 9,0 0 16,0 0 0,0-24-45,2-23-27,29-10 39,8-6-16,17-3 5,14 7-20,4 13-10,5 15-16,4 14-32,4 17-93,-1 0-196</inkml:trace>
          <inkml:trace contextRef="#ctx0" brushRef="#br1" timeOffset="167784">7361 8 751,'0'-12'43,"0"3"22,0 3-27,0 0-2,22-2-36,26-7 65,28-3-21,21 2-15,3 5-15,-11 9-17,-26 2-9,-19 0 2,-17 0 0,-19 2 2,-8 13-4,0 10 18,0 9 10,-34 15-7,-11 8 5,-6 0-6,-2-3-2,7-5-2,12-1-7,10 1-8,12 10 3,12 9 10,0 12-3,31 6-8,22 3 5,9-6-5,3-9-7,-11-11 0,-13-19 7,-19-8 6,-20-14-7,-2-10 14,-12-3 34,-51 2 24,-32 0-23,-24 0-10,-3-5 13,13-2-1,24-4-22,22 0-17,24 0-21,27 0-39,12 0-93,20 0-126,53-2-281</inkml:trace>
          <inkml:trace contextRef="#ctx0" brushRef="#br1" timeOffset="167785">8306 646 826,'3'-2'88,"4"2"-41,-3 0 25,-4 0-3,0 0-21,0 0-27,0 33-12,0 27 33,-14 16-17,-11 6-14,1-12 6,5-18-10,4-18-5,11-20-2,4-10-4,0-4-10,0 0-13,0-7-7,28-33-9,9-19 45,12-20-23,4 4 20,-5 3 7,-6 18-19,-11 26 4,-11 11 10,-5 15-6,-4 2-7,7 0 0,11 0 24,12 0-8,8 0-4,-1 0 0,-6 0 0,-6 6-5,-12 0-2,-4 3 11,-4-1 10,1 5 3,-2 13 3,0 6 9,0 11-5,-3 5-20,-1-2-3,0 0-14,0-1-31,2-2-64,9-5-106,7-15-127</inkml:trace>
          <inkml:trace contextRef="#ctx0" brushRef="#br1" timeOffset="167786">9542 832 752,'-14'0'34,"-3"0"-3,-3 27 10,0 14 32,4-1-14,11-5-43,5 0-7,0-8-25,32-8-17,4-10-11,3-9 23,-3 0 46,-7-10 19,-9-29-27,-15-13 6,-5-1-49,-22 3 65,-24 3 11,-11 15-13,-1 11-39,3 13-34,6 8-42,17 0-65,16 26-101,16 4-298</inkml:trace>
          <inkml:trace contextRef="#ctx0" brushRef="#br1" timeOffset="167787">9836 872 829,'0'0'49,"0"0"-24,-2 25 40,-23 15-12,-4 9-24,10-8-14,7-12-13,12-15-32,0-9-39,2-5-2,44 0 17,20-38 58,16-13 5,3-7-6,-14 9 11,-13 11 6,-17 16 40,-14 14-8,-10 8-30,-3 0 13,1 2-19,2 25 5,2 5-21,-4 1-43,0 8-71,-1-9-85,-2-12-200</inkml:trace>
          <inkml:trace contextRef="#ctx0" brushRef="#br1" timeOffset="167788">10686-238 853,'-3'0'-2,"-3"40"16,0 36 41,-8 37 1,-1 31-16,-1 17-9,5 12-14,2-8-5,2-24-11,-3-22 1,2-38-3,1-22 2,0-24 0,4-19-1,1-10 10,2-6 6,0 0 8,0 0 2,0-10 2,8-17-51,16-14-10,2-5 13,9-9 2,4 2-21,-1-2-17,1 1-46,-5 2-40,2-4-23,-1-1-99</inkml:trace>
          <inkml:trace contextRef="#ctx0" brushRef="#br1" timeOffset="167789">11097-175 636,'0'0'94,"0"0"-30,0 1-25,0 47 55,-3 33-1,-23 44-12,-6 26-30,-14 17-22,-6-6-9,6-24-5,12-28-7,12-30-5,16-32-20,6-22-24,0-20-33,9-6 12,39 0 82,13-17 1,7-9-10,-5 4-5,-16 11 4,-9 11-5,-9 0 3,-1 7-10,3 20-1,-2 0-32,2 3-54,6-7-69,9-13-100,8-10-237</inkml:trace>
          <inkml:trace contextRef="#ctx0" brushRef="#br1" timeOffset="167790">11944 613 725,'0'-21'117,"-5"5"10,-14 11-39,0 4-45,6 1-26,-6 0-6,-5 40-13,6 28-1,14 21-17,4 5 1,5-1-1,28-10 18,-10-16 5,-9-20 2,-12-18 29,-2-16 25,-7-9 28,-47-4-16,-16 0-37,0 0-23,16 0 3,25 0-50,19 0-139,10 17-254</inkml:trace>
        </inkml:traceGroup>
      </inkml:traceGroup>
    </inkml:traceGroup>
    <inkml:traceGroup>
      <inkml:annotationXML>
        <emma:emma xmlns:emma="http://www.w3.org/2003/04/emma" version="1.0">
          <emma:interpretation id="{D7F70301-E180-4B06-BC74-29E6A9CD4100}" emma:medium="tactile" emma:mode="ink">
            <msink:context xmlns:msink="http://schemas.microsoft.com/ink/2010/main" type="paragraph" rotatedBoundingBox="3311,5466 23322,5086 23346,6366 3335,674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B0C168C-6B0D-474C-B388-54EE04FD001A}" emma:medium="tactile" emma:mode="ink">
              <msink:context xmlns:msink="http://schemas.microsoft.com/ink/2010/main" type="line" rotatedBoundingBox="3311,5466 23322,5086 23346,6366 3335,6746"/>
            </emma:interpretation>
          </emma:emma>
        </inkml:annotationXML>
        <inkml:traceGroup>
          <inkml:annotationXML>
            <emma:emma xmlns:emma="http://www.w3.org/2003/04/emma" version="1.0">
              <emma:interpretation id="{847D0916-987A-44D6-BB43-FEDF0BDF8F65}" emma:medium="tactile" emma:mode="ink">
                <msink:context xmlns:msink="http://schemas.microsoft.com/ink/2010/main" type="inkWord" rotatedBoundingBox="3311,5466 18089,5185 18114,6465 3335,6746"/>
              </emma:interpretation>
              <emma:one-of disjunction-type="recognition" id="oneOf3">
                <emma:interpretation id="interp15" emma:lang="en-US" emma:confidence="0">
                  <emma:literal>1041600=1.604450615-7.</emma:literal>
                </emma:interpretation>
                <emma:interpretation id="interp16" emma:lang="en-US" emma:confidence="0">
                  <emma:literal>1041600=1.654450615-7.</emma:literal>
                </emma:interpretation>
                <emma:interpretation id="interp17" emma:lang="en-US" emma:confidence="0">
                  <emma:literal>1041600=1.674450615-7.</emma:literal>
                </emma:interpretation>
                <emma:interpretation id="interp18" emma:lang="en-US" emma:confidence="0">
                  <emma:literal>1041600=1.664450615-7.</emma:literal>
                </emma:interpretation>
                <emma:interpretation id="interp19" emma:lang="en-US" emma:confidence="0">
                  <emma:literal>1041600=1.6/4450615-7.</emma:literal>
                </emma:interpretation>
              </emma:one-of>
            </emma:emma>
          </inkml:annotationXML>
          <inkml:trace contextRef="#ctx0" brushRef="#br1" timeOffset="167807">9226 2356 817,'0'0'43,"0"0"-27,0 0-8,0 34 43,0 23 45,-5 27-54,-12 15-21,-4 9-16,4 3 3,7-16-7,5-15-1,5-24 2,0-19-1,0-14-2,0-17-4,0-6 2,0 0 4,0 0-3,5 0-26,12-17 1,9-11 34,4-5-35,6 1-36,1-6-54,1 5-69,-4-9-139</inkml:trace>
          <inkml:trace contextRef="#ctx0" brushRef="#br1" timeOffset="167808">9520 2377 663,'0'0'37,"0"0"-16,2 23 29,-2 32 52,0 22-2,0 21-10,0 15-22,0 6-26,-4-8-17,2-18-14,2-21-9,0-23-9,0-19-10,0-16-25,7-13-49,7-1-84,15 0-97</inkml:trace>
          <inkml:trace contextRef="#ctx0" brushRef="#br1" timeOffset="167809">10217 2457 627,'0'-6'67,"-7"-1"-29,-8 0-7,-4 2 27,-7-4 1,-4 3-11,-8 3-3,-6 3-2,-2 0-5,4 0-7,-2 0-2,5 14-15,6 11-5,8 9 3,11 10-8,14 9-7,0 10-20,27 4 6,26 0-9,10-5 12,-4 1-14,-6-10 14,-12-1-8,-16-6-2,-13-5 3,-12-6 21,0-1 9,0-7 15,-29-1 7,-3-7 3,-2-7-12,2-5-14,8-5-14,7-2-36,9 0-66,8 0-120,0-26-293</inkml:trace>
          <inkml:trace contextRef="#ctx0" brushRef="#br1" timeOffset="167810">10489 2767 661,'-16'0'52,"1"0"-33,3 2 10,2 29 27,3 15 5,7 7-19,0 2-27,0 0-19,21-8-8,18-11-8,8-12-17,1-14 16,0-10-1,-8 0 6,-4-9 20,-4-35-5,-6-15-1,-7-11 2,-13-4 3,-6 4-2,-1 9 20,-38 11 40,-9 14-21,0 10-24,1 16 19,1 10-40,3 0-35,8 6-62,13 25-80,13 2-207</inkml:trace>
          <inkml:trace contextRef="#ctx0" brushRef="#br1" timeOffset="167802">6744 2552 549,'3'-11'31,"-3"5"23,0 6 5,0 0 23,0 0-5,0 0-29,0 0-10,0 28-8,0 17 37,0 25-4,0 26-5,-5 6-19,-8 10-16,2-8 2,8-14-18,3-14-4,0-18-3,0-11-1,0-18-13,0-14-4,0-9-17,0-3-5,0-3-19,0 0-36,5 0-52,5 0-96,9-14-356</inkml:trace>
          <inkml:trace contextRef="#ctx0" brushRef="#br1" timeOffset="167803">7145 3019 1027,'0'-1'70,"0"1"-50,2 0-19,-2 0-1,1 0-1,-1 0-16,4 0-66,1 0-83,5 0-103</inkml:trace>
          <inkml:trace contextRef="#ctx0" brushRef="#br1" timeOffset="167804">7789 2552 696,'-24'-10'36,"-4"10"-2,-5 0 3,-6 0 18,-8 28 9,-6 21-11,2 19-6,0 15-25,13 7-5,16-4 11,16-6-9,6-8-9,10-15-15,31-11-15,8-17-19,0-16-13,-3-13-4,-12 0 40,-12 0 28,-13-21 20,-9 0-19,0 2 16,-22-4-18,-12 10-2,3-3-11,5 3-52,3 12-97,4 0-157</inkml:trace>
          <inkml:trace contextRef="#ctx0" brushRef="#br1" timeOffset="167805">8330 2451 599,'0'0'82,"0"0"-11,0 0-37,0 0 0,0 0-8,0 0-13,0 38 26,-9 20 15,-14 22-9,-5 17-17,-4 9-3,10-1 2,7-4-17,11-18-6,4-24 13,0-23-21,0-18-5,0-12 4,0-6-6,4 0-11,11 0-16,12-14 62,12-22 5,12-10-7,7-13-15,2 0-2,-6 0-5,-5 2-13,-6 9-50,-6 1-48,-3 1-39,-7 6-77,-5 2-222</inkml:trace>
          <inkml:trace contextRef="#ctx0" brushRef="#br1" timeOffset="167806">8451 2949 777,'0'9'58,"0"4"7,0 9-2,22 4-46,24 5-3,18-4-21,9-10-11,5-9-25,4-4-114,-4-4-51,-11 0-118</inkml:trace>
          <inkml:trace contextRef="#ctx0" brushRef="#br1" timeOffset="167794">1372 2301 304,'0'0'36,"0"0"-22,0 0 26,0 1 23,0-1 4,0 0-6,0 0-22,0 0-25,0 0 9,0 0 8,0 0 2,0 0 4,0 0-3,0 0-2,0 0 3,0 0 0,0 0 3,0 0-2,0 3-12,0-3-1,0 0-4,0 4-1,-2-4-3,1 1-5,-1 8 1,-3 11 12,-7 17 9,-2 16-7,1 15-9,-4 13-5,0 14 5,0 4-13,0 6 6,10-5-4,-2-14 6,8-4-6,-3-12 5,3-11 0,1-12-4,0-14-3,0-14 1,0-10-4,0-7 3,0-2-3,0 0-4,0 0-9,0 0-22,0 0-27,0 0-62,0 0-64,12-6-87,20-11-261</inkml:trace>
          <inkml:trace contextRef="#ctx0" brushRef="#br1" timeOffset="167795">2492 3021 586,'0'0'22,"0"0"-38,17 0 35,16-4 62,7-4 22,13 1-32,3 0-12,-1 0-14,-4 1-30,-12 5-4,-16-2-2,-9 3 2,-2 0-8,-5 0-4,0 0-8,4 0-32,5 0-71,4 0-83,6 0-216</inkml:trace>
          <inkml:trace contextRef="#ctx0" brushRef="#br1" timeOffset="167792">2980 2499 649,'-5'0'37,"-5"0"3,-2 0 21,-10 21 34,-12 27 8,-4 16-38,-1 12-23,0 9-12,7 1-2,1-2-8,8-12-8,9-13-7,7-15 0,5-18-6,2-8-5,0-13-11,0-1-24,-1-3-32,-1-1-22,-1 0-35,-2 0-42,-1 0-172</inkml:trace>
          <inkml:trace contextRef="#ctx0" brushRef="#br1" timeOffset="167791">2513 2627 715,'-14'-1'72,"7"1"-12,7 0 19,0 0-10,0 0-6,4 0-36,19 0-11,15 19 29,13 16 5,8 1-19,3 3-10,-1-3-12,0 0-4,-5 2 1,-2-9-5,-8-1-3,-10-8-7,-7-8-7,-12-3-15,-5-6-19,-7-3-35,-2 0-32,-1 0-26,1 0-90,-1-7-267</inkml:trace>
          <inkml:trace contextRef="#ctx0" brushRef="#br1" timeOffset="167793">1885 2846 495,'0'-5'9,"0"-3"40,-10 2-12,-10 4 36,-1 2-14,-4 0 15,-4 0-28,-2 9 1,-1 17-7,2 10-6,4 10 8,9 7-4,9 6-18,8-1-12,0-6-1,18-3-12,26-9-12,7-15 13,6-10-3,-1-13-21,3-2 22,-4 0-15,-4-34 26,-9-11 3,-8-7-7,-14-4-8,-4-4 12,-8-6 2,-8 2-4,0 0 1,0-2 18,-22 1 4,-17 9-8,-5 0-13,0 10 3,10 17-16,5 11-8,0 18-25,-3 0-49,-8 28-37,1 26-131</inkml:trace>
          <inkml:trace contextRef="#ctx0" brushRef="#br1" timeOffset="167796">2868 2476 545,'0'-2'54,"0"2"13,0 0-8,0 0 13,0 0-12,0 0 2,0 10 10,0 20-5,0 17-12,-10 12-13,-6 5-6,-2 5-17,2-4-10,5-8-6,0-8 1,6-16-7,2-12-11,1-12-20,2-4-28,0-2-31,0 0-21,-5-3-48,-3 4-111</inkml:trace>
          <inkml:trace contextRef="#ctx0" brushRef="#br1" timeOffset="167799">3783 2539 418,'0'0'66,"0"0"-16,0 0 8,0 0 7,0-2-1,0 2-16,0 0-13,0 0-6,0 0 2,1 0 9,-1 0-1,0 0-6,0 0-7,0 0 3,0 0-6,0 0 2,0 0-1,0 0-6,0 9 2,-12 28 18,-15 23 0,-5 23-4,-4 9-10,11 5-9,6-3-7,4-6-2,8-12 1,3-12-6,3-8-1,-1-14 2,2-17 2,-2-11-5,2-10-2,0-4-6,0 0 0,0 0-15,0 0-33,0 0-37,0 0-64,0-19-76,17-7-222</inkml:trace>
          <inkml:trace contextRef="#ctx0" brushRef="#br1" timeOffset="167798">4386 2597 334,'0'-3'37,"-5"-1"0,-14 4 46,-3 0 1,-7 0-33,-6 2-4,-3 20-6,-8 11 6,-1 11 1,-3 11-6,-2 16 19,6 10-7,5 8-22,14 2 0,22-9-10,5-6-27,3-15-15,36-15-2,5-15-11,2-18-17,2-13 16,-1 0 6,-11-7 40,-9-24-32,-15-1 32,-12-3 13,0 2-35,-5 5 22,-25-1-15,1 4 9,-2 4 0,4 1-15,5 6-29,6 2-44,8 5-24,8 5-86</inkml:trace>
          <inkml:trace contextRef="#ctx0" brushRef="#br1" timeOffset="167797">4791 2860 429,'-23'-6'39,"3"-2"15,0 8 5,-2 0 20,3 0-13,-2 0-17,4 0-22,-6 9-3,1 11 5,-2 12-3,2 3 6,3 10-1,12 1-16,7 0-2,0-5-7,4-5-29,35-7 11,3-9-1,7-9-3,2-10-3,-1-1 32,-6 0 2,-13-7-13,-3-21 17,-7-11-2,-6-5-8,-5-14-3,-10-1-8,0-4 12,-1-1-11,-30 2 5,-6 6-15,-1 12-17,-1 18-36,-3 18-23,-3 8-82,3 8-71</inkml:trace>
          <inkml:trace contextRef="#ctx0" brushRef="#br1" timeOffset="167800">5652 3083 562,'0'0'49,"0"0"-41,24 0 29,12 0 35,10-12 5,3 0-38,-1 3-28,-6 4-13,-8 0-11,-8 5-33,-8 0-31,-1 0-92,-3 0-221</inkml:trace>
          <inkml:trace contextRef="#ctx0" brushRef="#br1" timeOffset="167801">5817 2820 658,'-10'-2'72,"5"-3"6,5 4 3,0 1 0,0-1-10,0-2-22,2 0-35,22-4-39,10-1 48,13-3-7,11-8 9,-7 7-10,-10 2-15,-17 5-48,-19 5-17,-5 0-20,0 0-27,0 0-25,0 17-29,-31 9-90</inkml:trace>
          <inkml:trace contextRef="#ctx0" brushRef="#br1" timeOffset="167811">11589 2374 786,'0'-2'17,"-12"2"-12,-26 0 10,-11 24 44,-14 27 19,-3 18-18,5 20-20,8 13-7,19 4 1,24-6-26,10-10-7,18-19-4,42-14-13,11-19-8,9-17-38,-10-21 3,-12 0 30,-24-2 37,-21-27 43,-13-4-8,-17-4 9,-39 4-1,-19 3-32,-1 13-14,5 9-31,18 8-93,24 0-132,24 0-432</inkml:trace>
          <inkml:trace contextRef="#ctx0" brushRef="#br1" timeOffset="167812">12195 2176 258,'0'0'9,"0"0"14,0 0 38,0 0 10,0 0-22,0 0-7,0 0-7,0 0-2,0 0-4,0 0 16,0 0 5,0 0-1,0 0 2,0 0 4,0 0 5,0 0-12,0 0-15,-3 5-14,-9 21 1,-10 27 46,-7 28-22,-7 25-32,-1 15 6,-2 8-13,3-4 0,2-5-3,9-17-1,8-19 0,5-20 3,5-18-4,4-15 3,-2-17-3,3-7 2,0-7 1,1 0-5,-1 0-5,0 0-18,0 0-29,2 0-52,0 0-68,0 4-96</inkml:trace>
          <inkml:trace contextRef="#ctx0" brushRef="#br1" timeOffset="167813">12884 2568 601,'-27'-14'77,"5"2"-2,-4-2-19,7 4-1,4 3 1,3 1-22,4 6-20,3 0-10,-4 0-2,-1 13 1,1 25 2,3 15-2,4 13 5,2 9-7,0 3 5,0-3-5,0-5 0,2-8 2,-2-10 0,1-13 6,-1-8-6,0-10 3,0-11-5,0-4 0,0-4-17,0-2-17,0 0-21,0 0-62,0 0-85,-1-6-214</inkml:trace>
          <inkml:trace contextRef="#ctx0" brushRef="#br1" timeOffset="167814">12767 2556 648,'30'-48'74,"9"6"-36,16 8-3,3 11-5,1 7-15,-5 11-11,-8 5-22,4 0-54,-6 0-63,-8 5-72,-4 12-138</inkml:trace>
          <inkml:trace contextRef="#ctx0" brushRef="#br1" timeOffset="167815">13351 3024 1030,'0'0'136,"0"0"-38,0 0-42,0 0-14,0 0-19,0 0-12,6 0-9,-1 0-38,3 0-65,14 0-85,12 0-89,7-5-308</inkml:trace>
          <inkml:trace contextRef="#ctx0" brushRef="#br1" timeOffset="167816">13562 2563 848,'14'-5'47,"15"-1"-54,15-5 50,19-2 10,10-1-21,5 3-16,-6 3-13,-16 7-9,-19 1 0,-20 0-9,-14 0 25,-3 0-4,0 0-1,0 0 1,0 16 19,0 16 22,0 20-12,0 11-15,0 17-1,-10 6-8,-3 5-4,-4-2-1,6-13 6,5-8-4,-1-14-6,3-12 0,3-12-2,-1-13-14,0-9-18,1-1-37,-1 3-29,-1 0-56,-4 2-64,-2-6-361</inkml:trace>
          <inkml:trace contextRef="#ctx0" brushRef="#br1" timeOffset="167817">13754 2954 681,'62'-12'30,"17"-3"15,18 1-29,2-3 31,-7 3-1,-11 4-22,-16 0-20,-21 9-7,-17 1-7,-13 0 2,-14 0-1,0 0 24,0 0-16,0 0-34,0 0-49,0 0-77,0 0-183</inkml:trace>
          <inkml:trace contextRef="#ctx0" brushRef="#br1" timeOffset="167818">15172 2608 600,'-7'3'33,"2"-1"-15,3-2 46,1 3 0,1 0-3,0-3-23,0 4-16,0-4-12,0 0 8,0 0 12,0 0-3,0 0-7,0 0-11,3-4-7,11-20-10,-2-5 1,3-4-2,2-5 4,3 4 3,1 3 1,-3 4 0,5 1-1,-6 7-1,0 4-1,-2 2 4,-3 9 3,0 3-3,-4 1 3,1 0-1,1 0-4,-2 0 2,9 0-1,-1 0 6,4 1 2,4 22-1,5 9 3,3 7-3,0 6 4,7 4-7,2 5-3,2 1 1,-4-9 1,0-7-3,-8-10-2,-9-18-7,-7-9 0,-5-2 15,-1 0 27,-1-12 12,4-25-22,0-7-12,-4-8 4,-2-1-11,-1 5-13,1 5-19,5 10-23,1 11-26,3 14-84,2 8-104,3 0-257</inkml:trace>
          <inkml:trace contextRef="#ctx0" brushRef="#br1" timeOffset="167819">15269 3123 693,'-2'0'52,"2"2"-11,0-2 19,0 1 15,17 4-56,27 0 15,28-1 70,20-4-50,15 0-25,-12 0-6,-20 0-24,-21 0 11,-16-4 2,-15-2-7,-4 2-3,-10 3 3,-6 1-3,-3 0-30,0 0-31,2 0-74,10 0-113,5 0-200</inkml:trace>
        </inkml:traceGroup>
        <inkml:traceGroup>
          <inkml:annotationXML>
            <emma:emma xmlns:emma="http://www.w3.org/2003/04/emma" version="1.0">
              <emma:interpretation id="{7BF9C72D-11A7-4759-A3B3-F91E6127A5DE}" emma:medium="tactile" emma:mode="ink">
                <msink:context xmlns:msink="http://schemas.microsoft.com/ink/2010/main" type="inkWord" rotatedBoundingBox="18814,5377 23326,5291 23342,6154 18830,6239"/>
              </emma:interpretation>
              <emma:one-of disjunction-type="recognition" id="oneOf4">
                <emma:interpretation id="interp20" emma:lang="en-US" emma:confidence="0">
                  <emma:literal>250052</emma:literal>
                </emma:interpretation>
                <emma:interpretation id="interp21" emma:lang="en-US" emma:confidence="0">
                  <emma:literal>2500242</emma:literal>
                </emma:interpretation>
                <emma:interpretation id="interp22" emma:lang="en-US" emma:confidence="0">
                  <emma:literal>250002</emma:literal>
                </emma:interpretation>
                <emma:interpretation id="interp23" emma:lang="en-US" emma:confidence="0">
                  <emma:literal>250022</emma:literal>
                </emma:interpretation>
                <emma:interpretation id="interp24" emma:lang="en-US" emma:confidence="0">
                  <emma:literal>250042</emma:literal>
                </emma:interpretation>
              </emma:one-of>
            </emma:emma>
          </inkml:annotationXML>
          <inkml:trace contextRef="#ctx0" brushRef="#br1" timeOffset="167824">18961 2746 729,'0'-3'18,"31"-3"-1,13 1 10,16-3 10,6 0-20,4 4-12,-4-7 2,-5 2-19,-13 0-53,-18-4-9,-13 0-41,-17-1-32,0-6-177</inkml:trace>
          <inkml:trace contextRef="#ctx0" brushRef="#br1" timeOffset="167825">19325 2382 475,'2'0'70,"-1"0"4,6-3-10,-2-2 5,-1 2-32,-1 0-7,-3 2 12,0 1-2,0 0 10,0 0 9,0 0-17,0 0-10,0 0-5,0 0 1,-3 0-8,-4 0-4,0 0-1,0 0-4,2 0-5,-7 0 0,-8 0 2,-14 15-7,-15 20-1,-6 14 4,4 11-2,7 13-3,19-1 1,16 2-10,9-4-5,0-6 8,36-13-8,15-12 7,8-18-13,6-10-2,5-11 22,3 0 9,-9-5-11,-4-19-13,-18 2-2,-16 5-7,-11 3-7,-10 3-28,-2-4-34,-1 5-86,-2-3-141</inkml:trace>
          <inkml:trace contextRef="#ctx0" brushRef="#br1" timeOffset="167826">19084 2423 819,'0'-6'91,"3"-1"-72,36-7-27,14 0 51,20-6-17,15 1-19,-3 2-5,-8 5 0,-21 2-34,-19 4-28,-15 3-16,-8 3-31,-9 0-84,-3 0-151</inkml:trace>
          <inkml:trace contextRef="#ctx0" brushRef="#br1" timeOffset="167827">20092 2425 489,'5'-5'140,"-5"-1"-29,0 6 8,0 0-7,0 0-32,-4 0-29,-13 0-43,-8 0-24,-16 0 41,-22 13-39,-15 26 24,-9 17 21,18 11-10,26-3 4,23-7-4,20-5-10,5-6-10,53-1 2,25-10 4,19-15-7,5-11-19,-5-9-26,-14 0-29,-18-15-48,-16-8-37,-14 5-35,-22 0-154</inkml:trace>
          <inkml:trace contextRef="#ctx0" brushRef="#br1" timeOffset="167828">20359 2414 638,'0'-5'95,"0"-4"-7,0 2-8,15-3-77,14 4 37,22-9 19,13 2-18,11 0-3,-7 5-4,-10 5-2,-14 3-3,-10 0-19,-10 0-7,-10 0-1,-8 21-10,-6 5 0,0 19-2,-10 11-3,-39 13 3,-9 11-6,-3-2-6,8-4 6,23-16 8,14-16-1,16-19 9,0-6 7,0-4 0,14-5 0,30 1-6,16-4 15,13-3 10,8-2 11,-4 0-13,-8 0-6,-16 0-15,-10 0 0,-14 0 2,-4 3-9,-1 1-18,-2-3-34,3 3-60,-2-4-126,-6 0-404</inkml:trace>
          <inkml:trace contextRef="#ctx0" brushRef="#br1" timeOffset="167820">16719 2423 724,'36'-25'21,"16"-2"14,23-5 13,9 5 30,-3 5-21,-10 3-24,-11 9-24,-21 10-13,-19 0-4,-14 0-14,-6 4 7,0 29 27,-23 15 2,-24 16 4,-18 6-3,1 2-1,-4 2-9,15-8 10,12-12-8,16-9 9,16-15 14,6-7-1,3-5-11,0-1 0,0 1-10,3 5-3,23 7-7,13 0-6,14-1-14,9-3 4,10-11 7,1-6-16,-7-5-29,-3-3-19,-3-1-67,-6 0-86,-5 0-267</inkml:trace>
          <inkml:trace contextRef="#ctx0" brushRef="#br1" timeOffset="167821">17700 2473 699,'-39'0'56,"10"0"-15,8 0 2,10 11-22,11 21-7,0 10-12,5 15-24,39 2 13,7 0-2,3 0-1,-6-8 23,-14-8-6,-17-2-6,-14-10 0,-3-3 3,0-7 4,-22-7 10,-8-5-6,-1-3-19,0-6-55,1 0-113,4 0-333</inkml:trace>
          <inkml:trace contextRef="#ctx0" brushRef="#br1" timeOffset="167822">17717 2344 910,'10'-25'51,"9"-1"-39,10-1 2,17 1-8,15 3 5,15 3-9,4 13-8,5 7-30,-7 0-68,-10 0-35,-15 18-84,-19 14-145</inkml:trace>
          <inkml:trace contextRef="#ctx0" brushRef="#br1" timeOffset="167823">18506 2404 689,'-33'5'33,"-9"14"-5,-2 14 4,1 9 4,14 13 12,16 10-6,13 1-18,0-5-25,17-4-4,34-18-27,13-11 8,13-17-11,-2-11 8,-9 0-29,-13-21 12,-19-22 53,-19-9 32,-15-10-7,0-7 19,-38-5-20,-18 4 25,-8 8 16,3 19-46,4 16-34,13 16-25,10 11-116,14 0-137</inkml:trace>
        </inkml:traceGroup>
      </inkml:traceGroup>
    </inkml:traceGroup>
    <inkml:traceGroup>
      <inkml:annotationXML>
        <emma:emma xmlns:emma="http://www.w3.org/2003/04/emma" version="1.0">
          <emma:interpretation id="{A77F7DB2-C301-46D5-8642-18D959D4A7ED}" emma:medium="tactile" emma:mode="ink">
            <msink:context xmlns:msink="http://schemas.microsoft.com/ink/2010/main" type="paragraph" rotatedBoundingBox="2290,8735 21347,8318 21379,9783 2322,102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C3D8B0E-E640-4C59-A63F-A416A8946244}" emma:medium="tactile" emma:mode="ink">
              <msink:context xmlns:msink="http://schemas.microsoft.com/ink/2010/main" type="line" rotatedBoundingBox="2290,8735 21347,8318 21379,9783 2322,10201"/>
            </emma:interpretation>
          </emma:emma>
        </inkml:annotationXML>
        <inkml:traceGroup>
          <inkml:annotationXML>
            <emma:emma xmlns:emma="http://www.w3.org/2003/04/emma" version="1.0">
              <emma:interpretation id="{DDB479D1-6DC0-4CB6-B63D-E5F4C07E1402}" emma:medium="tactile" emma:mode="ink">
                <msink:context xmlns:msink="http://schemas.microsoft.com/ink/2010/main" type="inkWord" rotatedBoundingBox="2295,8942 4540,8893 4560,9813 2315,9862"/>
              </emma:interpretation>
              <emma:one-of disjunction-type="recognition" id="oneOf5">
                <emma:interpretation id="interp25" emma:lang="en-US" emma:confidence="1">
                  <emma:literal>250</emma:literal>
                </emma:interpretation>
                <emma:interpretation id="interp26" emma:lang="en-US" emma:confidence="0">
                  <emma:literal>•50</emma:literal>
                </emma:interpretation>
                <emma:interpretation id="interp27" emma:lang="en-US" emma:confidence="0">
                  <emma:literal>2500</emma:literal>
                </emma:interpretation>
                <emma:interpretation id="interp28" emma:lang="en-US" emma:confidence="0">
                  <emma:literal>250%</emma:literal>
                </emma:interpretation>
                <emma:interpretation id="interp29" emma:lang="en-US" emma:confidence="0">
                  <emma:literal>550</emma:literal>
                </emma:interpretation>
              </emma:one-of>
            </emma:emma>
          </inkml:annotationXML>
          <inkml:trace contextRef="#ctx0" brushRef="#br1" timeOffset="167829">238 6065 328,'-5'0'6,"-2"0"-1,2 0 14,3 0 24,-1 0-3,3-2 1,-2-1-19,2-1 5,-1 1 17,-1 2 2,2-1 3,0 2-6,-2-2-11,1 1 3,-1-2 6,-2 1 8,4-3-2,0 1-8,0 0-8,0 0-2,0-5-16,0-3-7,24-8 2,9-2-4,7-2 0,1 0-4,-3 4 1,1 2-2,3-2 2,7 1 3,4 1 0,-2 7-4,-5 2 0,-10 5-3,-7 4-3,-9 0-1,-10 0-2,-5 0 6,-3 0 5,-2 14 6,2 10 0,-2 10 3,0 4 2,0 12-2,-9 10-8,-25 14-1,-8 7 5,-6 8-5,-3-5-4,2-4 6,6-12-5,8-12 2,9-9 4,7-13 4,13-13-2,6-9-4,0-7 7,0-3-5,1 0-3,32 1 6,16-3 10,17 0-2,11 0-6,8 0-5,-5 0 6,-12 0-7,-12 0-3,-17 0-4,-14 0 7,-11 5-8,-2-5-2,-4 2-16,1 0-45,10-2-101,4 0-216</inkml:trace>
          <inkml:trace contextRef="#ctx0" brushRef="#br1" timeOffset="167830">1474 5989 571,'-7'-15'57,"-3"3"-6,2 2 11,-6 0 12,-5 0-11,-5 4-11,-10 3-17,-8 3 2,-7 0-14,-2 0 22,6 24-9,15 6-15,18 11-22,12 9-7,10 8 26,46 6-22,19 5-1,5-1-6,-5-6 32,-9-6-14,-15-8-11,-19-11-13,-18-3-4,-14-9 3,0-4-8,-5-1 50,-31-6-21,-6-7-2,1-6-58,0-1-34,10 0-46,3-5-77,7-21-225</inkml:trace>
          <inkml:trace contextRef="#ctx0" brushRef="#br1" timeOffset="167831">1331 6037 777,'24'-44'39,"15"2"-10,16-4 34,18 3 5,18 1-8,8 10-26,0 6-28,-16 11-21,-29 10-34,-20 5 18,-17 0-32,-10 0-43,-7 20-15,0 12-39,0 7-145</inkml:trace>
          <inkml:trace contextRef="#ctx0" brushRef="#br1" timeOffset="167832">2151 6170 563,'-11'0'42,"-2"0"6,-2 0-31,-6 24 20,-3 22 17,6 6-21,6 5-6,12-3-46,0-6 52,18-13-61,28-12 15,12-10 8,7-13 1,1 0 6,-7-23-26,-4-20 6,-21-3 29,-19-4 7,-15-3 5,0 3-4,-22 4 12,-24 8 13,-8 8-27,-11 10-22,-6 12-55,4 8-63,13 0-121</inkml:trace>
        </inkml:traceGroup>
        <inkml:traceGroup>
          <inkml:annotationXML>
            <emma:emma xmlns:emma="http://www.w3.org/2003/04/emma" version="1.0">
              <emma:interpretation id="{D772DCAE-B824-49AA-8266-C805B69F9461}" emma:medium="tactile" emma:mode="ink">
                <msink:context xmlns:msink="http://schemas.microsoft.com/ink/2010/main" type="inkWord" rotatedBoundingBox="4829,8680 11196,8540 11228,10006 4861,10145"/>
              </emma:interpretation>
              <emma:one-of disjunction-type="recognition" id="oneOf6">
                <emma:interpretation id="interp30" emma:lang="en-US" emma:confidence="0">
                  <emma:literal>*8760/4*</emma:literal>
                </emma:interpretation>
                <emma:interpretation id="interp31" emma:lang="en-US" emma:confidence="0">
                  <emma:literal>*876014*</emma:literal>
                </emma:interpretation>
                <emma:interpretation id="interp32" emma:lang="en-US" emma:confidence="0">
                  <emma:literal>*876044*</emma:literal>
                </emma:interpretation>
                <emma:interpretation id="interp33" emma:lang="en-US" emma:confidence="0">
                  <emma:literal>*-8760/4*</emma:literal>
                </emma:interpretation>
                <emma:interpretation id="interp34" emma:lang="en-US" emma:confidence="0">
                  <emma:literal>*-876014*</emma:literal>
                </emma:interpretation>
              </emma:one-of>
            </emma:emma>
          </inkml:annotationXML>
          <inkml:trace contextRef="#ctx0" brushRef="#br1" timeOffset="167841">6307 5948 826,'-51'0'27,"-7"20"18,-1 30 35,6 14 1,19 3-29,24 3-24,10-5-16,10-6-21,38-9-25,11-16 1,6-16-14,-2-15 0,-12-3 31,-12-4 1,-12-38 12,-19-12 4,-8-14 1,0-8 4,-23 2 13,-22 2 12,-7 14-6,-3 11-27,6 15-12,10 16-36,10 10-98,15 6-173</inkml:trace>
          <inkml:trace contextRef="#ctx0" brushRef="#br1" timeOffset="167842">6939 5426 762,'-1'34'134,"-37"25"-31,-11 28 4,-11 26-16,-2 16-2,4 9-31,12-1-25,10-11-4,14-15-14,12-18-4,5-24-10,5-14-14,0-15-25,0-8-25,0-9-45,0-6-73,0-10-70,0-7-193</inkml:trace>
          <inkml:trace contextRef="#ctx0" brushRef="#br1" timeOffset="167843">7359 5728 862,'-12'-1'65,"4"1"8,-11 0-23,-15 5 32,-14 31-1,-11 16-6,-7 18-26,5 19-11,4 5-4,18 1 2,21-6-12,18-7-13,13-18 1,45-10-9,20-14-8,7-17-9,12-17-15,3-6-9,-3 0-6,-7 0-27,-10-12 3,-12-3-6,-13 2-20,-13 1-10,-6 1-40,-11-1-73,-6-5-193</inkml:trace>
          <inkml:trace contextRef="#ctx0" brushRef="#br1" timeOffset="167844">7577 6242 752,'-16'0'96,"-2"31"36,-13 26 0,-8 23-22,0 9-33,7 4-19,6-5-17,16-15-18,8-14-17,2-18-20,0-22-24,0-9-36,16-10-57,6 0-150,0-3-330</inkml:trace>
          <inkml:trace contextRef="#ctx0" brushRef="#br1" timeOffset="167845">8177 5857 653,'-12'0'91,"7"0"-5,-2 0-6,7 0 15,0 0-1,0 0-22,0 0-25,2 0-10,15 0-17,18 0-5,25 15 28,25 11 2,20 6-23,-1 0-11,-10 1-3,-16-2 1,-19-5-8,-9-8 1,-15-6 0,-9-3-16,-11-6-11,-3-1-18,-5-2-15,0 0-31,-2 0-70,5 0-89,-3-10-93</inkml:trace>
          <inkml:trace contextRef="#ctx0" brushRef="#br1" timeOffset="167846">8360 6126 756,'0'-14'109,"24"-7"-26,9-9-2,11 2 12,7 2-35,3 8-10,11 3-28,1 3-15,5 10-5,-4 2-14,-3 0-37,-6 0-39,-5 0-50,1 0-79,-8 0-168</inkml:trace>
          <inkml:trace contextRef="#ctx0" brushRef="#br1" timeOffset="167847">8753 5616 832,'-8'0'72,"1"0"-6,-2 0-24,-9 0 16,-15 34 12,-14 24-18,-1 19-1,2 0-26,9 0-3,11-16 1,9-11-10,7-14-5,5-13-2,5-6-18,0-10-13,0-4-16,0-1-34,-2 3-19,-4 1-39,-8 0-45,4 3-85,3-9-220</inkml:trace>
          <inkml:trace contextRef="#ctx0" brushRef="#br1" timeOffset="167848">8665 5479 578,'0'-9'95,"0"9"-12,0 0 1,0 0-4,0 6-3,-10 33 18,-4 18-24,-3 10-20,-3 12-9,6-2-3,2-3-14,0-6-16,10-21-7,1-9-7,-1-16-19,2-12-32,0-3-39,-2-7-83,1 0-67,-6 0-201</inkml:trace>
          <inkml:trace contextRef="#ctx0" brushRef="#br1" timeOffset="167833">2744 5965 726,'-4'-3'87,"4"3"20,0 0-36,0 0 15,0 0-18,12 0-26,24 1 29,22 25-22,17 3-12,11 1-3,1 2-19,-9-3-8,-11-8-6,-18-6 0,-12-5-12,-8 1-19,-7-7-11,-10 1-4,-3-3-25,-9 0-31,0 1-26,0 0-32,0-3-7,0 2-70,0-2-180</inkml:trace>
          <inkml:trace contextRef="#ctx0" brushRef="#br1" timeOffset="167836">3138 5857 667,'0'0'66,"0"0"-27,0 0 28,0 0 23,-3 33 24,-12 16-22,-2 7-37,-4 7-13,4-1-4,0-3-7,5 0-16,2-7-8,7-6-3,1-11-8,2-8-8,0-12-19,-2-11-22,2 0-36,-1-2-53,-1-1-32,-3 5-52,-9-1-187</inkml:trace>
          <inkml:trace contextRef="#ctx0" brushRef="#br1" timeOffset="167834">3250 5953 553,'-1'-1'112,"-3"0"-11,3 1-27,-1 0-7,-1 0-11,-3 11 11,-12 27-5,-8 12-8,-11 12-15,-6-1-1,8-5-19,7-5-15,15-15-8,6-9 3,7-10-13,0-6-20,0-10-33,0 1-26,0-2-4,0 0-32,0 0-29,0 0-126</inkml:trace>
          <inkml:trace contextRef="#ctx0" brushRef="#br1" timeOffset="167835">2882 6383 783,'20'-17'71,"14"-1"12,14-8-17,6 2-2,4-1-26,-4 7-21,-11 5-17,-13 9-21,-6 2-43,-7 2-26,0 0-66,2 0-126</inkml:trace>
          <inkml:trace contextRef="#ctx0" brushRef="#br1" timeOffset="167837">4112 5923 646,'-10'-27'54,"-15"0"15,-6 4-38,-8-3 30,-10 8-13,-13 4-22,-6 6 1,0 8-3,6 0 0,12 0 3,15 9 1,18 16-10,11 7-6,6 8 5,6 6-16,45 5 3,23 8 0,18-3-2,12 1 8,-6-1-16,-6 2 9,-24 0-14,-18-2-17,-16 1-11,-23-4 23,-11-4 0,0-4 11,-22-2 10,-25-4 5,-9-9-2,-2-13 2,10-11-4,13-6 3,16 0-2,19-6-22,0-32-19,41-23-41,25-19 20,7-17 21,-3-13 22,-16-1 20,-27 5 10,-27 19 25,0 23 2,-32 18 5,-29 20 3,-5 12-46,-2 11-9,15 3-46,14 5-116,18 31-77</inkml:trace>
          <inkml:trace contextRef="#ctx0" brushRef="#br1" timeOffset="167838">4259 5928 784,'23'-9'10,"16"-5"24,19 2 14,17 0 10,8 2-10,1 1-14,-10 4-15,-18 5-11,-15 0-7,-19 0 4,-11 0 2,-10 16 22,-1 11 14,0 12-8,0 16-5,0 14 19,-13 20-30,-9 9 8,1 6-7,-3 3-5,4-10-11,3-11 1,7-18-24,6-18-17,4-17-38,0-15-68,0-9-89,0-9-144</inkml:trace>
          <inkml:trace contextRef="#ctx0" brushRef="#br1" timeOffset="167839">4517 6451 813,'0'-28'-6,"29"3"19,18 3 9,13 1 13,18 0-3,12 5-14,7-3-20,0 0-66,-9 0-60,-15 2-129</inkml:trace>
          <inkml:trace contextRef="#ctx0" brushRef="#br1" timeOffset="167840">5624 5823 766,'0'-5'61,"0"1"-13,-19 4-26,-15 0 34,-15 23 24,-18 34-16,-9 19-14,-2 19-19,8 15-5,19-4 14,22-8-4,27-10-19,2-16-14,29-13-15,26-13-34,7-20 8,5-14 10,-4-12-3,-12 0 4,-14 0 0,-18-4 38,-14-15 6,-5-2-3,0-1 0,-10-2-11,-24-1-22,0 5-1,6 2-75,5 5-100,11 2-192</inkml:trace>
        </inkml:traceGroup>
        <inkml:traceGroup>
          <inkml:annotationXML>
            <emma:emma xmlns:emma="http://www.w3.org/2003/04/emma" version="1.0">
              <emma:interpretation id="{0AE28AFB-9944-415A-B9CF-9D9E7E839913}" emma:medium="tactile" emma:mode="ink">
                <msink:context xmlns:msink="http://schemas.microsoft.com/ink/2010/main" type="inkWord" rotatedBoundingBox="11369,8765 16697,8648 16717,9564 11389,9681"/>
              </emma:interpretation>
              <emma:one-of disjunction-type="recognition" id="oneOf7">
                <emma:interpretation id="interp35" emma:lang="en-US" emma:confidence="0">
                  <emma:literal>0.08°.</emma:literal>
                </emma:interpretation>
                <emma:interpretation id="interp36" emma:lang="en-US" emma:confidence="0">
                  <emma:literal>0.08.</emma:literal>
                </emma:interpretation>
                <emma:interpretation id="interp37" emma:lang="en-US" emma:confidence="0">
                  <emma:literal>0.08?</emma:literal>
                </emma:interpretation>
                <emma:interpretation id="interp38" emma:lang="en-US" emma:confidence="0">
                  <emma:literal>0.08m</emma:literal>
                </emma:interpretation>
                <emma:interpretation id="interp39" emma:lang="en-US" emma:confidence="0">
                  <emma:literal>0.080</emma:literal>
                </emma:interpretation>
              </emma:one-of>
            </emma:emma>
          </inkml:annotationXML>
          <inkml:trace contextRef="#ctx0" brushRef="#br1" timeOffset="167853">13698 5984 695,'0'0'53,"0"0"-8,0 0 14,0 0 14,0 0-22,0 0-19,0 0-14,0 0 0,0 0 12,-3 0 0,1 0-6,-1 0-4,1 0-2,-1 0-1,1 0-8,2-14-6,0-14-9,0-12-12,2-12-6,20-9 12,2 4 20,6 2-4,4 7 9,-3 15-5,1 7-1,-6 9-2,-8 13 0,1 1-10,-5 3 4,-3 0 1,1 0-4,7 17 1,7 23 6,9 11 1,9 10 1,4 7-3,5-10-1,3-9-3,-3-11-4,4-18 0,1-15-1,-2-5 12,-3-1 12,-12-34-1,-11-10 4,-16-7 1,-12 0-8,-2 5-1,0 3-2,-7 17-16,-9 7-12,8 12-21,8 8-65,0 0-105,0 0-81,0 5-185</inkml:trace>
          <inkml:trace contextRef="#ctx0" brushRef="#br1" timeOffset="167854">13889 6416 764,'0'0'106,"0"0"-1,0 0-49,12 0 25,23 0-7,21 0 9,24-7-38,14-4-19,-4 5-4,-10-3-14,-19 9 0,-19 0-2,-9-2-7,-11 0-9,-3-1-42,-1-2-57,3 0-130,-4-1-229</inkml:trace>
          <inkml:trace contextRef="#ctx0" brushRef="#br1" timeOffset="167849">9639 5963 681,'0'-12'43,"0"-1"3,-5 5 37,-19 6-17,-8 2 8,-13 0-19,-11 24-18,-3 25 5,-2 13-10,16 1-4,22-4 4,19-9-8,4-11-10,19-6-25,32-10-6,17-8 3,8-15-17,3 0 4,-1-15-11,-10-25 9,-14-10-23,-11-8 48,-13-9 13,-13-2-3,-10-8 7,-7 4 4,0 4 24,-31 9 5,-14 11-15,-3 13-13,4 8-3,5 11-27,11 13-29,6 4-75,9 0-71,8 32-94</inkml:trace>
          <inkml:trace contextRef="#ctx0" brushRef="#br1" timeOffset="167850">10203 6026 1153,'2'0'45,"-2"0"-9,3 0-31,1 3-3,-1-1-13,7 6-56,12 7-96,12 5-197</inkml:trace>
          <inkml:trace contextRef="#ctx0" brushRef="#br1" timeOffset="167851">10924 5919 825,'-19'0'68,"-6"0"-3,-9 0-6,-7 23 19,-2 18-16,11 13-1,8 3-23,16-4-16,8-4-7,8-11-11,42-7-11,14-9-3,13-14-16,9-8-8,1 0-4,-7-40 10,-15-9 12,-16-10 17,-17-3-1,-13 0 19,-16-3 9,-3-3 1,-20-4 3,-33 5 3,-13 10-22,0 17-12,6 13-8,7 18-39,11 9-79,6 6-107,9 34-133</inkml:trace>
          <inkml:trace contextRef="#ctx0" brushRef="#br1" timeOffset="167852">12075 5672 730,'-46'-22'58,"-7"1"12,-8 6 7,-4 6 21,8 5-25,12 4-25,17 0-25,16 0-11,12 19-8,0 19 6,27 15 1,39 12-6,24 11-2,19 4 4,-2 3-8,-15-4-4,-19-9 4,-27-9-6,-21-6-5,-16-13 6,-9-4 4,0-6 3,-32-10 10,-21-5 2,-19-8 0,-7-9-8,-1 0-2,13 0-6,22-5-1,22-17-3,23-19-17,0-13 11,31-30-16,35-20 10,11-21 14,1-4 6,-13 12-2,-30 24 6,-25 35 27,-10 25 5,-17 11-11,-39 12-26,-22 10-4,-15 0-45,-6 16-73,11 33-131,18 4-428</inkml:trace>
        </inkml:traceGroup>
        <inkml:traceGroup>
          <inkml:annotationXML>
            <emma:emma xmlns:emma="http://www.w3.org/2003/04/emma" version="1.0">
              <emma:interpretation id="{19626384-D166-41A1-AA38-9EB2D03EAE86}" emma:medium="tactile" emma:mode="ink">
                <msink:context xmlns:msink="http://schemas.microsoft.com/ink/2010/main" type="inkWord" rotatedBoundingBox="17652,8455 20437,8394 20459,9390 17674,9451"/>
              </emma:interpretation>
              <emma:one-of disjunction-type="recognition" id="oneOf8">
                <emma:interpretation id="interp40" emma:lang="en-US" emma:confidence="1">
                  <emma:literal>45k</emma:literal>
                </emma:interpretation>
                <emma:interpretation id="interp41" emma:lang="en-US" emma:confidence="0">
                  <emma:literal>455k</emma:literal>
                </emma:interpretation>
                <emma:interpretation id="interp42" emma:lang="en-US" emma:confidence="0">
                  <emma:literal>45K</emma:literal>
                </emma:interpretation>
                <emma:interpretation id="interp43" emma:lang="en-US" emma:confidence="0">
                  <emma:literal>55k</emma:literal>
                </emma:interpretation>
                <emma:interpretation id="interp44" emma:lang="en-US" emma:confidence="0">
                  <emma:literal>4k</emma:literal>
                </emma:interpretation>
              </emma:one-of>
            </emma:emma>
          </inkml:annotationXML>
          <inkml:trace contextRef="#ctx0" brushRef="#br1" timeOffset="167855">15777 5414 780,'0'0'133,"0"0"-60,0 0 16,0 0-23,0 0-7,-7 0-30,-16 12-9,-11 25 5,-11 14 2,1 10 1,12 3-9,10 0-3,17-5 2,5-2-11,10 1-12,53-9-17,29-13 4,20-12 12,20-17-19,3-7 9,-16 0-4,-24 0-31,-27-10-15,-27 6-1,-21 2-32,-13 2-11,-7 0-16,0 0-52,0-8-209</inkml:trace>
          <inkml:trace contextRef="#ctx0" brushRef="#br1" timeOffset="167856">16092 5823 797,'0'0'84,"-2"0"-29,2 0 5,-5 10 24,-4 33 7,-4 15 6,-1 12-59,4-4-20,5-3-10,5-14-1,0-11-7,0-9-20,0-12-16,7-7-48,10-8-80,10-2-85,10 0-120</inkml:trace>
          <inkml:trace contextRef="#ctx0" brushRef="#br1" timeOffset="167857">17003 5489 732,'-27'-14'98,"1"6"-12,-1 8-3,10 0-3,3 0-22,8 8-23,6 29-7,0 16 12,0 17-12,6 6-13,25 2-3,1 0-8,-8-14-10,-10-15-3,-11-8-4,-3-15-15,0-8-8,-27-3-5,-12-6-61,-5-9-76,-2 0-86,8-9-358</inkml:trace>
          <inkml:trace contextRef="#ctx0" brushRef="#br1" timeOffset="167858">16911 5596 899,'48'-63'41,"21"-7"35,20-1-28,4 9-8,-13 17-32,-14 22-7,-18 14-88,-12 9-95,-16 0-152</inkml:trace>
          <inkml:trace contextRef="#ctx0" brushRef="#br1" timeOffset="167859">17914 5354 691,'-17'0'40,"-8"20"18,-8 28 10,-9 21 34,-9 24-21,3 17-18,1 10-28,11-8-12,12-16-11,17-27 3,7-19-12,0-18-3,0-15-6,21-9-8,13-8 1,13 0 32,21-40-27,16-19 15,2-9-15,-1-5-19,-1-2-33,-13 6-34,-6 6-67,-18 13-74</inkml:trace>
          <inkml:trace contextRef="#ctx0" brushRef="#br1" timeOffset="167860">18023 5931 804,'0'32'130,"0"6"-31,29 3-74,18-3-30,8-6-5,11-7-29,2-8-91,3-12-165</inkml:trace>
        </inkml:traceGroup>
        <inkml:traceGroup>
          <inkml:annotationXML>
            <emma:emma xmlns:emma="http://www.w3.org/2003/04/emma" version="1.0">
              <emma:interpretation id="{B19BC3AC-850B-458A-A118-463B779CA4EB}" emma:medium="tactile" emma:mode="ink">
                <msink:context xmlns:msink="http://schemas.microsoft.com/ink/2010/main" type="inkWord" rotatedBoundingBox="20762,8382 21348,8369 21378,9730 20791,9743"/>
              </emma:interpretation>
              <emma:one-of disjunction-type="recognition" id="oneOf9">
                <emma:interpretation id="interp45" emma:lang="en-US" emma:confidence="1">
                  <emma:literal>$</emma:literal>
                </emma:interpretation>
                <emma:interpretation id="interp46" emma:lang="en-US" emma:confidence="0">
                  <emma:literal>&amp;</emma:literal>
                </emma:interpretation>
                <emma:interpretation id="interp47" emma:lang="en-US" emma:confidence="0">
                  <emma:literal>¢</emma:literal>
                </emma:interpretation>
                <emma:interpretation id="interp48" emma:lang="en-US" emma:confidence="0">
                  <emma:literal>3</emma:literal>
                </emma:interpretation>
                <emma:interpretation id="interp49" emma:lang="en-US" emma:confidence="0">
                  <emma:literal>x</emma:literal>
                </emma:interpretation>
              </emma:one-of>
            </emma:emma>
          </inkml:annotationXML>
          <inkml:trace contextRef="#ctx0" brushRef="#br1" timeOffset="167861">19255 5460 818,'-42'-25'19,"-11"4"1,-11 7 26,-16 14 29,0 0-10,7 11-45,15 33-14,22 16-4,24 14 4,12 12 4,27 9-9,45 6-2,9-3-13,-2-9-8,-20-11 3,-20-16 6,-20-16 2,-19-12 13,0-14 22,-27-9 41,-40-2-24,-16-9-8,-5 0-7,11 0-12,18-15-12,23-4-27,26-2-65,10-2-82,5-5-109</inkml:trace>
          <inkml:trace contextRef="#ctx0" brushRef="#br1" timeOffset="167862">19102 5211 724,'11'0'114,"-1"46"34,-5 33-47,-5 32 15,0 33-40,-26 14-10,-21 12-9,-6-9-15,2-12-14,9-21-12,13-30-7,12-33-7,13-29-5,4-19-16,0-12-8,0-5-23,0 0-34,0 0-13,2-1-73,18-18-94,2-9-488</inkml:trace>
        </inkml:traceGroup>
      </inkml:traceGroup>
    </inkml:traceGroup>
    <inkml:traceGroup>
      <inkml:annotationXML>
        <emma:emma xmlns:emma="http://www.w3.org/2003/04/emma" version="1.0">
          <emma:interpretation id="{FF625203-27FC-4637-A30D-061EDA77D27F}" emma:medium="tactile" emma:mode="ink">
            <msink:context xmlns:msink="http://schemas.microsoft.com/ink/2010/main" type="paragraph" rotatedBoundingBox="1263,11123 21528,10706 21592,13827 1327,142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C2D258-9DA9-42D7-B597-CF73B467D593}" emma:medium="tactile" emma:mode="ink">
              <msink:context xmlns:msink="http://schemas.microsoft.com/ink/2010/main" type="line" rotatedBoundingBox="1263,11123 21528,10706 21569,12713 1305,13130"/>
            </emma:interpretation>
          </emma:emma>
        </inkml:annotationXML>
        <inkml:traceGroup>
          <inkml:annotationXML>
            <emma:emma xmlns:emma="http://www.w3.org/2003/04/emma" version="1.0">
              <emma:interpretation id="{C45398D6-47B1-4372-A58A-CBCA20C6762D}" emma:medium="tactile" emma:mode="ink">
                <msink:context xmlns:msink="http://schemas.microsoft.com/ink/2010/main" type="inkWord" rotatedBoundingBox="1270,11446 2091,11430 2113,12494 1292,12511"/>
              </emma:interpretation>
              <emma:one-of disjunction-type="recognition" id="oneOf10">
                <emma:interpretation id="interp50" emma:lang="en-US" emma:confidence="1">
                  <emma:literal>Is</emma:literal>
                </emma:interpretation>
                <emma:interpretation id="interp51" emma:lang="en-US" emma:confidence="0">
                  <emma:literal>is</emma:literal>
                </emma:interpretation>
                <emma:interpretation id="interp52" emma:lang="en-US" emma:confidence="0">
                  <emma:literal>•s</emma:literal>
                </emma:interpretation>
                <emma:interpretation id="interp53" emma:lang="en-US" emma:confidence="0">
                  <emma:literal>Vs</emma:literal>
                </emma:interpretation>
                <emma:interpretation id="interp54" emma:lang="en-US" emma:confidence="0">
                  <emma:literal>Us</emma:literal>
                </emma:interpretation>
              </emma:one-of>
            </emma:emma>
          </inkml:annotationXML>
          <inkml:trace contextRef="#ctx0" brushRef="#br2" timeOffset="204186">-735 8301 454,'0'-2'23,"0"1"-5,0 0-6,0-1 25,0 0 6,0 1-11,0-3-22,0 2-12,0-1-1,0 3 10,0 0 13,0 0 2,0 0 6,0 0 11,0 0 7,0 0 1,0 0-5,0 0-10,0 0-3,0 0-4,0 0-4,0 0-2,0 0 6,0 0-8,0 0-12,0 32 10,-7 25 23,-8 29-19,-1 19 1,2 11-14,2-2 1,7-4-2,2-10-3,3-12 12,0-11-7,0-11-7,0-22 4,0-14-6,0-13 3,0-12 1,0-1-2,0-4 3,0 0-7,0 0-7,0 0-7,0 0-37,0 0-76,0 0-78,0 0-288</inkml:trace>
          <inkml:trace contextRef="#ctx0" brushRef="#br2" timeOffset="204831">-31 8807 415,'0'-8'28,"0"0"39,-5 1 10,-13 2-14,-8 0-2,-6 1-1,-10 4-24,-7 0-4,-3 0-5,4 9 26,14 9-24,9 0-4,14 1-16,11 4 4,0 4-27,11 4-15,34 4 18,13 0 6,2 1-24,1-2 28,-11-2-19,-9 4-3,-10-1-6,-10-2 18,-14-1-2,-7-2 0,0-5 12,-23-3 15,-18-1 45,-6-11-18,-11-5 12,-2-5 7,-4 0-32,12 0-15,18-6-6,19-3-22,15 0-63,3 1-87,42-2-151</inkml:trace>
        </inkml:traceGroup>
        <inkml:traceGroup>
          <inkml:annotationXML>
            <emma:emma xmlns:emma="http://www.w3.org/2003/04/emma" version="1.0">
              <emma:interpretation id="{B792BB55-E661-4A3F-B3AC-B72140C8FBF5}" emma:medium="tactile" emma:mode="ink">
                <msink:context xmlns:msink="http://schemas.microsoft.com/ink/2010/main" type="inkWord" rotatedBoundingBox="2600,11369 5401,11312 5437,13045 2636,13102"/>
              </emma:interpretation>
              <emma:one-of disjunction-type="recognition" id="oneOf11">
                <emma:interpretation id="interp55" emma:lang="en-US" emma:confidence="1">
                  <emma:literal>early</emma:literal>
                </emma:interpretation>
                <emma:interpretation id="interp56" emma:lang="en-US" emma:confidence="0">
                  <emma:literal>Carly</emma:literal>
                </emma:interpretation>
                <emma:interpretation id="interp57" emma:lang="en-US" emma:confidence="0">
                  <emma:literal>Early</emma:literal>
                </emma:interpretation>
                <emma:interpretation id="interp58" emma:lang="en-US" emma:confidence="0">
                  <emma:literal>Cary</emma:literal>
                </emma:interpretation>
                <emma:interpretation id="interp59" emma:lang="en-US" emma:confidence="0">
                  <emma:literal>Karly</emma:literal>
                </emma:interpretation>
              </emma:one-of>
            </emma:emma>
          </inkml:annotationXML>
          <inkml:trace contextRef="#ctx0" brushRef="#br2" timeOffset="205890">736 9077 526,'-4'0'24,"4"0"5,0 0 20,0 0 9,0-1-22,10-2-34,18-2 24,13 1-21,12-4-7,11-8 45,-2-1-54,3-8 10,-6-2 16,-9 1-8,-9 1-61,-14 0 50,-13 1 27,-12 3-25,-2 3 21,-6 2 0,-30 7-10,-9 2 44,-12 2-15,-11 5-1,-10 0-3,-4 0-1,0 21-8,2 10 1,8 13 0,12 8 4,19 11-6,21 4-2,20-1-8,11-3-7,52-7-8,23-12-11,16-10 23,7-17-27,-7-14-12,-10-3-13,-14 0-30,-17-11-41,-15-5 4,-10 6-9,-7 1-87,-3 1-173</inkml:trace>
          <inkml:trace contextRef="#ctx0" brushRef="#br2" timeOffset="206227">1794 9038 512,'0'-12'71,"-10"-1"-43,-8-1-6,-7 1 28,-8 2 4,-13 7 12,-12 4 8,-8 0-8,-4 27 7,10 9-6,17 6-10,20 4-16,20 0-18,3 1-11,11-4-11,32-9-8,12-11-16,7-12-44,6-9-29,-3-2-56,-9 0-56,-10 0-208</inkml:trace>
          <inkml:trace contextRef="#ctx0" brushRef="#br2" timeOffset="206519">2028 9206 668,'19'-9'88,"-5"9"-9,-1 0-48,0 0 15,-1 4-27,-1 19 1,-1 5-20,-5 1-3,-5 1-6,0-7-8,0-12-2,-6-7 8,-10-4 40,2-4 15,-1-35-56,12-16 5,3-12 24,12-6-6,33 3 9,8 6-6,9 9-2,-3 13-12,-4 9-4,-6 7-56,-3 5-19,-4 3-96,-5-2-187</inkml:trace>
          <inkml:trace contextRef="#ctx0" brushRef="#br2" timeOffset="206780">2725 8163 804,'0'-1'87,"0"1"-58,0 12 13,0 36 66,0 29-1,-9 26-50,-14 19-18,-9 11-12,0-7-11,6-9-8,6-18-5,13-27-30,7-16-50,0-21-102,0-18-137</inkml:trace>
          <inkml:trace contextRef="#ctx0" brushRef="#br2" timeOffset="206988">2916 9004 897,'6'0'36,"7"12"14,6 12 9,7 4-21,8-3-27,4-10-13,5-8-66,3-7-102,3 0-108,-4-15-244</inkml:trace>
          <inkml:trace contextRef="#ctx0" brushRef="#br2" timeOffset="207163">3320 8980 851,'0'42'142,"0"26"-38,-13 26-38,-18 20-9,-6 10-5,3 0-8,5-13-26,15-21-12,11-23-9,3-24-40,0-19-23,0-18-62,0-6-130,13-19-288</inkml:trace>
        </inkml:traceGroup>
        <inkml:traceGroup>
          <inkml:annotationXML>
            <emma:emma xmlns:emma="http://www.w3.org/2003/04/emma" version="1.0">
              <emma:interpretation id="{219A8340-A421-4EFE-84B1-406CBABBD6DA}" emma:medium="tactile" emma:mode="ink">
                <msink:context xmlns:msink="http://schemas.microsoft.com/ink/2010/main" type="inkWord" rotatedBoundingBox="5865,11156 12308,11152 12309,12456 5866,12460"/>
              </emma:interpretation>
              <emma:one-of disjunction-type="recognition" id="oneOf12">
                <emma:interpretation id="interp60" emma:lang="en-US" emma:confidence="1">
                  <emma:literal>submission</emma:literal>
                </emma:interpretation>
                <emma:interpretation id="interp61" emma:lang="en-US" emma:confidence="0">
                  <emma:literal>submissions</emma:literal>
                </emma:interpretation>
                <emma:interpretation id="interp62" emma:lang="en-US" emma:confidence="0">
                  <emma:literal>Submission</emma:literal>
                </emma:interpretation>
                <emma:interpretation id="interp63" emma:lang="en-US" emma:confidence="0">
                  <emma:literal>Submissions</emma:literal>
                </emma:interpretation>
                <emma:interpretation id="interp64" emma:lang="en-US" emma:confidence="0">
                  <emma:literal>submersion</emma:literal>
                </emma:interpretation>
              </emma:one-of>
            </emma:emma>
          </inkml:annotationXML>
          <inkml:trace contextRef="#ctx0" brushRef="#br2" timeOffset="208238">4327 8750 667,'-2'-12'18,"-21"0"-14,-5 4 36,-19 0 44,-6 5-5,-10 3-15,-1 0-9,14 2-9,12 10-15,19 1-11,14-1-9,5 3-5,0 7-14,36 15 3,21 2 7,17 6-5,8 0-14,-3-3 6,-12 3-14,-20-1 5,-16-2 5,-24-4 11,-7-1 25,-28-7 8,-39-1 5,-26-4 5,-18-13-3,0-7 0,13-5-23,22 0-6,28-5-8,32-9-30,16 1-39,13-2-141,51-2 33,16 4-84</inkml:trace>
          <inkml:trace contextRef="#ctx0" brushRef="#br2" timeOffset="208523">4546 8975 713,'7'0'69,"-1"0"-33,10 0 25,4 24 4,6 15 21,10 8-14,9 1-44,10-6-21,7-11-14,7-16 2,2-15-21,-4 0-2,-9-22-29,-12-25-11,-16-9-6,-12-8-14,-17-4-13,-1 7-80,0 8-167</inkml:trace>
          <inkml:trace contextRef="#ctx0" brushRef="#br2" timeOffset="209005">5579 7993 921,'1'0'15,"2"0"-14,1 20 12,-4 30 67,0 21 7,-3 18-38,-27 15-27,-3 6-5,-2-5-10,7-12-3,12-11-1,7-25-3,9-13-13,0-15-4,0-12-11,16-10-12,14-6 8,9-1 25,3 0 3,6 0 6,2 0 0,0 0 2,4 0-2,-5 13-3,-2 13-3,-6 8-6,-9 2 0,-12 6-3,-13-1 3,-7-2 12,0-3 17,-29-3 6,-21-6 15,-17-13 1,-15-11-6,-10-3-23,4 0-5,13-1-3,23-10-3,26 4-15,20 5-82,6-4-146,32-2-331</inkml:trace>
          <inkml:trace contextRef="#ctx0" brushRef="#br2" timeOffset="209795">6418 8930 651,'0'-6'43,"0"2"34,0 2-3,0 2 14,0 0-12,0 0 0,-3 0-8,-1 0-23,-2 0-10,-10 9 4,-5 23 18,-13 16-33,-3 9-5,4 1-3,5-6-8,14-10-4,10-15-2,4-12-11,0-12-22,0-3-5,4 0-25,28-24 30,8-27-4,9-18-8,4-7 8,-8 8 36,-6 13 1,-12 20 2,-11 20 14,-11 12 15,-5 3 21,0 0-13,0 0-9,0 0-12,0 13 5,8 2-7,14 1-17,15-11-9,18-5-11,22 0 15,11-3-33,-2-17 37,-12 4-9,-21 9 6,-23 7-3,-12 0-3,-13 7 28,-5 23 8,0 14-10,0 5-7,0 1 0,0-7-9,0-8-27,0-11-33,0-6-83,5-6-126,11-8-178</inkml:trace>
          <inkml:trace contextRef="#ctx0" brushRef="#br2" timeOffset="209973">7429 8977 969,'0'0'76,"0"0"-34,0 12-28,0 17 13,0 1-22,0 1-28,9-7-66,8-6-123,7-12-219</inkml:trace>
          <inkml:trace contextRef="#ctx0" brushRef="#br2" timeOffset="210286">8140 8746 886,'-42'-25'42,"-5"11"3,-4 8-12,-1 6 22,12 0-17,8 20-17,16 20-16,16 9-6,0 9-25,15 1-9,26-5-16,4-3-5,-6-8 0,-10-7 20,-15-9 17,-14-5 19,0-8 44,-33-4 14,-17-6-25,-4-4-17,8 0-15,16 0-21,20-16-55,10-2-131,13-3-170</inkml:trace>
          <inkml:trace contextRef="#ctx0" brushRef="#br2" timeOffset="210555">8495 8741 862,'-36'-7'79,"0"7"-46,8 0-17,9 4 5,12 31 9,7 17-14,0 10-19,26 10-40,9-3-11,-5-4 25,-13-10 23,-17-13 5,0-13 32,-24-14 19,-29-10 4,-17-5-21,-3 0-22,12-14-18,21-4-63,30-3-163,10 3-483</inkml:trace>
          <inkml:trace contextRef="#ctx0" brushRef="#br2" timeOffset="210832">8860 8798 975,'0'10'99,"0"16"-18,0 13-31,0 8-21,-6 0-15,-7 0-20,3-4-59,10-7-117,0-12-138</inkml:trace>
          <inkml:trace contextRef="#ctx0" brushRef="#br2" timeOffset="211146">9265 8875 791,'0'-3'63,"0"3"-42,0 0 26,0 19 32,-13 18-17,4 12-24,9 1-26,0-9-11,7-7-11,31-15-20,11-14-2,1-5-2,-3-9-17,-8-25 16,-9-11 31,-16-11 8,-14-6 5,0-7 15,-30 7 1,-6 12 17,3 22-16,7 19-29,8 9-52,3 0-103,10 19-139</inkml:trace>
          <inkml:trace contextRef="#ctx0" brushRef="#br2" timeOffset="211461">9741 8826 828,'0'0'51,"0"3"19,0 25 3,-13 11 4,-4 2-40,-1-7-25,15-9-9,3-10-29,3-10-27,49-5 14,19-9 40,18-23 5,5-1 2,-12 9 39,-21 13 17,-22 9 2,-16 2-12,-17 10-20,-6 26-14,0 9-12,0 3-50,-16-2-131,0-16-272</inkml:trace>
        </inkml:traceGroup>
        <inkml:traceGroup>
          <inkml:annotationXML>
            <emma:emma xmlns:emma="http://www.w3.org/2003/04/emma" version="1.0">
              <emma:interpretation id="{95A22F89-434A-4548-9245-BB41D0C59AC2}" emma:medium="tactile" emma:mode="ink">
                <msink:context xmlns:msink="http://schemas.microsoft.com/ink/2010/main" type="inkWord" rotatedBoundingBox="12658,12041 13649,10859 14244,11358 13253,12541"/>
              </emma:interpretation>
              <emma:one-of disjunction-type="recognition" id="oneOf13">
                <emma:interpretation id="interp65" emma:lang="en-US" emma:confidence="0">
                  <emma:literal>of</emma:literal>
                </emma:interpretation>
                <emma:interpretation id="interp66" emma:lang="en-US" emma:confidence="0">
                  <emma:literal>off</emma:literal>
                </emma:interpretation>
                <emma:interpretation id="interp67" emma:lang="en-US" emma:confidence="0">
                  <emma:literal>oh</emma:literal>
                </emma:interpretation>
                <emma:interpretation id="interp68" emma:lang="en-US" emma:confidence="0">
                  <emma:literal>ot</emma:literal>
                </emma:interpretation>
                <emma:interpretation id="interp69" emma:lang="en-US" emma:confidence="0">
                  <emma:literal>ok</emma:literal>
                </emma:interpretation>
              </emma:one-of>
            </emma:emma>
          </inkml:annotationXML>
          <inkml:trace contextRef="#ctx0" brushRef="#br2" timeOffset="212827">11000 8834 500,'0'-1'61,"0"-2"-10,-2 0-14,-8-1 9,-1-4-1,-12 0 1,-3-1-15,-10 6-7,-6 0 25,1 3 16,1 0 1,4 0-23,10 23-24,4 12-7,15 7-9,7 5-4,9 1-22,38-9-14,21-12-24,10-16 20,1-11-14,-5-3 41,-13-32-26,-20-12 37,-18-5 35,-23-7 23,0-2 0,-24 7 14,-22 8-21,-5 9-11,9 15-22,15 9 10,14 10-41,13 3-109,2 0-103,45 0-112</inkml:trace>
          <inkml:trace contextRef="#ctx0" brushRef="#br2" timeOffset="213181">11591 7752 709,'-16'-31'59,"3"17"-24,2 14-17,2 0-12,-4 28 36,-4 35 33,5 30-24,12 26-35,0 17-5,7 11-14,19-3-7,-4-16 5,-9-18 0,-3-29 6,-8-25-2,-2-23 2,0-19 18,0-14 21,0 0 27,-12-26-36,0-16-13,7-6 1,5-1 7,0 8-21,16 5-16,21 8 1,12 6-18,13 4-39,10 6-110,9 3-116</inkml:trace>
        </inkml:traceGroup>
        <inkml:traceGroup>
          <inkml:annotationXML>
            <emma:emma xmlns:emma="http://www.w3.org/2003/04/emma" version="1.0">
              <emma:interpretation id="{08D62ABB-32D4-418E-B578-662A6FCCA314}" emma:medium="tactile" emma:mode="ink">
                <msink:context xmlns:msink="http://schemas.microsoft.com/ink/2010/main" type="inkWord" rotatedBoundingBox="14711,11572 17032,11524 17052,12502 14731,12549"/>
              </emma:interpretation>
              <emma:one-of disjunction-type="recognition" id="oneOf14">
                <emma:interpretation id="interp70" emma:lang="en-US" emma:confidence="1">
                  <emma:literal>your</emma:literal>
                </emma:interpretation>
                <emma:interpretation id="interp71" emma:lang="en-US" emma:confidence="0">
                  <emma:literal>Your</emma:literal>
                </emma:interpretation>
                <emma:interpretation id="interp72" emma:lang="en-US" emma:confidence="0">
                  <emma:literal>yours</emma:literal>
                </emma:interpretation>
                <emma:interpretation id="interp73" emma:lang="en-US" emma:confidence="0">
                  <emma:literal>jour</emma:literal>
                </emma:interpretation>
                <emma:interpretation id="interp74" emma:lang="en-US" emma:confidence="0">
                  <emma:literal>tour</emma:literal>
                </emma:interpretation>
              </emma:one-of>
            </emma:emma>
          </inkml:annotationXML>
          <inkml:trace contextRef="#ctx0" brushRef="#br2" timeOffset="214906">12616 8481 925,'-1'0'91,"1"0"-20,0 0 4,0 0 1,0 0-24,0 0-27,0 10-13,0 16 1,1 5-7,12 1-12,5-11-27,-5-5-19,4-3-53,-3-10-124,5-3-122</inkml:trace>
          <inkml:trace contextRef="#ctx0" brushRef="#br2" timeOffset="215152">13028 8402 1022,'0'0'49,"0"0"-6,0 0-19,0 36 55,-24 37 11,-12 35-35,-8 21-23,0 3-18,5-5 0,8-17-13,12-20 6,6-19-7,10-18-13,0-21-21,3-16-23,0-10-25,0-6-30,0 0-84,10-4-91</inkml:trace>
          <inkml:trace contextRef="#ctx0" brushRef="#br2" timeOffset="215520">13423 8590 788,'-21'4'30,"-2"32"0,5 13 23,3 6 14,14 0-13,1-2-28,3-8-23,31-14-11,5-19-40,6-12 2,-5 0 34,-2-37 11,-9-14 6,-15-11-4,-12-1-4,-2 4 50,-8 11 18,-18 13-16,2 10-24,7 11-10,9 6-17,8 6-41,0 2-97,0 4-60,22 20-157</inkml:trace>
          <inkml:trace contextRef="#ctx0" brushRef="#br2" timeOffset="215766">13812 8625 854,'7'10'30,"3"15"23,9 6 8,7 12 15,10-4-30,13-7-29,12-10-14,2-15-17,5-7-8,-10-2 22,-14-36-14,-8-15-5,-13-9-28,-12 4-1,-10 5-7,-1 16-48,0 18-8,0 17-53,0 2-204</inkml:trace>
          <inkml:trace contextRef="#ctx0" brushRef="#br2" timeOffset="215996">14595 8687 464,'0'23'65,"0"5"53,0 4-41,0-6 2,0-8 15,0-9-29,0-9-23,0 0-4,0-5-13,2-35-21,6-15-17,10-11 1,6-4 14,14 3-5,9 15-2,11 10-37,11 12-78,6 16-127</inkml:trace>
        </inkml:traceGroup>
        <inkml:traceGroup>
          <inkml:annotationXML>
            <emma:emma xmlns:emma="http://www.w3.org/2003/04/emma" version="1.0">
              <emma:interpretation id="{F0E3629A-0C5E-4384-ABD6-C25E18522136}" emma:medium="tactile" emma:mode="ink">
                <msink:context xmlns:msink="http://schemas.microsoft.com/ink/2010/main" type="inkWord" rotatedBoundingBox="18329,11415 21541,11349 21569,12678 18357,12745"/>
              </emma:interpretation>
              <emma:one-of disjunction-type="recognition" id="oneOf15">
                <emma:interpretation id="interp75" emma:lang="en-US" emma:confidence="0">
                  <emma:literal>paper</emma:literal>
                </emma:interpretation>
                <emma:interpretation id="interp76" emma:lang="en-US" emma:confidence="0">
                  <emma:literal>Paper</emma:literal>
                </emma:interpretation>
                <emma:interpretation id="interp77" emma:lang="en-US" emma:confidence="0">
                  <emma:literal>pope</emma:literal>
                </emma:interpretation>
                <emma:interpretation id="interp78" emma:lang="en-US" emma:confidence="0">
                  <emma:literal>Pope</emma:literal>
                </emma:interpretation>
                <emma:interpretation id="interp79" emma:lang="en-US" emma:confidence="0">
                  <emma:literal>Piper</emma:literal>
                </emma:interpretation>
              </emma:one-of>
            </emma:emma>
          </inkml:annotationXML>
          <inkml:trace contextRef="#ctx0" brushRef="#br2" timeOffset="216419">16330 8761 850,'0'62'116,"0"29"-61,0 14-16,-17 9-12,-3-5 2,2-15-21,7-8-4,6-19-31,4-16-71,1-18-63,0-23-75,0-10-148</inkml:trace>
          <inkml:trace contextRef="#ctx0" brushRef="#br2" timeOffset="216670">16336 8743 753,'0'-101'133,"0"-1"-81,23 8-48,13 15-2,14 25 17,15 28-1,12 26-14,2 0 36,-5 48-49,-21 21-10,-31 17-19,-22 7 4,-29-1 24,-40-14-7,-18-16 9,-5-18-21,2-20-54,12-18-61,18-6-126</inkml:trace>
          <inkml:trace contextRef="#ctx0" brushRef="#br2" timeOffset="216939">17234 8676 822,'-46'-18'90,"-23"6"-70,-12 8 43,-8 4 34,8 7-13,18 33-42,24 5-21,18 1-19,21-1-16,6-7-10,46-9-22,17-12-53,14-17-32,-3 0-157,-9-9-316</inkml:trace>
          <inkml:trace contextRef="#ctx0" brushRef="#br2" timeOffset="217392">17588 8717 728,'10'-111'44,"7"3"45,10 10 9,8 17-30,8 27-48,15 20-5,13 23-33,9 11-11,-2 23 31,-13 32-21,-29 16-23,-36 9 4,-8-1 9,-67-4 5,-28-12 5,-18-16 15,0-14 0,16-18-45,24-12-60,28-3-193</inkml:trace>
          <inkml:trace contextRef="#ctx0" brushRef="#br2" timeOffset="217139">17527 8701 799,'0'27'67,"0"25"44,0 19-41,-3 14-14,-11 7-29,2 0-12,4-5-12,5-13-49,1-19-57,2-13-43,0-19-67,0-16-212</inkml:trace>
          <inkml:trace contextRef="#ctx0" brushRef="#br2" timeOffset="217906">17919 8678 722,'41'0'6,"19"0"8,28 0-13,10 0-3,6 0-1,-6 0 6,-17 0-44,-20-16 10,-33-4-5,-28-1 96,-2 1 34,-47-4-72,-13 9 91,4 2-16,9 12-23,14 1-28,19 0-25,12 24-19,4 11-8,9 7-22,37 1-16,16-1-34,8-8-26,-5-8 11,-13-6 32,-17-5 49,-21-5-23,-12 2 3,-2-4 16,0-2 117,-18-3-26,4-3 22,4 0 15,10-9-28,0-27-81,19-18 45,36-19-36,18-6 56,14 2-16,11 10-26,-2 16-20,1 19-10,-2 20-34,-8 12-57,-15 0-151,-20 13-223</inkml:trace>
        </inkml:traceGroup>
      </inkml:traceGroup>
      <inkml:traceGroup>
        <inkml:annotationXML>
          <emma:emma xmlns:emma="http://www.w3.org/2003/04/emma" version="1.0">
            <emma:interpretation id="{0772CCA5-A450-42AC-A5C6-C1547C4EE551}" emma:medium="tactile" emma:mode="ink">
              <msink:context xmlns:msink="http://schemas.microsoft.com/ink/2010/main" type="line" rotatedBoundingBox="12461,12392 20779,12368 20783,13848 12465,13872"/>
            </emma:interpretation>
          </emma:emma>
        </inkml:annotationXML>
        <inkml:traceGroup>
          <inkml:annotationXML>
            <emma:emma xmlns:emma="http://www.w3.org/2003/04/emma" version="1.0">
              <emma:interpretation id="{525D3AE6-C07B-40C3-AC34-0E1572C9EA1C}" emma:medium="tactile" emma:mode="ink">
                <msink:context xmlns:msink="http://schemas.microsoft.com/ink/2010/main" type="inkWord" rotatedBoundingBox="12462,12670 15921,12660 15924,13638 12464,13648"/>
              </emma:interpretation>
              <emma:one-of disjunction-type="recognition" id="oneOf16">
                <emma:interpretation id="interp80" emma:lang="en-US" emma:confidence="0">
                  <emma:literal>worth</emma:literal>
                </emma:interpretation>
                <emma:interpretation id="interp81" emma:lang="en-US" emma:confidence="0">
                  <emma:literal>work</emma:literal>
                </emma:interpretation>
                <emma:interpretation id="interp82" emma:lang="en-US" emma:confidence="0">
                  <emma:literal>with</emma:literal>
                </emma:interpretation>
                <emma:interpretation id="interp83" emma:lang="en-US" emma:confidence="0">
                  <emma:literal>Worth</emma:literal>
                </emma:interpretation>
                <emma:interpretation id="interp84" emma:lang="en-US" emma:confidence="0">
                  <emma:literal>Work</emma:literal>
                </emma:interpretation>
              </emma:one-of>
            </emma:emma>
          </inkml:annotationXML>
          <inkml:trace contextRef="#ctx0" brushRef="#br2" timeOffset="219172">10478 9839 660,'0'0'126,"0"0"-2,0 0-33,0 0-2,0 0-16,-7 2-14,-12 34-8,-7 12-10,-3 14-15,7-3-8,12-11-11,10-11-5,0-12-11,9-13-22,27-9-21,10-3-9,10 0-9,-1-14 6,-9-2 27,-7 6 30,-8 10 6,0 0-17,2 8 48,6 28-1,12 9-6,7 8-10,5-6-6,9-11-14,2-18 5,1-18-8,0 0-3,-5-42 32,-11-21 8,-14-16-26,-22-13-3,-23-4-9,0 4 14,-34 10 4,-8 24-19,6 21-9,11 21-60,14 16-78,5 0-61,6 38-94</inkml:trace>
          <inkml:trace contextRef="#ctx0" brushRef="#br2" timeOffset="219464">11552 10045 488,'0'43'77,"0"9"-56,33 0-16,11-9 14,6-11-15,2-17-1,-3-13-11,-3-2 32,-7-14-33,-9-29 0,-15-12 29,-15-6 13,0 2 26,-26 6 46,-17 14-24,-4 11-68,11 9-13,12 14-44,14 5-41,10 2-14,0 29-34,37 6-198</inkml:trace>
          <inkml:trace contextRef="#ctx0" brushRef="#br2" timeOffset="219670">12125 10196 475,'-3'21'46,"0"-1"11,2-6 18,1-8-6,0-6-9,0 0 2,0-10-22,11-33-63,19-12 41,11-8-11,6-2-16,10 7 24,5 5-42,4 11-103,3 11-91</inkml:trace>
          <inkml:trace contextRef="#ctx0" brushRef="#br2" timeOffset="220109">13066 9573 762,'0'-20'70,"-1"9"19,0 9-44,1 2-7,-5 2-7,-5 42 32,-7 25-9,-5 29-22,-2 18-22,-5 9 0,1 1-9,4-15 0,5-18 6,12-23-8,7-22-1,0-23-8,0-16 1,0-9 8,7-4-10,16-30 20,8-13-15,5-6-20,1 1-17,1 3-44,1 4-45,-1 2-56,-1 3-128</inkml:trace>
          <inkml:trace contextRef="#ctx0" brushRef="#br2" timeOffset="220445">13421 9500 770,'0'0'84,"2"0"-2,1 30 33,-3 27-9,0 28-36,-9 25-19,-33 13-22,-8 6-9,1-18-11,10-21-3,18-30-4,19-27-40,2-23-19,7-10-28,37 0 51,16-26 55,6-7-8,-7 10 2,-13 14 16,-8 9-20,-9 8 26,-1 33-26,4 9-3,4 1-17,9-7-84,11-16-140,9-21-213</inkml:trace>
        </inkml:traceGroup>
        <inkml:traceGroup>
          <inkml:annotationXML>
            <emma:emma xmlns:emma="http://www.w3.org/2003/04/emma" version="1.0">
              <emma:interpretation id="{AFD40A62-70ED-4FFD-93C7-D67E052C5469}" emma:medium="tactile" emma:mode="ink">
                <msink:context xmlns:msink="http://schemas.microsoft.com/ink/2010/main" type="inkWord" rotatedBoundingBox="16659,12294 20785,12372 20757,13854 16631,13776"/>
              </emma:interpretation>
              <emma:one-of disjunction-type="recognition" id="oneOf17">
                <emma:interpretation id="interp85" emma:lang="en-US" emma:confidence="0">
                  <emma:literal>45k?</emma:literal>
                </emma:interpretation>
                <emma:interpretation id="interp86" emma:lang="en-US" emma:confidence="0">
                  <emma:literal>etas?</emma:literal>
                </emma:interpretation>
                <emma:interpretation id="interp87" emma:lang="en-US" emma:confidence="0">
                  <emma:literal>45k??</emma:literal>
                </emma:interpretation>
                <emma:interpretation id="interp88" emma:lang="en-US" emma:confidence="0">
                  <emma:literal>45k???</emma:literal>
                </emma:interpretation>
                <emma:interpretation id="interp89" emma:lang="en-US" emma:confidence="0">
                  <emma:literal>452.51?</emma:literal>
                </emma:interpretation>
              </emma:one-of>
            </emma:emma>
          </inkml:annotationXML>
          <inkml:trace contextRef="#ctx0" brushRef="#br2" timeOffset="221206">14796 9603 954,'-19'0'62,"-9"0"-18,-10 23-22,-13 29 30,-2 18 28,11 7-24,23 7-25,19 0-1,32-13-19,46-12-12,18-19-9,15-23-3,-1-14-12,-10-3-16,-14-4-58,-18-12-47,-16 2-1,-19 5-55,-14 2-91</inkml:trace>
          <inkml:trace contextRef="#ctx0" brushRef="#br2" timeOffset="221407">15214 10017 970,'-20'37'64,"-5"13"-6,-1 14-9,6-2-7,6-4-15,14-9-23,0-10-48,7-14-108,35-15-177</inkml:trace>
          <inkml:trace contextRef="#ctx0" brushRef="#br2" timeOffset="221803">15726 9759 1031,'55'-51'56,"23"1"-30,14 8-22,4 7 3,0 9-11,-8 17-114,-11 9-195</inkml:trace>
          <inkml:trace contextRef="#ctx0" brushRef="#br2" timeOffset="221666">15890 9730 807,'-27'0'71,"4"0"7,1 31-2,8 20 4,5 14-16,9 8-30,0 1-23,0-4-2,7-8-39,-1-12-16,-6-13-33,0-11-56,-16-13-88,-26-13-255</inkml:trace>
          <inkml:trace contextRef="#ctx0" brushRef="#br2" timeOffset="222257">16780 9682 911,'-13'12'11,"-11"36"52,-10 24 1,-12 19 17,-3 11-24,10-3-20,12-12-21,15-15-5,12-18-10,0-20-2,0-15-12,12-17-10,12-2-14,17-3 52,14-31-16,12-13-2,4-8-37,0-2-60,-6-7-137,-9 4-192</inkml:trace>
          <inkml:trace contextRef="#ctx0" brushRef="#br2" timeOffset="222410">16906 10149 901,'0'34'98,"4"9"-61,35-2-36,14-7-64,11-11-91,3-13-205</inkml:trace>
          <inkml:trace contextRef="#ctx0" brushRef="#br2" timeOffset="222787">17951 9666 848,'-55'-6'80,"-14"6"12,1 4-31,6 28 16,15 13-30,28 10-22,19 14-26,0 11 4,30 1-9,18-1-8,2-8-8,-9-13-7,-15-14 16,-21-12 1,-5-11 9,0-10 10,-30-5 13,-12-7-4,-8 0-14,2 0-16,12-3-36,17-13-99,17-6-158,2-5-261</inkml:trace>
          <inkml:trace contextRef="#ctx0" brushRef="#br2" timeOffset="223017">17953 9406 1033,'-11'2'24,"-13"52"34,-12 28 44,-12 29-26,2 17-27,9 12-11,6 5-14,13-9-18,6-16-12,9-22-18,3-30-17,0-24-33,0-21-40,0-23-107,9 0-68</inkml:trace>
          <inkml:trace contextRef="#ctx0" brushRef="#br2" timeOffset="223377">18309 9213 1119,'42'-6'54,"18"6"-22,15 0-1,-1 12 19,-12 30-35,-18 21-15,-29 15-10,-15 11-10,-28 1-13,-41-2 11,-12-10-4,2-7-24,14-8-54,19-3-115,17-7-196</inkml:trace>
          <inkml:trace contextRef="#ctx0" brushRef="#br2" timeOffset="223631">18283 10441 868,'-13'22'49,"7"14"0,5 9-10,1 0-3,0-4-14,34-9-13,10-13-26,2-13 0,-7-6-5,-8-11 70,-12-28 7,-19-2 18,0 3-12,-10 10-7,-15 12-40,4 12-52,-2 4-186,-5 9-466</inkml:trace>
        </inkml:traceGroup>
      </inkml:traceGroup>
    </inkml:traceGroup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22:03.612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4FF53777-7A55-412E-BB5C-B18E4E2CB187}" emma:medium="tactile" emma:mode="ink">
          <msink:context xmlns:msink="http://schemas.microsoft.com/ink/2010/main" type="writingRegion" rotatedBoundingBox="389,438 22505,242 22520,1935 404,2132"/>
        </emma:interpretation>
      </emma:emma>
    </inkml:annotationXML>
    <inkml:traceGroup>
      <inkml:annotationXML>
        <emma:emma xmlns:emma="http://www.w3.org/2003/04/emma" version="1.0">
          <emma:interpretation id="{D59F2408-FA7E-4136-9FA1-2B1BA3CA46AE}" emma:medium="tactile" emma:mode="ink">
            <msink:context xmlns:msink="http://schemas.microsoft.com/ink/2010/main" type="paragraph" rotatedBoundingBox="389,438 22505,242 22520,1935 404,21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A663C4-8AF7-4648-964F-7F78C990CEEC}" emma:medium="tactile" emma:mode="ink">
              <msink:context xmlns:msink="http://schemas.microsoft.com/ink/2010/main" type="line" rotatedBoundingBox="389,438 22505,242 22520,1935 404,2132"/>
            </emma:interpretation>
          </emma:emma>
        </inkml:annotationXML>
        <inkml:traceGroup>
          <inkml:annotationXML>
            <emma:emma xmlns:emma="http://www.w3.org/2003/04/emma" version="1.0">
              <emma:interpretation id="{AB8DEE1A-724A-4080-A603-F49AD8CD116B}" emma:medium="tactile" emma:mode="ink">
                <msink:context xmlns:msink="http://schemas.microsoft.com/ink/2010/main" type="inkWord" rotatedBoundingBox="389,498 2635,478 2649,2112 404,2132"/>
              </emma:interpretation>
              <emma:one-of disjunction-type="recognition" id="oneOf0">
                <emma:interpretation id="interp0" emma:lang="en-US" emma:confidence="1">
                  <emma:literal>But</emma:literal>
                </emma:interpretation>
                <emma:interpretation id="interp1" emma:lang="en-US" emma:confidence="0">
                  <emma:literal>Buh</emma:literal>
                </emma:interpretation>
                <emma:interpretation id="interp2" emma:lang="en-US" emma:confidence="0">
                  <emma:literal>Bur</emma:literal>
                </emma:interpretation>
                <emma:interpretation id="interp3" emma:lang="en-US" emma:confidence="0">
                  <emma:literal>*But</emma:literal>
                </emma:interpretation>
                <emma:interpretation id="interp4" emma:lang="en-US" emma:confidence="0">
                  <emma:literal>Bul</emma:literal>
                </emma:interpretation>
              </emma:one-of>
            </emma:emma>
          </inkml:annotationXML>
          <inkml:trace contextRef="#ctx0" brushRef="#br0">63 163 510,'-5'-5'58,"1"-2"41,4 3-12,0-1-15,0 5-15,0 0-33,17-2-23,9-9 4,16-15 8,16-4-13,12-2 4,-5 12-2,-6 8 12,-11 5-13,-11 7-5,-7 0 3,-8 0-2,-9 0 4,-2 12 1,-9 7-1,-2 9 8,0 14-2,0 21-4,-39 17 3,-13 4 12,-5 4-10,-4-5-5,7-5-6,10-6 0,8-11 6,14-11-16,13-6-4,5-10-11,4-9 2,0-2-18,9 0 2,34-4 36,7-3-18,7 2 16,3-4 7,-3 4 6,-7 2-3,-9 6 2,-6 6-11,-11 12-6,-9 3 30,-10 3-10,-5 0-17,0-1 44,0-4-3,-26-4 8,-11-2-12,-11-5-4,-5-6-3,-12-5-7,-6-4 13,-4-13-11,2-6-7,3 0 2,18 0-9,17-6-7,18-13-5,17-1-34,0 0-57,4-6-123,40 0-254</inkml:trace>
          <inkml:trace contextRef="#ctx0" brushRef="#br0" timeOffset="-790.0448">160 75 620,'0'0'41,"0"0"-1,0 0 3,0 0-2,0 0-1,0 0-12,0 0-6,0 0 0,0 0 4,0 0 1,0 0 4,0 5-3,0 8 5,0 23-2,0 18 13,-12 18-17,-1 14-14,1 9 3,0 5-4,3 0-2,4 1 0,1-11-8,4-12 2,0-14-4,0-9 3,0-7 0,0-12-4,0-3 2,0-2-1,0-5 2,0-5-3,0 0-23,0-10-14,0-2-34,0-4-34,0-5-45,0 0-91,0 0-288</inkml:trace>
          <inkml:trace contextRef="#ctx0" brushRef="#br0" timeOffset="407.0228">870 1051 552,'-1'0'47,"1"3"9,0-1-5,0 3 16,0 7-30,5 10-24,19 13 24,11 1-4,12 4-8,6-11-16,5-4-4,-1-5 0,-5-7-5,-10-7-2,-10-4-6,-14-2-7,-5 0-6,-1-6 1,-3-36 3,-2-17-4,-1-21-29,-3-13-18,-3 0-68,0 2-165</inkml:trace>
          <inkml:trace contextRef="#ctx0" brushRef="#br0" timeOffset="937.0534">1579-97 504,'0'0'49,"0"0"9,2 0 12,7 0-7,-1 7-31,-4 1-6,1 9-12,6 27 31,2 26 32,0 35-38,-4 29-17,-5 21-7,0 13-10,3-2-3,2-13-2,3-20-3,2-21-12,-4-24-9,-1-24-3,-4-18-12,-1-22 2,-2-13 9,0-11 22,3 0 3,-3 0 18,2-29 12,-4-2-15,0-8-8,2-10 19,5-5-1,8-11 5,9 0-5,6-2-12,10-2-13,10 1 1,8 7-17,7 5-30,3 10-59,2 9-100,-7 17-343</inkml:trace>
        </inkml:traceGroup>
        <inkml:traceGroup>
          <inkml:annotationXML>
            <emma:emma xmlns:emma="http://www.w3.org/2003/04/emma" version="1.0">
              <emma:interpretation id="{D34F4C3C-0943-4116-98A2-B52AAE158AF4}" emma:medium="tactile" emma:mode="ink">
                <msink:context xmlns:msink="http://schemas.microsoft.com/ink/2010/main" type="inkWord" rotatedBoundingBox="3351,412 8756,364 8771,2049 3366,2097"/>
              </emma:interpretation>
              <emma:one-of disjunction-type="recognition" id="oneOf1">
                <emma:interpretation id="interp5" emma:lang="en-US" emma:confidence="1">
                  <emma:literal>Amazon</emma:literal>
                </emma:interpretation>
                <emma:interpretation id="interp6" emma:lang="en-US" emma:confidence="0">
                  <emma:literal>Amazons</emma:literal>
                </emma:interpretation>
                <emma:interpretation id="interp7" emma:lang="en-US" emma:confidence="0">
                  <emma:literal>Amnion</emma:literal>
                </emma:interpretation>
                <emma:interpretation id="interp8" emma:lang="en-US" emma:confidence="0">
                  <emma:literal>•Amazon</emma:literal>
                </emma:interpretation>
                <emma:interpretation id="interp9" emma:lang="en-US" emma:confidence="0">
                  <emma:literal>Amain</emma:literal>
                </emma:interpretation>
              </emma:one-of>
            </emma:emma>
          </inkml:annotationXML>
          <inkml:trace contextRef="#ctx0" brushRef="#br0" timeOffset="1873.1068">3105 643 558,'0'-3'43,"0"3"-5,0 0 33,0 0 9,0 12-9,0-1-30,0 3-28,0 14-9,-4 25-1,-20 20 22,-4 16-9,0 12-20,8-4 14,5-7-5,0-12-8,12-24 4,-1-16 1,2-16 0,2-12-2,0-10 2,0 0-8,0 0 0,0-20 12,0-27-13,0-10 1,13-23 1,8-19 6,3-12-1,3-8-2,9-4-2,1 3 4,0-1 1,5 0-2,-3 7-36,2 10 36,-4 8-2,-4 18-6,2 12 10,-5 16-7,-8 16 12,-3 16-4,-8 13 0,-8 5 0,5 0-1,-1 0 13,4 26 4,8 27 11,-3 16 11,-3 22-18,4 20 3,-9 15-7,1 11 11,0 6-12,2-4 4,2-7-4,2-13-8,0-18-7,-2-15-1,1-23-2,-2-10 0,-3-9 1,6-14-15,-4-6-30,-2-7-30,-2-2-26,-1-5-21,-6-1-50,0-2-179</inkml:trace>
          <inkml:trace contextRef="#ctx0" brushRef="#br0" timeOffset="2080.119">3094 1111 738,'40'-22'-28,"18"-8"32,12-3 1,6 5 15,4 8-11,-3 1-4,3 8-68,-15 9-111,-17 2-322</inkml:trace>
          <inkml:trace contextRef="#ctx0" brushRef="#br0" timeOffset="2993.1712">4049 905 675,'0'0'50,"0"0"13,0 0-6,0 0-18,0 0 14,0 0-15,0 0-5,0 5-4,0 13-4,0 12 11,0 8 2,0 15-14,0 3-8,0 3-7,0-4 3,0 1 0,0 1-9,0-14-3,0 1 2,0-12 0,0-7-2,0-6 0,0-11 1,0-4 1,0-4 2,0 0-2,0 0-9,4 0-14,3-8-3,6-38 3,5-22-26,6-19 13,8-13 23,3-6 3,-3 4 9,-1 10-4,-1 15 12,-10 24 8,-5 20 5,-4 18 0,-7 11-8,-1 4-5,-1 0-2,2 0-7,1 0-2,3 6 9,3 20 0,0 16 2,0 8-7,-9 8 11,0 2-6,2-8-2,-3-12-4,5-16-12,3-13 2,2-10 5,12-1-21,14 0 12,14-43 17,20-19-7,8-14 5,-3 2 8,-9 14 2,-17 17-2,-13 22-7,-15 17-2,-5 4 2,-6 0 14,2 27 13,3 22-7,-4 14 4,1 13-12,-4 2-9,0-1-1,0-13-3,-3-20-3,1-10-23,1-14-51,1-7-102,6-8-143</inkml:trace>
          <inkml:trace contextRef="#ctx0" brushRef="#br0" timeOffset="3430.1961">5770 758 794,'0'-4'22,"-26"4"43,-11 0-6,-14 0-13,-9 33-5,-3 14-1,12 14-10,12 0-18,22-13-2,17-12-11,2-13-10,57-7 1,24-13-14,12-3 4,-3 0 4,-16 0 9,-18 0 5,-27 0-16,-7 13 3,-7 22 49,-2 1-11,3 1-43,1-7-77,5-17-114,11-8-262</inkml:trace>
          <inkml:trace contextRef="#ctx0" brushRef="#br0" timeOffset="3898.2222">6189 555 806,'0'0'64,"0"0"-47,26 0 9,25 0 15,25 0 32,19 0-29,3-6-28,-6 4-12,-21 2-3,-25 0-5,-20 0-12,-20 31 53,-6 25-20,-21 24 6,-45 21-5,-21 8-16,-2-7 6,13-14-11,26-18-2,24-19 0,22-17 1,4-8-1,2-7 14,46-4 0,15-1-3,13-5-5,5-7-5,-1-2-17,-8 0-21,-9 0-35,2 0-51,-2-14-74,-9-9-290</inkml:trace>
          <inkml:trace contextRef="#ctx0" brushRef="#br0" timeOffset="4267.2433">7168 930 637,'-44'41'49,"10"12"43,8 8-1,15 3-32,11-1-6,0-8-18,37-6-29,26-18-8,15-16-6,7-15-6,6 0-6,-8-38-3,-18-17 11,-23-4 10,-21-12 13,-21-7 2,0-2 20,-52-6 9,-28 6-11,-5 8-14,13 21 8,13 20-30,16 27-48,6 4-126,2 31-350</inkml:trace>
          <inkml:trace contextRef="#ctx0" brushRef="#br0" timeOffset="5387.3082">8003 716 813,'0'0'34,"0"0"-23,0 14 44,-8 17-7,-10 16-1,5 15-29,2 7 5,3-7-8,3 0 7,1-11-5,4-13-9,0-9 0,0-14-5,0-8-2,0-7 2,0 0 5,-2 0-2,2 0 0,0 0-6,0 0-4,0-9 2,0-17-7,13-10-9,11-17 0,15-11 14,8-11-2,-5 3 4,1 10 6,-10 9 11,-2 7-6,-3 11 2,-9 9-6,-4 14 6,-6 7-4,-4 5 5,-5 0-3,4 0 3,2 21 13,3 14 3,6 17-8,0 7-6,-6 13-6,-2-1 0,-1-10-3,-3-5-4,-1-13 0,0-5-27,-2-7-26,0 0-43,0-2-99,6-6-179</inkml:trace>
        </inkml:traceGroup>
        <inkml:traceGroup>
          <inkml:annotationXML>
            <emma:emma xmlns:emma="http://www.w3.org/2003/04/emma" version="1.0">
              <emma:interpretation id="{040F308A-29EB-47D1-94E2-BBD70525EFE6}" emma:medium="tactile" emma:mode="ink">
                <msink:context xmlns:msink="http://schemas.microsoft.com/ink/2010/main" type="inkWord" rotatedBoundingBox="9574,464 13547,429 13560,1934 9588,1969"/>
              </emma:interpretation>
              <emma:one-of disjunction-type="recognition" id="oneOf2">
                <emma:interpretation id="interp10" emma:lang="en-US" emma:confidence="0">
                  <emma:literal>thinks</emma:literal>
                </emma:interpretation>
                <emma:interpretation id="interp11" emma:lang="en-US" emma:confidence="0">
                  <emma:literal>Thinks</emma:literal>
                </emma:interpretation>
                <emma:interpretation id="interp12" emma:lang="en-US" emma:confidence="0">
                  <emma:literal>thanks</emma:literal>
                </emma:interpretation>
                <emma:interpretation id="interp13" emma:lang="en-US" emma:confidence="0">
                  <emma:literal>Think,</emma:literal>
                </emma:interpretation>
                <emma:interpretation id="interp14" emma:lang="en-US" emma:confidence="0">
                  <emma:literal>Thanks</emma:literal>
                </emma:interpretation>
              </emma:one-of>
            </emma:emma>
          </inkml:annotationXML>
          <inkml:trace contextRef="#ctx0" brushRef="#br0" timeOffset="6400.3661">9180 924 855,'0'-22'70,"0"-8"-7,17 0-16,25-4-25,23-6 0,20-2 4,13 2-26,-1 5-2,-7 1-41,-15 9-56,-24 4-20,-17 10-86,-25 4-305</inkml:trace>
          <inkml:trace contextRef="#ctx0" brushRef="#br0" timeOffset="6207.3551">9317-17 763,'0'0'65,"0"0"-17,0 0 2,0 0-10,4 0-2,-2 15 13,0 21 21,1 27-22,-3 19-15,2 21-8,-2 17 2,2 4-15,-2-4-4,2-8-4,3-11-5,1-17 0,0-15 1,-3-15-12,1-13-32,-4-16-48,0-11-71,0-8-58,0-6-144</inkml:trace>
          <inkml:trace contextRef="#ctx0" brushRef="#br0" timeOffset="7013.4012">9832-122 937,'0'0'60,"0"0"20,0 0-10,0 0-25,0 11-13,0 43-7,0 29 27,0 40-30,0 28-10,-8 12-4,-19 5 2,1-9-3,2-19-3,7-23-3,8-32-3,9-26 1,0-27-3,0-15 3,0-15-10,0-2 4,0 0-2,0 0 2,0 0-9,0-7-8,13-16-2,16-12 10,6-10 8,12-5 3,-3 1 4,-1 6 2,-3 3 3,1 1-3,4 0-2,1 9 1,-2 3-6,-3 8 3,-13 15 2,-8 4 2,-3 0 8,-2 0 1,1 23 4,1 22 5,-6 9-5,0 7-7,2 7-6,-5-2 1,-1-9-3,0-8-10,-3-18-15,0-12-16,-2-8-39,-2-4-65,5-2-61,3-5-140</inkml:trace>
          <inkml:trace contextRef="#ctx0" brushRef="#br0" timeOffset="7283.4166">10817 905 877,'0'0'76,"0"9"-2,0 27 17,0 12-28,-4 10-26,-13-3-11,4-1-13,2-5-9,2-12-1,2-6-27,5-12-57,2-9-85,0-4-87,0-6-244</inkml:trace>
          <inkml:trace contextRef="#ctx0" brushRef="#br0" timeOffset="7727.442">11102 844 633,'0'0'115,"2"0"0,-1 3-29,-1 9-25,0 4-21,0 16 8,0 13-19,0 9-11,-20 1-6,3-8-13,6-12 2,6-10-12,5-18-2,0-7-30,0 0-26,0-3 8,29-38 54,14-17 5,9-11 6,11 1 5,-4 9 24,-5 16 20,-4 15-23,-13 17-13,-6 11 5,-5 0 1,-7 15 8,-1 28 1,-5 13 0,-6 9-12,-3 3-14,-4-3 1,0-14-7,0-11-14,0-10-39,0-17-67,0-9-141,2-4-423</inkml:trace>
          <inkml:trace contextRef="#ctx0" brushRef="#br0" timeOffset="8356.4772">12022-44 643,'0'0'121,"0"0"-1,0 0-48,0 0-40,0 12 3,0 12 3,0 30 17,0 26-11,0 33-16,0 28-6,-13 11-9,-6 8-12,3-10 0,6-17 1,3-16-3,5-25 1,2-25-8,0-27-6,0-17-1,0-13-5,0-10 4,0 0 8,0 0 7,0-31 19,9-24-14,19-23-18,20-24 22,21-23-2,5-12-6,4 7-18,-3 5-20,-13 24-29,-11 28 2,-12 22-76,-17 28-106</inkml:trace>
          <inkml:trace contextRef="#ctx0" brushRef="#br0" timeOffset="8579.4907">12155 905 699,'28'25'57,"3"12"4,8 11 19,0 4-25,-4 4-23,6-2-23,0-6-11,-6-6-4,-2-10-46,-7-9-69,-2-16-127</inkml:trace>
          <inkml:trace contextRef="#ctx0" brushRef="#br0" timeOffset="8978.5136">13116 739 736,'-39'-4'64,"-2"1"-1,-1 3 18,6 0-66,5 0 28,11 28-15,8 6-13,12 12-10,0 5 0,15 6 0,30 1-16,5-5-4,2-4 4,-8-2-1,-11-8 8,-12-5 2,-20-9-7,-1-3 33,-5 1 45,-47-1-12,-15-5-16,-8-4-11,1-7-27,11-6-32,13 0-73,20 0-229</inkml:trace>
        </inkml:traceGroup>
        <inkml:traceGroup>
          <inkml:annotationXML>
            <emma:emma xmlns:emma="http://www.w3.org/2003/04/emma" version="1.0">
              <emma:interpretation id="{7E306480-3F64-4DD2-8EBA-F4EE27DC104C}" emma:medium="tactile" emma:mode="ink">
                <msink:context xmlns:msink="http://schemas.microsoft.com/ink/2010/main" type="inkWord" rotatedBoundingBox="14815,342 16509,327 16523,1817 14829,1832"/>
              </emma:interpretation>
              <emma:one-of disjunction-type="recognition" id="oneOf3">
                <emma:interpretation id="interp15" emma:lang="en-US" emma:confidence="1">
                  <emma:literal>it's</emma:literal>
                </emma:interpretation>
                <emma:interpretation id="interp16" emma:lang="en-US" emma:confidence="0">
                  <emma:literal>its</emma:literal>
                </emma:interpretation>
                <emma:interpretation id="interp17" emma:lang="en-US" emma:confidence="0">
                  <emma:literal>It's</emma:literal>
                </emma:interpretation>
                <emma:interpretation id="interp18" emma:lang="en-US" emma:confidence="0">
                  <emma:literal>Il's</emma:literal>
                </emma:interpretation>
                <emma:interpretation id="interp19" emma:lang="en-US" emma:confidence="0">
                  <emma:literal>ahs</emma:literal>
                </emma:interpretation>
              </emma:one-of>
            </emma:emma>
          </inkml:annotationXML>
          <inkml:trace contextRef="#ctx0" brushRef="#br0" timeOffset="9792.5594">14545 716 832,'0'0'115,"0"0"-20,0 0-19,0 3-6,0 17-25,-6 21 2,-14 19-14,1 9-6,6 3-16,2-4-9,6-10 3,1-8-5,0-13-19,-1-12-26,-1-6-62,-1-9-82,-4-7-46,2-3-288</inkml:trace>
          <inkml:trace contextRef="#ctx0" brushRef="#br0" timeOffset="10635.6082">15015-244 731,'4'0'64,"-1"0"10,1 0 1,0 0-26,-4 0-17,2 17-26,0 11 4,1 26 23,-3 31-10,0 24 16,0 25-20,0 16-8,-11 7 1,-6-2-9,5-20 1,6-22-6,6-23-3,0-29-20,0-16-12,0-19-5,0-15 29,0-6 19,0-5 1,0 1-1,0-1 1,0 0-4,0 0-2,0 0-1,0 0-8,7-16-2,12-21-14,5-13 3,13-17 10,6-13-8,-1-7 14,1 3-3,-10 7-5,0 12-27,-1 14-41,-8 17-50,-4 18-100</inkml:trace>
          <inkml:trace contextRef="#ctx0" brushRef="#br0" timeOffset="13574.7764">15748 83 505,'0'-1'68,"0"1"14,0 0 2,0 0-4,0 0-5,0 0-20,0 0-1,0 0 7,0 0-4,0 0-4,0 0-6,0 0-2,0 5-16,0-1-12,-4 3-3,-3 7-10,-15 9 2,-10 21 8,-8 13 0,-1 11-3,9 0-11,8-7-2,11-12-11,0-11-28,4-14-29,5-10-56,-1-5-74,1-2-76</inkml:trace>
          <inkml:trace contextRef="#ctx0" brushRef="#br0" timeOffset="14211.8127">15965 668 646,'-8'-7'21,"-16"3"13,-13-1 9,-9 5-16,-10 0 35,-1 0-56,5 5-1,10 13 11,14-1 20,13-4 1,15 1-17,0 6-20,2 8 7,42 4-5,14 5-8,14-3-3,2 1 3,-2-5 2,-7 1-2,-15-1-13,-13 0-4,-13 0 2,-7 3 1,-14-4 26,-3 1-4,0-7 15,-5-3 12,-29-3-6,-8-6-1,-3-2-11,-6-9-3,-3 0-18,-2 0-21,5 0-60,1 0-51,1 0-272</inkml:trace>
        </inkml:traceGroup>
        <inkml:traceGroup>
          <inkml:annotationXML>
            <emma:emma xmlns:emma="http://www.w3.org/2003/04/emma" version="1.0">
              <emma:interpretation id="{EA262A91-2A20-479B-BED3-97EE53CF7695}" emma:medium="tactile" emma:mode="ink">
                <msink:context xmlns:msink="http://schemas.microsoft.com/ink/2010/main" type="inkWord" rotatedBoundingBox="17189,437 20541,407 20554,1768 17201,1797"/>
              </emma:interpretation>
              <emma:one-of disjunction-type="recognition" id="oneOf4">
                <emma:interpretation id="interp20" emma:lang="en-US" emma:confidence="1">
                  <emma:literal>worth</emma:literal>
                </emma:interpretation>
                <emma:interpretation id="interp21" emma:lang="en-US" emma:confidence="0">
                  <emma:literal>worthy</emma:literal>
                </emma:interpretation>
                <emma:interpretation id="interp22" emma:lang="en-US" emma:confidence="0">
                  <emma:literal>work</emma:literal>
                </emma:interpretation>
                <emma:interpretation id="interp23" emma:lang="en-US" emma:confidence="0">
                  <emma:literal>Worth</emma:literal>
                </emma:interpretation>
                <emma:interpretation id="interp24" emma:lang="en-US" emma:confidence="0">
                  <emma:literal>wort</emma:literal>
                </emma:interpretation>
              </emma:one-of>
            </emma:emma>
          </inkml:annotationXML>
          <inkml:trace contextRef="#ctx0" brushRef="#br0" timeOffset="15422.8822">16831 536 619,'6'-10'45,"-5"4"16,1 2 26,-2 4 12,0 0-9,0 0-6,0 4-16,0 12-27,0 15-20,-7 21 1,-6 21 1,-2 18-14,8-9-5,5-7-3,2-22-1,0-18-4,0-20-25,2-15-24,14 0-9,10-3 7,4-41 21,9-13 0,3-5-8,5 11 18,1 17 4,-4 19 10,4 15-4,-1 0 9,-1 10 14,-2 29 15,1 3-7,3 1-11,-2-8-10,2-8-6,-3-15 18,-6-12 1,-8 0 14,-3-2-2,-6-35-2,-2-16 4,-5-13 4,-6-10 0,-9-6-5,0 9-8,0 9 1,-11 14-13,-7 16-25,9 13-34,9 12-62,0 9-89,0 0-416</inkml:trace>
          <inkml:trace contextRef="#ctx0" brushRef="#br0" timeOffset="15821.9048">17903 910 548,'-8'43'91,"8"0"-44,0 4 5,12-6-7,36-11-22,16-13-2,9-17-16,6 0-14,-5-15-11,-11-28-15,-18-6 20,-27-9 24,-18-3 22,0-3 23,-44 3 6,-25 8 7,-18 11 16,-2 14-33,10 14-33,18 14-17,18 0-11,23 16-62,18 26-54,2 8-31,11 2-241</inkml:trace>
          <inkml:trace contextRef="#ctx0" brushRef="#br0" timeOffset="16198.9264">18641 1085 523,'-25'0'82,"2"0"35,1-3-11,5-39-19,4-17-46,10-13-28,3-11 0,0 0 14,0 12 23,35 11-18,17 10-30,16 9 4,10 7-33,9 11-69,2 15-106,-13 8-215</inkml:trace>
          <inkml:trace contextRef="#ctx0" brushRef="#br0" timeOffset="16696.955">19299-53 648,'-2'0'61,"2"0"14,0 18-41,0 24-35,0 24 48,0 36 30,-2 33-43,-13 19-7,0 10-7,4-13 4,2-23-17,5-31-6,4-32 1,0-29-1,0-25 2,0-11 11,0 0 2,0-21-1,0-27-16,0-13-5,6-1 5,23-1-15,10 8-60,9 3-20,4 10-41,2 8-113</inkml:trace>
          <inkml:trace contextRef="#ctx0" brushRef="#br0" timeOffset="17210.9844">19793-170 670,'2'0'70,"-2"0"-6,0 18 20,0 23-14,0 28 24,-2 32-37,-20 28-7,-6 14-19,-5 10 6,-1-3-12,10-17-10,9-25-9,8-24-4,7-26-3,0-19 1,0-19-8,0-12-22,0-8-3,11 0 4,6 0 4,-1-12 14,8-10 11,1-2 2,4-6 0,3 3-2,3 1-2,0 7 1,-2 9 5,-5 7 11,-4 3-5,-4 0 5,-1 5 20,-2 25-3,1 9-6,3 8 1,-3 3-15,-1-6-17,-1-10-48,-5-13-42,2-15-93,8-6-121,-1 0-260</inkml:trace>
        </inkml:traceGroup>
        <inkml:traceGroup>
          <inkml:annotationXML>
            <emma:emma xmlns:emma="http://www.w3.org/2003/04/emma" version="1.0">
              <emma:interpretation id="{554EA79B-F8F4-480D-8E89-9ECEDC4E10DB}" emma:medium="tactile" emma:mode="ink">
                <msink:context xmlns:msink="http://schemas.microsoft.com/ink/2010/main" type="inkWord" rotatedBoundingBox="21151,510 22508,498 22518,1607 21161,1619"/>
              </emma:interpretation>
              <emma:one-of disjunction-type="recognition" id="oneOf5">
                <emma:interpretation id="interp25" emma:lang="en-US" emma:confidence="1">
                  <emma:literal>it</emma:literal>
                </emma:interpretation>
                <emma:interpretation id="interp26" emma:lang="en-US" emma:confidence="0">
                  <emma:literal>It</emma:literal>
                </emma:interpretation>
                <emma:interpretation id="interp27" emma:lang="en-US" emma:confidence="0">
                  <emma:literal>'t</emma:literal>
                </emma:interpretation>
                <emma:interpretation id="interp28" emma:lang="en-US" emma:confidence="0">
                  <emma:literal>st</emma:literal>
                </emma:interpretation>
                <emma:interpretation id="interp29" emma:lang="en-US" emma:confidence="0">
                  <emma:literal>at</emma:literal>
                </emma:interpretation>
              </emma:one-of>
            </emma:emma>
          </inkml:annotationXML>
          <inkml:trace contextRef="#ctx0" brushRef="#br0" timeOffset="18086.0344">20754 617 649,'0'-2'107,"0"2"-3,1 0-18,-1 0-15,0 0 9,0 0-28,0 0-12,0 4-22,0 17-11,0 11 13,0 18 7,0 13-10,2 6-8,4-6-6,-2-11-4,-3-15-2,1-19-22,-2-7-6,2-8-17,0-3-41,5 0-61,8 0-66,2 0-138</inkml:trace>
          <inkml:trace contextRef="#ctx0" brushRef="#br0" timeOffset="18970.0851">21337 685 824,'29'-13'33,"36"-5"17,22-9 9,21-8-15,8 5-14,-5 3-12,-18 4-11,-21 5-7,-20 4-10,-24 7-65,-17 0-68,-11 0-165</inkml:trace>
          <inkml:trace contextRef="#ctx0" brushRef="#br0" timeOffset="18708.0701">21376-76 612,'3'0'40,"3"0"60,-1 0-10,-1 2-23,0 5 0,3 10 0,-1 12 1,3 19-9,-2 23-9,-3 19-15,-4 21-10,0 12-6,0 1-4,0-7 0,0-12-11,0-26 1,0-12-4,0-23 0,0-19-1,0-12 1,0-13-9,0 0-30,0 0-14,0 0-16,0 0-45,0 0-39,8 0-69,3 0-307</inkml:trace>
        </inkml:traceGroup>
      </inkml:traceGroup>
    </inkml:traceGroup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23:57.642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8DF2DA3-5063-4C6D-B777-3FECBF998E6A}" emma:medium="tactile" emma:mode="ink">
          <msink:context xmlns:msink="http://schemas.microsoft.com/ink/2010/main" type="writingRegion" rotatedBoundingBox="936,13533 20190,15500 19797,19345 543,17378"/>
        </emma:interpretation>
      </emma:emma>
    </inkml:annotationXML>
    <inkml:traceGroup>
      <inkml:annotationXML>
        <emma:emma xmlns:emma="http://www.w3.org/2003/04/emma" version="1.0">
          <emma:interpretation id="{EDCC9F9D-3740-4798-AF99-F2430A879E49}" emma:medium="tactile" emma:mode="ink">
            <msink:context xmlns:msink="http://schemas.microsoft.com/ink/2010/main" type="paragraph" rotatedBoundingBox="936,13533 20190,15500 19797,19345 543,173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374680-9667-485F-96E1-7C60EAF43E07}" emma:medium="tactile" emma:mode="ink">
              <msink:context xmlns:msink="http://schemas.microsoft.com/ink/2010/main" type="line" rotatedBoundingBox="936,13533 20190,15500 19797,19345 543,17378"/>
            </emma:interpretation>
          </emma:emma>
        </inkml:annotationXML>
        <inkml:traceGroup>
          <inkml:annotationXML>
            <emma:emma xmlns:emma="http://www.w3.org/2003/04/emma" version="1.0">
              <emma:interpretation id="{D83BDD30-ADEF-41EC-8546-08480C884C1E}" emma:medium="tactile" emma:mode="ink">
                <msink:context xmlns:msink="http://schemas.microsoft.com/ink/2010/main" type="inkWord" rotatedBoundingBox="1200,14235 4751,15341 4199,17112 649,16006"/>
              </emma:interpretation>
              <emma:one-of disjunction-type="recognition" id="oneOf0">
                <emma:interpretation id="interp0" emma:lang="en-US" emma:confidence="0">
                  <emma:literal>They</emma:literal>
                </emma:interpretation>
                <emma:interpretation id="interp1" emma:lang="en-US" emma:confidence="0">
                  <emma:literal>they</emma:literal>
                </emma:interpretation>
                <emma:interpretation id="interp2" emma:lang="en-US" emma:confidence="0">
                  <emma:literal>The,</emma:literal>
                </emma:interpretation>
                <emma:interpretation id="interp3" emma:lang="en-US" emma:confidence="0">
                  <emma:literal>the</emma:literal>
                </emma:interpretation>
                <emma:interpretation id="interp4" emma:lang="en-US" emma:confidence="0">
                  <emma:literal>the,</emma:literal>
                </emma:interpretation>
              </emma:one-of>
            </emma:emma>
          </inkml:annotationXML>
          <inkml:trace contextRef="#ctx0" brushRef="#br0">1 1063 316,'-4'0'35,"1"0"10,3 3 20,0-3 4,0 0-20,0 0-19,-4 0-3,2 0 9,2 0 5,0 0-6,-2 0-4,2 0-9,-2 0-3,1 0 7,1 0 7,0 0 0,0 0 1,0 0-1,0 0-4,0 0-1,0-14-37,27-29 30,23-28 6,35-29 7,30-28-8,22-6-11,2 2 7,-8 15-10,-16 16-6,-22 18-6,-17 17-5,-21 19 8,-18 18-3,-18 12 2,-14 11-9,-5 6-5,0 0-26,0 0-17,0 0-42,0 0-32,0 0-60,0 14-126</inkml:trace>
          <inkml:trace contextRef="#ctx0" brushRef="#br0" timeOffset="455.0258">582 651 590,'0'-2'19,"0"2"-4,0 0 16,0 0 5,0 0-10,0 0-6,0 6 11,13 30 40,11 25 10,0 18-35,0 23 3,-5 8-16,1-7-8,3-6-16,1-15-3,3-20 0,-3-11-6,-5-15-1,-6-17 2,-6-11-37,4-3-46,-1-5-35,4 0-71,3 0-120</inkml:trace>
          <inkml:trace contextRef="#ctx0" brushRef="#br0" timeOffset="1043.0597">1106-304 683,'0'-13'3,"0"-2"4,8 3 28,-3 5 16,-1 5-10,-4 2-10,0 0-10,0 0-12,0 36 48,0 29 24,0 34-36,0 29-5,0 19-14,0 9-9,0-7-12,0-11 0,0-12-2,4-15 1,8-20 0,1-17-5,2-21 3,2-12-10,1-11 3,1-9-15,5-7-17,0-14-8,4 0-8,7 0 34,2-35 13,6-15 18,-1-12-1,3-3-1,-7 4-9,-2 8 9,-5 9-11,-3 14 4,-10 14-5,-5 11-9,-9 5-19,-2 0-15,2 19 97,9 38 17,3 24-32,3 18-24,-1 3-5,3-7-5,-3-13-18,4-11-37,4-11-40,2-14-70,2-21-157</inkml:trace>
          <inkml:trace contextRef="#ctx0" brushRef="#br0" timeOffset="1443.0818">2117 1280 592,'11'-19'-6,"9"1"29,12-9 6,12-8 6,10-3-9,5-4-3,-3 0-17,-12 8 1,-16 6-5,-11 11-19,-14 1 24,-3 8 35,0 6-18,-37 2-31,-15 0-65,-11 0 117,-5 36-22,-2 24-2,1 18 13,14 16 15,16-2-23,18 0 1,21-7-5,0-12-9,26-9 0,41-8-7,14-20-9,10-15-27,0-21 7,-6 0-49,-5-19-49,-12-30-140</inkml:trace>
          <inkml:trace contextRef="#ctx0" brushRef="#br0" timeOffset="1712.0978">2741 969 789,'0'0'53,"0"0"-19,0 0-16,16 0 22,27 21 0,9 9-28,1 3-2,-1-6 4,2-2-21,0-17-76,-1-8-43,-1 0-41,-7-26-129</inkml:trace>
          <inkml:trace contextRef="#ctx0" brushRef="#br0" timeOffset="1903.1086">3341 722 683,'0'0'96,"0"7"-82,5 60 75,2 41 40,5 43-50,-5 28-24,-1 6-12,5-4-6,-2-16-19,4-28-14,7-37-2,-3-26-5,1-31-3,1-19-43,-4-14-61,1-10-76,3 0-81</inkml:trace>
        </inkml:traceGroup>
        <inkml:traceGroup>
          <inkml:annotationXML>
            <emma:emma xmlns:emma="http://www.w3.org/2003/04/emma" version="1.0">
              <emma:interpretation id="{9BE59963-9DA4-4144-96FE-01D94FEC02CC}" emma:medium="tactile" emma:mode="ink">
                <msink:context xmlns:msink="http://schemas.microsoft.com/ink/2010/main" type="inkWord" rotatedBoundingBox="5423,13738 15605,15374 14984,19239 4801,17603"/>
              </emma:interpretation>
              <emma:one-of disjunction-type="recognition" id="oneOf1">
                <emma:interpretation id="interp5" emma:lang="en-US" emma:confidence="0">
                  <emma:literal>wouldn't</emma:literal>
                </emma:interpretation>
                <emma:interpretation id="interp6" emma:lang="en-US" emma:confidence="0">
                  <emma:literal>wouldn't'</emma:literal>
                </emma:interpretation>
                <emma:interpretation id="interp7" emma:lang="en-US" emma:confidence="0">
                  <emma:literal>wouldn't"</emma:literal>
                </emma:interpretation>
                <emma:interpretation id="interp8" emma:lang="en-US" emma:confidence="0">
                  <emma:literal>wildest</emma:literal>
                </emma:interpretation>
                <emma:interpretation id="interp9" emma:lang="en-US" emma:confidence="0">
                  <emma:literal>would-would-it</emma:literal>
                </emma:interpretation>
              </emma:one-of>
            </emma:emma>
          </inkml:annotationXML>
          <inkml:trace contextRef="#ctx0" brushRef="#br0" timeOffset="2808.1603">4436 714 632,'-7'-8'76,"3"3"-9,4 5 20,0 0 15,0 0-15,0 0-30,-2 5-31,-1 26-36,-5 34 52,3 36 19,-3 30-23,8 12-19,0-12-8,0-21-5,10-22-7,32-28-9,10-23-3,11-30-16,11-7-5,6-35 7,-1-35 19,-1-17-9,-6 6 5,-11 14 12,-9 25-3,-2 20-18,2 20-5,3 2-15,8 0 53,2 20 0,0 10 0,2-4 10,-1-11-15,-1-5 0,0-10-5,-6 0 4,-7-35 8,-10-23 4,-16-24 15,-15-23-13,-11-27 8,-11-14-4,-40-3 1,-14 9 1,-6 27-23,7 36-5,14 30-13,20 28-25,21 12-55,9 7-75,0 0-94,22 28-209</inkml:trace>
          <inkml:trace contextRef="#ctx0" brushRef="#br0" timeOffset="3191.1819">6115 1055 625,'-27'6'36,"4"36"-1,-1 20 31,11 15-12,13 4-32,0-5-21,47-11 8,30-22-16,16-26-30,11-17-12,3-15-5,-7-50 9,-20-18 14,-25-8 35,-31 2 84,-24 2 41,0 8 12,-50 15-36,-20 9-21,-15 12-61,-2 5-13,18 11-17,19 9-28,24 15-45,19 3-81,7 19-119,0 25-290</inkml:trace>
          <inkml:trace contextRef="#ctx0" brushRef="#br0" timeOffset="3507.2001">6732 1006 583,'9'32'82,"8"24"1,14 17-1,19 0 0,24 1-16,32-9-17,21-20 60,16-20-86,1-25-11,-16-16-29,-9-59 4,-23-24 6,-24-12 7,-31-1 10,-32 0-1,-9 16-4,0 10-15,-28 23-21,-5 14-86,7 17-78,6 10-79</inkml:trace>
          <inkml:trace contextRef="#ctx0" brushRef="#br0" timeOffset="3783.2163">7859-62 873,'0'7'71,"0"51"-3,0 32 44,0 40-54,0 26-11,0 14-23,15-3-17,24-15-11,16-30-38,3-26-74,5-34-99,-6-33-288</inkml:trace>
          <inkml:trace contextRef="#ctx0" brushRef="#br0" timeOffset="5932.3392">7578 2954 1000,'-4'0'15,"2"0"-5,0 25 17,1 21 10,-1 13-19,2 12-7,0 1-6,2-8-5,25-13 0,8-15-25,4-22-30,19-14-6,8-7 4,18-43 29,6-7 17,9-1 9,2 8 4,5 8 15,-1 10 10,-3 15-6,-13 10-13,-13 7-13,-17 0 6,-16 0 2,-14 0 23,-16 0-12,-11 0-2,-2-32 77,-20-34-45,-39-28-41,-21-26 14,-9-3 8,8 9-8,14 18-20,23 25-24,27 24-30,17 18-59,37 24-24,59 5-31,30 3-266</inkml:trace>
          <inkml:trace contextRef="#ctx0" brushRef="#br0" timeOffset="4174.238">8764 990 784,'-46'57'69,"11"9"-1,22 2-29,13-9-39,13-15 12,48-19-12,19-20-14,10-5 2,10-51 9,-3-42 12,-10-27 7,-12-31 18,-21-22 12,-24-24-2,-28-16 5,-2 9-21,-39 28 35,-30 41 5,-10 50-20,1 34-13,17 32-27,15 19-9,10 1-19,16 67 4,7 24 18,13 26 4,0 11-41,50 0-48,20 0-52,8 0-45,-6-12-29,-16-9-65</inkml:trace>
          <inkml:trace contextRef="#ctx0" brushRef="#br0" timeOffset="6268.3586">9235 2774 596,'0'44'41,"0"16"-11,0 22-8,9 18 1,41 4 11,18-10 118,14-18-137,7-29-8,-1-31-14,1-16 12,-4-20-17,-16-54-1,-23-23 6,-22-11 31,-24-5 30,-5 6 36,-51 10-28,-16 19-5,-6 19-27,10 19-18,10 17-22,21 12-8,21 11-45,10 0-79,6 29-39,0 20-64</inkml:trace>
          <inkml:trace contextRef="#ctx0" brushRef="#br0" timeOffset="4389.2511">9873 1120 683,'2'49'128,"-2"20"-62,0 13-23,0 1-12,0-3-23,0-11-6,0-15-90,0-22-264</inkml:trace>
          <inkml:trace contextRef="#ctx0" brushRef="#br0" timeOffset="6553.3746">9973 2852 564,'32'42'85,"14"9"-7,19-1-8,16-11-28,15-17 9,14-18-33,-3-4 0,-5-24-23,-11-38-6,-14-15-22,-17-7 26,-16-3 14,-22 9 25,-14 9 17,-8 7-33,0 16-11,0 7-35,-2 9-51,-4 7-82,4 2-241</inkml:trace>
          <inkml:trace contextRef="#ctx0" brushRef="#br0" timeOffset="6799.3886">11021 1474 754,'9'0'69,"2"49"70,4 49-15,2 45-42,-6 32-23,-4 17-15,-1-3-22,5-19-16,9-19-6,17-21-79,19-28-22,16-29-150,11-34-342</inkml:trace>
          <inkml:trace contextRef="#ctx0" brushRef="#br0" timeOffset="7220.4129">12074 2625 626,'-31'-3'11,"-3"3"29,-1 0 33,-4 15 11,8 28-6,9 12-20,12 5-35,10-1-14,0-12-3,30-13-13,26-20 1,12-14 6,4-4 3,8-60 3,-10-28-7,-3-25 7,-13-32-3,-19-30-6,-22-23 14,-13-16 11,-4 9 4,-50 29 4,-14 46 10,-10 47 14,-11 39-4,11 39-34,17 9 19,13 40-21,17 46-9,12 26-4,17 21-2,2 22 0,39 6-7,28-2-20,11-18-23,1-21-7,-1-25-20,-8-21-51,-7-24-78,-13-19-175</inkml:trace>
          <inkml:trace contextRef="#ctx0" brushRef="#br0" timeOffset="7565.4326">12859 2488 686,'4'0'75,"1"0"1,3 0 13,7 13 7,1 31-25,1 15-17,1 15-17,-6-3-8,-1-7-22,0-20-13,0-21-10,-2-21-15,4-2-33,9-12-9,19-56-1,11-17-10,9-14 30,2 9 57,-11 27 59,-10 22 32,-12 24-41,-15 12-8,1 5-14,3 0 15,-1 38-19,3 10-20,-3-2-27,-7 3-60,0-11-80,-7-18-102</inkml:trace>
          <inkml:trace contextRef="#ctx0" brushRef="#br0" timeOffset="7781.4443">13814 1696 862,'0'0'76,"0"6"-34,0 40-11,-3 23 6,-12 18-26,7 5-12,7-10-80,1-13-60,0-14-98</inkml:trace>
          <inkml:trace contextRef="#ctx0" brushRef="#br0" timeOffset="8210.4689">14105 823 719,'0'0'3,"0"0"57,0 36 65,0 47-17,17 43-49,-3 49-18,-2 41-23,-1 21-4,0 4-12,-2-12 0,2-36 3,4-35-10,0-42-7,-4-48-1,-4-32 1,-1-30 1,-2-6-8,5-47 11,9-38-12,4-19 38,10 2 23,5 5-16,6 17-29,1 16 0,0 8-30,3 22-27,6 9-47,5 8-121</inkml:trace>
        </inkml:traceGroup>
        <inkml:traceGroup>
          <inkml:annotationXML>
            <emma:emma xmlns:emma="http://www.w3.org/2003/04/emma" version="1.0">
              <emma:interpretation id="{5445033D-0137-4636-9F1E-E161829CD9FE}" emma:medium="tactile" emma:mode="ink">
                <msink:context xmlns:msink="http://schemas.microsoft.com/ink/2010/main" type="inkWord" rotatedBoundingBox="16308,15835 20116,16224 19856,18772 16048,18383"/>
              </emma:interpretation>
              <emma:one-of disjunction-type="recognition" id="oneOf2">
                <emma:interpretation id="interp10" emma:lang="en-US" emma:confidence="1">
                  <emma:literal>they.</emma:literal>
                </emma:interpretation>
                <emma:interpretation id="interp11" emma:lang="en-US" emma:confidence="0">
                  <emma:literal>they</emma:literal>
                </emma:interpretation>
                <emma:interpretation id="interp12" emma:lang="en-US" emma:confidence="0">
                  <emma:literal>[hey.</emma:literal>
                </emma:interpretation>
                <emma:interpretation id="interp13" emma:lang="en-US" emma:confidence="0">
                  <emma:literal>whey.</emma:literal>
                </emma:interpretation>
                <emma:interpretation id="interp14" emma:lang="en-US" emma:confidence="0">
                  <emma:literal>'hey.</emma:literal>
                </emma:interpretation>
              </emma:one-of>
            </emma:emma>
          </inkml:annotationXML>
          <inkml:trace contextRef="#ctx0" brushRef="#br0" timeOffset="9614.5498">15575 1403 628,'0'-16'63,"0"2"-3,0 8 27,0 4 2,0 2-16,-4 0-5,-1 0-27,-3 31-16,-3 45 0,4 41 1,-4 48-12,-1 28-1,5 7-5,1-4-6,6-29 0,0-29-5,0-39 3,0-44-4,0-23 3,4-25 6,-2-7-1,2-12-2,1-47-12,5-27 6,2-9 2,13-4 9,8 9-15,9 12 3,14 8-36,3 13-43,0 12-8,-5 11-46,-6 13-60,-13 11-186</inkml:trace>
          <inkml:trace contextRef="#ctx0" brushRef="#br0" timeOffset="10013.5727">16125 1102 690,'0'0'76,"0"0"-30,0 5 10,0 53 34,0 40 11,0 45-36,0 32-28,0 17 1,0 3-14,-15-16-7,7-29-10,8-40-5,0-35-1,0-29-3,0-27-17,17-19-61,24 0-18,20-57 7,11-19-1,8-12 50,-8 14 48,-11 20 23,-17 26 18,-12 28-29,-6 0 36,0 42 19,1 40-51,-1 17-19,-5 11-1,-7-7-22,-4-13-54,3-19-80,-6-27-173</inkml:trace>
          <inkml:trace contextRef="#ctx0" brushRef="#br0" timeOffset="10397.5947">17039 2450 724,'33'-2'3,"23"-16"55,25-16-5,21-17-27,4-8-11,-8-9 0,-22-5-16,-24 4-50,-30 10 18,-22 15 31,-22 21 14,-54 18-21,-30 5 86,-20 34-22,2 36-1,19 12 7,38 8-33,36 2-7,31-4-10,0-8 0,51-14-5,33-15-21,16-22-34,0-22-55,-4-7-41,-17 0-75,-14-23-364</inkml:trace>
          <inkml:trace contextRef="#ctx0" brushRef="#br0" timeOffset="10606.6067">17742 2131 681,'32'37'115,"14"7"-20,12 1-50,6-3-34,5-10-6,1-14-10,-3-16-88,1-2-26,-1-16-132</inkml:trace>
          <inkml:trace contextRef="#ctx0" brushRef="#br0" timeOffset="10803.618">18611 1937 741,'3'38'88,"-1"42"-5,-2 40-23,0 36-6,0 46 7,0 25 67,-3 17-35,1 3-58,2-38-11,0-27-16,0-41-4,5-47-48,12-47-49,-4-37-58,-6-10-97,-3-37-47</inkml:trace>
          <inkml:trace contextRef="#ctx0" brushRef="#br0" timeOffset="13175.7537">19275 2492 1488,'0'0'64,"0"0"-19,0 0 13,0 0 7,0 0-27,0 0-22,0 0-8,0 0-1,2 0-10,0 0-16,2 0-24,-3 0-26,1 0-42,0-10-65,2-6-149,0-10-397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7.623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129 228 868,'8'-16'62,"-1"-1"-60,7 1 1,-4 0 10,-2 6 21,-4 5 46,-2 2-12,-2 3-35,0 0 4,0 0-5,0 0-1,0 0-3,0 13-18,-7 31 3,-4 31 16,-2 23-10,-4 14 1,1-2-15,-1-7 9,0 6 2,-2 7-8,2 3 28,0 8-18,3-1-12,4-9 6,3-4-13,6-17 7,1-13-1,0-13-9,0-21 11,0-13-9,0-16 3,0-13 2,0-4-5,0-3 6,0 0-14,0 0-11,0-24 4,0-53-18,13-39-1,16-36 6,6-14-4,4 4 19,0 5 8,2 18 6,-3 15 9,3 13-7,3 6 8,4 9-4,12 5-9,5 6 13,5 11-15,4 5 10,-2 10-1,0 18-5,-14 12 8,-12 15-6,-17 14 1,-15 0 3,-9 17 1,-5 44 12,0 31-1,0 25-1,-14 14 7,-18 0-20,1-12 14,7-23-6,7-17-14,10-24 11,5-20-10,2-11 3,0-11 0,0-12-19,0-1 10,0 0-9,0 0-1,21-27 16,34-47-20,22-30 1,10-24 10,3-7 2,-2 10 17,-6 21-7,-2 16 5,-6 18-2,-6 23-6,-8 13 11,-9 16-2,-8 13-9,-5 5 17,3 0-9,2 0 3,-2 34 2,-2 22-4,-6 32 14,-13 40 1,-8 45 9,-5 28 5,-2 23 10,-3 1-24,5-8-3,5-11-9,10-23 4,7-26-11,9-25 0,6-31 4,0-23-29,1-32-28,-4-22-42,-5-24-92,-5 0-189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27:28.39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0B3A50-E1EE-4C5B-8F86-74127DA1F397}" emma:medium="tactile" emma:mode="ink">
          <msink:context xmlns:msink="http://schemas.microsoft.com/ink/2010/main" type="writingRegion" rotatedBoundingBox="8956,12639 11255,14879 9907,16262 7608,14022"/>
        </emma:interpretation>
      </emma:emma>
    </inkml:annotationXML>
    <inkml:traceGroup>
      <inkml:annotationXML>
        <emma:emma xmlns:emma="http://www.w3.org/2003/04/emma" version="1.0">
          <emma:interpretation id="{4E8A9A56-0E7C-47F1-8B23-A829CB1429C4}" emma:medium="tactile" emma:mode="ink">
            <msink:context xmlns:msink="http://schemas.microsoft.com/ink/2010/main" type="paragraph" rotatedBoundingBox="8956,12639 11255,14879 9907,16262 7608,140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A62D70-4246-4AF0-B3B4-F41D5E22E01B}" emma:medium="tactile" emma:mode="ink">
              <msink:context xmlns:msink="http://schemas.microsoft.com/ink/2010/main" type="line" rotatedBoundingBox="8956,12639 11255,14879 9907,16262 7608,14022"/>
            </emma:interpretation>
          </emma:emma>
        </inkml:annotationXML>
        <inkml:traceGroup>
          <inkml:annotationXML>
            <emma:emma xmlns:emma="http://www.w3.org/2003/04/emma" version="1.0">
              <emma:interpretation id="{DB8098EA-3480-4535-BD70-5FB6B9A602E2}" emma:medium="tactile" emma:mode="ink">
                <msink:context xmlns:msink="http://schemas.microsoft.com/ink/2010/main" type="inkWord" rotatedBoundingBox="8956,12639 11255,14879 9907,16262 7608,14022"/>
              </emma:interpretation>
              <emma:one-of disjunction-type="recognition" id="oneOf0">
                <emma:interpretation id="interp0" emma:lang="en-US" emma:confidence="0">
                  <emma:literal>KEP</emma:literal>
                </emma:interpretation>
                <emma:interpretation id="interp1" emma:lang="en-US" emma:confidence="0">
                  <emma:literal>rep</emma:literal>
                </emma:interpretation>
                <emma:interpretation id="interp2" emma:lang="en-US" emma:confidence="0">
                  <emma:literal>"rep</emma:literal>
                </emma:interpretation>
                <emma:interpretation id="interp3" emma:lang="en-US" emma:confidence="0">
                  <emma:literal>Prep</emma:literal>
                </emma:interpretation>
                <emma:interpretation id="interp4" emma:lang="en-US" emma:confidence="0">
                  <emma:literal>inept</emma:literal>
                </emma:interpretation>
              </emma:one-of>
            </emma:emma>
          </inkml:annotationXML>
          <inkml:trace contextRef="#ctx0" brushRef="#br0">6873 5452 384,'2'-2'53,"-2"-1"-2,0 0 4,0 0 6,0-1 0,0 4-12,0-1-12,0 1-3,0 0-12,0 0 4,0 0-1,0 0-1,0 0 6,0 0-1,0 0-1,0 0-5,0 0-10,0 0 5,0 0-1,0 0-4,0-7-6,0-7-9,-6-9 4,-1-8-5,-3-9 3,5-3 2,-4-5-1,3-1 0,4 5 1,-3 5-3,5 7 4,0 0-4,0 4-1,0 2 3,0 7-2,0 0 2,0 6 3,0 1-7,0 2 2,3 0 1,3 1 1,3-1-1,-3-2-2,-1 0 3,1-1 0,-4 2 2,0 4 0,-1 3-3,1 0 1,0 2-1,0 1-1,-2 1-4,0 0 3,2 0-1,-2 0 2,0 0 2,2 0-3,-2 0 2,0-3 0,2 3 2,-2 0-1,0 0 0,0 0 1,0 0-5,7 0 1,4 0 1,6 0 1,1 0-1,6 0 0,0 15-1,0 4 9,6 6-3,-2 2 2,1 1 5,-1 1-7,2-4 0,-6 1-2,2-4-3,-8-3 3,1-1 2,-10-4 2,0-4 1,1-5-2,-7-2-5,5 0 1,-1-3-1,-3 0 0,3 1 2,2-1 1,-1 0 3,-1 0-3,-1 0-2,-4 3-1,-2-3 0,2 0 2,-2 0-3,0 0-19,0 0-49,1 0-36,5 0-41,-6 0-114</inkml:trace>
          <inkml:trace contextRef="#ctx0" brushRef="#br0" timeOffset="852.0487">7102 5152 113,'6'-10'37,"-2"1"18,1 4-6,1 1-16,-4 2 9,-2 0 14,3 2 1,-3 0 6,0 0-2,0 0-16,0 0-3,0 0-8,0 0-1,0 0-5,0 0-4,0 0-1,0 0 3,0 0-1,0 0 1,0 0 2,0 0-2,0 0-8,0 0-9,0 0-5,0 0 4,0 0 9,0 0-2,0 0 2,0 0 1,0 0 3,0 9-5,0 18 15,0 17-5,17 17-11,3 13-4,6 6 5,2 3-6,3-4-4,7-11-1,0-2-4,-2-9 4,-3-6 1,-4-5-1,-8-9 6,-4-10 2,-8-6-5,-9-8 1,2-7 0,-2-1 2,0-5-3,5 0-6,-1 0-1,1 0 0,-3 0-4,-2 0 8,0 0-2,0 0-1,2 0-2,0 0-20,2 0-30,3 0-62,13 0-85,8 0-126</inkml:trace>
          <inkml:trace contextRef="#ctx0" brushRef="#br0" timeOffset="1788.1015">7811 6302 403,'-5'-5'38,"3"1"-16,0-3 40,2-3 3,0 4-6,0-1-12,0 3-15,0 4-4,0 0-8,0 0 1,-2 0 4,0 0-13,1 6-8,-5 34 35,6 18 26,-2 17-48,0 11-7,2 5-4,0-5-4,0-5 1,0-8-6,0-10 7,0-8-6,11-7 4,4-14-3,-4-10-1,-5-12-2,-2-8 4,-3-4-1,-1 0 11,0 0 0,2 0-8,2-8 15,9-29-17,5-14-2,10-13 0,6 0 1,6-2-6,3 9-11,-4 7-28,-6 11-27,-9 10 7,-5 8-1,-10 11-6,-7 6-25,-2 4-64,0 0-106</inkml:trace>
          <inkml:trace contextRef="#ctx0" brushRef="#br0" timeOffset="2271.1295">8270 6354 348,'0'-3'55,"0"-1"-16,0 1 22,0-2-1,0 2 4,0 3-11,0 0-18,0 0-7,0 0-2,0 0 2,0 0-3,0 0-6,0 0-7,-1 0 4,-14 16 23,-4 30 1,-1 11-19,1 15 1,6 10-14,2 6-10,6-3 10,3-1 3,0-8 2,2-12 2,0-3-13,0-7 7,0-1-10,0-2 0,4-6 3,7-11-4,-4-10-3,1-9-3,-1-13-9,1-2-54,1 0-53,11-2-56,4-33-21</inkml:trace>
          <inkml:trace contextRef="#ctx0" brushRef="#br0" timeOffset="2808.1603">8489 6518 417,'0'0'64,"0"-2"-15,0 2 4,0 0 12,0 0-8,0 0-19,0 0-11,-4 0-14,-1 0-5,-6 13 29,-12 27 18,-3 17-18,-7 11-7,3 6-9,10 5-7,11-6-6,9-7-19,0-13 9,0-12-5,28-4 11,10-9-5,5-11-1,13-8 9,5-9-3,7 0 1,1-8 5,-5-23-7,-12-3-10,-11 8-2,-15 7 0,-9 10-15,-6 4-16,-9 3-24,-1-1-39,-1 3-13,0-2-29,0-1-73</inkml:trace>
          <inkml:trace contextRef="#ctx0" brushRef="#br0" timeOffset="3329.1903">8504 6632 627,'0'-30'37,"0"-6"-26,18-10 22,23-5 13,7-3-8,6-1-18,-1 6-11,-10 9-8,-10 6 0,-5 11-2,-9 7-12,-5 10-33,-1 6-28,0 0-54,0 0-111</inkml:trace>
          <inkml:trace contextRef="#ctx0" brushRef="#br0" timeOffset="4150.2366">9007 6279 501,'32'-34'4,"10"-3"25,21-2-4,9-3 17,1 6 13,-7 7-15,-3 9-36,-18 16-4,-12 4-7,-13 0 0,-14 16-33,-6 25 51,0 10 65,-33 8-5,-16 0-27,-2-12-17,-7-11-27,-8-10 18,-12-10 8,-9-4-15,-9-9-4,9 3-12,20-1-32,21 4 5,27 16-94,19 7-146</inkml:trace>
          <inkml:trace contextRef="#ctx0" brushRef="#br0" timeOffset="3745.2141">9085 6347 378,'0'0'34,"0"0"-3,0 0-20,0 0 26,0 0 12,0 0 0,0 0-3,0 7-4,0 9 4,0 8 16,0 14 3,0 16-22,0 12-18,0 8-9,2 9-12,0 4 1,3-14-7,4-11 7,-1-14-10,1-18 3,-1-9-15,1-5-41,-4-5-61,5-5-53,-3-6-96</inkml:trace>
          <inkml:trace contextRef="#ctx0" brushRef="#br0" timeOffset="3099.1773">8533 6968 523,'-3'-4'67,"3"-3"-10,0 2-44,0-5 38,9-1-7,13-2-6,6-4-4,5 4-20,-5-6-5,0 3-7,-2 3 1,-8 3-5,-1-1-3,-4 4-44,-4-4-54,-3-1-43,-6-9-64</inkml:trace>
        </inkml:traceGroup>
      </inkml:traceGroup>
    </inkml:traceGroup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28:06.929"/>
    </inkml:context>
    <inkml:brush xml:id="br0">
      <inkml:brushProperty name="width" value="0.2" units="cm"/>
      <inkml:brushProperty name="height" value="0.2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D8DCD35-E9C3-4471-8AAA-8E2D4905E113}" emma:medium="tactile" emma:mode="ink">
          <msink:context xmlns:msink="http://schemas.microsoft.com/ink/2010/main" type="writingRegion" rotatedBoundingBox="1600,8078 6267,7697 6389,9194 1722,9575"/>
        </emma:interpretation>
      </emma:emma>
    </inkml:annotationXML>
    <inkml:traceGroup>
      <inkml:annotationXML>
        <emma:emma xmlns:emma="http://www.w3.org/2003/04/emma" version="1.0">
          <emma:interpretation id="{E6603D18-39C1-446F-9C7A-8ED46E27237C}" emma:medium="tactile" emma:mode="ink">
            <msink:context xmlns:msink="http://schemas.microsoft.com/ink/2010/main" type="paragraph" rotatedBoundingBox="1600,8078 6267,7697 6389,9194 1722,95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4AEBD8-B5C7-46A2-B3A6-C44FE612F05D}" emma:medium="tactile" emma:mode="ink">
              <msink:context xmlns:msink="http://schemas.microsoft.com/ink/2010/main" type="line" rotatedBoundingBox="1600,8078 6267,7697 6389,9194 1722,9575"/>
            </emma:interpretation>
          </emma:emma>
        </inkml:annotationXML>
        <inkml:traceGroup>
          <inkml:annotationXML>
            <emma:emma xmlns:emma="http://www.w3.org/2003/04/emma" version="1.0">
              <emma:interpretation id="{BD727381-B34F-49AB-BAC8-BCC8C77D1509}" emma:medium="tactile" emma:mode="ink">
                <msink:context xmlns:msink="http://schemas.microsoft.com/ink/2010/main" type="inkWord" rotatedBoundingBox="1600,8078 6267,7697 6389,9194 1722,9575">
                  <msink:destinationLink direction="with" ref="{01679178-3153-4D2D-A57C-A2FB47A6DCCA}"/>
                  <msink:destinationLink direction="with" ref="{1EA46FE0-0FC9-493E-A47B-613271292E38}"/>
                </msink:context>
              </emma:interpretation>
              <emma:one-of disjunction-type="recognition" id="oneOf0">
                <emma:interpretation id="interp0" emma:lang="en-US" emma:confidence="1">
                  <emma:literal>Demand</emma:literal>
                </emma:interpretation>
                <emma:interpretation id="interp1" emma:lang="en-US" emma:confidence="1">
                  <emma:literal>Dem and</emma:literal>
                </emma:interpretation>
                <emma:interpretation id="interp2" emma:lang="en-US" emma:confidence="0">
                  <emma:literal>Deem and</emma:literal>
                </emma:interpretation>
                <emma:interpretation id="interp3" emma:lang="en-US" emma:confidence="0">
                  <emma:literal>Dam and</emma:literal>
                </emma:interpretation>
                <emma:interpretation id="interp4" emma:lang="en-US" emma:confidence="0">
                  <emma:literal>Dom and</emma:literal>
                </emma:interpretation>
              </emma:one-of>
            </emma:emma>
          </inkml:annotationXML>
          <inkml:trace contextRef="#ctx0" brushRef="#br0">94 486 268,'0'-11'-4,"0"1"-42,0 0 25,0 3 143,0 5-10,0 2-25,0 0-26,0 0-20,0 0-19,0 0 3,0 0 6,0 0 1,0 0-11,0 0-14,0 0-5,0 0-2,0 0 3,0 0 5,0 0 6,0 0-5,0 0 0,0 0 6,0 0-5,0 11-12,0 16 10,-5 15 0,-3 11-2,3 4-4,1-4 0,2-10-1,2-6-3,0-9 4,0-1-1,0-1-1,0-4 3,0-1-2,0-2 0,0-3 1,0-3-5,0-3 4,0-4-2,0-3 0,0-3 3,0 0-1,0 0 1,0 0-3,0 0-8,0 0 3,0-9 3,0-20-2,0-5-23,0-4 15,-4 1 19,-5 7 7,2 5-2,-2-1-5,5-7-7,0-7-3,2-5 1,0-4 1,1-4-1,1-1-6,0 4 11,0 5 6,0 7-1,0-3-8,0 2-3,3-8-4,23 0 5,2 1 0,3 10-4,-3 5 5,2 12-6,-1 4-1,-8 11-1,5 4-3,-4 0 14,0 0-2,0 1 1,6 21 1,-2 3 5,4 9-1,-4 4-1,-4 4-3,-2 9 4,2 3-5,1 7 6,-7 9-1,-5 7-6,-9 12 2,-2 3 0,0 5-6,0 0 9,0-6-2,-18 5 2,-12-3-4,-1-2 1,-5-4-1,-2-18 8,-7-11 7,1-21 13,-6-11-5,-2-15-1,4-10-16,3-1-2,5 0-11,6-3-31,14-29-45,7-8-1,13-8-93</inkml:trace>
          <inkml:trace contextRef="#ctx0" brushRef="#br0" timeOffset="560.0317">920 781 262,'13'0'5,"0"-5"-2,5-5 12,-1 0 30,3 0 22,1-1 0,1-6-19,4-3-22,2-1-13,-4 0-9,3-4-2,-1-2 2,4-4 1,-4-3-4,0 7-3,-13 4-7,-6 11 3,-7 6 11,0 6 15,-5 0 1,-34 0 4,-11 6-8,-13 20 3,-9 9-6,-12 17 6,1 6 3,11-1 13,13 0 4,22-4-2,12 0-2,20-7-22,5-3-16,4-5 4,46-4 2,11-4-11,13-13 11,2-6-11,-1-7-3,1-4-9,-5 0-41,-1-9-29,-7-14-34,-11 0-94</inkml:trace>
          <inkml:trace contextRef="#ctx0" brushRef="#br0" timeOffset="1665.0951">1459 611 392,'0'-4'86,"0"-1"-60,0 0 10,0 5 19,0 0 8,0 0-5,0 0-26,0 0-22,0 0-11,0 0 1,0 0 10,0 0 14,0 5 18,1 12-15,1 6-15,0-1 6,-2 7-4,0 3 1,0-2-7,0 1-5,0-2 1,0 2-1,4 1-1,-1-1-7,3-10 5,-2-12-1,-2-3 2,-2-6-1,1 0-1,-1 0 1,0 0-4,0 0-12,2 0-9,6 0 12,-5-2 2,-1-15 4,0-16-28,2-6 10,7-11 6,6-3 3,-1-3-1,3 3 2,3 6 5,-7 6 13,1 3 2,-8 14 2,-1 6 0,-3 1-3,0 8-3,-1-3 3,1 5 2,2 2-3,5-3-5,-4 7 0,2-1-1,-3 2 2,-2 0 4,-4 0 6,0 0 9,0 3 4,0 16 4,3 11-3,7 3-13,4 7-9,1 1 0,4-6 2,-3-1-2,-3-5-1,-3-1 2,-3-3-1,-3 0-2,1-6 3,-3-1-1,0-11 0,-2-2 2,0-4-3,2-1 2,1 0 0,1 0-5,4 0-6,3-3-15,9-30 12,2-12 0,10-12-2,-3-2-12,-1 11 13,-8 6 14,-1 16 2,-13 14 3,-1 3 2,-3 9-1,-2 0 2,0 0-2,2 0 0,0 0 3,1 0-5,5 0-1,3 21 5,2 5 6,-2 7 6,-2 6 4,4 1-13,-5 5-4,3 5 0,0-1-3,0-3-4,4-4-3,0-13 2,-1-4 2,3-9-5,-8-2-7,-3 0-21,-1-5-30,5 2-35,10-6-109,4-5-145</inkml:trace>
          <inkml:trace contextRef="#ctx0" brushRef="#br0" timeOffset="2270.1295">2845 503 328,'0'-12'12,"0"-2"-8,0 0 61,-15 3 39,-14 7-22,-3-4-43,-7 7-9,-5-2 28,-6 3-24,-6 0 0,4 12 17,4 21-20,9 2-5,8 6 6,14 4-6,17-2-17,0 1-10,11-3 1,41-8-4,11-14-5,15-12-5,0-7 3,-6 0-3,-4-29-18,-12-3 2,-15 2 8,-19 9 16,-13 9 8,-5 8 7,-4 4 6,0 0-1,0 0-7,0 0-4,0 0-4,9 0-5,8 3 6,5 10-6,9 0-38,1 2-57,1-11-70,1-1-121</inkml:trace>
          <inkml:trace contextRef="#ctx0" brushRef="#br0" timeOffset="2900.1657">3247 442 559,'0'0'-7,"0"0"-29,0 0 43,0 0 21,0 4 42,0 0-7,-2 7-30,-2 14-10,-3 4-2,-1 6 2,3-2-3,3-5-14,0-9-5,2-7-1,0 0-5,0-7-9,0-3-7,0-2 5,0 0 6,0 0 3,0 0-8,0 0-12,0-12 9,0-12-6,8-10-7,4-7-1,9-1 8,3-1 23,7 5 1,1-1 3,3 5-4,2 6 8,-4 8 4,-1 10 3,-14 5 12,-7 5 10,-5 0 3,-6 0-5,2 0-2,3 25-2,5 7-8,-1 5 12,0 7-12,0 4-5,-1-2-10,7-2-3,-4-3-7,0-7 5,-2-6-2,2-3-1,-3-2-16,-1-4-26,0-3-19,1-5-8,1-1-55,10-8-140</inkml:trace>
          <inkml:trace contextRef="#ctx0" brushRef="#br0" timeOffset="3553.2031">4095 560 557,'0'-11'21,"0"-1"0,0 3-9,0 9 10,0 0 9,-15 0 1,-7 0-11,-6 0-2,0 0-22,0 9-5,-1 14 10,6 2 9,5-2-4,9 2 5,3-4-8,6-3 4,0-8-11,0-8-4,0-2 4,0 0 4,6 0-8,14-9 5,8-35 6,9-18-27,2-21-50,0-13 41,-8-3 15,-9 1-9,-13 8 35,-9 7 13,0 12 0,0 14-4,-27 9 27,-10 13-27,-2 7-4,7 8 18,8 8 2,8 6 3,5 6-10,3 0-10,3 0-4,1 13-4,4 31 20,-4 27 0,4 17-4,0 14-8,0 6 1,0-2-3,0 0-6,39-7-5,17-17-6,10-8 3,16-23-9,1-10-9,6-16-15,3-14-22,-6-9-73,-9-2-94,-18 0-308</inkml:trace>
        </inkml:traceGroup>
      </inkml:traceGroup>
    </inkml:traceGroup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28:04.280"/>
    </inkml:context>
    <inkml:brush xml:id="br0">
      <inkml:brushProperty name="width" value="0.2" units="cm"/>
      <inkml:brushProperty name="height" value="0.2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1679178-3153-4D2D-A57C-A2FB47A6DCCA}" emma:medium="tactile" emma:mode="ink">
          <msink:context xmlns:msink="http://schemas.microsoft.com/ink/2010/main" type="inkDrawing" rotatedBoundingBox="-235,15607 9394,5228 10543,6293 912,16673" semanticType="callout" shapeName="Other">
            <msink:sourceLink direction="with" ref="{BD727381-B34F-49AB-BAC8-BCC8C77D1509}"/>
          </msink:context>
        </emma:interpretation>
      </emma:emma>
    </inkml:annotationXML>
    <inkml:trace contextRef="#ctx0" brushRef="#br0">-3 9817 105,'0'0'-31,"0"5"-43,0-1 74,0-2 42,0 1 37,0-3-6,0 0-15,0 0-11,0 0 1,0 0-4,0 0 10,0 0-9,0 0-12,0 0-15,0 0-2,0 0 3,0 0 8,0 0-3,0 0-2,0 0-7,0 0-3,0 0 10,0 0 2,0 0 1,0 0-1,0 0 2,0 0 0,0 0-6,0 0-7,0 0-5,0-1-2,0-1-5,0 2-1,0 0 5,0 0-2,0-2 0,0 2 3,0 0-2,0 0 0,0 0 0,0 0-2,0 0 4,3 0-5,-3-3 0,6 2-1,1-5-1,6-5 2,8 0-1,5-8 2,1 2-3,3-2 3,1-2-3,1-2 0,-1 0 3,4 0-2,-1 0 0,-1 5 0,0 2 1,-5 2-3,4 3 3,-3-4 0,1 4-2,0 1 1,-8-3 0,0 3 0,-4 0 0,3 1 1,-5 2-1,1-5 0,0 7 2,-1-8-2,-1 0 1,4 0 0,-4-2-2,-1 3 2,5 1-1,-2-1 0,3 2 1,-2 2-3,-1-2 2,-2 2 2,-4 1-2,-4 2 1,-3 1 0,-2 4-1,0-4 2,-2 3-2,4-1 3,-1-1 0,3-1-2,1 2 0,-1-5-1,-4 6 0,-2-1 1,0 2 0,0 0 0,0 0 0,0 0-1,0 0 2,0 0-2,0 0 1,0 0-1,0 0 0,0 0 1,0 0-1,0 0 0,1 0 2,1 0-3,2-2 2,0-5-2,5-3 2,8-1-1,-4 3 0,-2-1-1,-2 3 2,-5 4-2,-2 2 1,-1-2 1,-1-1-1,0 3 1,0 0 0,2-4 0,6-1-2,3-6 2,-2-4 2,11-7-3,10-3 1,5-8-1,6 3-1,-8 3 2,-7 7 0,-7 9-1,-5 4 0,-4-2-1,1 3 1,-4 2 1,1-3-2,3 0 1,0 0 1,2-3-2,-2 1 2,-4 2-1,-5 6 2,-2-1-3,0 2 3,0 0-1,0 0-4,6 0 3,-6-3 0,3 2-3,5-2 5,1-5-3,8 2 2,1-1-1,-9 2 0,-3 2 0,-6 1 1,0 1-1,0 1 2,0 0-1,0 0 2,0 0 12,0 0-12,0 0 0,0 0-1,0 0-1,0 0 3,0 0-3,0 0 0,0 0 1,0 0-3,0 0 4,0 0-3,0 0 3,0 0 0,0-3 5,0-1-4,0-1 2,0-1 2,0-2 2,0-1 0,0-12-8,-6-9-4,-6-4-2,-3-2 9,2 3-2,0 6-4,2 1 2,0-2-2,1-2 1,3 1 0,-2-4 1,-4 0 0,2 0-2,-1 3 3,3 1 0,4 3-1,1 2-1,0 0-2,2-2 0,1-1-3,-3 0 1,2-6 2,2 1 1,0 3 0,0 1 0,0 0-1,0 5 2,0 7-2,0 1 2,0 4 1,0 0 0,0 0-1,0 2 0,0 0-2,0-3 1,0 1 2,0-4-1,0 0-2,0-1-1,0-2 3,0 3 1,0-1-2,0 3 0,0 5 2,0 3-2,0 2 2,0 0 0,0 1 0,0 0-1,0 0 0,0-1 3,0 3-2,0 0 0,0 0 0,0 0 0,0 0 4,0 0-2,0 0 1,0 0-2,0 0-1,0 0-1,0 0 1,0 0-1,0 0 1,0 0-2,0 0 1,0 0 1,0 0-1,0 0 1,0 0-1,0 0 0,0 0-2,2 0 2,2 0-1,-4 0 0,3-4-3,7-6 6,4-6 0,10-4-2,6-3-4,5 0 3,0-4 2,-1 3-1,-1 6-1,-5 1 1,-6 5-1,-2 1-2,-7 5 6,-2-3-6,-1 4 3,6-4-1,3 0 1,10-5 0,3-3 0,5-5 1,2-3 1,-2 3-5,-9 2 3,-1 5 1,-10 4 1,-4 5-6,2 0 4,0-4 1,7-2-2,2-4 2,2-2-1,0 2 0,1-2-1,-1-1 2,-2 7-2,-1-1 2,-5 0-1,1 1 1,3-2-2,2-3 2,0 1-1,4 1 0,1-6-1,5 5 4,3-4-3,0-3-3,-2 5 3,-7-1 1,-2 5-2,-6 0 1,0 3 1,-1 0 2,-2-1-6,5 0 5,-2 2-4,4-5 5,0 4-6,0 2 5,-5-3-4,-2 5 2,-5-1-1,-4 6 4,-3 1-6,-1-2 4,0 3 1,1-4-2,-1 1 0,3-1 2,-3 3-4,-2 0 4,-2 1-1,0 0-2,0 0 5,0 0-4,0 0-1,0 0 1,0 0 0,2 0 0,-2 0-1,2 0 1,0 0-1,-2-7 3,0 4 1,0 1-1,0 2-1,0 0 3,1 0-2,3-3 0,-4-10-2,2-3 0,0-5 1,-2-2-1,0-3 0,2-3 0,0-6-1,-2-3 2,3-4 0,-3 1-1,0 2 0,0 2 0,0 6 1,0-3-1,0 3 0,0 1-1,0 0 4,0-2-3,-2 4-1,-5-4 0,1 7 2,-1-4-1,1 1-1,-1-7-1,-4 5 0,5 2 4,-1 7-2,-2 1 0,5 2 0,0-3-1,-3 3 1,3-8-1,1-1-1,-1-5-3,-2 4 4,3 3 1,1 7 0,-2 4-1,4 6 2,0 1-1,-2 2 0,2 2 2,0-1-3,0 3 2,0 1-1,0 0 0,0 0-1,0 0 1,0 0 0,0 0 1,0 0-2,0-3 1,0 3 0,0 0 0,0 0 1,0 0-1,0 0 1,0 0 0,0-1-1,0-1-1,0 2 1,0-3 0,0-1 0,0-5 0,0-3 0,6-5 0,12 2 1,1-8-1,5 0-1,4-1 3,-1 1-2,5 1-2,-3 1 2,-1 3 1,0 2 1,-4-1-3,2 2 2,0-2-2,4-2 2,5-5-4,2-4 4,2 0 2,7-5-3,4 1 2,2-2-6,1 3 10,-5 2-7,4 1 3,0 0-2,-2 4 0,2 0-1,-6 3 1,-3 3 2,-2-1-3,-6 6 1,2 4-2,-4-5 3,-3-1-2,3 0 2,4-2 0,7-3-2,3-5-1,3 1 3,-4 1-1,-7 3-3,3 2 4,-5 1-1,2 0-1,0 3 2,-2-1-3,4 2 3,0-6 0,7 1 1,0-2-4,-2 3 2,-1 1-2,-5 1 3,-3 0-1,-1 4 0,-5-2-1,-3 3 2,-4-2-1,0 6 0,-4-4 1,6-1 0,2 2-1,-4-3 0,2-1 0,0 0-1,2 2 0,-1-5 1,1 3 0,0 0 0,-2 1 2,-9 2-3,-3 3 2,-12 5-3,0 2 2,-2 0 2,0 0-1,0 0 9,0 0-7,0 0 2,0 0-1,0 0-1,0 0-3,0 0-1,0 0 0,0 0 1,0 0-1,0 0 3,0 0 2,0 0 1,0 0 1,0 0 4,0 0-5,0 0 3,0-3-5,0-5 0,0-8-6,0-6 0,0-9 3,0-13 1,0-4-3,0-7 2,0-2-2,0 2 1,0-2 0,0 10 2,0 1-1,0 11 1,-4 8-4,-7 7 3,2 2 1,0-1 0,5-1-2,-2-2-1,3-3-5,1 5 4,-2-4 0,2 1-7,2-6-2,0-8 7,0 0 2,-2 0 3,-3 8 2,1 1-4,1 0 4,-1 2-5,0 7 4,2 3 1,-1 2-4,1-2 0,0 0-6,-2 0 2,2 4 6,0 6 1,-1 5 4,-1 1 2,2 0-4,0 0 0,2 0-2,0 0 1,0 0-1,0 0-1,0 0 1,0 0-3,0 0 3,0 0-1,0 0 0,0 0-2,0 0 5,0 0-3,0 0 0,0 0 1,0 0-1,0 0 0,0-2-3,0-3 2,0-2-1,0-2 0,11-2 1,10-4-4,7 0 2,-1-3 2,3 1 1,5-4 0,-3 2 0,5 0 1,-2 0-1,0-1 0,2 2 1,0-3 1,6-2-2,1-5 2,-1 5-9,5 0 9,0-1-3,4 0 5,0-4-6,-1 0 0,3-1 4,-6-1-2,-5 2-2,-3 3 4,-2-3 1,-1 5-1,1-6 0,5 1-2,-2 0 0,1-3 1,1 5 1,1-3-2,6 4-1,8-4 1,3 1 3,11-1-3,-2 2-2,1 0 1,-3-1 4,-5 5-2,-9 0-4,-6 6 6,-7 9-5,-8-2 2,-2 6-1,-3 1-1,-4-3 1,2 1 2,-2-4-1,6 4 0,-4-2 1,-6 2 1,-5 2-1,-4-2-1,-4 2-1,3 0 1,-5-1 2,-1 2-2,-2 2 1,1 0-2,-1-5 2,0 5-1,2-1 0,-4 0 2,2-1-3,-2 2 2,0 0-1,0 0 2,0 0 1,0 0 4,0 0 0,0 0 2,0 0-3,0 0-1,2-2-3,-2 2-2,0-7 3,3-3-2,-1-6-3,0-2 4,-2 4-2,0 0 0,0 3-2,0-3 1,0-3-1,0-3 3,0-5-2,-11-2 1,-6-5-3,1-3 5,3 2-1,5 2 2,3 1-3,-3-8-1,-1-4-2,-2-7 2,0 4 2,3 5 2,1 8-3,0 8 0,-5 1-1,5 1 1,0 1-2,1 1 2,1 4 2,1 0 0,0 4-3,-3-2 0,5 2 1,2 0 0,-2 2-1,2 6 1,-2-1 0,0 5 2,0-2-3,1 0 2,-1 1 0,2 1 1,0 0-1,0 0 2,0 0-2,0 0-2,0 0-3,0 0 0,0 0 2,0 0 2,0 0 0,0 0 0,0 0 1,0 0-1,0 0 1,0 0 0,0 0-2,0 0 1,0 0-1,0 0-2,0-2 2,0-1-3,0 1-1,2-2 3,16-6 4,4-1-2,2 0 1,0 1 0,-5-1 0,5 0-1,-4-3 0,4-2 0,6 1 3,2-7-6,6 2 3,1-2 4,-2 6-3,-3 1-4,-3-1 4,4 1 0,2-4-1,6-3 1,3-1-1,-1 0-1,-3 3 2,3 2-2,-1-5 1,2 2 2,-1-2-4,-3 0 1,-5 1 2,0 4-3,0-1 3,4 0 1,9-4-7,2 0 6,2-3 1,-1 1-4,-3 0 3,4 2 0,-6 2 0,-3 1-2,-3 3 0,1-3-1,3 1 3,2-1-2,4-1 1,-4 5 1,0-3-1,0 1 0,6-7 0,3-4 0,-1-2 1,-6 1-4,-6 4 8,1 2-7,-1-1 1,2 4 3,-3-2-3,-8 2 2,-3 3-3,-3 4 2,1-2 2,1 0-4,6-1 2,8-4 1,-1-2-1,8 2-2,-4-2 2,-9 6 1,0 2-1,-8 0-1,-3 2 2,0 2 0,3 1-2,-1-2 2,0 0-3,1-1 4,-1-2-4,-1 1 4,-1-2-1,-2 4-1,2-4 0,-2 3 2,0 0-3,-6 2 2,-7 4 0,-6 0-2,-3 5 3,-4 2 1,0 0-1,0 0 0,0 0 1,0 0-3,0 0 4,0 0 1,0 0 0,0 0-3,0 0 4,0 0-1,0 0 3,0 0-2,0 0-3,0 0-5,0 0 3,0 0-2,0 0 2,0 0-2,0 0-2,0 0-10,0 0-19,0 0-36,0 0-77,-24 23-183</inkml:trace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27:21.292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A46FE0-0FC9-493E-A47B-613271292E38}" emma:medium="tactile" emma:mode="ink">
          <msink:context xmlns:msink="http://schemas.microsoft.com/ink/2010/main" type="inkDrawing" rotatedBoundingBox="1058,17104 11561,8288 12938,9928 2435,18744" semanticType="callout" shapeName="Other">
            <msink:sourceLink direction="with" ref="{BD727381-B34F-49AB-BAC8-BCC8C77D1509}"/>
          </msink:context>
        </emma:interpretation>
      </emma:emma>
    </inkml:annotationXML>
    <inkml:trace contextRef="#ctx0" brushRef="#br0">1043 11190 171,'0'0'-110,"0"0"51,0 0 59,0 0 17,0 0 65,0 0-5,0 0-32,0 0-36,1 0-4,9 0-1,4 0 3,-1 0 1,0 0 3,0 0 3,-3 0 7,-5 0-6,-3 0-1,-2 0 29,0 0 25,0 0 4,0 0-25,0 0-15,0 0 11,0 0 0,0 0-10,0 0-8,0 0 14,0 0 4,0 0-1,0 0-10,0 0-14,0 0-4,0 0-2,0 0 5,0 0 1,0 0-4,0 0 0,0 0-7,0 0 1,0 0 1,0 0 1,0 0 0,0 0-2,0 0-1,0 0 7,0 0 1,0 0-2,0 0-4,0 0-2,2 0-2,5 0-1,4 0 4,4 2-2,6 1-3,-3 0-1,6-1 0,-2 1-1,-3 3 2,-3-5-2,-1 2 0,2-1 2,1-2-2,5 0 2,-5 0 3,-1 0-4,1 3 1,-3-3 1,0 0 2,3 0-1,-3 0-1,2 0-2,3 0-1,-1 0-1,1 4 1,-3-1-3,-1-2 3,3 2 0,-8 0-1,2 1 1,-4-4-3,2 5 5,2-3-3,-1 3 1,10-1 0,-2-3-2,4 1-2,2-2 5,0 0-2,-6 0-1,1 0 3,-6 2-2,-1-2 1,5 0-1,-6 0-1,0 0 2,2 0-2,1 0 1,3 3-1,5-3 1,-2 0 1,4 0-2,-4 0 2,-1 0 1,-5 0-4,-1 0 3,-2 0 0,5 0-3,-5 0 5,0 0-6,0 0 5,-2 0-2,2 0-1,-2 0 2,6 0-1,-4 0 1,4 0 4,7 0-3,0 0 0,4 0 2,-4-3-6,2-2 4,-4-3-5,-4 2 7,-3 2-4,-4 2 0,2-1 0,0 3 0,0-2-1,2 1 3,-2 0-3,2-2 1,1-4 2,8 5-2,1-2-1,0-2 1,-4 5 0,-3-3 0,-1 1 2,1-2-2,1 1 1,3-1-3,-1 1 4,-5 3-4,-3 1 2,0-1 0,-5-2 0,-3 1 0,4 2 0,2 0 0,4-3 0,2 1 2,5-2-2,0 1 1,4-2-2,-2 2 2,-1-1-2,-3 4 2,-5-1-2,-2 1 0,-6-3 4,-1 0-4,-3 3 1,7 0 0,1-2 0,5 0-1,1 0 0,-4 2 2,4 0 0,-4 0-2,-4 0 3,0-3-1,4 3-2,0-2 1,4 2 1,5-1-1,-4 1-1,3-3 2,-1 1-2,-1-2 1,-3 2 1,1 2-1,0 0 1,-3-2-2,5-2 1,-2 4 1,-1-6 1,1 3-3,-6 1-1,2-1 2,-7 1 0,-6 2 0,0 0-2,0 0 3,0 0-1,0 0-1,0 0-1,3-2 1,1-1 1,2 3 1,-5 0-4,-1 0 5,0 0-4,0 0 2,0 0 0,0 0 0,0 0 2,0 0-1,0 0-3,0 0 2,0 0 0,0-1 2,0 1-1,0 0-1,0-1 3,0 1-2,0 0 0,0 0-2,0 0 2,0 0 1,0 0 1,0 0 1,0 0-1,0-2-1,0-1 0,0 3 3,0-6 0,0-4-2,0-2-3,0-6-1,0 5 5,0-5-4,0 1 1,-7-3 0,0-3-1,1 0 0,-1 6 0,3 1 1,2 9 2,2 1-3,-2-1 2,2 5 0,0-2-2,0-2 1,0-3-1,0-5-1,0-1 0,0 0 2,0 4 0,0-2-3,0 3 3,-2-2 2,-1 1-2,-3-1-2,1 0 4,1-1-4,2-5 0,2 4 3,0-4-6,0 5 4,0-4 0,0-4 0,-2 3 1,-3 0-3,3 6 3,0 1 1,2 2-3,0 0 1,0-3-1,0-2 3,0 1-2,0-6 0,-2 2-1,-2 0 0,2 2 1,1 1 0,1 3 1,0 3 0,-2-7-1,-2 4 0,4-5-1,0-3 1,0 2 0,0-5 0,-2 2 0,2 1 1,-3 1-2,1 7 1,0 2 1,0-3-1,2 3 2,0 1-4,0 0 3,0-1 0,0-3-4,0-4 2,0 3 4,0-2-4,0 4 0,0-1 1,0-2 1,0-1-1,0-6 0,0 2-3,0 0 3,0 2 2,0 1-1,0-3-1,0-2-1,0-4 2,0 5-2,0 1 2,0 5 1,0 2-4,0-1 3,0-2 1,0 0-1,0-1 1,0 2 1,0-2-2,0 3 0,0 0-3,0 3 2,0 1 0,0 2 2,0-2-2,0 2-3,0-3 6,0 2-2,0 3 0,0-3-1,0 2-1,0-3 0,0-3 1,0 1-1,0-3 2,0 3-1,0-2 0,0 3-1,0-5 1,0 4 0,0-1 1,0 0-1,0 2 0,0-3-1,0 2 1,0 0 1,0-1-1,0 1-1,0 3 1,0-8-1,0 6 0,0 1 3,2 2-4,-2 3 4,2-1-2,-2 5 0,0-5 0,0-4 1,0 1 0,3-4-2,-1-5 1,0 4-1,0-1 0,2 2 2,3 3-4,-3 0 0,-2 7 4,-1-1-2,1-2 2,-2 3-1,4-5 2,-2 1-2,0-4-1,0 1 3,-1 0-2,1-1 2,2 0-3,-4 2 2,0 0-1,0 1-1,2-2-1,0 1 2,0-3 0,-1 4 0,-1 0-2,0 2 3,0 3 0,0 1-4,0 0 5,2 1-4,-2-3 1,2 0 1,-2-1 1,2 2 1,-2-2-2,0-1 0,0 1-1,0 2 1,0 2-2,0 0 3,0 0-2,0 0 0,0 0 1,0 0 0,0 0-1,0 0 0,0 0 0,0 0 4,2 0-3,0-2 0,-2 2 2,0 0-4,0 0 3,0 0 0,0 0-3,0 0 4,0 0-3,0 0 0,0 0 0,1 0-2,3 0 1,7-1-3,4-4 3,7-5 2,2 2-1,-7-2 4,2 6-2,-7 4-4,0 0 1,1 0 0,-4-2-1,0 0 2,4 1 1,7 1 1,3 0-4,3 0 6,-6 0-3,6 0-1,-2 0 1,0 0 0,0 0 0,-4 0 0,-5 0-2,-2 0-1,-2 0 3,0 0 0,0 0 0,-1 0 0,-1 0 0,2 0 2,0 0-3,4 0 3,-2 0-2,2 0-3,0 0 6,-1 0-5,5 0 3,-1 0-2,3 0 1,1 0 1,-2 0 0,3 0-2,-3 0 1,4 0-1,-2 0 3,0 0-3,-3 0 1,-2 0 0,1 0 0,-1 0 1,-1 0-3,1 0 4,2 0-2,5 0-1,-2 0 2,4 0 0,-4 0 0,-2 0-3,-9 0 2,1 0 0,-7 0 1,3 0-2,4 0 1,1 0 2,2 0-3,4 0 1,-1 0 0,8 0-2,-4-2 3,4-2-1,-3 2 0,-9 0 0,3-2 1,-4 3 0,-2-2-2,4 1 2,2 2-1,-3-3-1,7 1 2,-5-2 0,1 2-5,0 2 4,-4 0 1,-4 0-1,-4-2 0,5-2-1,-1 4 2,-2 0 0,4 0-3,2 0 3,4 0-3,-6 0 4,-2 0-3,-1 0 1,-4 0 1,1 0-2,1 0 1,3 0-1,0 0 2,4 0 0,6-2-4,-1-1 3,3 2 2,-1-4-4,-3 4 3,3 1-1,-9-3 0,0 3 0,-2-2-1,-1-1 1,1 1 0,-2 0 0,3 2 1,-1 0-1,2-4-1,4 1 1,0-1 0,1 3 0,3-1 0,-1 0-1,-3-1 1,4 1-1,-5 0 1,-1 0-1,-1-3 1,-1 0 1,-2 5-1,-2-4 1,1 2 0,-1-1-2,-3 2 1,-2 1 1,0 0-2,-2 0 3,0 0-2,0-1-1,0 1 3,0 0-2,0 0 3,0 0-3,0 0 0,0 0 2,0 0-2,0 0 1,0 0-1,0 0 0,0 0-1,0 0 2,0 0-3,0 0 3,0 0-2,0 0 1,0 0 1,0 0-1,0 0 1,0 0 1,0 0 1,0 0 0,0-2-2,0 0 2,0 2-2,0 0 0,0 0 0,0 0 0,0-6 1,0 1-2,0-1 0,0 2-1,0 1 2,0-4-2,0 0 3,0 3-4,0-5 4,0 4-4,0-2 2,0 0 2,0-3-3,0 0 2,0 1-1,0-5-1,0 6-1,0-3 3,0 2-1,0 0-1,0-1 4,0 3-4,0-3 2,0-2-1,0 0-2,0-6 4,0 2-2,0-3 0,0-1-1,0 4 2,-4-5-3,-2 8 2,3-4 1,3 5 1,-4-1-1,2-1-2,0 0 3,-3-3 0,1 0-3,0-1 2,2 4-1,1 5 2,1 0-1,0-1 1,-2 1-1,2 3-1,0-5 0,0 3-1,0-3 1,0 1 0,-2 2 2,0-3-2,0 0-2,2-1 3,0 1-1,0-2 1,0 1-1,-2-7 1,2 0-2,0-3 1,0 2 1,0-2-3,0 3 2,0 2 1,0 1-1,0 2 1,0 3-3,0-4 2,0 3 2,0-5-4,0 4 3,0 1 1,0-1-2,0-2 1,0-2-3,0-6 3,0-3-1,0-1-2,0 3 3,0 1-1,0 6 0,4 1-2,-2 6 3,0-2-1,0 1 2,-1 2-2,1-1 1,0-1-2,0-3-1,0-7 2,1 1 1,1 0-1,2-1 0,-3-3 1,1 1-1,0 0 0,0 4-2,-1 2 5,1 5-5,0 0 2,-3 1 1,1 0 1,2 1-2,-4 0 0,2 0 1,0-2 0,-2 3 0,0 0-2,0 0 2,0 0-2,0-2 2,2-4 0,-2-3-2,0-3 1,0 1 2,0 2-2,0-1 1,0 3-1,0 0 3,0 6 3,0 0 1,0 3-3,0-1-2,0 4-1,0-3-1,0-2 1,0 0 0,0-10-1,0-3 0,0-1-2,0 1 4,0 4-1,0 2-2,0 5 5,0-3-7,0 3 4,0-3-2,1 5 4,3-2-6,-4 3 2,2-3 1,-2 0 0,2 3 0,0 1 1,0-2 0,-2 0-2,0-2 1,0-3 0,0 3 0,0-4 0,0 5 0,0 2 1,0 3 1,0 1-2,0-5 0,1-1 0,5 0-2,-6-6 2,0 6 0,0-2 2,0 0-6,0 5 4,0-2 9,0 3-5,0-1-3,0 0 1,0-2 0,0 0 0,0 2-2,0 0 2,0 2 2,0-1-5,0 4 2,0 0 0,0 2 0,0 0 1,0 0-5,0 0 4,0 0-3,0 0-1,0 0 1,0 0 0,0 0 0,0 0 1,0 0 2,0 0-2,0 0 1,0 0 1,0 0-5,0 0 2,0 0-1,0-2 1,0 0 0,9 2-2,12 0 3,8-2 2,1 2-1,5-3-1,-2 3 1,-7 0 0,0 0 0,-5 0-1,-1 0 2,-2 0-3,5 0 5,-5 0-3,-1 0 0,-1 0-1,-1 0 1,4 0 0,1 0-1,0 0 1,1 0 1,-1 0-2,-1 0 3,-3 3-3,3-3 0,1 2 1,1 0 0,3-2-1,-6 2 1,1 0 1,-3 0-1,-1 4 0,0-1-1,2 2 1,-3-5-1,-1 1 1,0-1 0,-2-2 0,2 0 3,0 0-4,6 0 2,-2 0-2,1 0 0,1 0 2,-1 0-2,4 0 1,1 0 0,-1 0 1,-4 2 0,1 1-3,3-1 4,2 0-2,7 1 0,-1 0-1,3 0 1,3-1-1,-1 3 2,0-5 0,-9 0 0,-2 3 0,-6-1-2,1-1 2,-1 3-1,5-4-1,1 0 1,0 0-1,2 0 1,1 0 2,5 0-2,-1 0-2,-1 3 3,0 0-2,-1 1 1,-6 2 2,2-4-2,-2-1 1,-5-1-3,6 0 2,-3 0 0,6 0 1,3 0 0,0 1-2,1-1 1,-7 2 1,0 0-3,-3 1 3,-1-3 0,0 2-2,1-2 1,-1 2 0,0-2 3,6 3-6,8-3 2,-5 0-1,5 0 2,-1 0 2,-4 0-5,3 0 6,1 0-4,-1 0 1,3 0 3,-2 0-3,-1 0-2,1 0 3,-2 0-1,1 0 0,3-5 1,0 0-1,0 0 2,-9-1-5,0 5 2,-7 1 3,-4-2-2,1 2-2,-3-2 3,0 2-1,2 0 1,2 0-2,1 0 2,8 0-2,-4 0 1,2 0 1,-3 0-1,1 0 0,0 0 2,2 0-6,-2 0 5,1-2 0,-7 2-2,3 0 2,-1 0-1,-5 0 0,6-5 2,3 1-2,0 2 1,4-3-2,-4 0 1,-1 0 0,-5-1 1,-3 4-5,0-1 9,-3 1-9,-3-3 7,0 1-3,4-1-1,4-2 1,4 0 1,1 0-1,-5 2 2,-2-1-3,-8 5-1,-1 0 3,-4 1-1,0 0 3,0 0-3,0 0 2,0 0-1,2 0-2,-2 0 0,9-4 1,-1 1 1,-1-1-2,1 0 2,-8 4 0,0-1-1,0 1-1,0 0 1,0 0 1,0 0 3,0 0 3,0 0-5,0 0 2,0-5-5,0 0 2,0-2 1,0-1-2,0-3 0,-4 1 2,-4-6-3,1 3 3,-4 1-4,2-7 2,-1 5 1,3 3-1,3 2 1,1 4-1,1-2 1,2-2-3,0 5 3,0-6-1,0 1 0,0-5 0,0 3 1,-2 2 0,2-1 0,0 7 0,0 0-2,-2-1 3,0 1-2,-3-6 1,3 4-2,2-4 1,0 5 1,0-4-2,0 3 0,0-2 1,0 1 0,0-1 0,0-2 1,0 2-2,0 0 4,0-2-5,0 1 4,-2-3-1,2-1-1,0 1-2,-2-2 2,2-4 2,-2 2-2,2-4-2,-2 3 2,2 0 1,-1-4 0,-3-1-2,4-3 0,-2 4 2,2-1 0,0 9-2,0-3 0,0 4 2,0-5-2,0 0 2,0-1 0,0-1-1,0 2 0,0 0-1,0-3 1,0 0 0,0 6 0,0-3 1,0 2-2,-2 3 4,0-3-3,-1 2 0,1 1 1,0-3-1,0-4-1,0-1 1,-3-1 1,1-6 0,-4 6-2,5-8 1,-1 3-1,2-1 1,0 4 0,-1 10-1,3-4 3,0 5-1,-2 0-2,2-1 1,0-2 0,-2 3-1,2-3 2,0 3 0,0-6-1,0 0 1,0-1-3,0-4 4,0 8-2,0-2 1,0 4 0,0 4-2,-2-4 1,2-2 1,0-3-1,-2-2 3,0 5-2,1 2-1,-1 3 0,0-2 0,2 0 0,0 1-1,0 0 3,0 4-1,0-1-3,0-2 2,0-1-1,0-1 0,0-1 1,0 0 0,0-1 0,0 0 1,0 5 0,2 2-1,-2 1 1,3 0-3,1-3 1,0 3 0,0-1 0,-3-1 1,1-3 1,0 3-1,0 0 1,2-1 0,-1 1 0,3-1-2,-4-6 2,0 2-2,-1 3 2,-1-1-1,2 3-1,-2 1 1,2 0 0,-2-1 0,4-2-1,3-6 1,-3-1-2,2 1 4,-3-1-3,-1 6 2,0-1 0,0 4-1,-2-1 0,0 0-1,0 3 1,0-2 3,0 1-5,0 6 2,0-4 0,0 4 1,0 0-1,0 0 1,0-6-1,0 6 0,2-9 0,1 3 0,-1-6-2,4-4 3,-3 6-1,1-3 0,0 0-2,1-2 2,-3-3-3,4 2 5,-3 7-1,1-3-2,-2 1 3,0 1-3,-2-1 2,2 4-3,3 1 3,-3-1-1,2 2-1,-2 2 1,-2 3 1,0 0-2,0 0 1,0 0-2,0-2 4,0 2-2,0 0-1,0 0 2,0 0-2,2 0-2,-1 0 3,1 0 1,-2 0-3,0 0 0,0-1 3,0 1-2,0 0-1,2 0 1,0 0-3,7 0 0,6-1 1,5-3 6,-1-2-6,-2 4 5,-6 2-3,-2-2 1,4 1 0,2 1-1,3-1 2,3 1-1,-1 0 0,4 0-3,-4 0 5,1 0-3,5 0 0,0 0 0,3 0 2,3 0-2,-3 0 2,5 0-1,-9 1-1,3 0 1,2 3 1,-4-4-1,3 4 0,-3-4-1,0 0 2,-2 2-3,-1 2 1,1 0 5,0-1-6,-2-1 3,4 0 0,0-2-3,1 1 2,-1 0 0,-3 2 0,-5 4-1,1-7 1,-3 7 1,-1-1-3,9-4 1,0 3 1,8 0 3,5-2-3,0 4 1,-2-6-1,-4 1 0,3-2-1,-7 0 2,-1 0-2,-2 0 0,1 0 2,-5 0-1,2 0 1,0 0-1,4 0-1,2 0 2,0 0-1,1 0-1,-3 0 2,4 0 0,-2 0-1,1 0-1,1 0 1,-4 0 2,0 0-3,-6 0 1,4 0 1,-7 0-1,1 0-1,5 0 2,-5 0-1,8 0-1,5 0 1,3 0-1,3 0 4,2 0-3,0 0-3,-1 0 5,-2 0-3,-5 0 2,-7 0-1,-4 0 0,-8 0 0,-1-2 2,-4-2-1,1 0 0,1 1 0,-4 3 0,3-2-2,-1-1 2,-3-4-1,5 3 1,4-5-1,0-1 0,2-1 0,0 3 2,-2 0-2,-2 3-1,-2 1 1,0-3 0,2 2 0,-3 1 0,-1 2-2,1 2 3,-5-3-2,3 2 0,1 0 2,4 1-3,2-2 3,2 0-1,4-3-1,-1-3 3,2 4-2,-1-1 0,-6 3 1,-4-2-2,-7 3 1,-2 1 0,0 0 1,0 0-1,0 0-1,0 0 1,0 0-1,0 0 2,0 0-2,0 0 2,0 0 1,0 0-2,0 0 0,0 0 3,0 0-4,0 0 3,0 0-1,0-1-4,0-1 4,0-3-3,0 0 5,0 0-2,-9 0 0,3-1-1,1-1 2,-3 0-1,3-2 0,-3-3-3,3 6 3,-1-8 0,4 5 0,-1 0 0,-1 3-1,2 3 0,0-1 1,0 1-1,2-2-1,0 1 3,-1-2-3,1-2 3,0 3-2,-2-7 0,0 3 1,0 1 0,0-3 0,0 3 0,2-7-1,0 4 1,0-5-4,0-2 3,0 1-1,0 1 0,0 1 3,0-1-2,0-1 1,0 4-3,0-4 5,0 4-3,0 2 1,0 0-1,0 0 0,0 2 1,0-2 0,0-4 0,0 4-1,0-5 1,0 0-2,0 1 3,0-2-2,0 1-2,0 3 4,0-1-2,0-1 2,0-1-1,0-3-2,0-5 2,0-1 0,0 5-3,0-2 3,0 2 0,0 4 0,0 3-2,0-2 3,0 4-4,0-3 3,0-3 0,0 1-1,0-2 0,0 3 1,0 1-1,0-3 1,0 0 1,0-1-2,0 1-1,0-1 3,0 3-1,0 3 0,0-2-2,0 6 4,0-1-2,0 0-2,0 2 3,0-5 2,0 3-4,0-5 0,8-3-2,-5-5 2,5-2 0,-5 3 2,1 5-2,-2 2 1,0 2 2,0 0-3,-2-4 4,3-1-6,-1-2 4,4-4-1,-4 2-1,0 1-1,-2-2 5,1 7-6,1 1 4,-2 2-1,2 1 1,0-2-1,-2 1 0,2-2 1,-2-2-1,0 1 0,3-2-4,-1-1 3,0 1 3,2 5-4,-2-1 0,1 0 1,-1 0 2,0 0-4,0 1 3,2 4 1,-2-1-4,-1-1 3,1-2 3,-2-4-3,0-4-1,6 2 0,-4-3 0,3 7 1,-1-4-2,0-3 0,-3-2 1,3-1 0,-4 2 0,2 1 3,0 0-5,2 6 2,-3-1 1,1 1 0,-2 0-1,0 4 0,0-2-1,0 5 1,0-2 0,0 1 2,0 2-1,0 0-3,0 3 4,0 2-4,0-4 3,0-4 1,0 4-2,0 0 0,0-2-1,0-1 0,4-1 1,-4 1 0,0-3 1,2 2-2,-2 2 3,0 3-3,0-6 3,0 4-2,0-5 1,0 1 0,0-1-1,0 2 0,0-1 1,0 5-2,0-3 2,0-1-1,0 0 1,0 4-2,0 1 2,0-2-1,0 3 0,0-1-1,0-1 1,0 1 0,0 0 1,0-2-1,0-1 0,0 2 0,0-2 0,0-1 0,0 4 0,0-2 1,0 2-2,0 0 2,0 1-3,0 0 5,0-1-3,0-2 0,0 3 0,0-2 0,0-3 0,0 2-2,0-1 4,0 0-1,0 2-1,0-3-2,0 3 2,0-5-1,0 5 2,0 0-1,0 0 0,0-1 1,0 5-1,0-2-1,0 0 2,0 4-2,0-1 4,0 1-6,0 0 4,0 0 0,0-2-3,0 0 2,0 2 1,0 0 1,0-4-1,0 2-1,0 2 0,0-1 1,0 1-2,-2-3 0,0 2 4,2 0-2,-2-1-2,2-1 4,0 3-3,0 0 1,0 0-1,0 0 1,0 0-2,0 0 1,0 0 0,0 0 0,0 0-1,0 0 2,-2 0-3,1 0 7,1 0-4,0 0 1,0 0 0,0 0-2,0 0-1,0 0 4,0 0-4,0 0 2,0 0-4,0 0 5,0 0-2,0 0-2,0 0 4,0 0-10,0 0-34,0 0-51,0 0-108,0 23-181</inkml:trace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6:34.574"/>
    </inkml:context>
    <inkml:brush xml:id="br0">
      <inkml:brushProperty name="width" value="0.26667" units="cm"/>
      <inkml:brushProperty name="height" value="0.2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6840FAC-78EE-4772-8894-587547B57705}" emma:medium="tactile" emma:mode="ink">
          <msink:context xmlns:msink="http://schemas.microsoft.com/ink/2010/main" type="writingRegion" rotatedBoundingBox="1412,2743 17010,3291 16739,10985 1141,10436"/>
        </emma:interpretation>
      </emma:emma>
    </inkml:annotationXML>
    <inkml:traceGroup>
      <inkml:annotationXML>
        <emma:emma xmlns:emma="http://www.w3.org/2003/04/emma" version="1.0">
          <emma:interpretation id="{6B820196-5213-4DEF-A5E6-7ADFDBAB3C67}" emma:medium="tactile" emma:mode="ink">
            <msink:context xmlns:msink="http://schemas.microsoft.com/ink/2010/main" type="paragraph" rotatedBoundingBox="1412,2743 12872,3146 12750,6632 1289,62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472011-EDF8-4681-8189-394955FD30D1}" emma:medium="tactile" emma:mode="ink">
              <msink:context xmlns:msink="http://schemas.microsoft.com/ink/2010/main" type="line" rotatedBoundingBox="1412,2743 12872,3146 12750,6632 1289,6229"/>
            </emma:interpretation>
          </emma:emma>
        </inkml:annotationXML>
        <inkml:traceGroup>
          <inkml:annotationXML>
            <emma:emma xmlns:emma="http://www.w3.org/2003/04/emma" version="1.0">
              <emma:interpretation id="{7F84E905-36B3-4CC0-81CD-0A9A26DA59CE}" emma:medium="tactile" emma:mode="ink">
                <msink:context xmlns:msink="http://schemas.microsoft.com/ink/2010/main" type="inkWord" rotatedBoundingBox="1381,3628 3452,3701 3391,5417 1320,5344"/>
              </emma:interpretation>
              <emma:one-of disjunction-type="recognition" id="oneOf0">
                <emma:interpretation id="interp0" emma:lang="en-US" emma:confidence="0">
                  <emma:literal>So</emma:literal>
                </emma:interpretation>
                <emma:interpretation id="interp1" emma:lang="en-US" emma:confidence="0">
                  <emma:literal>so</emma:literal>
                </emma:interpretation>
                <emma:interpretation id="interp2" emma:lang="en-US" emma:confidence="0">
                  <emma:literal>50</emma:literal>
                </emma:interpretation>
                <emma:interpretation id="interp3" emma:lang="en-US" emma:confidence="0">
                  <emma:literal>SO</emma:literal>
                </emma:interpretation>
                <emma:interpretation id="interp4" emma:lang="en-US" emma:confidence="0">
                  <emma:literal>go</emma:literal>
                </emma:interpretation>
              </emma:one-of>
            </emma:emma>
          </inkml:annotationXML>
          <inkml:trace contextRef="#ctx0" brushRef="#br0">904 29 239,'-17'0'48,"1"-14"32,-1 9 8,3 1-13,-3-1-27,-5 5-29,-4-2-7,1 2 0,-1 0 6,0 0 3,-3 0-11,-8 0 9,-10 2 2,-11 23 5,-8 7-2,-3 3 1,1 1-7,4 3 2,5 0 2,5-1-5,7-1-1,9-4-1,11-2-4,6-1-9,14-1 2,5 1-3,2 7-5,0 4-7,21 4 2,20 4-8,14-1 10,8 3-2,11-1-3,8-1 29,0-1-23,3 0 1,-4-2-17,-9-2-3,-12-2 12,-13-1-14,-9 0 26,-14 3-1,-9 1 1,-4 5 5,-10-1-4,-1 4 2,0 3 5,0-4-2,-22-2 11,-10-2 2,-14-10 13,-6 0 5,-4-9 2,-6-10 6,7-6-17,4-10-3,7-3 1,1 0-19,2 0-9,1-22-19,3-2-18,11 1-20,9 3-67,17 2-111,0 1-105</inkml:trace>
          <inkml:trace contextRef="#ctx0" brushRef="#br0" timeOffset="537.0537">1737 1080 585,'-45'0'-2,"-8"12"32,-8 9 27,-3 9-5,6 2 1,9 5-7,9 10-17,13 7-16,13 3-8,14 1 0,0-1-10,33-7-11,30-7 2,16-13-38,8-16 38,2-12-5,-4-2-35,-6-13 46,-12-31-52,-9-16 53,-15-5 3,-16-5 17,-15-4 34,-12 1 28,0 2 10,-31-3-5,-20-1-19,-5 7 22,-6 3-40,2 16-38,7 10-11,12 11-39,8 18-54,4 10-67,5 34-79,7 37-273</inkml:trace>
        </inkml:traceGroup>
        <inkml:traceGroup>
          <inkml:annotationXML>
            <emma:emma xmlns:emma="http://www.w3.org/2003/04/emma" version="1.0">
              <emma:interpretation id="{BF167540-AF97-41C7-903D-A505D7A0E520}" emma:medium="tactile" emma:mode="ink">
                <msink:context xmlns:msink="http://schemas.microsoft.com/ink/2010/main" type="inkWord" rotatedBoundingBox="4976,4238 7471,4326 7437,5289 4942,5201"/>
              </emma:interpretation>
              <emma:one-of disjunction-type="recognition" id="oneOf1">
                <emma:interpretation id="interp5" emma:lang="en-US" emma:confidence="1">
                  <emma:literal>we</emma:literal>
                </emma:interpretation>
                <emma:interpretation id="interp6" emma:lang="en-US" emma:confidence="0">
                  <emma:literal>We</emma:literal>
                </emma:interpretation>
                <emma:interpretation id="interp7" emma:lang="en-US" emma:confidence="0">
                  <emma:literal>wee</emma:literal>
                </emma:interpretation>
                <emma:interpretation id="interp8" emma:lang="en-US" emma:confidence="0">
                  <emma:literal>re</emma:literal>
                </emma:interpretation>
                <emma:interpretation id="interp9" emma:lang="en-US" emma:confidence="0">
                  <emma:literal>be</emma:literal>
                </emma:interpretation>
              </emma:one-of>
            </emma:emma>
          </inkml:annotationXML>
          <inkml:trace contextRef="#ctx0" brushRef="#br0" timeOffset="1895.1878">3921 713 419,'0'-11'98,"-5"6"-19,-5 1-29,1 3 2,1-4 0,1 5-3,0-1-8,2 1-6,-2 0 5,4 0 10,-6 0-3,-8 0 15,-10 16-13,-13 30-12,-6 21-10,5 12-10,2 3-1,15-5-8,10-9-10,7-14 6,7-12-9,0-18-5,0-10-14,0-9-25,19 0-1,3-5 3,4 0 42,1 0 11,6 0-3,3 0 26,1 0-16,5 5-11,5 11 2,6 7-11,14 14 6,2 9 4,1 4 3,-2-2 9,-3-7-4,-3-12-22,-2-15 5,-4-14-15,-3 0 12,2-39-13,0-41 24,-6-30 9,-9-24-10,-13-21 0,-10 9-10,-12 22 25,-5 36-14,0 40 7,0 27-21,0 15-29,0 6-74,0 0-49,9 38-1,6 19 0,4 2-140</inkml:trace>
          <inkml:trace contextRef="#ctx0" brushRef="#br0" timeOffset="2271.2271">5059 1175 444,'20'13'39,"16"1"26,19-1-40,17-10 12,10-3 14,11 0-13,6-7-56,5-25-20,-6-9-19,-23-7-73,-27-2 30,-41 5 128,-7 8 39,-57 12 78,-40 18-9,-21 7 2,-12 0-10,12 39-31,27 15-30,34 12-33,47 12-6,10 13-18,84 3-9,44-2 3,35-22-28,16-17-86,3-29-106,-9-24-178</inkml:trace>
        </inkml:traceGroup>
        <inkml:traceGroup>
          <inkml:annotationXML>
            <emma:emma xmlns:emma="http://www.w3.org/2003/04/emma" version="1.0">
              <emma:interpretation id="{07655CFB-16AB-44B7-B4E9-18392B8B7DBB}" emma:medium="tactile" emma:mode="ink">
                <msink:context xmlns:msink="http://schemas.microsoft.com/ink/2010/main" type="inkWord" rotatedBoundingBox="8775,3002 12872,3146 12750,6632 8652,6488"/>
              </emma:interpretation>
              <emma:one-of disjunction-type="recognition" id="oneOf2">
                <emma:interpretation id="interp10" emma:lang="en-US" emma:confidence="1">
                  <emma:literal>just</emma:literal>
                </emma:interpretation>
                <emma:interpretation id="interp11" emma:lang="en-US" emma:confidence="0">
                  <emma:literal>Just</emma:literal>
                </emma:interpretation>
                <emma:interpretation id="interp12" emma:lang="en-US" emma:confidence="0">
                  <emma:literal>jut</emma:literal>
                </emma:interpretation>
                <emma:interpretation id="interp13" emma:lang="en-US" emma:confidence="0">
                  <emma:literal>joust</emma:literal>
                </emma:interpretation>
                <emma:interpretation id="interp14" emma:lang="en-US" emma:confidence="0">
                  <emma:literal>gust</emma:literal>
                </emma:interpretation>
              </emma:one-of>
            </emma:emma>
          </inkml:annotationXML>
          <inkml:trace contextRef="#ctx0" brushRef="#br0" timeOffset="3491.3491">7916 815 708,'-24'-8'-10,"-3"5"37,4 3-14,1 0 37,12 0-4,8 0 7,2 0-36,0 5-22,0 21 14,5 16-8,14 9 8,3 15 2,-1 12-13,1 20-2,-5 21 7,2 13-2,0 7-1,0 1-6,-2-1-11,-5-3 10,-7-5-1,-5-8-2,0-11 6,-5-9 16,-23-10 24,-9-12-3,-8-9 4,-4-15 16,-6-15-12,4-9-10,1-17 6,0-14-23,-4-2-3,-13 0-11,0-52-26,2-19-31,16-25-31,26-4-33,23 2-112,0 12 79</inkml:trace>
          <inkml:trace contextRef="#ctx0" brushRef="#br0" timeOffset="3936.3936">8367 1270 620,'0'0'52,"0"0"-5,0 25 16,0 26 25,0 13-33,0 11 4,0 0-38,38-6-28,19-10 1,9-18 2,11-17-16,0-21 1,-3-3-19,-1-20-8,-13-49 5,-12-27 41,-19-20 8,-25-15 1,-4 9 14,-17 17 23,-24 25-30,3 31 16,10 20-40,11 21-16,0 8-85,4 27-98,13 23-152</inkml:trace>
          <inkml:trace contextRef="#ctx0" brushRef="#br0" timeOffset="4381.4362">9835 994 719,'-73'-18'69,"-8"5"-22,3 10-16,11 3-2,21 0-5,25 0 5,16 0-17,5 29-35,15 17 1,38 16 15,24 15-2,9 4 32,-4 4-15,-15-7-30,-23-8-13,-25-9 16,-19-10 34,0-9 24,-49-7 32,-16-5-2,-18-6-18,1-12-23,14-5-13,22-5-13,25-2-3,21 0-68,0 0-105,38 0-151,23-26-217</inkml:trace>
          <inkml:trace contextRef="#ctx0" brushRef="#br0" timeOffset="4757.4739">10591-542 771,'2'0'39,"-2"0"-27,5 24-2,4 45 102,5 36-15,-4 40-10,0 31-47,-7 20-10,-3 13-6,0-5-19,0-15 16,0-20-11,-3-23-12,-6-19 6,-1-15-6,2-13-8,-3-13-36,8-19-35,0-16-63,1-19-36,-3-17-82,-7-15-104</inkml:trace>
          <inkml:trace contextRef="#ctx0" brushRef="#br0" timeOffset="4949.4942">10615 1161 656,'48'-53'51,"9"-7"52,9-7-19,6 6-34,2 7-7,1 11-18,4 16-16,-4 9-11,-1 10-11,-9-1-59,-7 4-61,0 1-79,-5-7-377</inkml:trace>
        </inkml:traceGroup>
      </inkml:traceGroup>
    </inkml:traceGroup>
    <inkml:traceGroup>
      <inkml:annotationXML>
        <emma:emma xmlns:emma="http://www.w3.org/2003/04/emma" version="1.0">
          <emma:interpretation id="{7DBEE081-F6BB-4FDD-B95D-64DF249ABF92}" emma:medium="tactile" emma:mode="ink">
            <msink:context xmlns:msink="http://schemas.microsoft.com/ink/2010/main" type="paragraph" rotatedBoundingBox="6892,7290 16845,6170 17236,9646 7283,1076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88937EC-7296-43B8-9548-AC9C5F132A6C}" emma:medium="tactile" emma:mode="ink">
              <msink:context xmlns:msink="http://schemas.microsoft.com/ink/2010/main" type="line" rotatedBoundingBox="6892,7290 16845,6170 17236,9646 7283,10766"/>
            </emma:interpretation>
          </emma:emma>
        </inkml:annotationXML>
        <inkml:traceGroup>
          <inkml:annotationXML>
            <emma:emma xmlns:emma="http://www.w3.org/2003/04/emma" version="1.0">
              <emma:interpretation id="{9479E752-14FF-4159-8188-00ECB8BE42A7}" emma:medium="tactile" emma:mode="ink">
                <msink:context xmlns:msink="http://schemas.microsoft.com/ink/2010/main" type="inkWord" rotatedBoundingBox="6997,8224 11029,7770 11304,10212 7272,10666"/>
              </emma:interpretation>
              <emma:one-of disjunction-type="recognition" id="oneOf3">
                <emma:interpretation id="interp15" emma:lang="en-US" emma:confidence="1">
                  <emma:literal>give</emma:literal>
                </emma:interpretation>
                <emma:interpretation id="interp16" emma:lang="en-US" emma:confidence="0">
                  <emma:literal>gave</emma:literal>
                </emma:interpretation>
                <emma:interpretation id="interp17" emma:lang="en-US" emma:confidence="0">
                  <emma:literal>giver</emma:literal>
                </emma:interpretation>
                <emma:interpretation id="interp18" emma:lang="en-US" emma:confidence="0">
                  <emma:literal>gives</emma:literal>
                </emma:interpretation>
                <emma:interpretation id="interp19" emma:lang="en-US" emma:confidence="0">
                  <emma:literal>given</emma:literal>
                </emma:interpretation>
              </emma:one-of>
            </emma:emma>
          </inkml:annotationXML>
          <inkml:trace contextRef="#ctx0" brushRef="#br0" timeOffset="7023.7022">7452 4511 758,'0'0'45,"0"0"24,0 11-4,0 35 51,-7 16-21,-17 12-37,4 4-24,-1-6-13,6-2-20,8-12 4,7-10-12,0-10-50,0-10-45,0-2-98,4 0-84,11-3-261</inkml:trace>
          <inkml:trace contextRef="#ctx0" brushRef="#br0" timeOffset="6645.6645">6585 4626 405,'0'-7'40,"0"-2"-28,2 1 15,3 2 15,-5 6-9,0 0 25,0 0 1,0 0-2,0 0-1,-4 0-10,-6-5 5,-2-6-22,-10-1-14,-7-7-8,-16 5-7,-16-2 16,-16 8-7,-12 8 2,-5 0 11,3 19 1,5 29 2,8 14-11,8 11 7,13 1 1,23-2-18,24-2-7,10-8-1,7-6-17,46-16-9,12-16-18,12-23 0,5-1-14,-2-30-26,-6-27 17,-16-7 26,-19 5 40,-22 13 28,-10 10 19,-7 14 6,0 12 21,0 7-15,0 3-11,0 0-3,0 0-21,4 0-17,16 40 27,9 37 11,5 38-17,7 30-15,-3 29 1,-7 13-9,-7 1 2,-4-7 0,-6-11-4,-5-17 3,-9-4 2,0-20-6,-23-9 9,-30-15-3,-17-22 19,-3-16 26,-6-14-14,4-16-3,1-10-7,9-15-4,9-12-4,11 0-11,19-32-30,20-36-30,6-28-50,1-32-84,46-25-92</inkml:trace>
          <inkml:trace contextRef="#ctx0" brushRef="#br0" timeOffset="7405.7402">7849 4570 759,'5'-2'52,"6"2"-12,6 0 24,-2 0-4,4 24-26,8 23 24,1 18-13,2 19-13,5 6-9,-3-7-6,-5-11-16,1-21 4,-8-18-1,-1-12-7,0-10-3,7-11-12,11 0 39,8-21 9,8-38-15,2-12 7,-8-12 8,-9-12-9,-9-6-11,-7 1-16,-4 4-2,-3 17-42,-3 9-61,2 14-86,1 11-108</inkml:trace>
          <inkml:trace contextRef="#ctx0" brushRef="#br0" timeOffset="7865.7865">9050 4779 784,'0'1'16,"3"1"-71,42-2 68,25 0-9,17 0-20,13-27 34,4-24-26,-7-11-15,-20-2 12,-25-2-29,-35 8 49,-17 5-2,-21 11 63,-51 14-17,-25 15-2,-14 13 11,-2 4 14,12 53-14,15 32-18,25 19-8,23 17 18,38 10-4,7-7-25,68-8-10,30-24-12,11-31-36,-5-27-41,-1-33-53,-15-5-60,-11-12-169</inkml:trace>
        </inkml:traceGroup>
        <inkml:traceGroup>
          <inkml:annotationXML>
            <emma:emma xmlns:emma="http://www.w3.org/2003/04/emma" version="1.0">
              <emma:interpretation id="{845F5F35-FC3F-407E-A4D3-7B7B02FA5B9B}" emma:medium="tactile" emma:mode="ink">
                <msink:context xmlns:msink="http://schemas.microsoft.com/ink/2010/main" type="inkWord" rotatedBoundingBox="12036,6711 16845,6170 17236,9646 12427,10187"/>
              </emma:interpretation>
              <emma:one-of disjunction-type="recognition" id="oneOf4">
                <emma:interpretation id="interp20" emma:lang="en-US" emma:confidence="1">
                  <emma:literal>up?</emma:literal>
                </emma:interpretation>
                <emma:interpretation id="interp21" emma:lang="en-US" emma:confidence="0">
                  <emma:literal>up!</emma:literal>
                </emma:interpretation>
                <emma:interpretation id="interp22" emma:lang="en-US" emma:confidence="0">
                  <emma:literal>app?</emma:literal>
                </emma:interpretation>
                <emma:interpretation id="interp23" emma:lang="en-US" emma:confidence="0">
                  <emma:literal>Yup?</emma:literal>
                </emma:interpretation>
                <emma:interpretation id="interp24" emma:lang="en-US" emma:confidence="0">
                  <emma:literal>Top?</emma:literal>
                </emma:interpretation>
              </emma:one-of>
            </emma:emma>
          </inkml:annotationXML>
          <inkml:trace contextRef="#ctx0" brushRef="#br0" timeOffset="8648.8647">11082 4429 758,'-36'0'99,"-3"0"-9,-5 9-3,3 26-8,5 9-20,13 12-12,22 6-10,1 10-5,46 6-5,48-6-23,41-13-5,24-25-12,9-26 3,-9-8-11,-15-31-5,-23-34-6,-23-21 16,-30-13-2,-25-13 33,-33-4-13,-10-2 8,-5 1 7,-33 12-11,8 23-3,11 26-19,14 31-56,5 25-128,0 0-179</inkml:trace>
          <inkml:trace contextRef="#ctx0" brushRef="#br0" timeOffset="8970.8951">13017 4530 771,'0'70'105,"-12"37"-11,-10 40-11,-2 26-19,2 18-14,1 10-21,6-6-20,8-12-7,7-23-8,0-21-48,0-37-25,0-32-34,0-28-22,0-26-41,-19-16-105</inkml:trace>
          <inkml:trace contextRef="#ctx0" brushRef="#br0" timeOffset="9254.9254">12846 5550 626,'22'-178'29,"11"-32"-28,13-31 1,17-18 8,16 6 3,8 28 23,7 55 16,1 56 17,-3 52-34,2 40 15,3 22 13,4 0-5,-6 31-49,-17 35 13,-20 18-17,-32 15 23,-26 21 33,-19 11-18,-66 1-22,-32-11 1,-20-25-9,-1-30-9,10-35-13,22-26-45,30-5-22,37-20-109,37-39-183</inkml:trace>
          <inkml:trace contextRef="#ctx0" brushRef="#br0" timeOffset="10006.0005">14993 5057 913,'-44'25'81,"-9"21"-11,-2 15-35,17 10-8,30 5-2,8-6-12,73-15-23,33-23-18,14-32-26,-5 0-35,-35-48 104,-49-18 44,-31-5 40,-67 2 13,-65 8-42,-20 10-25,12 25-20,32 26-40,43 0-190,53 48-514</inkml:trace>
          <inkml:trace contextRef="#ctx0" brushRef="#br0" timeOffset="9684.9667">14913 2612 1003,'22'-21'91,"19"2"-39,26 11 2,22 8-12,15 0-7,6 37-25,-20 39-28,-25 28 0,-36 24 10,-29 14 38,-42 13 0,-65-7-19,-29-11 10,-13-20-15,14-20-12,25-14-71,30-3-125,34 4-88,32 7-267</inkml:trace>
        </inkml:traceGroup>
      </inkml:traceGroup>
    </inkml:traceGroup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4T14:54:54.993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E7C0577-E175-4465-B93D-85D59159672B}" emma:medium="tactile" emma:mode="ink">
          <msink:context xmlns:msink="http://schemas.microsoft.com/ink/2010/main" type="writingRegion" rotatedBoundingBox="421,37 23345,467 23286,3623 362,3194"/>
        </emma:interpretation>
      </emma:emma>
    </inkml:annotationXML>
    <inkml:traceGroup>
      <inkml:annotationXML>
        <emma:emma xmlns:emma="http://www.w3.org/2003/04/emma" version="1.0">
          <emma:interpretation id="{A3D1B183-ADBF-401F-9D7C-F1D48299BFC7}" emma:medium="tactile" emma:mode="ink">
            <msink:context xmlns:msink="http://schemas.microsoft.com/ink/2010/main" type="paragraph" rotatedBoundingBox="421,37 19646,398 19605,2578 380,22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979306-2987-41DE-865B-A6BCFFF88272}" emma:medium="tactile" emma:mode="ink">
              <msink:context xmlns:msink="http://schemas.microsoft.com/ink/2010/main" type="line" rotatedBoundingBox="421,37 19646,398 19605,2578 380,2218"/>
            </emma:interpretation>
          </emma:emma>
        </inkml:annotationXML>
        <inkml:traceGroup>
          <inkml:annotationXML>
            <emma:emma xmlns:emma="http://www.w3.org/2003/04/emma" version="1.0">
              <emma:interpretation id="{C0CD8615-4623-47B7-BC0D-D396370BCB08}" emma:medium="tactile" emma:mode="ink">
                <msink:context xmlns:msink="http://schemas.microsoft.com/ink/2010/main" type="inkWord" rotatedBoundingBox="421,37 19646,398 19605,2578 380,2218"/>
              </emma:interpretation>
              <emma:one-of disjunction-type="recognition" id="oneOf0">
                <emma:interpretation id="interp0" emma:lang="en-US" emma:confidence="0">
                  <emma:literal>weatherboard</emma:literal>
                </emma:interpretation>
                <emma:interpretation id="interp1" emma:lang="en-US" emma:confidence="0">
                  <emma:literal>weatherboards</emma:literal>
                </emma:interpretation>
                <emma:interpretation id="interp2" emma:lang="en-US" emma:confidence="0">
                  <emma:literal>weatherboard.</emma:literal>
                </emma:interpretation>
                <emma:interpretation id="interp3" emma:lang="en-US" emma:confidence="0">
                  <emma:literal>weatherboards.</emma:literal>
                </emma:interpretation>
                <emma:interpretation id="interp4" emma:lang="en-US" emma:confidence="0">
                  <emma:literal>weatherboard'</emma:literal>
                </emma:interpretation>
              </emma:one-of>
            </emma:emma>
          </inkml:annotationXML>
          <inkml:trace contextRef="#ctx0" brushRef="#br0">7353 747 825,'-15'7'15,"-2"27"-7,-3 15 44,1 11-20,6-3-36,10-5 4,3-7 6,0-11-29,15-11-101,19-15-110,10-8-252</inkml:trace>
          <inkml:trace contextRef="#ctx0" brushRef="#br0" timeOffset="414.0414">8207-382 777,'-25'-52'39,"-5"12"14,-2 14-4,0 16 15,-2 10-19,-5 4-24,-9 50-1,-5 33-8,-2 35-8,10 25-2,15 23-4,13 4 2,14-1-7,3-14-11,0-21-23,0-25-8,10-30-12,-6-26 14,-4-28 11,0-21-18,-3-8 40,-18-10 72,5-28-31,7-7 15,9 2 16,0-6 7,9-1-19,27 4-9,10-3-27,12 10-11,5 12-5,9 9-9,6 12-102,4 6-142</inkml:trace>
          <inkml:trace contextRef="#ctx0" brushRef="#br0" timeOffset="766.0765">8567 588 939,'7'0'35,"6"0"-27,6 0 22,11 23 20,14 10-21,3 5-20,4 2-11,-2-2-10,0-8-81,-5-11-112,-2-17-74</inkml:trace>
          <inkml:trace contextRef="#ctx0" brushRef="#br0" timeOffset="974.0973">9163 484 943,'0'9'12,"0"39"-20,-9 36 80,-26 31 14,-8 21-23,3 3-4,5 1-23,12-7-24,14-14-12,9-18-1,0-20-7,0-25-51,6-24-65,12-21-131,-1-11-214</inkml:trace>
          <inkml:trace contextRef="#ctx0" brushRef="#br0" timeOffset="1319.1304">9515 647 800,'-13'0'-13,"1"30"-18,-4 26 79,5 14 26,11 4-25,0 0-14,30-9-15,26-12-27,8-14-32,3-18-7,-6-21-2,-10 0 15,-13-32 23,-17-25 27,-21-12 6,0-12 11,-32-2 9,-26 5-7,-2 11-3,5 17-12,12 15-5,18 15-46,16 15-79,9 5-64,0 0-296</inkml:trace>
          <inkml:trace contextRef="#ctx0" brushRef="#br0" timeOffset="1550.1535">9887 850 677,'18'47'90,"13"3"-47,9-5-3,9-16-26,7-15 9,4-14 9,-3 0 0,1-43-5,-11-27-6,-13-16-16,-20-8 9,-12 9-3,-2 17-6,0 22-57,0 15-170,7 19-372</inkml:trace>
          <inkml:trace contextRef="#ctx0" brushRef="#br0" timeOffset="2131.2131">11575 693 706,'-51'-19'23,"-19"2"25,-12 4 12,-16 11 32,-4 2-10,5 0 7,6 23-30,15 20-45,17 13-13,11 7 7,26 4-5,22-1 14,0-1 1,55-5-58,32-8-47,17-24-79,11-20-47,2-8-128</inkml:trace>
          <inkml:trace contextRef="#ctx0" brushRef="#br0" timeOffset="2508.2507">12077 760 606,'-7'-12'104,"-22"6"-2,-13 6-25,-20 0-7,-8 9-17,-10 37 13,8 15-23,18 4-17,23 2-14,24-9-2,7-12-6,42-11-10,31-17-21,18-18 0,9 0-24,-12-31-2,-18-4 13,-22 5 27,-23 14 22,-15 14-14,-6 2-8,3 0-22,9 24 26,10 9-21,12-1-151,3-8-216</inkml:trace>
          <inkml:trace contextRef="#ctx0" brushRef="#br0" timeOffset="2960.2959">12610 850 783,'-2'0'95,"-1"0"-24,-3 0-47,-9 31 29,-10 14 9,-2 9-16,1 1-28,10-11-19,7-15-5,6-12-32,3-17-34,5 0-25,35-26 56,18-30 23,12-13 19,1-8 6,-8 9 24,-15 18 13,-16 22 9,-16 17-13,-9 11-3,-1 0-35,1 27 1,1 12 4,1 11 23,1 4-34,-7-2-55,-3-10-156,0-16-270</inkml:trace>
          <inkml:trace contextRef="#ctx0" brushRef="#br0" timeOffset="3191.3191">13283 135 1059,'0'0'12,"0"7"-46,0 39 47,0 21 58,0 12-45,1 8-18,1-6-18,-1-3-101,-1-11-176,0-24-306</inkml:trace>
          <inkml:trace contextRef="#ctx0" brushRef="#br0" timeOffset="3505.3505">13618-108 804,'0'0'16,"0"0"-18,0 13 19,0 31-13,0 22 70,-3 38-14,-17 35-45,-5 17-13,-1 3-1,4-14 1,4-20-14,3-24-6,7-33-14,0-28 9,8-23-13,0-17 4,0-26 58,19-32-29,19-26-6,11-8 33,10 1-18,-3 12-34,5 15-88,-12 19-216</inkml:trace>
          <inkml:trace contextRef="#ctx0" brushRef="#br0" timeOffset="-3883.3883">172 89 197,'0'-4'14,"3"0"28,-3 0 35,2 3 7,-1-1-10,0 0-22,-1 1-28,2-1-16,-2-1-2,0 0-3,0 2 0,0-4-1,0-1 2,0 4-1,0-5-2,0 4 1,0-1 10,0-2 3,0 4 17,0-3-4,0 2-5,-6 0-4,-3-1-2,4-1 2,-1 2 12,4 2 0,2-2 7,0 3-7,0 0-15,-4 0-4,-2 0 0,-2 0-1,2 3 17,2 1 3,2-1-4,2-1-3,0 2 1,-1 5-6,-7 11-5,-9 24 19,-9 23 2,-1 19-11,4 14-8,8-5-2,11-4-6,4-5-4,0-16 0,4-9-4,17-19-5,0-16-7,1-12-14,-2-9-7,6-5 3,3 0 5,4 0 10,4 0 9,2-3-2,0 3-13,6 0-18,6 14 18,5 19 9,4 2 25,5 7-6,0-7 24,1-5-16,-2-11-21,-4-13-4,0-6-13,-13-10 16,-12-37 11,-19-18 36,-16-10 3,-3-8 5,-43-2 2,-13 5-18,1 10-12,12 9-11,20 18-28,24 15-79,2 6-95,45 7-251</inkml:trace>
          <inkml:trace contextRef="#ctx0" brushRef="#br0" timeOffset="-3293.3293">1428-293 819,'-4'-10'14,"4"5"-10,0 5 16,0 0 31,0 1-3,0 26-30,0 22-10,0 38 51,0 31-20,0 25-18,-13 10 5,-16-2 7,-5-10-11,0-19-14,11-28-7,7-29 3,9-31-4,7-20 0,0-14-2,0 0-10,0-1-1,5-22 13,15-7 3,1 0-4,4 4 4,-2 12-4,0 13-4,7 1-7,8 11 8,7 23 20,4 10 3,0 3-27,-2 0-81,-1-4-107,3-11-146</inkml:trace>
          <inkml:trace contextRef="#ctx0" brushRef="#br0" timeOffset="-2908.2907">2526 787 767,'-72'0'67,"-16"13"-13,-2 27 7,12 4 2,27-1-19,26-4-11,25-5-13,0 1-20,53-10-9,30-6-6,16-13-12,5-6-21,-10 0-2,-22 0-8,-23 0-28,-16 0-23,-11-2-77,-9-12-166</inkml:trace>
          <inkml:trace contextRef="#ctx0" brushRef="#br0" timeOffset="-2495.248">2947-362 940,'0'0'-4,"0"32"-34,0 31 89,0 35 33,0 31-6,0 22-20,0 12-29,-2 4-16,0-15-7,0-23-4,1-22-18,1-26-12,-2-21-31,-2-22-70,-2-16-50,-8-19-48,-2-3-21,1-9 211,4-27 48,4-5 85,4-9 53,3 2-9,0-3 14,0 4-23,4 2-5,24 0-53,11-2-43,10 3-25,11 2-2,8 3-29,4 10-77,2 15-101,-5 9-123</inkml:trace>
          <inkml:trace contextRef="#ctx0" brushRef="#br0" timeOffset="-1505.149">3997-226 805,'0'0'58,"0"0"-12,0 0 10,0 0-7,0 0-12,0 13-16,0 32 25,0 28-5,0 34-12,-4 15-6,-12 17-8,-6 9 1,-1-4-7,-3-11-2,1-18-5,8-20 0,3-22-6,7-21 4,4-24-2,3-16-11,0-12 4,0 0 1,0 0-1,0-21 10,0-13-15,11-10 0,5-11 6,10-2 5,6 1-10,4 5 2,11 6 13,0 9-3,0 9 0,2 4 5,-6 8 0,-7 4-3,-11 5-1,-9 6-6,-12 0-2,-4 0-6,0 6-20,0 20 33,0 11 16,0 8-4,0 9 2,0 1-2,7-3-17,21-8-2,11-4-6,11-8-27,12-7-18,7-11 5,-2-11 7,-4-3 27,-11 0-1,-19-21 26,-14-12 49,-17-9 16,-2-10-16,-22 0-20,-24-3-2,-11 12-25,3 11 1,8 15-12,9 17-59,12 0-171,13 23-381</inkml:trace>
          <inkml:trace contextRef="#ctx0" brushRef="#br0" timeOffset="-799.0799">5449 742 608,'-29'-8'19,"-7"4"12,-7 4 53,0 0-17,-1 12-18,5 19-16,11 9-8,9 3 19,10 4-20,9-3 0,0-5-6,20-7-8,29-7-9,15-12-10,12-13 2,8 0 2,7-40-5,-6-27 5,-6-20 1,-14-23 1,-17-16 8,-17-10 4,-15 0 19,-14 10 23,-2 21-14,-15 28 9,-18 26 8,3 26-36,8 18 32,15 7-40,4 0-28,-8 22-6,-7 31 3,-3 24-12,3 13-34,14 5-44,4-1-18,2-3-32,32-9-49,7-13-47</inkml:trace>
          <inkml:trace contextRef="#ctx0" brushRef="#br0" timeOffset="-515.0507">6065 727 433,'0'0'75,"0"0"-34,-9 13 20,-5 26 27,4 13-2,5 14-36,5 0-23,0-4 2,26-6 3,21-12-15,10-16-10,11-12-10,3-16-12,-4 0-26,-6-16-5,-18-25 39,-23-2 24,-20-2 32,0 6 13,-33 5-4,-19 5-17,-5 6-3,8 6-25,11 7-15,17 8-62,12 2-72,9 0-122</inkml:trace>
          <inkml:trace contextRef="#ctx0" brushRef="#br0" timeOffset="4105.4102">14701 953 909,'-35'0'72,"-10"0"-39,-5 0 3,1 23 1,17 4-29,16-5 9,16 1-31,9-8-54,57-9-21,27-6 85,16-8 5,-8-25 10,-22 2 13,-27 10 13,-29 11-6,-12 10-29,-9 0-26,3 4-20,8 23 24,8 9-16,13-8-205</inkml:trace>
          <inkml:trace contextRef="#ctx0" brushRef="#br0" timeOffset="4434.4429">15779-15 644,'-53'-24'34,"-6"8"60,4 14-6,-1 2-6,0 11-25,4 35-18,-2 20-18,7 26-8,9 24-16,15 22 8,23 11-6,0-1 2,16-13 0,17-17-18,0-22-39,-5-22-32,-11-25-5,-8-20 12,-8-22-4,-1-7 19,0-8 53,9-29-142,8-7-104</inkml:trace>
          <inkml:trace contextRef="#ctx0" brushRef="#br0" timeOffset="5293.5293">16022-142 832,'-22'0'14,"-4"0"-6,-7 10 2,-12 27-12,-1 20 51,-2 23-10,-1 22-29,2 25-6,4 18-6,5 9 6,12-4-7,10-11-2,11-17-2,5-22-33,0-22-27,0-27 15,0-24 1,11-20 15,-4-7 75,5-14-3,1-29-28,1-12 6,11-10-3,6 1 4,8-4 2,10 5-9,9 6 3,0 12-2,5 13-6,-2 12-5,-3 15-6,-4 5 8,-6 0-1,-8 15-14,-11 12-18,-13 3-27,-13 2 28,-3 1 60,-7 8-6,-34 7-2,-5 1-3,3-1-9,10-2-8,15-7-9,18-7-3,0-2-11,25-10-8,30-9 16,14-11 7,6 0-7,-2-13-6,-9-21 14,-15-8 24,-19-7 18,-15-5 19,-15 0 14,-3 3-17,-33 1-1,-13 6 2,-2 8 10,1 12-30,12 8-27,15 11-16,16 5-33,7 0-45,0 13-28,16 19 58,26 6-20,15 4-41,0-3-78,-3 3 41,-15 0 103,-16 1 42,-10 2 60,-13-4 21,0-8 10,0-7 8,-20-15-3,4-9 25,3-2-15,10-13-23,3-28-21,2-18-66,35-20 63,18-16 3,12-10 30,9 7-49,3 13-53,2 22-61,1 33-136,-11 22-149</inkml:trace>
          <inkml:trace contextRef="#ctx0" brushRef="#br0" timeOffset="5731.5729">17263 966 865,'-67'0'60,"2"10"-22,7 24 15,19 4-10,16 4-24,23 5-27,1-11 14,56-8-94,25-18 56,19-10 14,13-39-5,-6-32 7,-11-25 27,-15-25 5,-25-21-5,-18-16 18,-20-7 28,-19 20-15,0 42 45,-19 46-34,2 41-28,6 16 5,-5 37-61,-16 43 38,-3 26-12,12 25-69,23 5-114,10-16-127</inkml:trace>
          <inkml:trace contextRef="#ctx0" brushRef="#br0" timeOffset="6315.6315">18908 684 895,'-52'-10'54,"-19"10"11,-13 0-20,-5 21 14,7 24-20,20 8-5,30 6-33,32 2-9,17-6-14,73-10-30,35-21-16,18-24-13,-8 0 43,-25-37 30,-41 0 36,-34 10 51,-29 12 23,-6 15-10,0 0-21,-2 0-48,-1 0-22,3 19-61,13 12-56,38 4-183</inkml:trace>
        </inkml:traceGroup>
      </inkml:traceGroup>
    </inkml:traceGroup>
    <inkml:traceGroup>
      <inkml:annotationXML>
        <emma:emma xmlns:emma="http://www.w3.org/2003/04/emma" version="1.0">
          <emma:interpretation id="{553B9431-EECF-4E07-8123-335C0057A3CC}" emma:medium="tactile" emma:mode="ink">
            <msink:context xmlns:msink="http://schemas.microsoft.com/ink/2010/main" type="paragraph" rotatedBoundingBox="16143,1929 23345,2378 23256,3810 16054,33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3DAC1FC-18B5-44D9-8554-1AADC064212B}" emma:medium="tactile" emma:mode="ink">
              <msink:context xmlns:msink="http://schemas.microsoft.com/ink/2010/main" type="line" rotatedBoundingBox="16143,1929 23345,2378 23256,3810 16054,3361"/>
            </emma:interpretation>
          </emma:emma>
        </inkml:annotationXML>
        <inkml:traceGroup>
          <inkml:annotationXML>
            <emma:emma xmlns:emma="http://www.w3.org/2003/04/emma" version="1.0">
              <emma:interpretation id="{0C933F5B-B8AB-4837-A7A0-E510941E9E27}" emma:medium="tactile" emma:mode="ink">
                <msink:context xmlns:msink="http://schemas.microsoft.com/ink/2010/main" type="inkWord" rotatedBoundingBox="16170,1873 20408,2209 20294,3647 16056,3311"/>
              </emma:interpretation>
              <emma:one-of disjunction-type="recognition" id="oneOf1">
                <emma:interpretation id="interp5" emma:lang="en-US" emma:confidence="0">
                  <emma:literal>Nonet,</emma:literal>
                </emma:interpretation>
                <emma:interpretation id="interp6" emma:lang="en-US" emma:confidence="0">
                  <emma:literal>nod,</emma:literal>
                </emma:interpretation>
                <emma:interpretation id="interp7" emma:lang="en-US" emma:confidence="0">
                  <emma:literal>nonet,</emma:literal>
                </emma:interpretation>
                <emma:interpretation id="interp8" emma:lang="en-US" emma:confidence="0">
                  <emma:literal>nonet.</emma:literal>
                </emma:interpretation>
                <emma:interpretation id="interp9" emma:lang="en-US" emma:confidence="0">
                  <emma:literal>Nonet.</emma:literal>
                </emma:interpretation>
              </emma:one-of>
            </emma:emma>
          </inkml:annotationXML>
          <inkml:trace contextRef="#ctx0" brushRef="#br0" timeOffset="7480.7469">15950 1930 608,'0'0'94,"0"0"-10,0 0 3,0 0 17,0 3-3,0 2-8,0-3-22,0 0-23,0 0-11,0 1-7,0 0-11,-2 1-5,-6 16 6,-13 22-3,-12 25 19,-7 19-10,-5 5-10,6-3-6,5-11-8,6-11 2,11-18-4,4-12-1,7-18 5,3-11-8,3-5-18,0-2-11,0 0-6,0-1-9,3-46 12,19-41-43,-1-39-30,8-23 57,-1-1 47,-4 26 10,-4 33 18,-7 32 30,-3 28 13,-5 22 8,-5 10-7,0 0-23,0 0-31,1 0-19,5 0-8,17 8-6,30 9-1,40-3-6,41-7-17,20-7 9,-4-4 23,-27-19 10,-46 7 5,-40 8 8,-30 8 6,-7 0 9,0 30-37,-6 41 66,-10 31-2,5 19-37,2 1-9,-3-10-6,10-13-36,2-11-56,0-13-83,0-21-170,17-29-441</inkml:trace>
          <inkml:trace contextRef="#ctx0" brushRef="#br0" timeOffset="7756.7752">16991 2474 578,'0'44'50,"0"7"2,0 2 0,24-7 12,25-15-19,16-11-13,13-17-30,9-3-19,2-37-8,-14-27 14,-20-13 29,-33-6 35,-22 3 10,-12 11 9,-40 12-19,-10 17-9,2 16-27,8 15-19,7 9-85,9 17-89,13 28-114</inkml:trace>
          <inkml:trace contextRef="#ctx0" brushRef="#br0" timeOffset="8086.8086">17709 2319 912,'0'0'47,"-3"18"-48,-21 20 33,-5 4 14,4 0-5,12-14-34,13-10-12,0-11-28,42-7-38,30 0 39,10-8 24,1-17 15,-18 7 11,-29 9 41,-21 9-7,-15 0-7,0 0-48,0 18-10,3 23 32,12 14-79,15 12-140,15-2 99,15-14-452</inkml:trace>
          <inkml:trace contextRef="#ctx0" brushRef="#br0" timeOffset="8692.8677">18929 2565 679,'-47'-26'79,"-11"9"2,0 9 0,-5 8-27,-1 10-13,7 37 11,8 11-2,21 3-24,19-4-12,9-12-9,25-10-9,28-18 6,21-17 6,14-9 3,6-51-12,4-29 1,-10-28 2,-13-32-2,-15-29 0,-19-18 2,-24-5-2,-17 25 32,-3 50 23,-21 54 38,2 44-57,10 28-23,-11 4-52,-19 52 26,-7 36 4,-3 31-16,24 17-46,28 4-46,0-13-60,39-16 38,8-22 39,2-25 34,-7-16 30,4-22 13,-1-12 49,-5-7 21,1-2 4,-1 4-19,-5 8-18,-2 13-6,-10 2 7,-13 4 17,-7-6 1,-3-10 29,0-12 9,0-12 15,-10 0-22,-9-15-7,2-34-40,7-24-16,10-24-3,0-9 22,31 6-8,16 14 1,6 21-23,3 28-29,2 18-44,-3 19-78,-2 0-122</inkml:trace>
          <inkml:trace contextRef="#ctx0" brushRef="#br0" timeOffset="8878.8863">19934 2444 1073,'0'17'30,"0"13"-48,-13 13 39,-8 11-15,3-2-12,3-5-77,4-6-121,6-11-366</inkml:trace>
        </inkml:traceGroup>
        <inkml:traceGroup>
          <inkml:annotationXML>
            <emma:emma xmlns:emma="http://www.w3.org/2003/04/emma" version="1.0">
              <emma:interpretation id="{668EF861-B661-4680-9677-ED6A491C0C8F}" emma:medium="tactile" emma:mode="ink">
                <msink:context xmlns:msink="http://schemas.microsoft.com/ink/2010/main" type="inkWord" rotatedBoundingBox="20626,3056 23293,2917 23326,3551 20659,3690"/>
              </emma:interpretation>
              <emma:one-of disjunction-type="recognition" id="oneOf2">
                <emma:interpretation id="interp10" emma:lang="en-US" emma:confidence="1">
                  <emma:literal>can:</emma:literal>
                </emma:interpretation>
                <emma:interpretation id="interp11" emma:lang="en-US" emma:confidence="0">
                  <emma:literal>con:</emma:literal>
                </emma:interpretation>
                <emma:interpretation id="interp12" emma:lang="en-US" emma:confidence="0">
                  <emma:literal>Can:</emma:literal>
                </emma:interpretation>
                <emma:interpretation id="interp13" emma:lang="en-US" emma:confidence="0">
                  <emma:literal>an:</emma:literal>
                </emma:interpretation>
                <emma:interpretation id="interp14" emma:lang="en-US" emma:confidence="0">
                  <emma:literal>can:'</emma:literal>
                </emma:interpretation>
              </emma:one-of>
            </emma:emma>
          </inkml:annotationXML>
          <inkml:trace contextRef="#ctx0" brushRef="#br0" timeOffset="9231.923">20619 2428 1097,'-63'0'51,"-15"0"-29,-3 37 50,13 10-28,17 4 1,26-1-22,19-5-17,6-8-18,29-10-31,32-17-6,12-10 6,2 0 4,-8-9-32,-17-8-16,-17 13 5,-13 4-39,2 0-64,1 21-168</inkml:trace>
          <inkml:trace contextRef="#ctx0" brushRef="#br0" timeOffset="9552.9547">21571 2363 920,'-47'-15'65,"-24"6"1,-26 9 10,-9 0 21,0 24-34,11 22-22,27 10-22,27 1-7,28 0-18,13-3-16,64-8-10,39-14-1,14-14-9,-9-15 19,-30-3 20,-36 0 8,-25 3-17,-14 5-28,-3 7-40,8 8-78,13 2-160</inkml:trace>
          <inkml:trace contextRef="#ctx0" brushRef="#br0" timeOffset="10051.0048">21906 2350 1139,'-5'0'117,"5"0"-68,0 0-16,-7 17-10,-17 23 14,-12 14 1,-9 10-20,6-1-5,12-18-6,14-17-4,10-16-15,3-12-20,0 0-23,29-14-34,36-34 78,22-13 0,16-16 9,2 2 10,-13 14 17,-17 13 2,-18 18-3,-21 18-8,-19 12-1,-14 0-26,-3 8 0,0 35 39,0 22 6,-7 12-22,-19 5-10,1-9-50,4-13-82,8-15-115,13-17-140</inkml:trace>
          <inkml:trace contextRef="#ctx0" brushRef="#br0" timeOffset="10473.0472">22832 2856 1344,'0'0'112,"3"0"-88,2 0-12,1 0-55,3 0-58,4 0-214,-5-12-688</inkml:trace>
          <inkml:trace contextRef="#ctx0" brushRef="#br0" timeOffset="10313.0312">22901 2308 1277,'-2'0'61,"2"4"-57,0 3-12,0 11-46,-1 8-76,-9 7-293</inkml:trace>
        </inkml:traceGroup>
      </inkml:traceGroup>
    </inkml:traceGroup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35:25.5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1A9876F-4D05-48C1-8AF3-DC967B814D3A}" emma:medium="tactile" emma:mode="ink">
          <msink:context xmlns:msink="http://schemas.microsoft.com/ink/2010/main" type="writingRegion" rotatedBoundingBox="921,361 13510,603 13476,2358 888,2116"/>
        </emma:interpretation>
      </emma:emma>
    </inkml:annotationXML>
    <inkml:traceGroup>
      <inkml:annotationXML>
        <emma:emma xmlns:emma="http://www.w3.org/2003/04/emma" version="1.0">
          <emma:interpretation id="{54C7FAC7-179C-40AA-90AF-071B82063553}" emma:medium="tactile" emma:mode="ink">
            <msink:context xmlns:msink="http://schemas.microsoft.com/ink/2010/main" type="paragraph" rotatedBoundingBox="921,361 13510,603 13476,2358 888,21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BA93F78-762C-407C-AFFF-32C1E1D718A3}" emma:medium="tactile" emma:mode="ink">
              <msink:context xmlns:msink="http://schemas.microsoft.com/ink/2010/main" type="line" rotatedBoundingBox="921,361 13510,603 13476,2358 888,2116"/>
            </emma:interpretation>
          </emma:emma>
        </inkml:annotationXML>
        <inkml:traceGroup>
          <inkml:annotationXML>
            <emma:emma xmlns:emma="http://www.w3.org/2003/04/emma" version="1.0">
              <emma:interpretation id="{A9F06685-E63F-4F3B-9751-F1CD54FA1375}" emma:medium="tactile" emma:mode="ink">
                <msink:context xmlns:msink="http://schemas.microsoft.com/ink/2010/main" type="inkWord" rotatedBoundingBox="1087,78 5354,916 5010,2671 742,1833"/>
              </emma:interpretation>
              <emma:one-of disjunction-type="recognition" id="oneOf0">
                <emma:interpretation id="interp0" emma:lang="en-US" emma:confidence="1">
                  <emma:literal>Think</emma:literal>
                </emma:interpretation>
                <emma:interpretation id="interp1" emma:lang="en-US" emma:confidence="0">
                  <emma:literal>Thinks</emma:literal>
                </emma:interpretation>
                <emma:interpretation id="interp2" emma:lang="en-US" emma:confidence="0">
                  <emma:literal>Thank</emma:literal>
                </emma:interpretation>
                <emma:interpretation id="interp3" emma:lang="en-US" emma:confidence="0">
                  <emma:literal>Thinker</emma:literal>
                </emma:interpretation>
                <emma:interpretation id="interp4" emma:lang="en-US" emma:confidence="0">
                  <emma:literal>Thanks</emma:literal>
                </emma:interpretation>
              </emma:one-of>
            </emma:emma>
          </inkml:annotationXML>
          <inkml:trace contextRef="#ctx0" brushRef="#br0">7 402 356,'0'-2'9,"0"-2"0,0 1 6,0 1 11,0-2-10,0 1-1,0 1-14,0-1 0,0-1 33,-2 3-5,1-2 15,-2 0-4,3 3 3,0-2 14,0 0-15,0 2-9,0 0 5,0 0-16,-1 0 12,1 0-14,0-3-5,0 3 11,0 0-31,0-5-5,0 1 1,21-5 22,21-3 13,17-2-19,16-2 10,12-5 10,9-2-13,12-4 4,5-4 14,-3 6-18,-11 1 11,-18 6-22,-18 5-3,-14 4 1,-8 2-6,-1 2 13,-4 2-8,3-1-7,3 2 16,3-4-15,1-3 12,1 4-19,2-6 13,-1 0 14,-9-1-13,-6 1-7,-14 1 17,-3 4-14,-6 3 17,-3 0-10,-3 2-7,-2 1 18,-2 0-25,0-1 14,0 1-47,0 0-73,0 0-106,0 0-212</inkml:trace>
          <inkml:trace contextRef="#ctx0" brushRef="#br0" timeOffset="737.0409">859 276 416,'0'-1'55,"0"-2"4,0 1 4,0 2-5,0-3 1,0 3-44,0 0 8,0 0 1,0 0 16,0 13 13,0 18-1,0 13-3,-6 17 4,-11 18-15,-6 15 22,-2 12-35,4-1-12,1-3 13,2-8-17,1-5 20,3-7-16,2-8 4,3-19 12,6-17-31,2-17 4,1-15 4,-1-2-14,-4-4 16,1 0-39,0 0-20,-1 0-15,1 0-107,4-10-120,0-20-213</inkml:trace>
          <inkml:trace contextRef="#ctx0" brushRef="#br0" timeOffset="2041.1167">1590-129 344,'2'-4'61,"-2"4"-28,0 0 0,3-2 0,-3-1 7,5-1-41,-2-3 10,2 3-12,-1-2 4,-4 5 48,3 1 1,-3 0-2,0 0-3,0 0 0,0 0 3,0 0-28,0 0-7,0 0 6,0 0-18,0 0 14,0 0-18,0 0-9,0 0 21,0 0-14,0 0 3,0 0 2,0 7 18,-3 11 31,-3 10-7,-3 12-1,1 5-13,-4 8-26,-2 7 20,-1 8-9,-3 12 1,-4 6 12,-2 0-9,-1-2-5,3-6 6,2-5-13,6-5 13,-1-6-10,5-4-8,4-8 15,1-5-20,0-2 11,3-1-9,-1 1 4,-3 3 5,2-1-11,-2-4 4,1-5 1,3-6-2,-1-10 14,3-10-20,0-5-2,0-5 28,0 0-22,0 0 11,0 0-15,0 0-5,0-14-2,0-9-12,0-5 25,16-6-21,5-8 23,7-2 6,6-4-5,2 3-10,0 5 16,-5 6-10,-3 10 5,-5 6-6,-2 6-5,-3 4 14,-2 1-10,2 3 1,0 0 8,5 1-20,5 3 24,2 0-13,2 0-10,1 0 26,-1 0-17,1 9 0,-3 1 6,-8 0-4,-5-1 7,-4 2-16,-3 2 6,2 5 15,-2 5-21,-3 5 31,-1 6-11,-5 7 9,-1 2 9,0-1-12,0 0-2,0-8-2,0-8-11,0-7 14,0-5-14,2-9-3,1 0 16,-2-5-28,6 0-4,-1 0-49,6 0-83,11 0-114,4-9-367</inkml:trace>
          <inkml:trace contextRef="#ctx0" brushRef="#br0" timeOffset="2572.1471">2395 942 390,'0'-5'35,"0"1"-1,0 0 57,0 4-18,0-1-6,0 1-22,0 0-32,0 0 7,0 0 9,0 0 9,0 13 41,0 13-34,-4 6-6,-4 7 20,-2 3-45,0 0 19,-3 0-26,3-8-9,4-7 21,1-8-26,2-4 10,3-4-3,0-1-5,0-2 16,0-2-33,0 2-26,0 1-27,0-5-109,6-4-175</inkml:trace>
          <inkml:trace contextRef="#ctx0" brushRef="#br0" timeOffset="3445.197">2714 1033 561,'0'0'17,"0"0"8,0 0 73,0 17 0,0 10-37,-2 5-27,-9 8 5,-5 3 3,0-1-12,0-5-2,3 3 4,3-8-37,1-1 19,4-8-16,0-6-3,2-7 19,2-6-22,0-1 13,1-3 0,0 0-4,0 0 20,0 0-31,0-1 19,0-23-9,10-7-24,7-12 30,2-1-18,7-1 11,4 1 15,0 3-14,2 5 13,0 2-1,4 2 0,0 2-3,1 4-17,2 4 4,-3 4 23,-5 4-27,-8 5 14,-7 5-12,-5-1 0,-4 5 10,0 0-15,4 0 12,3 4 19,2 17-9,-3 9 17,0 5-30,-5 7 22,-5 7 16,-1 3-27,-2-1 18,0-8-11,0-5-18,0-11 15,0-9-19,0-1 10,0-6 7,0 0-28,0 1 35,0 6-32,0 9-15,-2 7 13,-3-1-65,0-6-73,5-8-74,0-18-247</inkml:trace>
          <inkml:trace contextRef="#ctx0" brushRef="#br0" timeOffset="4129.2361">3749 151 486,'-1'0'63,"1"0"-29,0 0 26,0 0 38,0 4-33,0 19-18,-3 11-13,-1 14-4,-8 19 34,-1 12-11,-6 21-10,-2 7 3,-4 3-34,3-3 21,4-9-26,2-11-5,0-10 23,7-15-29,2-12 8,4-10-2,3-6-7,0-4 18,0-1-24,0 0 9,0 2 23,0 2-40,0-1 37,0-7-27,0-5-7,5-13 13,2-5-41,1-2-5,7-5 12,1-29-75,2-11-43,1-5-62,-1 3-191</inkml:trace>
          <inkml:trace contextRef="#ctx0" brushRef="#br0" timeOffset="4460.2551">3592 1095 570,'12'-22'19,"8"-2"30,6-5 41,10-3-11,7-5 1,9-3-32,4 1-9,6-2-3,-3 5-22,-10 7-6,-8 8 0,-10 7-21,-2 5 12,-3 2-32,-1 1-24,-4 6-19,-3 0-36,0 0-31,-5 0-89</inkml:trace>
          <inkml:trace contextRef="#ctx0" brushRef="#br0" timeOffset="4797.2732">3870 1003 484,'0'0'82,"0"0"-19,0 3-6,0 2-5,5 4 12,18 7 13,8 8-23,11 5-11,4 4 33,1 2-64,0-6 18,-8-2-15,-9-5-12,-7-6 15,-5-5-22,-7-3 5,-3-3-2,-6-2-12,-2-1 21,0-2-60,2 0-69,4 0-126</inkml:trace>
        </inkml:traceGroup>
        <inkml:traceGroup>
          <inkml:annotationXML>
            <emma:emma xmlns:emma="http://www.w3.org/2003/04/emma" version="1.0">
              <emma:interpretation id="{E058705B-1894-49EB-BA47-D891B66D5869}" emma:medium="tactile" emma:mode="ink">
                <msink:context xmlns:msink="http://schemas.microsoft.com/ink/2010/main" type="inkWord" rotatedBoundingBox="5913,668 8929,726 8899,2246 5884,2188"/>
              </emma:interpretation>
              <emma:one-of disjunction-type="recognition" id="oneOf1">
                <emma:interpretation id="interp5" emma:lang="en-US" emma:confidence="0.5">
                  <emma:literal>like</emma:literal>
                </emma:interpretation>
                <emma:interpretation id="interp6" emma:lang="en-US" emma:confidence="0">
                  <emma:literal>hike</emma:literal>
                </emma:interpretation>
                <emma:interpretation id="interp7" emma:lang="en-US" emma:confidence="0">
                  <emma:literal>bike</emma:literal>
                </emma:interpretation>
                <emma:interpretation id="interp8" emma:lang="en-US" emma:confidence="0">
                  <emma:literal>tike</emma:literal>
                </emma:interpretation>
                <emma:interpretation id="interp9" emma:lang="en-US" emma:confidence="0">
                  <emma:literal>lake</emma:literal>
                </emma:interpretation>
              </emma:one-of>
            </emma:emma>
          </inkml:annotationXML>
          <inkml:trace contextRef="#ctx0" brushRef="#br0" timeOffset="5909.3369">4976 1459 618,'0'0'20,"0"0"-29,12-5 82,14-26-43,10-15-10,10-17 4,5-12-22,-10-7 28,-3-2 9,-9-2-7,-6 5-10,0 0-5,-6 1-13,3-2 5,-1-2-22,-1-4 12,-3-3-32,3-2-12,-4 3 56,-1 15-4,-3 19 15,-8 29 10,-2 16-16,0 11-23,0 0-34,0 4 71,-25 35 22,-7 16-23,-8 22-2,-6 7-10,3 9-2,8 2 13,13 7-11,18-3 5,4 0 0,12-2-5,28-6 14,9-9-41,0-10 8,-6-11 31,-4-6-38,-6-2 19,-8-2-16,-9-1 1,-6 0 8,-7-3-13,-3-15 5,0-8-21,3-14-29,5-10-43,5 0-101,10-32-116</inkml:trace>
          <inkml:trace contextRef="#ctx0" brushRef="#br0" timeOffset="6285.3595">6032 1172 708,'0'0'11,"0"0"-29,0 0 64,0 14 79,-3 21 12,-8 14-84,1 6-24,-6-3 3,7-7-24,3-13-1,2-12-6,3-11-1,1-5 8,0-4-56,0 0-74,0 0-60,0-4-233</inkml:trace>
          <inkml:trace contextRef="#ctx0" brushRef="#br0" timeOffset="6853.392">6850 142 675,'0'0'25,"0"32"-3,-7 17 68,-12 20 13,-10 27-19,-6 17-18,-3 18-19,-3 7-20,5 0-12,3-2 5,7-14 16,7-11-10,5-17-32,7-18 2,2-23 15,5-17-24,0-18 10,0-9-7,0-6 15,0-3 16,0 0-8,0 0 20,0-18 1,5-30-57,18-27 25,14-20-11,15-16-8,13-7 33,10 0-23,-1 11-10,-12 21 16,-15 26-21,-15 23-6,-12 16-43,-4 12-50,-5 9-37,0 0-32,-7 0-123</inkml:trace>
          <inkml:trace contextRef="#ctx0" brushRef="#br0" timeOffset="7091.4056">6884 1015 637,'0'17'28,"0"9"68,0 16 2,3 6 3,12 8-20,1 6-66,5-1 23,2-6-43,2-7 13,1-12-17,-2-11-20,2-12-87,5-10-65,-3-3-165</inkml:trace>
          <inkml:trace contextRef="#ctx0" brushRef="#br0" timeOffset="7528.4299">7356 1298 670,'49'-10'67,"16"-3"-16,10 0-6,3-5 25,3-1-47,-5-2-20,-7-5-1,-15 3-5,-25 3 21,-21 6 14,-8 2-25,-11 3-4,-41 1-27,-20 8 18,-15 0 35,-4 11 4,12 30 11,15 10-10,25 2 5,22 2-1,17 6-4,5-3 26,51-1-68,19-10 10,16-17 8,4-13-55,-4-17-24,-8 0-65,-16-13-257</inkml:trace>
        </inkml:traceGroup>
        <inkml:traceGroup>
          <inkml:annotationXML>
            <emma:emma xmlns:emma="http://www.w3.org/2003/04/emma" version="1.0">
              <emma:interpretation id="{0D7AE47E-5C87-47B6-930F-F35A6EC093E0}" emma:medium="tactile" emma:mode="ink">
                <msink:context xmlns:msink="http://schemas.microsoft.com/ink/2010/main" type="inkWord" rotatedBoundingBox="10123,538 13510,603 13482,2068 10095,2003"/>
              </emma:interpretation>
              <emma:one-of disjunction-type="recognition" id="oneOf2">
                <emma:interpretation id="interp10" emma:lang="en-US" emma:confidence="1">
                  <emma:literal>this:</emma:literal>
                </emma:interpretation>
                <emma:interpretation id="interp11" emma:lang="en-US" emma:confidence="0">
                  <emma:literal>this :</emma:literal>
                </emma:interpretation>
                <emma:interpretation id="interp12" emma:lang="en-US" emma:confidence="0">
                  <emma:literal>this [</emma:literal>
                </emma:interpretation>
                <emma:interpretation id="interp13" emma:lang="en-US" emma:confidence="0">
                  <emma:literal>this I</emma:literal>
                </emma:interpretation>
                <emma:interpretation id="interp14" emma:lang="en-US" emma:confidence="0">
                  <emma:literal>this =</emma:literal>
                </emma:interpretation>
              </emma:one-of>
            </emma:emma>
          </inkml:annotationXML>
          <inkml:trace contextRef="#ctx0" brushRef="#br0" timeOffset="8610.4925">9434-25 540,'0'0'-9,"0"0"31,0 25 111,0 25 5,0 23-25,-16 17-27,-2 13-21,-3 4-3,6-1-18,-1-4-2,4 0-21,4-4-7,2-5 14,0-7-29,0-13 13,0-11-14,1-15-5,2-14 19,3-10-17,0-14-11,0-2-30,0-5-61,0-2-70,0 0-74,16-13-159</inkml:trace>
          <inkml:trace contextRef="#ctx0" brushRef="#br0" timeOffset="8917.51">9195 910 907,'0'-13'52,"11"-5"-35,27-10 2,18-8 33,18-5 29,12 0-52,7 3-8,-7 6-18,-8 5-4,-16 6 11,-16 8-17,-13 6-16,-11 3-32,-8 2-15,-1 2-11,-4 0-68,-3 0-84,-1 0-289</inkml:trace>
          <inkml:trace contextRef="#ctx0" brushRef="#br0" timeOffset="9669.5527">10063-35 507,'1'-14'10,"5"3"19,-1 4 67,-3 2 26,0 3-18,-2 2-45,0 0-15,0 0-14,0 0 2,0 0-29,0 34 4,-6 23 83,-7 32-33,-10 22-13,-7 11 2,-5-1-5,1-4-15,6-8-16,5-9-7,7-14 18,3-12-28,6-17 14,4-12-5,0-11-7,2-13 12,-1-9-9,2-5 3,0-4-4,0-3-7,0 0 8,0 0-22,0 0-16,0 0 16,0 0-23,22-12 34,8-14 5,8-11 1,2-2-9,-1-1 14,-4 6 19,-6 7-18,-5 7-8,-1 5 13,6 0-6,3 2-8,2 3 16,2 3-16,-5 2 12,2 4 1,-3 1-8,0 0 13,-2 0-9,-2 10-8,-3 16 29,0 15-1,-7 11 8,-2 9-6,-8 8-14,0 5 15,-5-2 24,1-12-25,1-11-16,-3-20-7,1-11 5,2-6-9,0-9-19,4-3-13,2 0-46,5 0-34,13 0-82,14 0-138</inkml:trace>
          <inkml:trace contextRef="#ctx0" brushRef="#br0" timeOffset="9976.5704">11013 890 818,'0'0'47,"0"0"-70,0 4 56,0 28 120,-14 20-39,-2 10-67,-3 7-17,4-7-18,3-12-10,6-7 9,3-17-23,3-8-28,0-12-93,0-6-110,28-3-172</inkml:trace>
          <inkml:trace contextRef="#ctx0" brushRef="#br0" timeOffset="10436.5967">11847 739 742,'0'-26'51,"-14"4"26,-5 3-34,-4 1 30,-3 5-8,-6 8-39,-1 5-2,0 0-3,1 0-6,3 13 20,8 17-24,3 9-11,12 6-7,6 7-16,0 2 12,31 5 15,6 1-12,1-2 23,-4-7-24,-8-6 12,-7-1-18,-9-11 1,-7-3 30,-3-6-37,0-3 60,-7-3 14,-25 0-5,-4-1 1,1-6-31,7-4-8,5-7 6,5 0-21,4 0-5,7 0-54,5 0-91,2-12-161</inkml:trace>
          <inkml:trace contextRef="#ctx0" brushRef="#br0" timeOffset="11425.6535">12575 1273 713,'0'-4'91,"-10"3"-19,0 1-4,1 0 3,-2 0-31,-1 0-25,4 0-1,3 12 3,5 2-8,0-1-7,0-2-20,8-6 7,2-5 21,-6 0 35,-4 0 49,0 0-8,0 0-18,-9-3-41,-9-10-41,-1 0-65,-1 4-124,1-7-716</inkml:trace>
          <inkml:trace contextRef="#ctx0" brushRef="#br0" timeOffset="11012.6298">12587 666 662,'0'0'48,"0"0"-32,0 0 44,0 0-6,-10 0-1,-10 0-34,-8 16 17,1 1 37,7 1-32,5-4 0,9-3-24,6-1-24,0-5 12,0 1-15,8 1-6,9-3-14,2 0 11,-1-4 8,-5 0-15,-7 0 30,-6 0 40,0 0-22,0 0-17,0 0-27,-11 0-55,2 0-36,3 0-95,0 3-256</inkml:trace>
        </inkml:traceGroup>
      </inkml:traceGroup>
    </inkml:traceGroup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44:42.08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7192BB6-2661-48C0-9607-30B674351B20}" emma:medium="tactile" emma:mode="ink">
          <msink:context xmlns:msink="http://schemas.microsoft.com/ink/2010/main" type="writingRegion" rotatedBoundingBox="12638,11723 22477,10821 23016,16705 13178,17607"/>
        </emma:interpretation>
      </emma:emma>
    </inkml:annotationXML>
    <inkml:traceGroup>
      <inkml:annotationXML>
        <emma:emma xmlns:emma="http://www.w3.org/2003/04/emma" version="1.0">
          <emma:interpretation id="{653032FC-8BAB-4FF1-A1CE-9AE99A822CD0}" emma:medium="tactile" emma:mode="ink">
            <msink:context xmlns:msink="http://schemas.microsoft.com/ink/2010/main" type="paragraph" rotatedBoundingBox="12799,11477 16811,11491 16803,13787 12791,137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F4F75C-B6A4-4384-A5BD-DFBF7118788E}" emma:medium="tactile" emma:mode="ink">
              <msink:context xmlns:msink="http://schemas.microsoft.com/ink/2010/main" type="line" rotatedBoundingBox="12799,11477 16811,11491 16803,13787 12791,13773"/>
            </emma:interpretation>
          </emma:emma>
        </inkml:annotationXML>
        <inkml:traceGroup>
          <inkml:annotationXML>
            <emma:emma xmlns:emma="http://www.w3.org/2003/04/emma" version="1.0">
              <emma:interpretation id="{22C35C8D-F8EF-4476-9EF1-2BD489100318}" emma:medium="tactile" emma:mode="ink">
                <msink:context xmlns:msink="http://schemas.microsoft.com/ink/2010/main" type="inkWord" rotatedBoundingBox="12799,11477 16811,11491 16803,13787 12791,13773"/>
              </emma:interpretation>
              <emma:one-of disjunction-type="recognition" id="oneOf0">
                <emma:interpretation id="interp0" emma:lang="en-US" emma:confidence="1">
                  <emma:literal>Agile</emma:literal>
                </emma:interpretation>
                <emma:interpretation id="interp1" emma:lang="en-US" emma:confidence="0">
                  <emma:literal>Agiler</emma:literal>
                </emma:interpretation>
                <emma:interpretation id="interp2" emma:lang="en-US" emma:confidence="0">
                  <emma:literal>agile</emma:literal>
                </emma:interpretation>
                <emma:interpretation id="interp3" emma:lang="en-US" emma:confidence="0">
                  <emma:literal>Agate</emma:literal>
                </emma:interpretation>
                <emma:interpretation id="interp4" emma:lang="en-US" emma:confidence="0">
                  <emma:literal>Argyle</emma:literal>
                </emma:interpretation>
              </emma:one-of>
            </emma:emma>
          </inkml:annotationXML>
          <inkml:trace contextRef="#ctx0" brushRef="#br0">1044 101 622,'-3'-6'16,"2"2"10,-1-1 16,2 0 8,0 2 14,0 3-55,0 0-9,0 0 27,0 0-35,0 0 55,-1 0-15,-4 0-18,1 0 29,1 0-45,0 15 23,0 19 24,1 18-32,-4 16 24,-3 11-46,-1-1 17,-2-3 14,5-8-42,2-5 36,2-8-18,0-3-11,-3-8 35,2-12-34,-1-8 8,1-10 13,4-7-20,-1-1 33,1-5-25,0 0-5,0 0 40,0 0-54,-6-20 23,-3-23-28,-4-16 13,3-11 48,4-4-39,2 0 6,4 4 8,0 2-16,0 6 39,0 2-42,0-4-6,0 6 44,16-3-41,3 7 24,2 1-13,5 1-4,0 2 27,0 2-28,7 3 8,2 5 9,5 7-29,-1 6 41,-3 9-35,-7 10-10,-6 7 41,-7 1-44,3 0 29,1 13-1,4 16-13,4 11 32,-1 10-5,6 9 5,1 4 12,-3 4-48,4 0 45,0 0-30,1 1-14,0-3 50,0 0-43,-2-1 8,0-1 2,-6 0-13,1 4 27,-3-3-26,-6-6 5,3-4 35,-2-10-61,-4-12 53,-6-8-33,-5-9-12,0-9 40,-5-1-53,-1-5 7,2 0-23,-2 0-68,0 0-17,0-1-117,-22-16 91</inkml:trace>
          <inkml:trace contextRef="#ctx0" brushRef="#br0" timeOffset="309.0176">1267 710 439,'-2'-7'-13,"2"-2"57,0 2 26,0 0 41,0 3-45,0-4-27,0-2 34,0-3-46,0-5 16,14-6-14,24-7-15,13-3 19,9-2-30,3 2 5,2 4-1,-9 7-21,-7 3 13,-7 7-95,-15 8-134,-6 3-359</inkml:trace>
          <inkml:trace contextRef="#ctx0" brushRef="#br0" timeOffset="983.0557">2488 152 551,'-3'-9'-10,"-22"-1"44,-5 4-23,-9 6 72,-10 0-33,-10 0-29,-2 24 34,1 10-35,5 10 5,10 3 8,9 3-20,14-3 30,12-4-40,10-7-21,0-5 27,19-9-51,23-8 47,10-11-35,7-3-9,0 0 43,-8-12-29,-8-4 24,-11 3 9,-8 7-11,-7 6 22,2 0-50,7 4-6,7 27 83,11 13-47,3 5 21,2 11-1,0 7-17,-6 2 49,1 7-58,-10 0 10,-8 0 2,-7-2-14,-12-6 51,-7-7-13,0-6-11,-24-9 53,-15-6-55,-9-5 23,-8-10-8,-2-9-21,-5-11 34,2-5-47,4 0 6,6-25 0,12-10-58,10-5 39,13 2-44,11 0-49,5 1-8,0 0-55,34-1-147</inkml:trace>
          <inkml:trace contextRef="#ctx0" brushRef="#br0" timeOffset="1382.0788">2844 452 609,'1'-4'37,"1"2"-29,1 2 29,-2 0 54,-1 0-54,0 0 22,0 0-24,4 0-30,1 11 56,5 13-12,3 6 2,4 11-12,2 4-40,1-1 37,-3 1-46,3-6-2,-4-7 53,0-9-74,-7-7 21,-3-9-41,-1-3-48,-2-4 9,3 0-117,0-11-134</inkml:trace>
          <inkml:trace contextRef="#ctx0" brushRef="#br0" timeOffset="1796.1015">3328-836 676,'0'-4'51,"0"3"-54,0 1 37,0 0 21,0 0-17,0 0-2,8 18-15,7 28 74,3 24-61,0 21 1,-3 21 29,-5 14-29,-4 5-5,-2-2 22,0-7-45,1-8 35,2-10-47,4-14-9,2-12 48,3-13-48,0-19 15,-6-18-25,-4-16-33,-3-8 25,1-4-43,2 0-59,0-5-6,0-25-168</inkml:trace>
          <inkml:trace contextRef="#ctx0" brushRef="#br0" timeOffset="2341.1339">3826 292 721,'0'0'5,"0"2"-67,7-2 104,25 0 31,13 0-4,17-5-53,10-22-14,6-12 21,-2-11-34,-7 0 8,-15 2 12,-18 5-30,-19 11 41,-17 9-16,0 10-10,-25 6 65,-22 7-70,-15 0 70,-10 26-27,-3 25 3,4 18 13,15 12-24,18 5 4,28 3 6,10-6-21,38-8 47,50-10-39,33-20-13,14-16 48,7-22-67,-8-7 21,-25 0-13,-19-28-47,-25-8-41,-25-1-111,-15-3-102</inkml:trace>
        </inkml:traceGroup>
      </inkml:traceGroup>
    </inkml:traceGroup>
    <inkml:traceGroup>
      <inkml:annotationXML>
        <emma:emma xmlns:emma="http://www.w3.org/2003/04/emma" version="1.0">
          <emma:interpretation id="{D8882A60-401A-47FE-B41A-0F3E74B02261}" emma:medium="tactile" emma:mode="ink">
            <msink:context xmlns:msink="http://schemas.microsoft.com/ink/2010/main" type="paragraph" rotatedBoundingBox="12875,14298 18815,13753 18958,15311 13018,158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7EBA91-26F6-4E0D-B430-60F2F2D45410}" emma:medium="tactile" emma:mode="ink">
              <msink:context xmlns:msink="http://schemas.microsoft.com/ink/2010/main" type="line" rotatedBoundingBox="12875,14298 18815,13753 18958,15311 13018,15856"/>
            </emma:interpretation>
          </emma:emma>
        </inkml:annotationXML>
        <inkml:traceGroup>
          <inkml:annotationXML>
            <emma:emma xmlns:emma="http://www.w3.org/2003/04/emma" version="1.0">
              <emma:interpretation id="{8DCD9A99-9972-4B75-B083-CAB6ED573177}" emma:medium="tactile" emma:mode="ink">
                <msink:context xmlns:msink="http://schemas.microsoft.com/ink/2010/main" type="inkWord" rotatedBoundingBox="12875,14298 18815,13753 18958,15311 13018,15856"/>
              </emma:interpretation>
              <emma:one-of disjunction-type="recognition" id="oneOf1">
                <emma:interpretation id="interp5" emma:lang="en-US" emma:confidence="1">
                  <emma:literal>Dynamic</emma:literal>
                </emma:interpretation>
                <emma:interpretation id="interp6" emma:lang="en-US" emma:confidence="0">
                  <emma:literal>Dynamics</emma:literal>
                </emma:interpretation>
                <emma:interpretation id="interp7" emma:lang="en-US" emma:confidence="0">
                  <emma:literal>Dynamite</emma:literal>
                </emma:interpretation>
                <emma:interpretation id="interp8" emma:lang="en-US" emma:confidence="0">
                  <emma:literal>Dynamism</emma:literal>
                </emma:interpretation>
                <emma:interpretation id="interp9" emma:lang="en-US" emma:confidence="0">
                  <emma:literal>Dynamist</emma:literal>
                </emma:interpretation>
              </emma:one-of>
            </emma:emma>
          </inkml:annotationXML>
          <inkml:trace contextRef="#ctx0" brushRef="#br0" timeOffset="-485923.7933">1156 2177 530,'-4'-6'22,"-3"-1"47,-3-1-14,4 1 1,-1 1-9,4 3-20,1-2 24,1 5-17,1-3-7,0 2 32,0 1-41,-1 0 11,-2 0 3,3 0-8,0 0 7,0 0-32,0 24 8,0 21 30,0 16-39,0 12 29,0-1-30,0-2-10,0-6 40,0-9-32,3-10 4,4-10 1,-1-8-4,-2-7 18,-1-3-21,-2-7 2,1-4 22,-1 0-42,1-4 29,-1 1-27,2-3-7,-2 0 8,2 0-40,-1-6 20,-2-19-3,0-12-11,0-14 38,-10-6-7,-11-2 13,1 0 25,-1 7-28,-1 6 28,2 2-12,4 5-5,3 4 19,3 3-17,7 2 9,-1 3-6,4-5-5,0 1 22,0-2-27,27 2 3,6 2 25,3 7-36,5 2 27,-2 10-11,1 1-3,2 9 16,-2 0-19,3 0 6,-4 0-1,0 21-13,3 8 45,1 7-34,3 3-15,1 8 41,2 2-42,-5 10 21,-3 2 4,-1 2-8,-8 3 10,-3 1-13,-9-4-2,-7-5 18,-9-8-28,-4-4 26,0-9 24,-30-2-8,-15-5 25,-11-10-30,-3-7 6,-5-10 0,4-3-9,6 0 2,10-2-22,11-10-7,14-2-15,13 1-76,6 0 2,0-4-132,0-1-249</inkml:trace>
          <inkml:trace contextRef="#ctx0" brushRef="#br0" timeOffset="-485555.7722">2006 2406 685,'0'0'-2,"1"0"13,7 0 19,9 0 37,12 13 21,8 9-59,8 2 3,8 2-28,-1-3-9,6-2 24,-3-2-24,-6-4 10,-7-2-5,-9-1-32,-10-6-31,-4-2-83,-7-4-73,-9 0-215</inkml:trace>
          <inkml:trace contextRef="#ctx0" brushRef="#br0" timeOffset="-485248.7546">2571 2221 530,'0'12'66,"0"25"37,0 17 11,0 19 0,-1 17-55,1 9 29,0 10-44,0-1-16,7-1 14,10-6-40,3-14 31,5-12-16,-5-14-18,0-14 14,-5-9-21,-4-11-10,-3-9-9,-4-6-24,-3-7 16,2-4-60,0-1-37,1 0-22,5-13-52</inkml:trace>
          <inkml:trace contextRef="#ctx0" brushRef="#br0" timeOffset="-484649.7204">2844 2407 686,'0'-1'9,"0"1"7,0 0 41,1 0-51,11 21 11,1 16 55,1 10-35,2 7 11,-6-2-30,-1-5 0,-2-8 27,-3-9-31,-2-12-7,-2-8-1,1-8-12,2-2 30,0 0-38,1 0-35,-1-28 54,2-20-39,2-17 34,6-4 0,1-8-3,5 3 12,1 9-16,2 9 11,1 13 9,1 17-21,2 3 27,-1 11-24,1 6-14,-2 6 39,-2 0-41,-1 3 22,-3 23 4,3 7 2,0 15 19,0 11 0,2 8-5,-4 5 17,-2-2-48,-4-12 40,-1-9-33,-1-9-4,-2-12 35,-2-10-37,-4-7-11,0-7-48,1-4-60,4 0-64,7 0-238</inkml:trace>
          <inkml:trace contextRef="#ctx0" brushRef="#br0" timeOffset="-484189.6941">4093 2212 596,'-32'-1'5,"-6"1"48,-5 0 75,-9 22-36,0 17 13,3 11-36,9 2-1,14-3-40,9-3-25,14-9 10,3-8-32,0-11-10,29-11 15,8-7-48,9 0-3,6-18 12,-7-15 6,-8 0 19,-13 9-5,-13 10 40,-10 12 35,-1 2-12,0 0 21,0 0-48,8 5-19,9 10 48,12 5-18,5 0-4,5-3-33,5-8-72,-1-8-51,0-1-175</inkml:trace>
          <inkml:trace contextRef="#ctx0" brushRef="#br0" timeOffset="-483406.6481">4567 2060 596,'-10'0'61,"4"-2"36,2 2 21,3 0-27,1 0-57,0 0-20,0 0 37,0 0-51,0 0 19,0 19 7,0 6 5,0 10 9,0 5-18,0 3 12,0 2-3,0 0-14,0-5 15,0-4-38,0-11-4,0-9 37,0-9-41,0-5 20,0-2-15,0 0-24,0 0-4,0-17-35,8-28 9,14-18 35,5-10-16,4-1 37,0 14-7,-5 14-14,-4 16 47,-6 15-18,-5 9 27,-5 5 6,0 1-12,-2 0-1,2 0-24,1 3 3,5 9 23,2 0-26,5-2 43,8-8-57,9-2-24,9 0 48,11-26-42,6-15 10,3-11 27,-3 6-6,-13 13 34,-10 14-17,-13 19 10,-6 0-7,3 22-13,-1 31 65,0 15-42,-2 9-21,-4 2 29,-3-13-33,-2-11-1,-2-13 5,-5-16-16,-1-9-24,0-12-95,-3-5-99,0 0-59,0-17-260</inkml:trace>
          <inkml:trace contextRef="#ctx0" brushRef="#br0" timeOffset="-483092.6313">5819 1843 774,'0'0'42,"0"16"98,0 22-64,0 9-23,0 4 13,3-1-28,1-7-42,2-8 31,-2-9-38,-1-11-8,2-8-20,0-7-126,2 0-62,-1 0-225</inkml:trace>
          <inkml:trace contextRef="#ctx0" brushRef="#br0" timeOffset="-482785.6136">6449 1705 660,'-33'0'20,"-9"0"95,-10 23-44,-10 30-6,6 18 37,11 3-34,27-4-42,18-11 4,13-14-54,57-18 69,30-19-7,28-8-26,15-8 17,-9-28-53,-22-4-65,-31 2-109,-39 7-162</inkml:trace>
        </inkml:traceGroup>
      </inkml:traceGroup>
    </inkml:traceGroup>
    <inkml:traceGroup>
      <inkml:annotationXML>
        <emma:emma xmlns:emma="http://www.w3.org/2003/04/emma" version="1.0">
          <emma:interpretation id="{86D88B78-1BD5-4A95-ABB0-168739D256C5}" emma:medium="tactile" emma:mode="ink">
            <msink:context xmlns:msink="http://schemas.microsoft.com/ink/2010/main" type="paragraph" rotatedBoundingBox="13797,16124 22761,14707 23048,16521 14084,179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4A8940-A0AE-4178-A94D-DE1127D1DEEA}" emma:medium="tactile" emma:mode="ink">
              <msink:context xmlns:msink="http://schemas.microsoft.com/ink/2010/main" type="line" rotatedBoundingBox="13797,16124 22761,14707 23048,16521 14084,17938"/>
            </emma:interpretation>
          </emma:emma>
        </inkml:annotationXML>
        <inkml:traceGroup>
          <inkml:annotationXML>
            <emma:emma xmlns:emma="http://www.w3.org/2003/04/emma" version="1.0">
              <emma:interpretation id="{2F59064A-CBC2-4695-A212-677D663DEB36}" emma:medium="tactile" emma:mode="ink">
                <msink:context xmlns:msink="http://schemas.microsoft.com/ink/2010/main" type="inkWord" rotatedBoundingBox="18600,15365 22761,14707 23048,16521 18886,17179"/>
              </emma:interpretation>
              <emma:one-of disjunction-type="recognition" id="oneOf2">
                <emma:interpretation id="interp10" emma:lang="en-US" emma:confidence="0.5">
                  <emma:literal>reconfigure</emma:literal>
                </emma:interpretation>
                <emma:interpretation id="interp11" emma:lang="en-US" emma:confidence="1">
                  <emma:literal>Recon figure</emma:literal>
                </emma:interpretation>
                <emma:interpretation id="interp12" emma:lang="en-US" emma:confidence="0">
                  <emma:literal>recon figure</emma:literal>
                </emma:interpretation>
                <emma:interpretation id="interp13" emma:lang="en-US" emma:confidence="0">
                  <emma:literal>•Recon figure</emma:literal>
                </emma:interpretation>
                <emma:interpretation id="interp14" emma:lang="en-US" emma:confidence="0">
                  <emma:literal>•recon figure</emma:literal>
                </emma:interpretation>
              </emma:one-of>
            </emma:emma>
          </inkml:annotationXML>
          <inkml:trace contextRef="#ctx0" brushRef="#br0" timeOffset="-478473.3666">7306 3059 601,'-6'-13'5,"-7"-2"41,-3 0 74,2 4-133,-5 1 175,3 1-114,-1 5-48,-5 0 27,-5 4-14,-8 0 21,-4 0 3,-4 33-26,-2 28 26,1 25-30,3 25-6,8 23 44,9 8-55,15 2 31,9-7-21,0-12-5,16-21 21,13-21-32,-2-24 13,-5-23-38,-6-17-43,-6-12 7,-6-7-33,-4 0-11,0-16 84,0-16-149,0-11-60,0-1 206,0-1 71,-9 1 41,1 5 35,5-2 22,3 4-45,0-8-23,0-4 17,10-1-32,33-5-19,21-3 22,18-2-31,14 0 13,1 9-22,-5 11-20,-15 15-43,-18 13-85,-17 12-47,-12 0-234</inkml:trace>
          <inkml:trace contextRef="#ctx0" brushRef="#br0" timeOffset="-478227.3531">7682 3549 682,'0'18'48,"0"12"67,0 10 13,8 12-70,3 1-27,2-1 16,3-8-69,-2-7 35,1-14-50,-1-11-64,1-9-53,5-3-157</inkml:trace>
          <inkml:trace contextRef="#ctx0" brushRef="#br0" timeOffset="-477728.3245">8359 3403 726,'-31'-12'63,"0"7"9,-4 5 1,-1 0-26,1 24-10,5 12 16,6 7-33,5 4-7,10-4 26,8-9-54,1-11 9,0-8-31,21-9-34,14-5 17,2-1 28,0 0 7,-7 0 36,-6 0-22,1 11 17,4 12-35,5 7-2,10 17 37,3 12-7,2 16 69,-3 12-84,-8 7 35,-11-2 6,-14-1-23,-11-6-11,-2-10 40,-10-8-33,-28-15 31,-15-11-34,-9-16-22,-5-11 41,0-12-35,5-2-8,7-6-31,13-29-52,16-15-6,20-11-311</inkml:trace>
          <inkml:trace contextRef="#ctx0" brushRef="#br0" timeOffset="-477314.3006">8778 3406 463,'21'25'79,"9"16"42,12 9-36,10 9 31,1-3-82,9-6-28,1-12 6,-1-19 4,0-17 36,-5-2-34,-4-30-14,-8-29 31,-9-17-49,-13-5 33,-14-7-14,-9 10 8,0 13 16,-6 16-37,-13 21-1,5 11-8,5 13-58,3 3 8,6 1-79,0 0-88,0 14 22</inkml:trace>
          <inkml:trace contextRef="#ctx0" brushRef="#br0" timeOffset="-476908.2776">9962 3320 597,'0'0'-11,"0"0"3,0 9 49,0 13 38,-1 3-41,-3 4 4,-1 3 31,2-10-63,3-4 11,0-10-13,0-7-1,-2-1 48,-6 0 3,0-14-16,-2-29-22,-3-10-65,4-10 22,7-3 30,2 3-38,0-3 62,9 9-59,20 7-3,10 8-10,9 14-71,1 9-43,-2 14-163</inkml:trace>
          <inkml:trace contextRef="#ctx0" brushRef="#br0" timeOffset="-476455.2516">10272 3257 557,'8'0'-5,"18"0"113,8 0-54,7 0 31,3-5-61,8-18-13,2-8-10,-7-5-18,-8 1 16,-13 2-41,-19 5-2,-7 11 51,-10 9-14,-36 8-139,-17 10 152,-5 37 50,1 17 18,11 21-16,19-1 7,19-5 2,18-7-22,29-10 68,46-14-120,23-14 48,13-21-9,5-13-28,-5-21-12,-17-28-113,-22-5-142,-32 3-346</inkml:trace>
          <inkml:trace contextRef="#ctx0" brushRef="#br0" timeOffset="-481105.5176">2511 4387 767,'0'0'10,"0"-3"-15,0 3 30,0 0-13,0 0-4,0 0 28,5 25 3,10 17 34,1 11-31,2 10-23,0 9 8,0 4-19,0-3 9,-4-4-8,-2-12-14,-4-13 27,0-12-37,-4-9 3,-3-11 32,-1-6-46,0-6 31,0 0 0,0 0 15,0-9 20,-14-28-77,-5-24 12,-1-20 14,3-18-1,2-19 21,7-10-33,8-5-20,0 6 66,17 14-26,25 18 19,8 15 1,15 8-9,7 11 8,6 6-16,-1 12-2,-10 14 14,-18 15-40,-18 14 6,-15 0-47,-15 27-4,-1 32 105,-12 29-9,-35 28-2,-17 13-6,-3-4-15,7-18 15,17-25-16,16-30 11,17-23 22,10-13-51,0-5 31,26-3-11,18 2-5,16 1 55,7 2-23,0 4 9,-1-1-19,-5 7-23,-11 1 35,-4-2-35,-5 2 3,-8-6 31,-4-1-48,-5-2 39,-4-2-32,3-3-36,3 2 10,2 1-64,5-1-27,2-2-71,-1-7-223</inkml:trace>
          <inkml:trace contextRef="#ctx0" brushRef="#br0" timeOffset="-480652.4918">3595 4494 702,'0'-14'-15,"19"-3"22,26-5 74,12-10-61,8-5 10,9-8-10,-4-2-15,-8 1 14,-14 5-26,-19 5 2,-19 12 19,-10 7-28,0 13 38,-38 4-61,-15 2 54,-16 36 63,-12 19-39,3 9 20,12 8 1,21-2-27,26-1 0,19-6-27,2-8 1,48-10 3,25-14-40,16-15 50,12-12-40,0-6-49,-9 0-10,-12-22-98,-12-2-73,-18 0-80</inkml:trace>
          <inkml:trace contextRef="#ctx0" brushRef="#br0" timeOffset="-480321.4726">4758 3884 794,'-52'0'24,"-5"0"71,-2 31 22,3 20-59,6 11 13,15 9-10,13 2-29,18-2 2,4-7-44,10-8 1,35-10 4,11-14-70,9-10-24,6-18-129,4-4-91</inkml:trace>
          <inkml:trace contextRef="#ctx0" brushRef="#br0" timeOffset="-479976.4531">5187 4035 632,'-23'33'46,"2"10"78,11 3-33,10 0-47,0-2-11,23-10-56,30-14 16,13-14-23,11-6 37,8-8 10,0-26-47,-4-6-18,-15 0 42,-26 0-34,-27 3 74,-13 0 24,-27-2-26,-34-1 35,-16 5-33,-16 10 62,-8 6-56,6 15-27,20 4 29,30 0-56,25 10-47,20 28-63,0 13-29,25 0-94</inkml:trace>
          <inkml:trace contextRef="#ctx0" brushRef="#br0" timeOffset="-479616.4325">5919 3869 583,'0'0'30,"0"20"127,-8 12-10,1 10-82,0-3-31,7-6 18,0-13-68,10-14-11,30-6-13,17-4 18,12-36 18,6-9-7,-6-5 23,-10 15 21,-17 14-15,-20 17 38,-12 8-83,-6 6 4,-1 35 97,3 13-34,1 11-33,3-2-63,6-8-202,11-16-344</inkml:trace>
        </inkml:traceGroup>
      </inkml:traceGroup>
    </inkml:traceGroup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35:25.5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CD5C079-3811-40A2-9971-7595EC5B96B2}" emma:medium="tactile" emma:mode="ink">
          <msink:context xmlns:msink="http://schemas.microsoft.com/ink/2010/main" type="inkDrawing"/>
        </emma:interpretation>
      </emma:emma>
    </inkml:annotationXML>
    <inkml:trace contextRef="#ctx0" brushRef="#br0">7 402 356,'0'-2'9,"0"-2"0,0 1 6,0 1 11,0-2-10,0 1-1,0 1-14,0-1 0,0-1 33,-2 3-5,1-2 15,-2 0-4,3 3 3,0-2 14,0 0-15,0 2-9,0 0 5,0 0-16,-1 0 12,1 0-14,0-3-5,0 3 11,0 0-31,0-5-5,0 1 1,21-5 22,21-3 13,17-2-19,16-2 10,12-5 10,9-2-13,12-4 4,5-4 14,-3 6-18,-11 1 11,-18 6-22,-18 5-3,-14 4 1,-8 2-6,-1 2 13,-4 2-8,3-1-7,3 2 16,3-4-15,1-3 12,1 4-19,2-6 13,-1 0 14,-9-1-13,-6 1-7,-14 1 17,-3 4-14,-6 3 17,-3 0-10,-3 2-7,-2 1 18,-2 0-25,0-1 14,0 1-47,0 0-73,0 0-106,0 0-212</inkml:trace>
    <inkml:trace contextRef="#ctx0" brushRef="#br0" timeOffset="737.0409">859 276 416,'0'-1'55,"0"-2"4,0 1 4,0 2-5,0-3 1,0 3-44,0 0 8,0 0 1,0 0 16,0 13 13,0 18-1,0 13-3,-6 17 4,-11 18-15,-6 15 22,-2 12-35,4-1-12,1-3 13,2-8-17,1-5 20,3-7-16,2-8 4,3-19 12,6-17-31,2-17 4,1-15 4,-1-2-14,-4-4 16,1 0-39,0 0-20,-1 0-15,1 0-107,4-10-120,0-20-213</inkml:trace>
    <inkml:trace contextRef="#ctx0" brushRef="#br0" timeOffset="2041.1167">1590-129 344,'2'-4'61,"-2"4"-28,0 0 0,3-2 0,-3-1 7,5-1-41,-2-3 10,2 3-12,-1-2 4,-4 5 48,3 1 1,-3 0-2,0 0-3,0 0 0,0 0 3,0 0-28,0 0-7,0 0 6,0 0-18,0 0 14,0 0-18,0 0-9,0 0 21,0 0-14,0 0 3,0 0 2,0 7 18,-3 11 31,-3 10-7,-3 12-1,1 5-13,-4 8-26,-2 7 20,-1 8-9,-3 12 1,-4 6 12,-2 0-9,-1-2-5,3-6 6,2-5-13,6-5 13,-1-6-10,5-4-8,4-8 15,1-5-20,0-2 11,3-1-9,-1 1 4,-3 3 5,2-1-11,-2-4 4,1-5 1,3-6-2,-1-10 14,3-10-20,0-5-2,0-5 28,0 0-22,0 0 11,0 0-15,0 0-5,0-14-2,0-9-12,0-5 25,16-6-21,5-8 23,7-2 6,6-4-5,2 3-10,0 5 16,-5 6-10,-3 10 5,-5 6-6,-2 6-5,-3 4 14,-2 1-10,2 3 1,0 0 8,5 1-20,5 3 24,2 0-13,2 0-10,1 0 26,-1 0-17,1 9 0,-3 1 6,-8 0-4,-5-1 7,-4 2-16,-3 2 6,2 5 15,-2 5-21,-3 5 31,-1 6-11,-5 7 9,-1 2 9,0-1-12,0 0-2,0-8-2,0-8-11,0-7 14,0-5-14,2-9-3,1 0 16,-2-5-28,6 0-4,-1 0-49,6 0-83,11 0-114,4-9-367</inkml:trace>
    <inkml:trace contextRef="#ctx0" brushRef="#br0" timeOffset="2572.1471">2395 942 390,'0'-5'35,"0"1"-1,0 0 57,0 4-18,0-1-6,0 1-22,0 0-32,0 0 7,0 0 9,0 0 9,0 13 41,0 13-34,-4 6-6,-4 7 20,-2 3-45,0 0 19,-3 0-26,3-8-9,4-7 21,1-8-26,2-4 10,3-4-3,0-1-5,0-2 16,0-2-33,0 2-26,0 1-27,0-5-109,6-4-175</inkml:trace>
    <inkml:trace contextRef="#ctx0" brushRef="#br0" timeOffset="3445.197">2714 1033 561,'0'0'17,"0"0"8,0 0 73,0 17 0,0 10-37,-2 5-27,-9 8 5,-5 3 3,0-1-12,0-5-2,3 3 4,3-8-37,1-1 19,4-8-16,0-6-3,2-7 19,2-6-22,0-1 13,1-3 0,0 0-4,0 0 20,0 0-31,0-1 19,0-23-9,10-7-24,7-12 30,2-1-18,7-1 11,4 1 15,0 3-14,2 5 13,0 2-1,4 2 0,0 2-3,1 4-17,2 4 4,-3 4 23,-5 4-27,-8 5 14,-7 5-12,-5-1 0,-4 5 10,0 0-15,4 0 12,3 4 19,2 17-9,-3 9 17,0 5-30,-5 7 22,-5 7 16,-1 3-27,-2-1 18,0-8-11,0-5-18,0-11 15,0-9-19,0-1 10,0-6 7,0 0-28,0 1 35,0 6-32,0 9-15,-2 7 13,-3-1-65,0-6-73,5-8-74,0-18-247</inkml:trace>
    <inkml:trace contextRef="#ctx0" brushRef="#br0" timeOffset="4129.2361">3749 151 486,'-1'0'63,"1"0"-29,0 0 26,0 0 38,0 4-33,0 19-18,-3 11-13,-1 14-4,-8 19 34,-1 12-11,-6 21-10,-2 7 3,-4 3-34,3-3 21,4-9-26,2-11-5,0-10 23,7-15-29,2-12 8,4-10-2,3-6-7,0-4 18,0-1-24,0 0 9,0 2 23,0 2-40,0-1 37,0-7-27,0-5-7,5-13 13,2-5-41,1-2-5,7-5 12,1-29-75,2-11-43,1-5-62,-1 3-191</inkml:trace>
    <inkml:trace contextRef="#ctx0" brushRef="#br0" timeOffset="4460.2551">3592 1095 570,'12'-22'19,"8"-2"30,6-5 41,10-3-11,7-5 1,9-3-32,4 1-9,6-2-3,-3 5-22,-10 7-6,-8 8 0,-10 7-21,-2 5 12,-3 2-32,-1 1-24,-4 6-19,-3 0-36,0 0-31,-5 0-89</inkml:trace>
    <inkml:trace contextRef="#ctx0" brushRef="#br0" timeOffset="4797.2732">3870 1003 484,'0'0'82,"0"0"-19,0 3-6,0 2-5,5 4 12,18 7 13,8 8-23,11 5-11,4 4 33,1 2-64,0-6 18,-8-2-15,-9-5-12,-7-6 15,-5-5-22,-7-3 5,-3-3-2,-6-2-12,-2-1 21,0-2-60,2 0-69,4 0-126</inkml:trace>
    <inkml:trace contextRef="#ctx0" brushRef="#br0" timeOffset="5909.3369">4976 1459 618,'0'0'20,"0"0"-29,12-5 82,14-26-43,10-15-10,10-17 4,5-12-22,-10-7 28,-3-2 9,-9-2-7,-6 5-10,0 0-5,-6 1-13,3-2 5,-1-2-22,-1-4 12,-3-3-32,3-2-12,-4 3 56,-1 15-4,-3 19 15,-8 29 10,-2 16-16,0 11-23,0 0-34,0 4 71,-25 35 22,-7 16-23,-8 22-2,-6 7-10,3 9-2,8 2 13,13 7-11,18-3 5,4 0 0,12-2-5,28-6 14,9-9-41,0-10 8,-6-11 31,-4-6-38,-6-2 19,-8-2-16,-9-1 1,-6 0 8,-7-3-13,-3-15 5,0-8-21,3-14-29,5-10-43,5 0-101,10-32-116</inkml:trace>
    <inkml:trace contextRef="#ctx0" brushRef="#br0" timeOffset="6285.3595">6032 1172 708,'0'0'11,"0"0"-29,0 0 64,0 14 79,-3 21 12,-8 14-84,1 6-24,-6-3 3,7-7-24,3-13-1,2-12-6,3-11-1,1-5 8,0-4-56,0 0-74,0 0-60,0-4-233</inkml:trace>
    <inkml:trace contextRef="#ctx0" brushRef="#br0" timeOffset="6853.392">6850 142 675,'0'0'25,"0"32"-3,-7 17 68,-12 20 13,-10 27-19,-6 17-18,-3 18-19,-3 7-20,5 0-12,3-2 5,7-14 16,7-11-10,5-17-32,7-18 2,2-23 15,5-17-24,0-18 10,0-9-7,0-6 15,0-3 16,0 0-8,0 0 20,0-18 1,5-30-57,18-27 25,14-20-11,15-16-8,13-7 33,10 0-23,-1 11-10,-12 21 16,-15 26-21,-15 23-6,-12 16-43,-4 12-50,-5 9-37,0 0-32,-7 0-123</inkml:trace>
    <inkml:trace contextRef="#ctx0" brushRef="#br0" timeOffset="7091.4056">6884 1015 637,'0'17'28,"0"9"68,0 16 2,3 6 3,12 8-20,1 6-66,5-1 23,2-6-43,2-7 13,1-12-17,-2-11-20,2-12-87,5-10-65,-3-3-165</inkml:trace>
    <inkml:trace contextRef="#ctx0" brushRef="#br0" timeOffset="7528.4299">7356 1298 670,'49'-10'67,"16"-3"-16,10 0-6,3-5 25,3-1-47,-5-2-20,-7-5-1,-15 3-5,-25 3 21,-21 6 14,-8 2-25,-11 3-4,-41 1-27,-20 8 18,-15 0 35,-4 11 4,12 30 11,15 10-10,25 2 5,22 2-1,17 6-4,5-3 26,51-1-68,19-10 10,16-17 8,4-13-55,-4-17-24,-8 0-65,-16-13-257</inkml:trace>
    <inkml:trace contextRef="#ctx0" brushRef="#br0" timeOffset="8610.4925">9434-25 540,'0'0'-9,"0"0"31,0 25 111,0 25 5,0 23-25,-16 17-27,-2 13-21,-3 4-3,6-1-18,-1-4-2,4 0-21,4-4-7,2-5 14,0-7-29,0-13 13,0-11-14,1-15-5,2-14 19,3-10-17,0-14-11,0-2-30,0-5-61,0-2-70,0 0-74,16-13-159</inkml:trace>
    <inkml:trace contextRef="#ctx0" brushRef="#br0" timeOffset="8917.51">9195 910 907,'0'-13'52,"11"-5"-35,27-10 2,18-8 33,18-5 29,12 0-52,7 3-8,-7 6-18,-8 5-4,-16 6 11,-16 8-17,-13 6-16,-11 3-32,-8 2-15,-1 2-11,-4 0-68,-3 0-84,-1 0-289</inkml:trace>
    <inkml:trace contextRef="#ctx0" brushRef="#br0" timeOffset="9669.5527">10063-35 507,'1'-14'10,"5"3"19,-1 4 67,-3 2 26,0 3-18,-2 2-45,0 0-15,0 0-14,0 0 2,0 0-29,0 34 4,-6 23 83,-7 32-33,-10 22-13,-7 11 2,-5-1-5,1-4-15,6-8-16,5-9-7,7-14 18,3-12-28,6-17 14,4-12-5,0-11-7,2-13 12,-1-9-9,2-5 3,0-4-4,0-3-7,0 0 8,0 0-22,0 0-16,0 0 16,0 0-23,22-12 34,8-14 5,8-11 1,2-2-9,-1-1 14,-4 6 19,-6 7-18,-5 7-8,-1 5 13,6 0-6,3 2-8,2 3 16,2 3-16,-5 2 12,2 4 1,-3 1-8,0 0 13,-2 0-9,-2 10-8,-3 16 29,0 15-1,-7 11 8,-2 9-6,-8 8-14,0 5 15,-5-2 24,1-12-25,1-11-16,-3-20-7,1-11 5,2-6-9,0-9-19,4-3-13,2 0-46,5 0-34,13 0-82,14 0-138</inkml:trace>
    <inkml:trace contextRef="#ctx0" brushRef="#br0" timeOffset="9976.5704">11013 890 818,'0'0'47,"0"0"-70,0 4 56,0 28 120,-14 20-39,-2 10-67,-3 7-17,4-7-18,3-12-10,6-7 9,3-17-23,3-8-28,0-12-93,0-6-110,28-3-172</inkml:trace>
    <inkml:trace contextRef="#ctx0" brushRef="#br0" timeOffset="10436.5967">11847 739 742,'0'-26'51,"-14"4"26,-5 3-34,-4 1 30,-3 5-8,-6 8-39,-1 5-2,0 0-3,1 0-6,3 13 20,8 17-24,3 9-11,12 6-7,6 7-16,0 2 12,31 5 15,6 1-12,1-2 23,-4-7-24,-8-6 12,-7-1-18,-9-11 1,-7-3 30,-3-6-37,0-3 60,-7-3 14,-25 0-5,-4-1 1,1-6-31,7-4-8,5-7 6,5 0-21,4 0-5,7 0-54,5 0-91,2-12-161</inkml:trace>
    <inkml:trace contextRef="#ctx0" brushRef="#br0" timeOffset="11425.6535">12575 1273 713,'0'-4'91,"-10"3"-19,0 1-4,1 0 3,-2 0-31,-1 0-25,4 0-1,3 12 3,5 2-8,0-1-7,0-2-20,8-6 7,2-5 21,-6 0 35,-4 0 49,0 0-8,0 0-18,-9-3-41,-9-10-41,-1 0-65,-1 4-124,1-7-716</inkml:trace>
    <inkml:trace contextRef="#ctx0" brushRef="#br0" timeOffset="11012.6298">12587 666 662,'0'0'48,"0"0"-32,0 0 44,0 0-6,-10 0-1,-10 0-34,-8 16 17,1 1 37,7 1-32,5-4 0,9-3-24,6-1-24,0-5 12,0 1-15,8 1-6,9-3-14,2 0 11,-1-4 8,-5 0-15,-7 0 30,-6 0 40,0 0-22,0 0-17,0 0-27,-11 0-55,2 0-36,3 0-95,0 3-256</inkml:trace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48:10.06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BB3256D-07C0-4C8F-84D2-BEDE425A56A9}" emma:medium="tactile" emma:mode="ink">
          <msink:context xmlns:msink="http://schemas.microsoft.com/ink/2010/main" type="writingRegion" rotatedBoundingBox="17005,17107 24540,16239 24750,18055 17215,18924"/>
        </emma:interpretation>
      </emma:emma>
    </inkml:annotationXML>
    <inkml:traceGroup>
      <inkml:annotationXML>
        <emma:emma xmlns:emma="http://www.w3.org/2003/04/emma" version="1.0">
          <emma:interpretation id="{E7E1E3DD-0335-4F2D-AB2C-77CBA8AE7C08}" emma:medium="tactile" emma:mode="ink">
            <msink:context xmlns:msink="http://schemas.microsoft.com/ink/2010/main" type="paragraph" rotatedBoundingBox="17005,17107 24540,16239 24750,18055 17215,189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DE089D-FF23-4A36-8C80-F751210629FB}" emma:medium="tactile" emma:mode="ink">
              <msink:context xmlns:msink="http://schemas.microsoft.com/ink/2010/main" type="line" rotatedBoundingBox="17005,17107 24540,16239 24750,18055 17215,18924"/>
            </emma:interpretation>
          </emma:emma>
        </inkml:annotationXML>
        <inkml:traceGroup>
          <inkml:annotationXML>
            <emma:emma xmlns:emma="http://www.w3.org/2003/04/emma" version="1.0">
              <emma:interpretation id="{8E1AA17D-8675-4E87-961C-CC047D44AE57}" emma:medium="tactile" emma:mode="ink">
                <msink:context xmlns:msink="http://schemas.microsoft.com/ink/2010/main" type="inkWord" rotatedBoundingBox="17005,17107 24540,16239 24750,18055 17215,18924"/>
              </emma:interpretation>
              <emma:one-of disjunction-type="recognition" id="oneOf0">
                <emma:interpretation id="interp0" emma:lang="en-US" emma:confidence="1">
                  <emma:literal>Repurpose</emma:literal>
                </emma:interpretation>
                <emma:interpretation id="interp1" emma:lang="en-US" emma:confidence="0">
                  <emma:literal>Repurpos e</emma:literal>
                </emma:interpretation>
                <emma:interpretation id="interp2" emma:lang="en-US" emma:confidence="0">
                  <emma:literal>Repur pose</emma:literal>
                </emma:interpretation>
                <emma:interpretation id="interp3" emma:lang="en-US" emma:confidence="0">
                  <emma:literal>Repurpo He</emma:literal>
                </emma:interpretation>
                <emma:interpretation id="interp4" emma:lang="en-US" emma:confidence="0">
                  <emma:literal>repurpos e</emma:literal>
                </emma:interpretation>
              </emma:one-of>
            </emma:emma>
          </inkml:annotationXML>
          <inkml:trace contextRef="#ctx0" brushRef="#br0">0 676 285,'3'-22'11,"-2"6"-18,3-1 4,-1 5 60,0 2-2,0 5-14,-3 2 25,2 0-21,-2 1 27,0 2-22,0 0-11,0 0 13,0 0-29,0 0 7,0 0 0,0 0-30,0 0 24,0 2-37,0 9 7,0 11 77,8 8-47,4 9 28,2 9-41,-2 4-12,-1 9 64,-1 4-53,-1 0 1,-2-3 2,0-3-24,1-2 48,-1-2-46,1-6-7,1-6 50,-2-7-49,2-8 24,-3-10-8,-3-8-13,1-6 32,-4 0-28,0-4 9,0 0 16,0 0-28,0 0 37,0 0-47,0-9-3,0-20 42,0-15-54,-13-13 19,-6-11 11,0-7-16,5-2 29,1-2-21,6 3 15,1 0 9,6-8-44,0 0 44,0-6-48,10 0 17,16 6 38,4 1-30,5 6 8,3 10 7,0 8-26,1 13 46,-8 16-38,-13 13 6,-10 12 32,-7 5-64,-1 0 44,0 0-29,0 15-29,0 27 105,0 19-20,-4 15-6,-14 8-18,-2-6-10,0-7 25,0-8-26,4-10 1,-1-7 32,4-6-58,0-8 36,1-3-14,5-6-13,0-1 49,4-5-41,3 0 7,0-1 6,0 4-17,11 7 32,27 5-20,17 5-3,7 1 53,7-4-66,-1 0 66,-6-6-43,-7-5 5,-11-4 27,-8-4-37,-13-5 7,-7 0 5,-6-4-20,-2-2 35,-4-2-39,0-2-52,-1 0-1,0 0-132,4 0-53,3-5-89</inkml:trace>
          <inkml:trace contextRef="#ctx0" brushRef="#br0" timeOffset="469.0258">686 988 554,'0'-2'-57,"0"2"59,15-4 54,21 3 11,11-7 10,14 1-75,4-8-5,4-9 27,2-7-49,-5-9 36,-4-1-24,-11-3-10,-14 5 42,-14 10-44,-16 9 25,-7 7 20,0 9-11,-29 1-71,-17 3 85,-11 0-13,-7 18 68,-2 21-48,2 10 48,14 7-34,14 3-20,19 2 34,17-2-49,0-4-3,31-3 2,33-8-33,15-12 71,13-9-52,11-12 0,-8-8 20,-9-3-72,-13 0-22,-17 0-78,-14-9-128</inkml:trace>
          <inkml:trace contextRef="#ctx0" brushRef="#br0" timeOffset="1128.0635">1788 716 553,'4'-73'-13,"34"9"15,12 9 13,10 10 12,4 13 26,0 14-36,-9 14-1,-14 4-22,-13 18-40,-17 26 61,-11 13 48,0 9-34,-21 2 21,-27-4-17,-9-8-12,-7-10 5,-2-8-35,5-6 33,8-9-34,11-5-16,16-4 12,13-10-59,13 4-30,0-5-177,9-3-72</inkml:trace>
          <inkml:trace contextRef="#ctx0" brushRef="#br0" timeOffset="846.0484">1849 868 725,'0'0'25,"0"0"-24,0 0-1,0 9 99,0 25-41,14 18-12,12 9-26,4 9-10,2 5 49,0-1-55,-2-5 11,-4-4-5,-6-6-24,-5-13 35,-8-5-49,-4-8-37,-3-7 26,0-7-72,0-7 26,0-6-27,-15-6 16,-6 0-45,-4-15 10</inkml:trace>
          <inkml:trace contextRef="#ctx0" brushRef="#br0" timeOffset="1490.0851">2352 674 483,'17'31'128,"9"10"-70,10 2 26,9 0-11,10-11-53,11-7 23,8-13-68,6-12 54,0 0-33,-5-33-35,-10-21 18,-19-18-31,-22-5 42,-22 0 33,-2 13-21,-25 15 42,-11 19-22,4 12-32,14 9 23,12 8-78,6 1 27,0 0-139,0 5-75</inkml:trace>
          <inkml:trace contextRef="#ctx0" brushRef="#br0" timeOffset="1866.1068">3434 625 278,'24'30'23,"-1"4"49,-1 2-14,-2-6 22,-7-3 9,-6-4-33,-2-11-13,-5-6-37,0-5 43,0-1-10,0 0 21,0-19 17,0-26-82,-6-16 32,-1-9 1,4-9-5,3-11 60,0-1-62,16 0-21,18 8 16,2 17-55,2 15 16,2 18-110,-1 23-56,-1 10-2,-7 7-257</inkml:trace>
          <inkml:trace contextRef="#ctx0" brushRef="#br0" timeOffset="2191.1253">4210 468 342,'21'40'60,"1"13"54,2 7-4,-2 9 24,-5 10-73,3 3-9,-5 4-19,1-1-39,0-8 38,-5-9-41,-1-9-2,0-14 41,-4-10-58,-3-8 30,-2-7-41,-1-8-33,0-6 17,0-6-66,0 0-11,0-10 71,0-27-206</inkml:trace>
          <inkml:trace contextRef="#ctx0" brushRef="#br0" timeOffset="2487.1421">4222 445 617,'-2'-67'9,"2"2"-8,0 0 27,33 4-28,14 5-7,11 8 35,7 10-36,6 10 22,-4 14-19,-9 14-14,-7 0 5,-20 10-31,-12 25 35,-16 7 77,-3 10-24,-12 5 19,-37 3-32,-10-5-20,-6-6 62,-1-10-52,5-9 5,11-3-18,8-9-19,15-2 30,15-7-43,12 1-92,0-1-50,19 0-100</inkml:trace>
          <inkml:trace contextRef="#ctx0" brushRef="#br0" timeOffset="2893.1655">5075 217 428,'-25'-3'1,"-1"3"86,6 0 32,1 6-67,6 24 32,6 6-38,7 9-44,0 5 22,3-5-42,32-2 8,12-10-2,11-12 11,4-11 33,1-10-47,-2 0-7,-9-31 52,-9-9-52,-13-7 40,-17-5 2,-13 0-4,0-1 37,-28 4-34,-20 8 7,-7 6 4,2 11-55,7 8 57,13 10-58,12 6-67,11 0-12,10 18-108,0 5-82</inkml:trace>
          <inkml:trace contextRef="#ctx0" brushRef="#br0" timeOffset="3377.1932">6348-185 680,'-21'-5'-26,"-20"2"42,-8 1 0,-10 2-9,-6 0 73,5 0-64,2 18 33,13-1-31,11 3-20,13 0 51,14 7-52,7 3-11,0 4 12,30 9-28,18-1 44,14 2-40,6-2 37,1 0 17,-3-3-48,-12-3 45,-12-2-31,-15-6-20,-15-6 38,-11 0-28,-1 1 46,-17 4 33,-27 1-16,-7 1 33,-1-6-60,4-7-26,6 0 43,12-5-64,10-8 19,8 1-69,11-4-94,1 0-172</inkml:trace>
          <inkml:trace contextRef="#ctx0" brushRef="#br0" timeOffset="3914.2237">6723 142 797,'0'-1'24,"0"-3"-53,0 1 48,25-3 73,24-4-38,16-12-4,10-5-35,1-9-11,-1-3 15,-10-3-38,-15 6 44,-18 4-40,-20 9-9,-12 10 71,-7-2-61,-37 7 16,-13 8 46,-14 0-29,-7 23 21,3 30-40,10 8 19,19 6 32,23-5-58,23-1 47,0-4-30,60-4-13,28-7 54,19-11-54,10-19 10,-6-12 5,-13-4-31,-20-2 33,-22-20-59,-18-4-34,-17-9-30,-6-5-179,-5 0-301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8.467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894 658 916,'-8'43'0,"-27"32"21,-13 32 30,-10 29 18,-7 26-7,2 31 21,7 25-16,8 16 5,10 4-28,9-6-23,8-18 3,1-10-5,1-15-19,-1-11 0,-3-12 6,-2-27-11,2-24 4,1-37-20,5-28-21,-2-22-9,6-20-23,-5-8-5,-6-29-44,4-65-95,1-40 37,11-32 59,6-9-216,-2-4 413,-8 8 4,-5 6-39,-5 5 30,-2 3 12,2 1-8,3 3-32,5-4-2,11-1-23,3-13-27,9-12 9,44-15 1,22-5 3,19 7 6,15 14-4,3 32 10,4 30 13,-7 31 28,-2 28 11,-13 23-16,-12 14-13,-12 23-10,-5 1-2,-7 0-6,-7 26-13,-10 21 2,-12 26 4,-17 37 8,-12 28 13,0 31-11,-42 1-5,-15-12 4,-11-19-11,-4-27 9,-5-24-14,-2-24-7,-1-21 9,-4-17-11,2-14-36,2-7-19,9-5-87,13 0-94,5 0-242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35:25.5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9CF9260-CF2C-4A15-9F80-017416CABF2D}" emma:medium="tactile" emma:mode="ink">
          <msink:context xmlns:msink="http://schemas.microsoft.com/ink/2010/main" type="inkDrawing"/>
        </emma:interpretation>
      </emma:emma>
    </inkml:annotationXML>
    <inkml:trace contextRef="#ctx0" brushRef="#br0">7 402 356,'0'-2'9,"0"-2"0,0 1 6,0 1 11,0-2-10,0 1-1,0 1-14,0-1 0,0-1 33,-2 3-5,1-2 15,-2 0-4,3 3 3,0-2 14,0 0-15,0 2-9,0 0 5,0 0-16,-1 0 12,1 0-14,0-3-5,0 3 11,0 0-31,0-5-5,0 1 1,21-5 22,21-3 13,17-2-19,16-2 10,12-5 10,9-2-13,12-4 4,5-4 14,-3 6-18,-11 1 11,-18 6-22,-18 5-3,-14 4 1,-8 2-6,-1 2 13,-4 2-8,3-1-7,3 2 16,3-4-15,1-3 12,1 4-19,2-6 13,-1 0 14,-9-1-13,-6 1-7,-14 1 17,-3 4-14,-6 3 17,-3 0-10,-3 2-7,-2 1 18,-2 0-25,0-1 14,0 1-47,0 0-73,0 0-106,0 0-212</inkml:trace>
    <inkml:trace contextRef="#ctx0" brushRef="#br0" timeOffset="737.0409">859 276 416,'0'-1'55,"0"-2"4,0 1 4,0 2-5,0-3 1,0 3-44,0 0 8,0 0 1,0 0 16,0 13 13,0 18-1,0 13-3,-6 17 4,-11 18-15,-6 15 22,-2 12-35,4-1-12,1-3 13,2-8-17,1-5 20,3-7-16,2-8 4,3-19 12,6-17-31,2-17 4,1-15 4,-1-2-14,-4-4 16,1 0-39,0 0-20,-1 0-15,1 0-107,4-10-120,0-20-213</inkml:trace>
    <inkml:trace contextRef="#ctx0" brushRef="#br0" timeOffset="2041.1167">1590-129 344,'2'-4'61,"-2"4"-28,0 0 0,3-2 0,-3-1 7,5-1-41,-2-3 10,2 3-12,-1-2 4,-4 5 48,3 1 1,-3 0-2,0 0-3,0 0 0,0 0 3,0 0-28,0 0-7,0 0 6,0 0-18,0 0 14,0 0-18,0 0-9,0 0 21,0 0-14,0 0 3,0 0 2,0 7 18,-3 11 31,-3 10-7,-3 12-1,1 5-13,-4 8-26,-2 7 20,-1 8-9,-3 12 1,-4 6 12,-2 0-9,-1-2-5,3-6 6,2-5-13,6-5 13,-1-6-10,5-4-8,4-8 15,1-5-20,0-2 11,3-1-9,-1 1 4,-3 3 5,2-1-11,-2-4 4,1-5 1,3-6-2,-1-10 14,3-10-20,0-5-2,0-5 28,0 0-22,0 0 11,0 0-15,0 0-5,0-14-2,0-9-12,0-5 25,16-6-21,5-8 23,7-2 6,6-4-5,2 3-10,0 5 16,-5 6-10,-3 10 5,-5 6-6,-2 6-5,-3 4 14,-2 1-10,2 3 1,0 0 8,5 1-20,5 3 24,2 0-13,2 0-10,1 0 26,-1 0-17,1 9 0,-3 1 6,-8 0-4,-5-1 7,-4 2-16,-3 2 6,2 5 15,-2 5-21,-3 5 31,-1 6-11,-5 7 9,-1 2 9,0-1-12,0 0-2,0-8-2,0-8-11,0-7 14,0-5-14,2-9-3,1 0 16,-2-5-28,6 0-4,-1 0-49,6 0-83,11 0-114,4-9-367</inkml:trace>
    <inkml:trace contextRef="#ctx0" brushRef="#br0" timeOffset="2572.1471">2395 942 390,'0'-5'35,"0"1"-1,0 0 57,0 4-18,0-1-6,0 1-22,0 0-32,0 0 7,0 0 9,0 0 9,0 13 41,0 13-34,-4 6-6,-4 7 20,-2 3-45,0 0 19,-3 0-26,3-8-9,4-7 21,1-8-26,2-4 10,3-4-3,0-1-5,0-2 16,0-2-33,0 2-26,0 1-27,0-5-109,6-4-175</inkml:trace>
    <inkml:trace contextRef="#ctx0" brushRef="#br0" timeOffset="3445.197">2714 1033 561,'0'0'17,"0"0"8,0 0 73,0 17 0,0 10-37,-2 5-27,-9 8 5,-5 3 3,0-1-12,0-5-2,3 3 4,3-8-37,1-1 19,4-8-16,0-6-3,2-7 19,2-6-22,0-1 13,1-3 0,0 0-4,0 0 20,0 0-31,0-1 19,0-23-9,10-7-24,7-12 30,2-1-18,7-1 11,4 1 15,0 3-14,2 5 13,0 2-1,4 2 0,0 2-3,1 4-17,2 4 4,-3 4 23,-5 4-27,-8 5 14,-7 5-12,-5-1 0,-4 5 10,0 0-15,4 0 12,3 4 19,2 17-9,-3 9 17,0 5-30,-5 7 22,-5 7 16,-1 3-27,-2-1 18,0-8-11,0-5-18,0-11 15,0-9-19,0-1 10,0-6 7,0 0-28,0 1 35,0 6-32,0 9-15,-2 7 13,-3-1-65,0-6-73,5-8-74,0-18-247</inkml:trace>
    <inkml:trace contextRef="#ctx0" brushRef="#br0" timeOffset="4129.2361">3749 151 486,'-1'0'63,"1"0"-29,0 0 26,0 0 38,0 4-33,0 19-18,-3 11-13,-1 14-4,-8 19 34,-1 12-11,-6 21-10,-2 7 3,-4 3-34,3-3 21,4-9-26,2-11-5,0-10 23,7-15-29,2-12 8,4-10-2,3-6-7,0-4 18,0-1-24,0 0 9,0 2 23,0 2-40,0-1 37,0-7-27,0-5-7,5-13 13,2-5-41,1-2-5,7-5 12,1-29-75,2-11-43,1-5-62,-1 3-191</inkml:trace>
    <inkml:trace contextRef="#ctx0" brushRef="#br0" timeOffset="4460.2551">3592 1095 570,'12'-22'19,"8"-2"30,6-5 41,10-3-11,7-5 1,9-3-32,4 1-9,6-2-3,-3 5-22,-10 7-6,-8 8 0,-10 7-21,-2 5 12,-3 2-32,-1 1-24,-4 6-19,-3 0-36,0 0-31,-5 0-89</inkml:trace>
    <inkml:trace contextRef="#ctx0" brushRef="#br0" timeOffset="4797.2732">3870 1003 484,'0'0'82,"0"0"-19,0 3-6,0 2-5,5 4 12,18 7 13,8 8-23,11 5-11,4 4 33,1 2-64,0-6 18,-8-2-15,-9-5-12,-7-6 15,-5-5-22,-7-3 5,-3-3-2,-6-2-12,-2-1 21,0-2-60,2 0-69,4 0-126</inkml:trace>
    <inkml:trace contextRef="#ctx0" brushRef="#br0" timeOffset="5909.3369">4976 1459 618,'0'0'20,"0"0"-29,12-5 82,14-26-43,10-15-10,10-17 4,5-12-22,-10-7 28,-3-2 9,-9-2-7,-6 5-10,0 0-5,-6 1-13,3-2 5,-1-2-22,-1-4 12,-3-3-32,3-2-12,-4 3 56,-1 15-4,-3 19 15,-8 29 10,-2 16-16,0 11-23,0 0-34,0 4 71,-25 35 22,-7 16-23,-8 22-2,-6 7-10,3 9-2,8 2 13,13 7-11,18-3 5,4 0 0,12-2-5,28-6 14,9-9-41,0-10 8,-6-11 31,-4-6-38,-6-2 19,-8-2-16,-9-1 1,-6 0 8,-7-3-13,-3-15 5,0-8-21,3-14-29,5-10-43,5 0-101,10-32-116</inkml:trace>
    <inkml:trace contextRef="#ctx0" brushRef="#br0" timeOffset="6285.3595">6032 1172 708,'0'0'11,"0"0"-29,0 0 64,0 14 79,-3 21 12,-8 14-84,1 6-24,-6-3 3,7-7-24,3-13-1,2-12-6,3-11-1,1-5 8,0-4-56,0 0-74,0 0-60,0-4-233</inkml:trace>
    <inkml:trace contextRef="#ctx0" brushRef="#br0" timeOffset="6853.392">6850 142 675,'0'0'25,"0"32"-3,-7 17 68,-12 20 13,-10 27-19,-6 17-18,-3 18-19,-3 7-20,5 0-12,3-2 5,7-14 16,7-11-10,5-17-32,7-18 2,2-23 15,5-17-24,0-18 10,0-9-7,0-6 15,0-3 16,0 0-8,0 0 20,0-18 1,5-30-57,18-27 25,14-20-11,15-16-8,13-7 33,10 0-23,-1 11-10,-12 21 16,-15 26-21,-15 23-6,-12 16-43,-4 12-50,-5 9-37,0 0-32,-7 0-123</inkml:trace>
    <inkml:trace contextRef="#ctx0" brushRef="#br0" timeOffset="7091.4056">6884 1015 637,'0'17'28,"0"9"68,0 16 2,3 6 3,12 8-20,1 6-66,5-1 23,2-6-43,2-7 13,1-12-17,-2-11-20,2-12-87,5-10-65,-3-3-165</inkml:trace>
    <inkml:trace contextRef="#ctx0" brushRef="#br0" timeOffset="7528.4299">7356 1298 670,'49'-10'67,"16"-3"-16,10 0-6,3-5 25,3-1-47,-5-2-20,-7-5-1,-15 3-5,-25 3 21,-21 6 14,-8 2-25,-11 3-4,-41 1-27,-20 8 18,-15 0 35,-4 11 4,12 30 11,15 10-10,25 2 5,22 2-1,17 6-4,5-3 26,51-1-68,19-10 10,16-17 8,4-13-55,-4-17-24,-8 0-65,-16-13-257</inkml:trace>
    <inkml:trace contextRef="#ctx0" brushRef="#br0" timeOffset="8610.4925">9434-25 540,'0'0'-9,"0"0"31,0 25 111,0 25 5,0 23-25,-16 17-27,-2 13-21,-3 4-3,6-1-18,-1-4-2,4 0-21,4-4-7,2-5 14,0-7-29,0-13 13,0-11-14,1-15-5,2-14 19,3-10-17,0-14-11,0-2-30,0-5-61,0-2-70,0 0-74,16-13-159</inkml:trace>
    <inkml:trace contextRef="#ctx0" brushRef="#br0" timeOffset="8917.51">9195 910 907,'0'-13'52,"11"-5"-35,27-10 2,18-8 33,18-5 29,12 0-52,7 3-8,-7 6-18,-8 5-4,-16 6 11,-16 8-17,-13 6-16,-11 3-32,-8 2-15,-1 2-11,-4 0-68,-3 0-84,-1 0-289</inkml:trace>
    <inkml:trace contextRef="#ctx0" brushRef="#br0" timeOffset="9669.5527">10063-35 507,'1'-14'10,"5"3"19,-1 4 67,-3 2 26,0 3-18,-2 2-45,0 0-15,0 0-14,0 0 2,0 0-29,0 34 4,-6 23 83,-7 32-33,-10 22-13,-7 11 2,-5-1-5,1-4-15,6-8-16,5-9-7,7-14 18,3-12-28,6-17 14,4-12-5,0-11-7,2-13 12,-1-9-9,2-5 3,0-4-4,0-3-7,0 0 8,0 0-22,0 0-16,0 0 16,0 0-23,22-12 34,8-14 5,8-11 1,2-2-9,-1-1 14,-4 6 19,-6 7-18,-5 7-8,-1 5 13,6 0-6,3 2-8,2 3 16,2 3-16,-5 2 12,2 4 1,-3 1-8,0 0 13,-2 0-9,-2 10-8,-3 16 29,0 15-1,-7 11 8,-2 9-6,-8 8-14,0 5 15,-5-2 24,1-12-25,1-11-16,-3-20-7,1-11 5,2-6-9,0-9-19,4-3-13,2 0-46,5 0-34,13 0-82,14 0-138</inkml:trace>
    <inkml:trace contextRef="#ctx0" brushRef="#br0" timeOffset="9976.5704">11013 890 818,'0'0'47,"0"0"-70,0 4 56,0 28 120,-14 20-39,-2 10-67,-3 7-17,4-7-18,3-12-10,6-7 9,3-17-23,3-8-28,0-12-93,0-6-110,28-3-172</inkml:trace>
    <inkml:trace contextRef="#ctx0" brushRef="#br0" timeOffset="10436.5967">11847 739 742,'0'-26'51,"-14"4"26,-5 3-34,-4 1 30,-3 5-8,-6 8-39,-1 5-2,0 0-3,1 0-6,3 13 20,8 17-24,3 9-11,12 6-7,6 7-16,0 2 12,31 5 15,6 1-12,1-2 23,-4-7-24,-8-6 12,-7-1-18,-9-11 1,-7-3 30,-3-6-37,0-3 60,-7-3 14,-25 0-5,-4-1 1,1-6-31,7-4-8,5-7 6,5 0-21,4 0-5,7 0-54,5 0-91,2-12-161</inkml:trace>
    <inkml:trace contextRef="#ctx0" brushRef="#br0" timeOffset="11425.6535">12575 1273 713,'0'-4'91,"-10"3"-19,0 1-4,1 0 3,-2 0-31,-1 0-25,4 0-1,3 12 3,5 2-8,0-1-7,0-2-20,8-6 7,2-5 21,-6 0 35,-4 0 49,0 0-8,0 0-18,-9-3-41,-9-10-41,-1 0-65,-1 4-124,1-7-716</inkml:trace>
    <inkml:trace contextRef="#ctx0" brushRef="#br0" timeOffset="11012.6298">12587 666 662,'0'0'48,"0"0"-32,0 0 44,0 0-6,-10 0-1,-10 0-34,-8 16 17,1 1 37,7 1-32,5-4 0,9-3-24,6-1-24,0-5 12,0 1-15,8 1-6,9-3-14,2 0 11,-1-4 8,-5 0-15,-7 0 30,-6 0 40,0 0-22,0 0-17,0 0-27,-11 0-55,2 0-36,3 0-95,0 3-256</inkml:trace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45:51.9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48-1 143,'-3'0'-8,"-2"0"-18,2 0 32,2 0 0,-2 0 8,-1 0 1,1 0-11,-4 0 7,-2 0-16,-1 0-6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53:51.05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C796E1-1938-4DD0-9177-EA5421E3908E}" emma:medium="tactile" emma:mode="ink">
          <msink:context xmlns:msink="http://schemas.microsoft.com/ink/2010/main" type="writingRegion" rotatedBoundingBox="11322,13019 21209,4844 24757,9135 14870,17311"/>
        </emma:interpretation>
      </emma:emma>
    </inkml:annotationXML>
    <inkml:traceGroup>
      <inkml:annotationXML>
        <emma:emma xmlns:emma="http://www.w3.org/2003/04/emma" version="1.0">
          <emma:interpretation id="{310492C9-127E-4472-B985-28BAC81C849D}" emma:medium="tactile" emma:mode="ink">
            <msink:context xmlns:msink="http://schemas.microsoft.com/ink/2010/main" type="paragraph" rotatedBoundingBox="12876,11487 15633,11466 15641,12486 12884,1250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7707DED-1956-40BB-BA84-3BD73641E2B3}" emma:medium="tactile" emma:mode="ink">
              <msink:context xmlns:msink="http://schemas.microsoft.com/ink/2010/main" type="line" rotatedBoundingBox="12876,11487 15633,11466 15641,12486 12884,12508"/>
            </emma:interpretation>
          </emma:emma>
        </inkml:annotationXML>
        <inkml:traceGroup>
          <inkml:annotationXML>
            <emma:emma xmlns:emma="http://www.w3.org/2003/04/emma" version="1.0">
              <emma:interpretation id="{AD088041-CDCC-4590-830B-E537CB0ED853}" emma:medium="tactile" emma:mode="ink">
                <msink:context xmlns:msink="http://schemas.microsoft.com/ink/2010/main" type="inkWord" rotatedBoundingBox="12876,11487 15633,11466 15641,12486 12884,12508"/>
              </emma:interpretation>
              <emma:one-of disjunction-type="recognition" id="oneOf0">
                <emma:interpretation id="interp0" emma:lang="en-US" emma:confidence="0">
                  <emma:literal>Insklle</emma:literal>
                </emma:interpretation>
                <emma:interpretation id="interp1" emma:lang="en-US" emma:confidence="0">
                  <emma:literal>Inst able</emma:literal>
                </emma:interpretation>
                <emma:interpretation id="interp2" emma:lang="en-US" emma:confidence="0">
                  <emma:literal>In state</emma:literal>
                </emma:interpretation>
                <emma:interpretation id="interp3" emma:lang="en-US" emma:confidence="0">
                  <emma:literal>Inst all,</emma:literal>
                </emma:interpretation>
                <emma:interpretation id="interp4" emma:lang="en-US" emma:confidence="0">
                  <emma:literal>In skate</emma:literal>
                </emma:interpretation>
              </emma:one-of>
            </emma:emma>
          </inkml:annotationXML>
          <inkml:trace contextRef="#ctx0" brushRef="#br0">-1430-4447 281,'-6'0'10,"1"2"-13,3-2 60,2 0 54,0 0-63,0 0 5,0 0-34,0 0-14,0 0 36,0 0-30,0 0 8,0 0 2,0 0 0,0 0 26,0 0-13,0 0-13,0 0-8,10 0-55,19 0 85,20-4-15,16-9-11,13-2 34,8-2-39,0-1-1,-3 0-2,-5 0-8,-6 1 18,-11 4-21,-14 4-5,-11 2 31,-11 4-47,-11-1 39,-5 3-21,-2 1-9,-1-1 41,-2 1-39,-2 0 13,-2 0 4,0 0-31,0 0-18,0 0-76,0 0-66,0 0-100</inkml:trace>
          <inkml:trace contextRef="#ctx0" brushRef="#br0" timeOffset="867.0493">-1265-3701 376,'-6'0'28,"3"1"-7,3-1 10,0 0 65,0 0-24,0 0-52,0 0 9,0 0-44,6 0 3,12 0 62,14 0 15,6-5 3,5-2-33,4-1-20,-3-3 38,0 0-59,-2 2 21,-3 0-9,-1 4-12,-7 1 25,-3 0-30,-5 3 9,-3 1 4,-4 0-39,-2 0-11,-3 0-45,0-2-47,3-4-84,-5 0-160</inkml:trace>
          <inkml:trace contextRef="#ctx0" brushRef="#br0" timeOffset="499.0278">-1062-4363 446,'0'0'19,"0"0"-13,0 0 53,0 0 14,0 0-15,0 0-23,0 0-15,0 5 39,0 16-1,0 5-12,0 12 4,-4 2-40,-4 9 37,3 1-39,0-4-16,-3-1 38,3 0-40,0-6 12,0-1 7,5-3-19,-1-4 27,1-8-30,0-4-15,0-1 8,0-3-75,0-3 4,0 0-59,0-2-73,0-4-94</inkml:trace>
          <inkml:trace contextRef="#ctx0" brushRef="#br0" timeOffset="1515.0866">-697-3903 370,'0'-2'39,"0"0"-28,0 1 54,0 1 18,0 0-17,-2 0-45,2 0-20,0 0 40,0 0-17,0 0-2,-1 0 29,-2 0-38,-3 21 38,-2 4-26,-1 0-14,0-1 32,4 0-36,-1-4 0,1-4 0,5-5-17,-1-7 32,1-4-30,0 0-1,0 0 32,0 0-62,0 0 33,0-1-28,1-15-2,10-5 47,3-4-15,5-4 5,2-3 0,2 2-23,3-1 38,-4 3-27,1 3-3,-4-1 38,-2 10-39,-4 2 24,-6 7-8,-1 5-12,-3 2 24,-3 0-27,0 0-5,0 0 55,0 5-1,0 13 19,0 7-31,0 7-15,0 4 35,0-3-51,1 0 19,2-6-8,-3-4-12,0-6 26,0-5-60,0-2-11,2-2-14,-1-1-36,3 0-4,1 1-92,5-5-47</inkml:trace>
          <inkml:trace contextRef="#ctx0" brushRef="#br0" timeOffset="2057.1177">-81-3970 551,'0'-2'40,"0"2"-7,0 0 3,0-1 44,-9-2-62,0-2-10,4 2 10,-6 2-29,-4-3 42,-3 0-32,-9 4-3,-3 0 35,2 0-36,-1 0 34,5 0-15,8 0-8,4 8 24,10-3-36,2 2 0,0 3 1,4-1-24,25 8 33,7-3-16,3 1-18,1-3 70,-2-2-38,-5 4 18,-6-2-15,-8 3-14,-5-2 22,-5 0-31,-5-3 4,-2-1 15,-2 2-4,0-4 49,0 2-14,0 2-11,-3-4 37,-10 4-53,-4 0 9,4-2-9,-2 0-13,-2 1 15,2-1-50,0 0-24,2-2-44,5-7-132,3 0-95</inkml:trace>
          <inkml:trace contextRef="#ctx0" brushRef="#br0" timeOffset="2646.1513">47-4698 568,'0'-3'25,"0"2"5,0 1-3,0 0 54,0 0-54,-2 0-18,1 0-3,1 3 0,-3 26 80,-4 16-43,-5 19-17,-2 11 44,-2 7-75,5-2 40,5-3-32,6-5-4,0-8 26,0-6-34,0-8 7,0-10 0,7-7-40,-3-2 23,2-5-41,-3-4-28,-3-5 15,0-6-29,0-5 21,0-4-12,0 0-6,0 1 35,0-3 38,0 0 42,0 0 13,0 0 8,0 0 90,3-15-42,1 1-36,2-2 12,0-3-34,2-3 28,10-7-8,0 3-37,7 1 17,2 1-34,5 4 6,1-3 11,-1 7-41,3 0 5,-7 8-55,0 6-22,-1 2-30,-4 0-106</inkml:trace>
          <inkml:trace contextRef="#ctx0" brushRef="#br0" timeOffset="3046.1741">543-3866 442,'-16'0'38,"-1"0"31,-11-7-27,0 3 37,-1 4 1,-2 0-23,4 0 23,-2 9-53,3 13-6,8-2 23,10 1-68,8-5 24,0-9-51,22 1-28,17-7 30,1-1 31,1 0 31,-8 0-2,-13 0-9,-10 0 31,-6 0-48,-2 0-16,2 0 47,5 13-25,4 1 42,3-3-36,2-4-98,3-7-83,-3 0-191</inkml:trace>
          <inkml:trace contextRef="#ctx0" brushRef="#br0" timeOffset="3407.1947">738-4585 530,'0'0'14,"0"16"18,0 8 84,0 11-39,0 13 17,0 14-68,0 9-16,0 3 34,0-8-40,0-4 2,0-8 0,0-9-14,0-7 25,0-6-27,4-7 4,-2-5 22,-2-10-88,1-3 14,3-5-40,3-2-47,9 0-52,2-22-185</inkml:trace>
          <inkml:trace contextRef="#ctx0" brushRef="#br0" timeOffset="3722.2127">912-4528 424,'0'0'37,"0"0"17,0 0 8,0 10 75,0 19-36,0 13-66,-1 15 33,-4 8-37,0 8-1,2 4 14,0-4-34,-1-3 25,2-8-43,2-13-7,0-5 45,0-8-50,0-8 28,0-10-37,0-6-39,0-11-18,2-1-75,19 0-3,7 0-37</inkml:trace>
          <inkml:trace contextRef="#ctx0" brushRef="#br0" timeOffset="4213.2406">1038-4002 717,'0'0'25,"0"-1"-22,0-2 26,1 2-62,24 0 44,8-1 7,7-2-13,5-5 3,-5-4-27,-2-4 8,-11-5 30,-5 4-43,-14 4 45,-8-1-6,0 6-15,-1 4 37,-21-2-50,-4 3 13,-1 4 34,3 0-11,-2 0 41,3 0-36,2 22-11,0 6 26,3 7-49,5 1 35,5 2-18,5-4-11,3-1 24,0-4-40,0-3-25,24-6-24,5-7-65,6-7 8,2-6-57,-1 0-132</inkml:trace>
        </inkml:traceGroup>
      </inkml:traceGroup>
    </inkml:traceGroup>
    <inkml:traceGroup>
      <inkml:annotationXML>
        <emma:emma xmlns:emma="http://www.w3.org/2003/04/emma" version="1.0">
          <emma:interpretation id="{8D967D8C-D387-45B8-B96C-7E7565BEE556}" emma:medium="tactile" emma:mode="ink">
            <msink:context xmlns:msink="http://schemas.microsoft.com/ink/2010/main" type="paragraph" rotatedBoundingBox="13400,15532 23287,7357 24757,9135 14870,173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A7C163-BD5B-4BB7-B8D1-A916A6FC74F3}" emma:medium="tactile" emma:mode="ink">
              <msink:context xmlns:msink="http://schemas.microsoft.com/ink/2010/main" type="line" rotatedBoundingBox="13400,15532 23287,7357 24757,9135 14870,17311">
                <msink:destinationLink direction="with" ref="{0108E131-9B7F-4AD4-A88D-193E8FA0F31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B39EBE4-CF4B-4073-98B9-A4F929BA70AE}" emma:medium="tactile" emma:mode="ink">
                <msink:context xmlns:msink="http://schemas.microsoft.com/ink/2010/main" type="inkWord" rotatedBoundingBox="13400,15532 23287,7357 24757,9135 14870,17311"/>
              </emma:interpretation>
              <emma:one-of disjunction-type="recognition" id="oneOf1">
                <emma:interpretation id="interp5" emma:lang="en-US" emma:confidence="0">
                  <emma:literal>t</emma:literal>
                </emma:interpretation>
                <emma:interpretation id="interp6" emma:lang="en-US" emma:confidence="0">
                  <emma:literal>+</emma:literal>
                </emma:interpretation>
                <emma:interpretation id="interp7" emma:lang="en-US" emma:confidence="0">
                  <emma:literal>¥</emma:literal>
                </emma:interpretation>
                <emma:interpretation id="interp8" emma:lang="en-US" emma:confidence="0">
                  <emma:literal>j</emma:literal>
                </emma:interpretation>
                <emma:interpretation id="interp9" emma:lang="en-US" emma:confidence="0">
                  <emma:literal>£</emma:literal>
                </emma:interpretation>
              </emma:one-of>
            </emma:emma>
          </inkml:annotationXML>
          <inkml:trace contextRef="#ctx0" brushRef="#br1" timeOffset="-22341.2779">34 466 51,'-4'0'13,"1"0"11,-2 0 5,1 0 6,0 0 4,-2 0-33,3 0 16,-1 0 32,4 0-7,0 0 10,0 0-32,0 0-2,0 0 23,0 0-33,0 0 24,0 0-26,0 0-8,0 0 37,0 0-22,0 0 6,0 0 0,0 0-11,0 0 22,-2 0-22,2 0 9,0 0 15,0 0-46,0 0 39,0 0-24,0 0-11,0 0 32,0 0-31,0 0-5,10-4 3,11-8 22,5-5 36,15-2-30,6-7-16,3 2 27,3 0-49,2-2 46,1 1-22,1 1-16,-7-1 46,-2 1-45,-6 5 12,-6 1 4,-6 2-20,-4 1 34,-2 3-34,-3 0 2,2 2 37,-2 0-54,2 2 39,8-1-16,-3-2-18,1 2 49,-1-3-39,-4 1 14,-2 6-3,-2 1-12,-3-2 38,-4 3-39,-3 0 0,-2 2 42,-3-3-47,-2 2 33,2-3-17,-2 3-7,1 0 30,-1 0-32,0 1 13,-2 1 5,1-2-20,-2 2 37,0 0-43,0 0-34,0 0 10,0 0-86,0 0-75,-5 21-166</inkml:trace>
          <inkml:trace contextRef="#ctx0" brushRef="#br1" timeOffset="-21436.2261">536 724 95,'-7'5'8,"-2"-1"0,6 1 49,3-5-15,0 1-9,0-1-11,0 0-5,0 0 16,0 0-28,0 0 17,0 0-6,0 0 7,0 0 29,-1 0-11,-1 0-3,-2 0 11,4 0-17,0 0 31,0 0-27,0 0-8,0 0 37,0 0-53,0 0 12,0 0-12,6 0-32,15-6 53,15-15-3,19-4 25,6-7 4,6-6-37,-2 5 39,-7 2-45,0 3-23,-6 3 43,-3 3-44,-6 6 17,-7 2-6,-10 6-11,-7 1 27,-9 3-29,-3 4 6,-4 0 29,-3 0-48,0 0 50,0 0-31,0 0-14,0 0 58,0 0-53,0 0 19,0 0-5,0 0-22,0 0 9,0 0-89,0 0-77,0 0-48,0 4-311</inkml:trace>
          <inkml:trace contextRef="#ctx0" brushRef="#br1" timeOffset="-23415.3388">-48 35 74,'-6'0'62,"3"0"-8,3-3-19,0 2 18,0 1-27,-1 0-15,-1 0 16,-1 0-21,0 0 9,2 0 6,1 0 9,-1 0 20,-1 0-25,2 0-10,-1 0 9,1 0-30,0 0 47,0 0-22,0 0-5,0 0 42,0 0-36,0 0 12,0-2-8,0-4-31,1 0 26,12-4-42,10-1 57,7-3 24,9-2-52,5-4 29,0 2-32,3 0-20,3 1 44,-1-1-32,-1 1 3,-4 0 16,-9 0-20,-8 4 31,-2 1-33,-4 5 2,1 2 37,0-3-51,-2 1 34,2-3-19,-1 0-9,4 2 35,1 1-31,-2-2 9,2 0 6,0 0-22,0-3 41,0-1-34,3 1-3,-3-3 44,-6 4-55,0 1 37,-4 3-16,0 1-2,-2 0 28,-2 3-29,-1-2 9,0 1 7,-3 1-15,1-2 35,4-1-38,-3 2-5,3-1 42,-3 1-46,-3 1 29,-1-2-4,-5 2-12,-1 3 29,2 0-28,-2 0 0,1 0 8,7-3-27,0-2 51,7-3-38,-2 0-6,-3 0 45,-3 4-44,-4 3 19,-3-3-5,0 4-22,0 0 8,0 0-54,0 0-68,0 6-116,-28 17-151</inkml:trace>
          <inkml:trace contextRef="#ctx0" brushRef="#br1" timeOffset="-24666.4108">-74-364 226,'-6'-3'25,"2"0"-25,4 1 41,0 0 26,0 2-27,0 0-4,0 0-21,0 0 16,0 0 40,0 0-25,0-1-1,0 0-11,0 1-20,0-2 20,0 2-22,0 0 2,0 0 12,0 0-30,0-1 35,0-2-30,0 2-3,0 0 54,0-7-47,3 4 11,11-5-5,8-5-11,4 1 22,7-7-23,1 3 2,4-5 24,1 3-47,0 1 42,0-4-26,0 4-8,-3 3 39,-2 3-37,-3 2 17,-4 1-1,-3 1-12,1-2 25,2 1-19,2 0-3,0-1 32,4-2-49,-1 3 39,0-3-23,-2 3-8,-1 0 40,-2-2-39,2-1 14,-1 3 5,-3-2-16,1 3 31,-1-1-30,-6-2 1,2 2 37,1-2-49,0-2 35,2-1-17,-4 3-12,0-2 38,-1 5-36,1-1 14,-2 0 3,3-2-18,1 1 34,0-5-30,-1 6 4,-5 2 38,-4 1-45,-4 0 29,-6 4-11,1-2-11,-3 4 26,0 0-27,1 0 9,-1 0 8,0 0-25,2 0 38,-2 0-33,0 0-13,0 0 42,0 0-49,0 0-2,0 0-55,0 4-136,-13 16-167</inkml:trace>
          <inkml:trace contextRef="#ctx0" brushRef="#br1" timeOffset="-25886.4806">-61-725 112,'0'-2'41,"0"0"-23,1 0 4,1 2 11,1 0 1,-2 0-38,2 0-2,3 0 21,-2 0-26,-3 0 21,2 0-5,-3 0 0,0 0 19,3 0-1,-3 0 14,0 0 10,0 0-7,0 0 16,0 0-36,0 0-5,0 0 27,0 0-36,0 0 24,0 0-13,0 0-5,0 0 21,0 0-24,0 0 14,0 0 7,0 0-15,0-1 29,0-1-34,3 0-11,1-3 33,2 0-41,4-3 27,-1 1-9,0 1-10,2-1 23,1 1-23,-2-2 9,0-1 16,-3 3-34,2-4 34,1 5-29,1-4-9,-1-3 40,5 3-38,-4-2 16,4 0 1,-1 6-14,1-6 25,-1 5-24,-2-1 6,-2-1 20,1 2-38,-2 0 38,1 0-24,-1 2-10,2-4 45,1 2-40,5 0 17,5-2 1,2 0-16,2-3 27,3-5-26,6 4 2,-5-3 31,2 1-49,-5 0 41,-5 1-24,-2 0-8,-6 3 44,-4 2-39,3 0 14,-3 4 4,-2-1-16,0 1 29,1 0-27,0-3-1,1 2 32,0 0-46,1-3 41,1 4-18,-2-1-11,4 1 38,-2-2-35,1 1 8,3-2 4,0-1-18,4-1 34,-1-3-32,-1 3-4,-3 2 43,-5 1-50,0 4 36,-6-1-15,-2 1-3,-2 2 29,0 0-26,0 0 13,0 0 6,0 0-24,0 0 28,0 0-35,0 0-3,0 0 35,0 0-48,0 0-22,0 0-77,0 0-119,0 16-253</inkml:trace>
          <inkml:trace contextRef="#ctx0" brushRef="#br1" timeOffset="-19755.1288">2088-3127 118,'0'-1'3,"0"1"27,0-3 63,0 3-21,0 0-43,0 0-1,0 0-24,0 0 25,0 0-3,0 0 11,0 0 25,0-1-31,1 1 11,-1 0 3,0 0-16,0 0 12,0 0-35,0 0-3,0 0 31,3-3-34,3 0 37,2-2-28,4-1-9,4-6 29,3 0-31,1-1 9,3-1 4,1 3-16,1-4 30,7-3-27,5-3 1,3-1 34,2 2-45,2 3 30,0 1-20,-1-1-9,-1 4 36,-4-1-30,-2 5 9,-4 1 5,-4 1-17,-5 2 29,1-1-32,-6 2 0,0 2 35,-3-3-41,3 1 30,-2 0-15,-2-4-4,1 4 24,-7-1-24,-2 4 6,-6 1 5,0 0-16,0 0 35,0 0-22,0 0-3,0 0 39,0 0-48,0 0 21,0 0-6,1-2-11,1 2 24,-2 0-27,0 0 9,1 0 12,-1-2-27,0 2 36,0 0-33,0 0-8,0 0 35,0 0-36,0 0 10,0 0-16,0 0-34,2 0 5,3 0-16,-2 0-16,-3 0-56,0 0-218</inkml:trace>
          <inkml:trace contextRef="#ctx0" brushRef="#br1" timeOffset="-18842.0777">1943-2564 225,'9'-1'12,"0"-1"-7,-2 1-6,-1 1 45,2-3-23,1 1-10,1-1 33,0 0-17,-1 1 24,-2 0 6,5 0-19,1-3 6,4-1-28,6 1 4,4-2 14,9-4-41,3 0 32,9-4-20,1-3 1,1-3 28,-2 1-35,-2-3 18,2 2 2,-4 0-13,3-1 17,-3 4-23,5-3 0,2 3 27,-2-4-49,1 1 44,-2 1-24,0-2-5,-5 2 38,2 1-35,-8 4 8,-11 0 2,-3 6-12,-9 1 27,-5 2-29,-3 4 6,-2 0 32,-2 2-44,-1 0 36,2 0-17,0-1-6,3-2 34,1-1-33,3-1 9,-3 4 3,-1-2-17,-3 3 33,-3-5-33,0 5-3,0 0 40,0 0-49,0 0 35,0 0-22,0 0-23,0 0 17,-2 0-86,-6 5-86,-14 16-89</inkml:trace>
          <inkml:trace contextRef="#ctx0" brushRef="#br1" timeOffset="-18090.0347">2075-2243 117,'0'3'60,"0"-3"-47,0 0-11,0 0 17,0 0-14,0 0 13,0 0 8,0 0 15,0 0 18,0 0-26,0 0 10,0 0 26,0 0-35,0 0 13,0 0-37,0 0-11,0 0 31,0 0-21,0 0 3,0 0 0,0 0-22,0 0 8,14 0 4,9 0 23,7 0 32,12-9-50,4-3 28,9-4-12,4-5-10,6-1 20,0 0-31,1-2 23,5-2 5,0-2-33,1-1 34,-6 4-43,-11 2 7,-13 7 32,-12 5-45,-7 4 33,-8 1-17,-8 2-7,-1 2 27,-1-2-25,1 0 9,0 4 6,-2-2-17,-1 2 31,-3 0-35,0 0-4,0 0 32,0 0-45,0 0 6,0 0-36,0 0-28,-1 0 5,-9 2-102,-11 8-90</inkml:trace>
          <inkml:trace contextRef="#ctx0" brushRef="#br1" timeOffset="-17314.9904">1962-1721 220,'-3'0'29,"0"0"0,3 0 46,0 0-38,0 0-21,0 0 27,0 0-15,0-2 16,0-1-2,0 0-27,6-1-10,11-4 30,17-4-20,12-3 25,16-5-11,10-6 21,10-5-20,6-7 9,3-1 23,0-3-43,-3 3 15,-9 7-16,-10 4-20,-15 9 22,-14 6-28,-11 4 6,-12 1 16,-2 5-32,-8 0 41,-1 3-29,-1-2-9,0 1 43,-2 1-42,1 0 18,-3 0-6,-1 0-17,0 0 11,0 0-48,0 0-53,0 0-66,0 0-283</inkml:trace>
          <inkml:trace contextRef="#ctx0" brushRef="#br1" timeOffset="-16601.9494">2284-1471 60,'0'8'39,"1"-1"-14,5 2 0,0-3 5,1-4 21,0-2-14,-3 0 27,2 0-17,-1 0-5,-3 0 20,4 0-33,1 0 8,4 0 5,7 0-12,5 0 21,11-4-9,3-10 15,8-2 1,7-4-31,1-3 35,5 0-30,1-5-16,-3 4 39,-3 0-52,-1 3 14,-8 4-3,-5 3-14,-6 2 27,-7 2-32,-5 6-1,-5-4 35,-3 5-56,-6-1 44,-2 3-30,-4 0-32,1 0 20,2 1-97,2-2-85,-1-6-312</inkml:trace>
          <inkml:trace contextRef="#ctx0" brushRef="#br1" timeOffset="-14713.8415">5612-5517 187,'-4'0'-1,"-3"0"18,4 0 42,1 0 49,1 0-33,1 0-34,0 0 17,0 0-18,0 0-14,0 0-1,0 0-35,0 0 36,0 0-15,0 0 0,0 0 47,0 0-28,0 0 21,0 0-4,0 0-35,0 0 15,9 0-60,12-8-4,12-4 101,11-3-69,9-5 55,-1 0-48,0 3-13,1-1 49,1 3-40,2-2 12,-3 4-2,-2-1-14,-5 4 32,-6-3-34,-2 4-1,-5 0 34,-4 1-54,-5-1 49,-2 0-24,1-1-13,3-5 46,1 3-36,-6 0 9,-6 1 5,-6 8-18,-6 2 36,-3 1-30,0 0-5,0 0 38,0 0-59,0 0 58,0 0-50,0 0-18,0 0 23,-2 0-65,-2 0-45,-6 3 2,-12 6-95</inkml:trace>
          <inkml:trace contextRef="#ctx0" brushRef="#br1" timeOffset="-13946.7977">5709-5027 244,'-3'0'3,"0"0"6,0 0-35,2 0 47,1 0-23,0 0-9,0 0 29,0 0-1,0 0 32,0 0 1,0 0-34,0 0 11,-2 0-25,-2 0-5,1 0 17,-1 0-40,-2 0 26,-3 0-21,2 0 8,-1 3 29,0 0-16,1-2 22,0-1 27,5 3 8,2-3 30,0 0-44,0 0-13,0 0 25,0 0-44,0 0 3,6 0-31,17 0 24,15-7 60,15-11-19,11-7 13,12-2-14,11-6-20,2-1 26,6-1-54,-1 0-3,-9 4 38,-9 2-56,-14 8 42,-15 7-25,-14 4-10,-12 4 38,-12 3-36,-5 1 9,-4 2 7,0 0-17,0 0 28,0 0-40,0 0-2,0 0 51,0 0-46,0 0 38,0 0-23,0 0-18,0 0 22,0 0-33,0 0-19,0 0-41,0 0-84,0 0-132</inkml:trace>
          <inkml:trace contextRef="#ctx0" brushRef="#br1" timeOffset="-13256.7582">5700-4552 160,'0'0'31,"0"0"-29,0 0 22,0 0 22,0 0-10,0 0-11,0 0-24,0 0 0,0 0 25,0 0-21,0 0 18,0 0-23,0 0-12,0 0 23,0-3-6,0-2 30,3 1 33,1-2-20,5-1 22,4-1-43,7-4-11,13-4 29,14-3-28,10-7 34,11-2-4,3 0-14,2-3 6,-1 2-19,-4 4 2,-3 0 5,-3 1-29,-9 6 33,-3 1-35,-12 6-12,-7 2 45,-10 2-45,-5 1 24,-4 3-7,-4-1-7,1 2 24,-2-1-28,-1 2 9,-5 1 15,-1 0-50,0 0 23,0 0-63,0 0-54,0 0-41,0 0-150</inkml:trace>
          <inkml:trace contextRef="#ctx0" brushRef="#br1" timeOffset="-12534.717">5932-4171 337,'0'0'56,"0"0"9,0 0-27,9 0 43,8 0-17,12-7-27,19-9 40,15-4-23,14-12 12,4-1-12,4-4-34,3 0 17,-9-1-29,-4 5-5,-12 6 23,-11 5-47,-8 3 47,-13 5-29,-9 5-7,-12 4 45,-4 4-43,-5-2 11,1 3 2,-2 0-18,0 0 30,0 0-64,0 0-50,0 0-30,0 0-138</inkml:trace>
          <inkml:trace contextRef="#ctx0" brushRef="#br1" timeOffset="-11124.6363">8520-8019 374,'0'0'83,"0"-1"-77,0 1 14,0-1 58,0-2-54,5-1-1,3-4-23,5-2 9,5-4 34,6-4-16,4-4 10,3 3 8,3-3-15,7-3 24,6-4-37,7-3-1,6-4 35,1 0-56,4 2 33,-6 4-13,-9 2-17,-9 7 33,-13 8-39,-12 4 10,-6 3 4,-7 3-19,-1 1 39,-2 2-41,1 0 1,1 0 46,1-4-55,2 2 36,1-4-13,1 0-10,2 2 30,-5 4-34,-1-2 6,-3 2-9,0 0-48,0 0-14,0 0-101,0 10-136,-17 15-21</inkml:trace>
          <inkml:trace contextRef="#ctx0" brushRef="#br1" timeOffset="-10510.6012">8384-7534 275,'0'0'32,"0"0"-34,0 0 38,9 0 20,10-2-22,7-8 7,7-4-33,4 2 25,2-5 5,6-4 4,11-5 21,10-8-34,12-2 19,9-6 7,-2 0-27,3-1 12,-4 1-41,-14 7-9,-8 7 37,-16 6-45,-11 7 30,-9 6-14,-9 0-9,1 4 31,-5 0-24,1 0 15,-1-2 6,0-2-21,3 1 33,-3 2-40,-2-1-2,-1 4 41,-5 3-46,-5 0 17,0 0-33,0 0-68,0 0-46,-3 4-140,-22 19 67</inkml:trace>
          <inkml:trace contextRef="#ctx0" brushRef="#br1" timeOffset="-9919.5663">8528-7136 261,'2'0'82,"-1"0"-51,1-2 10,3-2 42,7-3-19,4-4-13,7-3-6,10-4-14,10-8 22,14 0-28,13-8-8,10-4 31,5-1-41,0-2 22,-2-2-14,-3 0-10,-5 3 26,-7 6-33,-14 7 12,-15 9 2,-16 8-18,-10 2 31,-8 8-36,-4 0-2,2-3 43,3 2-46,4-3 22,6-1-8,1 0-12,-1 1 12,-5 1-39,-3 3-10,-5 0-14,-3 0-56,0 0-43,0 8-128</inkml:trace>
          <inkml:trace contextRef="#ctx0" brushRef="#br1" timeOffset="-9274.5305">8501-6655 255,'0'0'10,"0"0"18,-1 0 20,1 0 19,0 0-50,0 0-7,0 0 45,0 0-5,0 0 2,0 0-36,15 0 13,20 0 67,17-9-37,19-14-22,15-7 31,14-2-42,3-5 14,-3 2-22,-12 4-13,-12 2 17,-14 6-29,-14 5 8,-15 4 6,-14 7-18,-8-1 34,-6 7-30,-4-2-10,-1 3 46,2 0-45,-1 0 13,3-2-23,4-2-26,0 0-1,1 4-65,-3 0-28,-3 0-68,-3 0-158</inkml:trace>
          <inkml:trace contextRef="#ctx0" brushRef="#br1" timeOffset="-8722.4987">8823-6259 215,'1'0'92,"-1"0"-17,1 0-19,5-1 38,10-4-16,10-6-9,17 1 41,11-2-57,13-3 18,11-5-13,12 0-17,6-3 6,2-2-31,-2-2 6,-8 2 1,-15 1-19,-17 8 31,-18 6-44,-19 2-11,-12 8 51,-7-3-53,0 3 28,0 0-16,0 0-34,0 0-1,4 0-75,9 0-66,4-9-126</inkml:trace>
        </inkml:traceGroup>
      </inkml:traceGroup>
    </inkml:traceGroup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53:55.77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124 749 480,'0'-3'34,"-5"3"23,-5 0-41,-2 0 36,-2 0-10,-1 0 13,-4 5-9,4 13-12,-1 0 19,6 0-43,4-4 2,4-3-4,2-9-16,0-2 17,0 0-39,3 0-15,20-11 96,6-29-51,6-15 26,7-17-46,-3-12-5,-9-8 40,-1-7-30,-8-2 12,-9 9 6,-11 15-9,-1 19 30,0 23 4,-11 21-20,-6 12 6,-1 2 12,-2 0 53,-3 24-37,-6 21-36,2 13 42,5 10-49,5 4 30,10 4-5,5 1-24,2-5 39,0-7-46,9-8-9,12-15 40,-3-12-69,2-6 13,-3-8-90,3-7-95,-4-9-127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52:55.736"/>
    </inkml:context>
    <inkml:brush xml:id="br0">
      <inkml:brushProperty name="width" value="0.13333" units="cm"/>
      <inkml:brushProperty name="height" value="0.1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108E131-9B7F-4AD4-A88D-193E8FA0F317}" emma:medium="tactile" emma:mode="ink">
          <msink:context xmlns:msink="http://schemas.microsoft.com/ink/2010/main" type="inkDrawing" rotatedBoundingBox="11778,16209 22429,7375 23877,9120 13226,17955" semanticType="scratchOut" shapeName="Other">
            <msink:sourceLink direction="with" ref="{33A7C163-BD5B-4BB7-B8D1-A916A6FC74F3}"/>
          </msink:context>
        </emma:interpretation>
      </emma:emma>
    </inkml:annotationXML>
    <inkml:trace contextRef="#ctx0" brushRef="#br0">-1831 888 149,'4'-1'19,"-3"0"-9,2 1 3,-1-2 39,-2 2-24,3 0 0,-3 0 3,1 0 18,-1 0 16,0 0-28,0 0-6,0 0 18,0 0-39,0 0 39,0 0-29,0 0-7,0 0 39,0 0-35,0 0 13,0 0-2,0 0-8,0 0 21,0 0-34,0 0-2,0 0 29,0 0-44,0 0 53,0 0-24,0 0-18,0 0 50,0 0-43,0 0 19,0 0-2,0 0-27,0 0 30,0 0-33,0 0-3,0 0 41,0 0-62,0 0 48,0 0-24,0 0-10,0 0 43,0 0-39,0 0 12,0 0 6,0 0-15,0 0 37,14 0-34,2 0-3,5 0 43,-6 0-60,3 0 45,-4 0-23,1 0-12,-2 0 46,0 2-43,-1-2 13,-1 2 6,-1-2-22,-2 0 40,4 1-36,-1-1-7,2 0 54,0 0-62,-3 0 42,2 0-17,0 0-10,-1 3 34,-1-2-37,3-1 12,-1 2 13,1-2-26,1 0 41,1 0-40,0 0-2,3 0 52,-4 0-55,-2 0 31,-2 0-7,-3 0-15,0 0 30,3 2-31,-1-2 11,1 2 13,2 0-34,1-2 51,-1 4-39,0-4-9,2 0 56,4 0-54,1 0 28,-1 1-5,2-1-16,-4 0 31,0 0-30,-1 0 3,0 0 29,4 0-53,1 0 54,1 0-38,2 0-7,-3 0 56,0 0-51,-3 0 20,1 0 0,-5 0-16,2 0 32,4 0-32,0 0 2,4 0 38,-1-1-61,-2 0 55,2 1-33,-5-3-13,0 3 57,-7 0-51,0-4 19,-1 4 4,0 0-22,1-2 40,1 0-35,5 2-4,4-4 46,6 3-60,3-1 49,-1 0-28,-4 0-10,-2 2 46,-8 0-44,2 0 16,-5 0 5,2-1-21,-2 1 43,0-1-39,-4 1-7,1 0 55,2-1-64,3 1 46,1 0-23,0-2-9,-1 2 40,-4 0-39,0 0 12,-1 0 8,0 0-26,-3 0 48,3 0-43,-3 0-6,5 0 55,-1 0-58,1 0 36,-1 0-16,2 0-8,-2 0 34,-3 0-36,0 0 12,-4 0 9,1 0-28,-1 0 47,-1 0-42,1 0-10,-1 0 57,-1 0-52,6 0 29,0 0-6,1 0-15,3 0 34,0 0-34,-1 0 9,-2 0 20,-3 0-42,-1 0 50,-1 0-36,-1 0-14,0 0 60,1 0-52,-2 0 18,0 0 6,0 0-21,0 0 33,0 0-28,0 0-2,3 0 39,-2 0-62,1 0 58,-2 0-32,0 0-13,0 0 59,0 0-50,0 0 17,0 0 3,0 0-20,0 0 35,0 0-32,0 0 3,0 0 41,0 0-64,0 0 50,0 0-27,0 0-13,0 0 53,0 0-53,0 0 22,0 0 2,0 0-21,0 0 44,0 0-39,0 0 0,0 0 49,0 0-59,0 0 52,0 0-27,0 0-12,0-2 41,0 2-45,0-2 13,0-1 6,0 2-25,0-4 46,0 0-41,0-2-6,-2-2 57,-1 3-68,-1-3 45,1-1-18,-3 1-8,2 0 34,0-2-40,-1 3 15,4-2 13,-1 0-31,2-3 48,-1 3-44,1 1-7,-3 0 58,3 1-56,0-1 31,-1 4-8,1 1-12,0-1 34,0 3-40,0-1 17,-2-5 15,2-2-38,-1-1 48,1-5-38,0 0-13,0 1 62,0 2-52,0 2 24,0 0-3,0 3-18,0-1 36,0 1-34,0-1 5,0 1 28,0-1-49,0 0 51,0 2-34,0 1-14,0-2 60,0 3-54,1-2 19,2-1 4,0 2-23,0-2 38,0-2-30,0-2-1,1-1 42,2-4-68,-2 3 61,2 3-36,-2-1-8,-2 1 55,2 3-51,-1-1 17,-3 0 5,1 1-22,-1-3 40,0-1-37,3-1 0,-1 2 48,-2-1-72,1-1 59,-1 3-30,0 1-10,3-2 50,0-1-49,0 2 15,1-2 6,0-3-23,1-1 46,2-2-44,-1 3-3,-2-1 56,0 2-66,1-1 44,-2 2-20,-1-4-7,1 0 36,-1 3-38,1-2 14,1 4 8,-4 2-24,1 1 45,-1 1-43,0 0-5,2-1 55,-2-1-62,1-3 38,1 0-11,-2 1-11,1 1 32,1 0-34,-2 2 12,1-2 12,-1-1-32,0 1 48,0 2-37,0 0-10,0 1 56,0-2-56,0-2 27,0 1-5,0 2-14,0 0 33,0-1-35,0-2 9,0 3 24,0-3-45,0 4 51,0-2-39,0-2-11,0-1 59,0 0-53,0 1 22,0 1 1,0 2-18,0 1 35,0-1-34,0 5 7,0-1 33,0 1-59,0 1 55,0-1-35,0-3-11,0 0 53,0-4-44,0 0 11,0 0 7,0 3-20,0 1 39,0 1-37,0-2 3,2-2 42,0-4-62,-2 3 51,2 0-30,-2-1-9,1 1 49,-1-1-46,2 0 15,1 2 4,-2-2-22,2-1 42,-2 1-35,2 1-4,-3 2 50,2 2-64,-2-1 47,1-1-24,2 1-9,-2-1 43,-1-1-43,0 0 14,0 0 10,2-5-28,-1 0 47,1 2-44,-1-4-3,-1 2 55,0 0-60,0 1 38,2-2-17,-1 4-9,-1 2 34,2-3-34,-2 3 8,0-1 17,0-3-33,1-1 45,2 0-39,-2-6-6,2 3 56,-1 0-59,-1 2 32,1 4-6,-2 2-14,1 2 34,-1-2-32,1 2 5,1 0 22,-2-3-43,0 4 53,0 1-41,0 1-9,1 4 59,-1 0-55,0 1 24,0-2-1,0-1-18,0-3 34,0-2-32,0-2 3,0-3 33,2 1-57,-2 2 58,0-2-37,0 6-10,0-2 57,0 1-51,0 1 17,0-4 4,0 0-23,0-2 37,0 1-34,0-2 4,0 1 43,0 3-64,0-3 51,-2 5-29,-1 2-10,2 1 52,-2 1-48,3 1 15,0-3 5,-1 1-21,-1-2 43,1-1-44,-2 4 2,1 2 50,1 0-64,1-1 48,0 2-24,0-2-12,0 2 45,0 0-44,0 0 13,0 0 9,0 0-23,0 0 45,0 0-43,0 0-7,0 0 52,0 0-59,0 0 36,0-1-15,0 1-14,9-4 45,8 0-32,5 3 7,4-2 11,-2-2-27,1 4 46,2 1-43,3-2-7,2 2 57,0 0-57,4 0 30,-2 0-8,1 0-12,-2 0 35,-4 0-36,-3 0 10,-3 0 18,2 0-38,1 0 48,-2 0-37,2 0-9,-3 0 54,0 0-51,-1 0 23,-2 0-5,2 0-11,-5 0 30,3 0-29,-3 0 4,1 0 28,-5 0-49,1 0 50,-2 0-31,1 0-14,5 0 54,0 0-45,0 0 13,0 0 4,-2 0-17,-2 0 35,2 0-34,0 0 2,-2 0 40,1 0-60,-2 0 51,1 0-31,2 0-10,0 0 53,4 0-47,2 0 16,-2 0 1,-1 0-17,1 0 40,-4 0-39,2 0-1,4 0 45,2 0-59,7 0 44,-1 0-21,2 0-12,-3 0 45,-2 0-44,-1 0 18,-6 0 7,-3 0-25,-5 0 43,-5 0-41,0 0-4,-2 0 52,-1 0-61,-1 0 42,4 0-20,-1 0-8,4 0 36,6 0-37,-5 0 12,4 0 10,-6 0-25,-1-2 46,2 2-44,-3 0-5,2 0 52,-2-2-53,5 2 29,2 0-7,1-2-12,1 1 33,-1 1-35,-2-3 11,2 3 13,-4 0-33,-1-2 47,1 0-38,-3 2-11,2 0 56,0-2-49,3 0 21,-1 1 0,-5-2-15,0 2 33,-2 1-33,-1-1 7,-3 1 28,1 0-53,-1-1 56,-1 1-39,0-2-10,0 0 57,0 2-54,2 0 15,2-1 3,2 1-12,1-2 32,-1 0-30,0 2 3,-1-2 37,-2 0-59,0 1 51,0-1-29,3 2-12,-2 0 51,3-1-45,5-2 14,1 1 5,-2 0-19,2 0 38,-5 2-36,-4 0 0,-3 0 45,-1 0-61,0-3 47,0 3-23,0 0-11,0-2 48,0 1-46,0 1 12,0-2 6,0 2-21,0-2 41,0-3-38,0 0-3,0-3 50,0-1-57,0-2 39,0-1-19,0-3-12,0-3 36,0-1-36,0 3 14,0-2 7,0 0-22,0 3 47,0 2-42,0-2-6,0 1 52,0 1-55,0-1 34,0 0-13,0 1-11,0-1 33,0-3-34,0 2 6,0-2 17,0 4-32,0 0 51,0 3-45,0-2-8,0 5 55,0 0-51,2 0 25,-1 2-2,2-2-17,-3-1 35,0-1-30,0 0 4,0-3 26,0 0-46,0-3 52,0 0-35,0 1-10,0 3 54,0-2-52,0 6 20,0 1 2,2-5-22,-2 4 37,0-4-34,1 0 3,-1 0 38,3-3-63,-2 2 56,1-1-32,1 0-15,0 1 58,-1 1-47,1-1 12,0 1 9,-1-2-26,2 0 43,-3 1-38,1 0 0,1 0 51,-3 0-70,3-2 54,0 3-29,1-3-13,0 1 51,0 0-47,1 0 11,-2 0 15,1 3-29,-1 2 49,0 1-44,0 0-4,-2 0 56,1-1-69,-1-1 51,3 2-26,-1-4-10,3-2 42,0-1-39,-3-3 12,0 1 9,1 3-23,-1 0 45,-2 1-47,2 2-3,-1 2 60,-2 0-66,2 2 41,0-1-15,-2 2-12,1-4 37,1-2-38,2 3 13,-3-3 14,1 2-34,1-1 49,-2-2-42,4-2-11,-1-3 61,-1-2-59,0-3 31,0 1-7,-1 2-14,1 1 36,0 1-33,2-3 5,-1 0 24,-3 1-47,2 1 53,-1 4-39,-2 0-7,1 3 57,-1-1-54,0 0 25,2 2-3,0-4-19,0 1 36,-1 0-33,1 4 3,-2-1 38,0 2-62,0 2 56,0-4-34,1 1-12,-1 1 57,0-3-51,0 2 19,2-1 4,-2 0-23,0 0 40,0-3-36,0-1 2,0-1 45,1 0-70,0 0 58,-1 3-31,3 2-11,-1-2 51,-1-1-48,4 3 14,-4-2 11,0-3-27,1 0 47,-1-2-42,1 0-3,-1 4 55,1-1-70,-1 1 48,1 0-21,-2 0-12,0 2 47,0-3-46,1 1 17,0 3 7,-1-3-27,0 5 57,0-1-55,0-6-4,0-2 60,0-1-71,0-1 45,0 2-13,0 0-13,0 1 36,0-5-38,0-1 10,0-1 16,0 3-34,2 2 53,-2 4-47,1 3-9,-1 2 60,2 0-56,-2 0 32,0 2-9,1-4-17,-1 4 38,0-1-35,0 0 8,0 1 23,0 1-46,0 1 56,2 0-42,-2 1-13,0-1 63,0-2-57,1 1 20,2 1 2,-3-2-19,3 1 38,-3-3-32,0 5 5,0-4 37,0 7-63,0-3 58,0 3-36,0 1-14,1-1 60,-1-1-52,2 2 18,-2 0 2,0 0-22,1 0 43,-1 0-41,0 0 2,3 0 46,0 0-72,-2 0 56,1 0-31,-2 0-12,3 0 49,-2-1-46,4 1 23,5 0 8,4-2-23,6 0 45,5-2-43,-2 0-2,3 3 53,-2 1-66,1 0 45,1 0-21,0 0-12,1 0 43,1 0-41,0 0 15,1 0 3,1 0-19,-2 0 44,1 0-43,1 0-8,-1 0 61,3 0-62,-4 1 35,6 3-14,-1 0-8,-1 0 33,-2 0-35,-1-2 12,-3 4 11,1-4-30,0 2 48,2-1-42,-1 3-9,2 0 57,-1 1-54,1-2 28,2 1-7,-3-4-12,1 3 30,-4 0-30,-3-1 7,-3 0 22,0 0-47,-2 1 55,-2-4-37,-2 1-8,0 0 52,2 2-49,0-2 20,7 3 1,0-3-19,5 2 35,2 1-35,0 1 5,-2-2 36,-1 0-56,-1 0 51,0 0-30,-3 1-14,-1-4 53,-2 3-46,0-3 12,0 2 9,3-2-23,-1 2 35,-3-1-32,-1 1 2,1-3 42,4 0-57,-1 0 46,-1 0-24,0 0-14,-1 0 50,-4 0-48,2 0 16,0 0 7,1 0-22,1 1 43,3-1-41,1 0-3,2 0 50,2 0-64,1 0 50,-1 0-25,0 0-8,2 0 41,-1 0-44,-2 0 17,-1 0 10,-1 0-28,-4 0 46,-2 0-42,0 0-10,-2 0 60,1 0-61,0 0 37,2 0-11,-2 0-13,3 0 31,0 0-31,-3 0 10,1 0 12,3 0-29,2 0 47,4 0-41,0 0-10,0 0 56,-4 0-52,2 0 26,-3 0-2,-2 0-22,0 0 38,-3 0-34,-1 0 7,-1 0 25,-2 0-43,2 0 46,-3 0-34,3 0-10,-2 0 54,1 0-47,1 0 16,-2 0 4,2 0-20,0 0 36,1 0-35,-4 0 4,-1 0 35,-1 0-59,-4 0 57,-1 0-33,-3 0-12,0 0 53,-2 0-48,1 0 15,3 0 4,1 0-21,3 0 39,2-1-31,4 1-2,1-3 49,0 2-67,-1 0 52,0-2-30,2 2-8,-4-1 47,-1 0-45,1 2 15,-5-4 5,2 3-22,1-1 44,-3-1-42,-1 0-3,-2 2 54,-2 1-64,-2 0 44,0 0-19,1-3-12,1 2 38,3 0-37,4-2 7,3 0 15,0 2-28,0-4 50,-2 4-48,-5-2-5,0 2 58,-2 1-55,-1 0 28,0 0-8,-3 0-12,1 0 35,-1 0-38,2 0 14,-2 0 12,0-1-33,0-1 49,0 2-39,1 0-17,2-2 58,3 2-50,0-4 27,4 1-7,1-1-13,1 0 36,-5 3-34,-1 0 8,-5-2 27,-1 1-48,0 1 57,0-3-40,0-3-14,0-4 56,0-2-50,0-2 18,2 3 5,-2 0-18,2-2 34,-2 1-31,3-3 0,0-3 40,2-1-64,-1 0 56,0 1-32,-1-5-12,-1 5 55,-2 1-45,0 0 19,0 3 3,0 4-23,0-3 40,0 4-39,1-3-5,2-3 49,0 6-65,-2-3 51,1 0-23,-2 2-14,1-1 48,3 1-44,-1 1 13,0-2 8,-1-1-25,-2 0 46,2-1-42,1 1-3,0-2 49,0 2-59,1-4 41,-2 3-16,1 1-14,-2-3 41,1-2-38,1 5 11,1-2 10,0 0-27,-1 6 48,0-1-45,-2-3-3,2 4 52,-1 0-56,1-2 35,1-1-11,-3-4-13,2 0 34,0-2-34,0-2 9,1-1 12,1-1-31,-1-1 49,-1-4-41,1 0-9,-1 2 58,1 6-54,-1 4 26,0 3-5,-1 1-17,-1 0 34,2 4-33,-2-1 7,2-2 31,-1 2-52,-1 0 54,1-1-38,-2 0-12,0 2 58,0 1-51,0 0 19,0 2 1,0-3-17,0 3 40,0-1-37,0-4 5,0-2 35,0-6-64,0 0 60,0 2-32,0 0-14,0 4 57,0 0-53,0-5 18,0 0 4,0-1-23,0-1 44,0 1-38,0 1-3,0-4 51,0 1-69,0 2 54,0 4-26,0 1-14,0 2 50,0-5-46,0 6 12,0 0 10,0 0-25,0 4 48,0 0-45,0-4-4,0 1 56,0 1-67,0-1 46,0-2-22,0 0-11,0-5 40,0 3-36,0-3 10,0 2 9,0 0-23,0 0 46,0 1-45,1-1-5,2-3 56,-3-2-60,4-1 35,-1-3-15,0 0-12,0 2 40,0 3-32,0 4 3,-3 1 22,1 5-42,-1-4 55,0 2-43,0-2-15,0-3 67,0 1-56,2-2 23,0-2-2,-2 5-18,2 0 34,-2 0-34,0 3 8,0 3 33,0-2-59,1-1 59,1 2-38,-2 0-14,1-2 62,1-3-59,-2-1 23,3-2 4,-1 5-19,0-1 39,-1 1-36,-1 1 0,2-3 44,1 0-69,-2 2 59,2-6-32,-3 4-14,4-2 55,-2-1-53,1 3 16,2 2 9,-2 1-24,2-3 43,-2 0-35,-2 3-4,0 0 51,2 2-66,0 6 51,-1-5-26,1 1-13,-2-2 49,2-1-49,0-1 17,2 1 10,-2-3-27,0 2 50,0 1-46,-1 1-4,0 2 56,0-6-64,1 1 42,3-4-19,-4-2-12,4 5 42,1 1-40,-4 5 12,-1 1 14,-2-1-33,0 2 50,0 0-42,0 1-9,1-1 60,2 2-62,-1-2 33,-1 0-9,2-2-14,-2 5 36,1-2-37,-2 1 10,1 1 22,1 0-47,-1 0 55,2 0-46,-2 0-6,1 0 52,-1 0-49,8 0 21,10 0 5,12 0-10,7 0 24,2 0-28,-1 0 6,-1 0 30,-2 0-54,-3 0 53,-3 0-34,-5 0-9,1 0 50,0 3-45,-6-1 16,0 1 6,0 0-22,3 1 39,9 1-36,0-2-2,1 2 45,2 1-64,-5 0 54,3 2-31,0 1-9,-3-2 50,-1 0-48,-6-1 19,-1-1 2,-6 0-22,4-1 39,0 3-35,5 2-7,5 1 55,2 1-64,1-2 46,0 0-23,0-3-7,-4 2 36,-1 1-35,-3-1 12,-3-5 4,-2 3-16,-4-6 37,0 5-37,0-1-9,4 0 54,0 1-58,3 0 36,-1-2-13,0-1-12,-7 2 37,1-1-35,-4-1 11,1 0 14,0-2-34,-2 2 49,5 0-41,0 0-6,0-1 52,4 3-52,-3-1 29,2-1-7,1 2-13,-1-3 27,3-1-25,-5 3 3,0-2 26,-4 3-43,-3-4 46,1 0-33,2 0-13,-2 1 57,2 1-52,1-2 19,-1 0 4,3 0-18,-3 1 34,2 0-32,2 3 3,-1-3 35,3 3-57,-1-2 53,1 0-34,0-1-9,-2 2 52,-1-1-48,4 1 16,-1-2 6,3-1-23,-2 3 39,1-3-36,-3 0-1,-5 0 41,-2 0-64,-2 0 52,2 0-23,1 0-14,4 0 50,-2 0-42,2 0 16,-3 0 5,2 0-24,-2 0 43,1 0-38,2 0-5,-2 0 55,5 0-68,-6 0 46,0-4-18,-6 4-10,-2 0 39,-4 0-40,0-3 13,-1 1 9,3 2-25,4-3 44,6 2-40,2-5-10,-1 1 56,4-1-55,-5 1 31,-3 0-7,0 1-13,-7 4 34,-3 0-34,0 0 9,0 0 17,0 0-38,0 0 52,1 0-45,-1 0-7,2-2 59,-2 2-55,0 0 27,0 0-1,0-1-19,0 1 36,0 0-34,0 0 4,0 0 27,0 0-49,0 0 50,0 0-31,1 0-15,5-2 58,1-3-48,5 1 16,-4-2 3,1 4-20,-2-3 37,-1 3-34,2-1 3,1-3 39,4-1-63,0 0 56,0 0-31,-1 2-14,1 0 55,-2-1-49,-4 2 18,-1 1 4,-4-2-23,-1 3 43,-1 2-37,0 0 0,0 0 46,0 0-65,0 0 52,0 0-27,0 0-10,0 0 45,0 0-46,3-2 14,3-1 9,-2 0-25,-1 0 46,-2-1-38,1 1-6,-2 1 49,0-2-58,0 3 44,3-2-16,-1-2-15,4 2 37,-1-6-38,-4 3 12,0 0 8,1-2-26,1-5 50,0 3-48,-2-6 0,2 0 55,0 2-57,-2-3 33,2-1-12,0-2-17,-3-3 36,2 2-34,-2-2 15,0-1 23,1 1-42,-1 0 46,0-1-37,0 2-12,0 1 53,0 2-50,1-3 20,2-1 2,0-2-18,2-5 34,-5 3-31,0 1 6,0 1 26,1 3-51,2 0 56,1 2-32,0 2-16,-2 0 59,2 2-49,-2-2 14,1 0 4,-2 1-19,2 0 36,1 4-37,-1 0 5,0 0 38,0 0-65,-3 0 58,3 0-34,1 1-4,-2 0 50,2 0-49,-3 0 15,2-1 6,-1-3-24,1-4 43,-2 1-39,0-1-2,1 0 49,-2 1-68,0 0 50,0 0-21,0 3-13,0 0 48,0-1-43,0 1 14,0 2 9,0-4-28,0-1 51,0 0-50,0-1-3,0 1 57,0 3-63,0 0 41,0-2-19,0 3-10,0 0 43,0-4-41,0 3 10,0-3 11,0-1-28,0 2 48,0 0-43,0-4-9,0 3 61,0-1-59,0 3 31,0 2-9,0 1-15,0 0 35,0-3-33,0 4 8,0-4 21,0 2-43,0 0 55,0 2-42,1 2-10,1 0 58,-1 7-52,1-2 20,-2 1 0,0-2-19,1-2 35,2-4-31,-2-3 8,2 4 32,-3-2-58,3 1 56,-3 1-36,2-2-15,-1-1 63,0-2-53,2-3 16,0 0 5,2-3-22,-3 2 39,1 1-36,0 2 2,-3 0 40,2 5-58,-1 0 49,1 2-28,-2 0-16,0-1 60,0-1-50,1 0 15,0-5 5,2 1-24,-3 0 41,0 2-35,0 2-5,0 3 55,0-4-71,0 5 55,0-3-29,3 3-8,-1 2 44,-1-3-45,1 1 14,-1 0 9,-1-2-24,0 2 45,1-1-41,-1-2-7,2 3 58,-2 0-68,1-1 45,-1 3-17,2 1-10,-1 2 34,-1 4-35,0 0 11,0-1 12,0-3-32,0 0 53,0-1-48,0-2-7,0 0 65,0-2-64,0 0 32,0-2-7,0 2-19,0-1 36,0 5-35,0-3 12,0 1 22,0 1-45,0 2 57,0-2-41,0 0-15,0 0 65,0 2-60,0 0 27,0 2 0,0 0-21,0 1 39,0-1-40,0-1 8,0 0 30,0-2-53,0 1 56,0-3-34,0 2-16,0 2 64,0 1-56,0 2 17,0-2 7,0 2-23,0 0 43,0 0-41,0-3 1,0 3 51,0 0-76,0 0 59,0 0-31,0 0-14,0 0 57,0 0-52,0 0-2,0 0-18,0 0-72,0 0-34,5 0-198</inkml:trace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53:56.89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221 40 225,'0'-9'22,"0"1"66,0-1 13,0 4-12,-1 1-20,-5 0 0,-3 4 29,2-1-41,1 1-14,2 0 29,2 0-53,1 0 31,1 0-27,-4 0-27,2 0 39,-2 0-37,-8 25 29,-2 13 2,-8 15-23,-1 4 39,0 8-42,1-2-12,5-4 57,6-5-59,1-3 23,4-7-2,1-2-14,3-5 26,-1 0-31,3-6 12,0-4 6,0-8-25,0-4 42,0 0-39,0-3-9,0-3 51,0-2-59,0-3 30,0-2-10,0-2-6,3 3 26,1-1-35,2 0 6,2 1 23,-2-1-41,1-1 55,2 1-28,2-2-10,10 3 51,5-3-45,7 0 33,4 0 4,9 0-29,5 0 32,9 0-29,5 0 5,3 0 25,1 0-52,-2 0 71,-4-5-51,-7 1-14,-4-2 56,-11-2-47,-7 4 15,-8-2 2,-4 3-17,-8-1 31,-2 4-29,-8-3 1,-1 3 38,-3 0-61,2 0 53,-2 0-30,0 0-13,0 0 53,1 0-46,-1 0 10,0 0 9,0 0-24,0 0 41,0 0-35,0 0 1,0 0 28,0 0-93,0 0 6,0 0-90,0-8-108,0-1-200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53:57.57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12 4 317,'-6'-3'131,"2"2"-48,0 1 17,4 0-10,0 0 15,0 0-57,0 0-23,0 0-1,8 0-51,24 0 125,11 0-49,14 7-28,5 10 33,7-2-53,-1 3 14,-2 2-5,-5 1-16,-11 3 61,-7-3-59,-8-4-1,-6-3 38,-5 0-66,-2-2 63,-3 1-50,-8 0-19,-9-2 72,-2-1-58,0-1 19,0 4 26,0 3-15,-21 2 44,-12 1-34,-7-1-4,-11-2 42,0-5-66,-9 0 42,-3-3-23,2-1-22,5-1 51,10 0-50,11-4 15,12 3 8,9-2-22,5-3 40,6 2-39,3-2-5,0 0 47,0 0-69,0 0 44,0 0-25,0 0-38,0 0-1,0 0-102,0 0-88,-8 0-260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44:42.08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1044 101 622,'-3'-6'16,"2"2"10,-1-1 16,2 0 8,0 2 14,0 3-55,0 0-9,0 0 27,0 0-35,0 0 55,-1 0-15,-4 0-18,1 0 29,1 0-45,0 15 23,0 19 24,1 18-32,-4 16 24,-3 11-46,-1-1 17,-2-3 14,5-8-42,2-5 36,2-8-18,0-3-11,-3-8 35,2-12-34,-1-8 8,1-10 13,4-7-20,-1-1 33,1-5-25,0 0-5,0 0 40,0 0-54,-6-20 23,-3-23-28,-4-16 13,3-11 48,4-4-39,2 0 6,4 4 8,0 2-16,0 6 39,0 2-42,0-4-6,0 6 44,16-3-41,3 7 24,2 1-13,5 1-4,0 2 27,0 2-28,7 3 8,2 5 9,5 7-29,-1 6 41,-3 9-35,-7 10-10,-6 7 41,-7 1-44,3 0 29,1 13-1,4 16-13,4 11 32,-1 10-5,6 9 5,1 4 12,-3 4-48,4 0 45,0 0-30,1 1-14,0-3 50,0 0-43,-2-1 8,0-1 2,-6 0-13,1 4 27,-3-3-26,-6-6 5,3-4 35,-2-10-61,-4-12 53,-6-8-33,-5-9-12,0-9 40,-5-1-53,-1-5 7,2 0-23,-2 0-68,0 0-17,0-1-117,-22-16 91</inkml:trace>
  <inkml:trace contextRef="#ctx0" brushRef="#br0" timeOffset="309.0176">1267 710 439,'-2'-7'-13,"2"-2"57,0 2 26,0 0 41,0 3-45,0-4-27,0-2 34,0-3-46,0-5 16,14-6-14,24-7-15,13-3 19,9-2-30,3 2 5,2 4-1,-9 7-21,-7 3 13,-7 7-95,-15 8-134,-6 3-359</inkml:trace>
  <inkml:trace contextRef="#ctx0" brushRef="#br0" timeOffset="983.0557">2488 152 551,'-3'-9'-10,"-22"-1"44,-5 4-23,-9 6 72,-10 0-33,-10 0-29,-2 24 34,1 10-35,5 10 5,10 3 8,9 3-20,14-3 30,12-4-40,10-7-21,0-5 27,19-9-51,23-8 47,10-11-35,7-3-9,0 0 43,-8-12-29,-8-4 24,-11 3 9,-8 7-11,-7 6 22,2 0-50,7 4-6,7 27 83,11 13-47,3 5 21,2 11-1,0 7-17,-6 2 49,1 7-58,-10 0 10,-8 0 2,-7-2-14,-12-6 51,-7-7-13,0-6-11,-24-9 53,-15-6-55,-9-5 23,-8-10-8,-2-9-21,-5-11 34,2-5-47,4 0 6,6-25 0,12-10-58,10-5 39,13 2-44,11 0-49,5 1-8,0 0-55,34-1-147</inkml:trace>
  <inkml:trace contextRef="#ctx0" brushRef="#br0" timeOffset="1382.0788">2844 452 609,'1'-4'37,"1"2"-29,1 2 29,-2 0 54,-1 0-54,0 0 22,0 0-24,4 0-30,1 11 56,5 13-12,3 6 2,4 11-12,2 4-40,1-1 37,-3 1-46,3-6-2,-4-7 53,0-9-74,-7-7 21,-3-9-41,-1-3-48,-2-4 9,3 0-117,0-11-134</inkml:trace>
  <inkml:trace contextRef="#ctx0" brushRef="#br0" timeOffset="1796.1015">3328-836 676,'0'-4'51,"0"3"-54,0 1 37,0 0 21,0 0-17,0 0-2,8 18-15,7 28 74,3 24-61,0 21 1,-3 21 29,-5 14-29,-4 5-5,-2-2 22,0-7-45,1-8 35,2-10-47,4-14-9,2-12 48,3-13-48,0-19 15,-6-18-25,-4-16-33,-3-8 25,1-4-43,2 0-59,0-5-6,0-25-168</inkml:trace>
  <inkml:trace contextRef="#ctx0" brushRef="#br0" timeOffset="2341.1339">3826 292 721,'0'0'5,"0"2"-67,7-2 104,25 0 31,13 0-4,17-5-53,10-22-14,6-12 21,-2-11-34,-7 0 8,-15 2 12,-18 5-30,-19 11 41,-17 9-16,0 10-10,-25 6 65,-22 7-70,-15 0 70,-10 26-27,-3 25 3,4 18 13,15 12-24,18 5 4,28 3 6,10-6-21,38-8 47,50-10-39,33-20-13,14-16 48,7-22-67,-8-7 21,-25 0-13,-19-28-47,-25-8-41,-25-1-111,-15-3-102</inkml:trace>
  <inkml:trace contextRef="#ctx0" brushRef="#br0" timeOffset="-485923.7933">1156 2177 530,'-4'-6'22,"-3"-1"47,-3-1-14,4 1 1,-1 1-9,4 3-20,1-2 24,1 5-17,1-3-7,0 2 32,0 1-41,-1 0 11,-2 0 3,3 0-8,0 0 7,0 0-32,0 24 8,0 21 30,0 16-39,0 12 29,0-1-30,0-2-10,0-6 40,0-9-32,3-10 4,4-10 1,-1-8-4,-2-7 18,-1-3-21,-2-7 2,1-4 22,-1 0-42,1-4 29,-1 1-27,2-3-7,-2 0 8,2 0-40,-1-6 20,-2-19-3,0-12-11,0-14 38,-10-6-7,-11-2 13,1 0 25,-1 7-28,-1 6 28,2 2-12,4 5-5,3 4 19,3 3-17,7 2 9,-1 3-6,4-5-5,0 1 22,0-2-27,27 2 3,6 2 25,3 7-36,5 2 27,-2 10-11,1 1-3,2 9 16,-2 0-19,3 0 6,-4 0-1,0 21-13,3 8 45,1 7-34,3 3-15,1 8 41,2 2-42,-5 10 21,-3 2 4,-1 2-8,-8 3 10,-3 1-13,-9-4-2,-7-5 18,-9-8-28,-4-4 26,0-9 24,-30-2-8,-15-5 25,-11-10-30,-3-7 6,-5-10 0,4-3-9,6 0 2,10-2-22,11-10-7,14-2-15,13 1-76,6 0 2,0-4-132,0-1-249</inkml:trace>
  <inkml:trace contextRef="#ctx0" brushRef="#br0" timeOffset="-485555.7722">2006 2406 685,'0'0'-2,"1"0"13,7 0 19,9 0 37,12 13 21,8 9-59,8 2 3,8 2-28,-1-3-9,6-2 24,-3-2-24,-6-4 10,-7-2-5,-9-1-32,-10-6-31,-4-2-83,-7-4-73,-9 0-215</inkml:trace>
  <inkml:trace contextRef="#ctx0" brushRef="#br0" timeOffset="-485248.7546">2571 2221 530,'0'12'66,"0"25"37,0 17 11,0 19 0,-1 17-55,1 9 29,0 10-44,0-1-16,7-1 14,10-6-40,3-14 31,5-12-16,-5-14-18,0-14 14,-5-9-21,-4-11-10,-3-9-9,-4-6-24,-3-7 16,2-4-60,0-1-37,1 0-22,5-13-52</inkml:trace>
  <inkml:trace contextRef="#ctx0" brushRef="#br0" timeOffset="-484649.7204">2844 2407 686,'0'-1'9,"0"1"7,0 0 41,1 0-51,11 21 11,1 16 55,1 10-35,2 7 11,-6-2-30,-1-5 0,-2-8 27,-3-9-31,-2-12-7,-2-8-1,1-8-12,2-2 30,0 0-38,1 0-35,-1-28 54,2-20-39,2-17 34,6-4 0,1-8-3,5 3 12,1 9-16,2 9 11,1 13 9,1 17-21,2 3 27,-1 11-24,1 6-14,-2 6 39,-2 0-41,-1 3 22,-3 23 4,3 7 2,0 15 19,0 11 0,2 8-5,-4 5 17,-2-2-48,-4-12 40,-1-9-33,-1-9-4,-2-12 35,-2-10-37,-4-7-11,0-7-48,1-4-60,4 0-64,7 0-238</inkml:trace>
  <inkml:trace contextRef="#ctx0" brushRef="#br0" timeOffset="-484189.6941">4093 2212 596,'-32'-1'5,"-6"1"48,-5 0 75,-9 22-36,0 17 13,3 11-36,9 2-1,14-3-40,9-3-25,14-9 10,3-8-32,0-11-10,29-11 15,8-7-48,9 0-3,6-18 12,-7-15 6,-8 0 19,-13 9-5,-13 10 40,-10 12 35,-1 2-12,0 0 21,0 0-48,8 5-19,9 10 48,12 5-18,5 0-4,5-3-33,5-8-72,-1-8-51,0-1-175</inkml:trace>
  <inkml:trace contextRef="#ctx0" brushRef="#br0" timeOffset="-483406.6481">4567 2060 596,'-10'0'61,"4"-2"36,2 2 21,3 0-27,1 0-57,0 0-20,0 0 37,0 0-51,0 0 19,0 19 7,0 6 5,0 10 9,0 5-18,0 3 12,0 2-3,0 0-14,0-5 15,0-4-38,0-11-4,0-9 37,0-9-41,0-5 20,0-2-15,0 0-24,0 0-4,0-17-35,8-28 9,14-18 35,5-10-16,4-1 37,0 14-7,-5 14-14,-4 16 47,-6 15-18,-5 9 27,-5 5 6,0 1-12,-2 0-1,2 0-24,1 3 3,5 9 23,2 0-26,5-2 43,8-8-57,9-2-24,9 0 48,11-26-42,6-15 10,3-11 27,-3 6-6,-13 13 34,-10 14-17,-13 19 10,-6 0-7,3 22-13,-1 31 65,0 15-42,-2 9-21,-4 2 29,-3-13-33,-2-11-1,-2-13 5,-5-16-16,-1-9-24,0-12-95,-3-5-99,0 0-59,0-17-260</inkml:trace>
  <inkml:trace contextRef="#ctx0" brushRef="#br0" timeOffset="-483092.6313">5819 1843 774,'0'0'42,"0"16"98,0 22-64,0 9-23,0 4 13,3-1-28,1-7-42,2-8 31,-2-9-38,-1-11-8,2-8-20,0-7-126,2 0-62,-1 0-225</inkml:trace>
  <inkml:trace contextRef="#ctx0" brushRef="#br0" timeOffset="-482785.6136">6449 1705 660,'-33'0'20,"-9"0"95,-10 23-44,-10 30-6,6 18 37,11 3-34,27-4-42,18-11 4,13-14-54,57-18 69,30-19-7,28-8-26,15-8 17,-9-28-53,-22-4-65,-31 2-109,-39 7-162</inkml:trace>
  <inkml:trace contextRef="#ctx0" brushRef="#br0" timeOffset="-478473.3666">7306 3059 601,'-6'-13'5,"-7"-2"41,-3 0 74,2 4-133,-5 1 175,3 1-114,-1 5-48,-5 0 27,-5 4-14,-8 0 21,-4 0 3,-4 33-26,-2 28 26,1 25-30,3 25-6,8 23 44,9 8-55,15 2 31,9-7-21,0-12-5,16-21 21,13-21-32,-2-24 13,-5-23-38,-6-17-43,-6-12 7,-6-7-33,-4 0-11,0-16 84,0-16-149,0-11-60,0-1 206,0-1 71,-9 1 41,1 5 35,5-2 22,3 4-45,0-8-23,0-4 17,10-1-32,33-5-19,21-3 22,18-2-31,14 0 13,1 9-22,-5 11-20,-15 15-43,-18 13-85,-17 12-47,-12 0-234</inkml:trace>
  <inkml:trace contextRef="#ctx0" brushRef="#br0" timeOffset="-478227.3531">7682 3549 682,'0'18'48,"0"12"67,0 10 13,8 12-70,3 1-27,2-1 16,3-8-69,-2-7 35,1-14-50,-1-11-64,1-9-53,5-3-157</inkml:trace>
  <inkml:trace contextRef="#ctx0" brushRef="#br0" timeOffset="-477728.3245">8359 3403 726,'-31'-12'63,"0"7"9,-4 5 1,-1 0-26,1 24-10,5 12 16,6 7-33,5 4-7,10-4 26,8-9-54,1-11 9,0-8-31,21-9-34,14-5 17,2-1 28,0 0 7,-7 0 36,-6 0-22,1 11 17,4 12-35,5 7-2,10 17 37,3 12-7,2 16 69,-3 12-84,-8 7 35,-11-2 6,-14-1-23,-11-6-11,-2-10 40,-10-8-33,-28-15 31,-15-11-34,-9-16-22,-5-11 41,0-12-35,5-2-8,7-6-31,13-29-52,16-15-6,20-11-311</inkml:trace>
  <inkml:trace contextRef="#ctx0" brushRef="#br0" timeOffset="-477314.3006">8778 3406 463,'21'25'79,"9"16"42,12 9-36,10 9 31,1-3-82,9-6-28,1-12 6,-1-19 4,0-17 36,-5-2-34,-4-30-14,-8-29 31,-9-17-49,-13-5 33,-14-7-14,-9 10 8,0 13 16,-6 16-37,-13 21-1,5 11-8,5 13-58,3 3 8,6 1-79,0 0-88,0 14 22</inkml:trace>
  <inkml:trace contextRef="#ctx0" brushRef="#br0" timeOffset="-476908.2776">9962 3320 597,'0'0'-11,"0"0"3,0 9 49,0 13 38,-1 3-41,-3 4 4,-1 3 31,2-10-63,3-4 11,0-10-13,0-7-1,-2-1 48,-6 0 3,0-14-16,-2-29-22,-3-10-65,4-10 22,7-3 30,2 3-38,0-3 62,9 9-59,20 7-3,10 8-10,9 14-71,1 9-43,-2 14-163</inkml:trace>
  <inkml:trace contextRef="#ctx0" brushRef="#br0" timeOffset="-476455.2516">10272 3257 557,'8'0'-5,"18"0"113,8 0-54,7 0 31,3-5-61,8-18-13,2-8-10,-7-5-18,-8 1 16,-13 2-41,-19 5-2,-7 11 51,-10 9-14,-36 8-139,-17 10 152,-5 37 50,1 17 18,11 21-16,19-1 7,19-5 2,18-7-22,29-10 68,46-14-120,23-14 48,13-21-9,5-13-28,-5-21-12,-17-28-113,-22-5-142,-32 3-346</inkml:trace>
  <inkml:trace contextRef="#ctx0" brushRef="#br0" timeOffset="-481105.5176">2511 4387 767,'0'0'10,"0"-3"-15,0 3 30,0 0-13,0 0-4,0 0 28,5 25 3,10 17 34,1 11-31,2 10-23,0 9 8,0 4-19,0-3 9,-4-4-8,-2-12-14,-4-13 27,0-12-37,-4-9 3,-3-11 32,-1-6-46,0-6 31,0 0 0,0 0 15,0-9 20,-14-28-77,-5-24 12,-1-20 14,3-18-1,2-19 21,7-10-33,8-5-20,0 6 66,17 14-26,25 18 19,8 15 1,15 8-9,7 11 8,6 6-16,-1 12-2,-10 14 14,-18 15-40,-18 14 6,-15 0-47,-15 27-4,-1 32 105,-12 29-9,-35 28-2,-17 13-6,-3-4-15,7-18 15,17-25-16,16-30 11,17-23 22,10-13-51,0-5 31,26-3-11,18 2-5,16 1 55,7 2-23,0 4 9,-1-1-19,-5 7-23,-11 1 35,-4-2-35,-5 2 3,-8-6 31,-4-1-48,-5-2 39,-4-2-32,3-3-36,3 2 10,2 1-64,5-1-27,2-2-71,-1-7-223</inkml:trace>
  <inkml:trace contextRef="#ctx0" brushRef="#br0" timeOffset="-480652.4918">3595 4494 702,'0'-14'-15,"19"-3"22,26-5 74,12-10-61,8-5 10,9-8-10,-4-2-15,-8 1 14,-14 5-26,-19 5 2,-19 12 19,-10 7-28,0 13 38,-38 4-61,-15 2 54,-16 36 63,-12 19-39,3 9 20,12 8 1,21-2-27,26-1 0,19-6-27,2-8 1,48-10 3,25-14-40,16-15 50,12-12-40,0-6-49,-9 0-10,-12-22-98,-12-2-73,-18 0-80</inkml:trace>
  <inkml:trace contextRef="#ctx0" brushRef="#br0" timeOffset="-480321.4726">4758 3884 794,'-52'0'24,"-5"0"71,-2 31 22,3 20-59,6 11 13,15 9-10,13 2-29,18-2 2,4-7-44,10-8 1,35-10 4,11-14-70,9-10-24,6-18-129,4-4-91</inkml:trace>
  <inkml:trace contextRef="#ctx0" brushRef="#br0" timeOffset="-479976.4531">5187 4035 632,'-23'33'46,"2"10"78,11 3-33,10 0-47,0-2-11,23-10-56,30-14 16,13-14-23,11-6 37,8-8 10,0-26-47,-4-6-18,-15 0 42,-26 0-34,-27 3 74,-13 0 24,-27-2-26,-34-1 35,-16 5-33,-16 10 62,-8 6-56,6 15-27,20 4 29,30 0-56,25 10-47,20 28-63,0 13-29,25 0-94</inkml:trace>
  <inkml:trace contextRef="#ctx0" brushRef="#br0" timeOffset="-479616.4325">5919 3869 583,'0'0'30,"0"20"127,-8 12-10,1 10-82,0-3-31,7-6 18,0-13-68,10-14-11,30-6-13,17-4 18,12-36 18,6-9-7,-6-5 23,-10 15 21,-17 14-15,-20 17 38,-12 8-83,-6 6 4,-1 35 97,3 13-34,1 11-33,3-2-63,6-8-202,11-16-344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35:25.5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7 402 356,'0'-2'9,"0"-2"0,0 1 6,0 1 11,0-2-10,0 1-1,0 1-14,0-1 0,0-1 33,-2 3-5,1-2 15,-2 0-4,3 3 3,0-2 14,0 0-15,0 2-9,0 0 5,0 0-16,-1 0 12,1 0-14,0-3-5,0 3 11,0 0-31,0-5-5,0 1 1,21-5 22,21-3 13,17-2-19,16-2 10,12-5 10,9-2-13,12-4 4,5-4 14,-3 6-18,-11 1 11,-18 6-22,-18 5-3,-14 4 1,-8 2-6,-1 2 13,-4 2-8,3-1-7,3 2 16,3-4-15,1-3 12,1 4-19,2-6 13,-1 0 14,-9-1-13,-6 1-7,-14 1 17,-3 4-14,-6 3 17,-3 0-10,-3 2-7,-2 1 18,-2 0-25,0-1 14,0 1-47,0 0-73,0 0-106,0 0-212</inkml:trace>
  <inkml:trace contextRef="#ctx0" brushRef="#br0" timeOffset="737.0409">859 276 416,'0'-1'55,"0"-2"4,0 1 4,0 2-5,0-3 1,0 3-44,0 0 8,0 0 1,0 0 16,0 13 13,0 18-1,0 13-3,-6 17 4,-11 18-15,-6 15 22,-2 12-35,4-1-12,1-3 13,2-8-17,1-5 20,3-7-16,2-8 4,3-19 12,6-17-31,2-17 4,1-15 4,-1-2-14,-4-4 16,1 0-39,0 0-20,-1 0-15,1 0-107,4-10-120,0-20-213</inkml:trace>
  <inkml:trace contextRef="#ctx0" brushRef="#br0" timeOffset="2041.1167">1590-129 344,'2'-4'61,"-2"4"-28,0 0 0,3-2 0,-3-1 7,5-1-41,-2-3 10,2 3-12,-1-2 4,-4 5 48,3 1 1,-3 0-2,0 0-3,0 0 0,0 0 3,0 0-28,0 0-7,0 0 6,0 0-18,0 0 14,0 0-18,0 0-9,0 0 21,0 0-14,0 0 3,0 0 2,0 7 18,-3 11 31,-3 10-7,-3 12-1,1 5-13,-4 8-26,-2 7 20,-1 8-9,-3 12 1,-4 6 12,-2 0-9,-1-2-5,3-6 6,2-5-13,6-5 13,-1-6-10,5-4-8,4-8 15,1-5-20,0-2 11,3-1-9,-1 1 4,-3 3 5,2-1-11,-2-4 4,1-5 1,3-6-2,-1-10 14,3-10-20,0-5-2,0-5 28,0 0-22,0 0 11,0 0-15,0 0-5,0-14-2,0-9-12,0-5 25,16-6-21,5-8 23,7-2 6,6-4-5,2 3-10,0 5 16,-5 6-10,-3 10 5,-5 6-6,-2 6-5,-3 4 14,-2 1-10,2 3 1,0 0 8,5 1-20,5 3 24,2 0-13,2 0-10,1 0 26,-1 0-17,1 9 0,-3 1 6,-8 0-4,-5-1 7,-4 2-16,-3 2 6,2 5 15,-2 5-21,-3 5 31,-1 6-11,-5 7 9,-1 2 9,0-1-12,0 0-2,0-8-2,0-8-11,0-7 14,0-5-14,2-9-3,1 0 16,-2-5-28,6 0-4,-1 0-49,6 0-83,11 0-114,4-9-367</inkml:trace>
  <inkml:trace contextRef="#ctx0" brushRef="#br0" timeOffset="2572.1471">2395 942 390,'0'-5'35,"0"1"-1,0 0 57,0 4-18,0-1-6,0 1-22,0 0-32,0 0 7,0 0 9,0 0 9,0 13 41,0 13-34,-4 6-6,-4 7 20,-2 3-45,0 0 19,-3 0-26,3-8-9,4-7 21,1-8-26,2-4 10,3-4-3,0-1-5,0-2 16,0-2-33,0 2-26,0 1-27,0-5-109,6-4-175</inkml:trace>
  <inkml:trace contextRef="#ctx0" brushRef="#br0" timeOffset="3445.197">2714 1033 561,'0'0'17,"0"0"8,0 0 73,0 17 0,0 10-37,-2 5-27,-9 8 5,-5 3 3,0-1-12,0-5-2,3 3 4,3-8-37,1-1 19,4-8-16,0-6-3,2-7 19,2-6-22,0-1 13,1-3 0,0 0-4,0 0 20,0 0-31,0-1 19,0-23-9,10-7-24,7-12 30,2-1-18,7-1 11,4 1 15,0 3-14,2 5 13,0 2-1,4 2 0,0 2-3,1 4-17,2 4 4,-3 4 23,-5 4-27,-8 5 14,-7 5-12,-5-1 0,-4 5 10,0 0-15,4 0 12,3 4 19,2 17-9,-3 9 17,0 5-30,-5 7 22,-5 7 16,-1 3-27,-2-1 18,0-8-11,0-5-18,0-11 15,0-9-19,0-1 10,0-6 7,0 0-28,0 1 35,0 6-32,0 9-15,-2 7 13,-3-1-65,0-6-73,5-8-74,0-18-247</inkml:trace>
  <inkml:trace contextRef="#ctx0" brushRef="#br0" timeOffset="4129.2361">3749 151 486,'-1'0'63,"1"0"-29,0 0 26,0 0 38,0 4-33,0 19-18,-3 11-13,-1 14-4,-8 19 34,-1 12-11,-6 21-10,-2 7 3,-4 3-34,3-3 21,4-9-26,2-11-5,0-10 23,7-15-29,2-12 8,4-10-2,3-6-7,0-4 18,0-1-24,0 0 9,0 2 23,0 2-40,0-1 37,0-7-27,0-5-7,5-13 13,2-5-41,1-2-5,7-5 12,1-29-75,2-11-43,1-5-62,-1 3-191</inkml:trace>
  <inkml:trace contextRef="#ctx0" brushRef="#br0" timeOffset="4460.2551">3592 1095 570,'12'-22'19,"8"-2"30,6-5 41,10-3-11,7-5 1,9-3-32,4 1-9,6-2-3,-3 5-22,-10 7-6,-8 8 0,-10 7-21,-2 5 12,-3 2-32,-1 1-24,-4 6-19,-3 0-36,0 0-31,-5 0-89</inkml:trace>
  <inkml:trace contextRef="#ctx0" brushRef="#br0" timeOffset="4797.2732">3870 1003 484,'0'0'82,"0"0"-19,0 3-6,0 2-5,5 4 12,18 7 13,8 8-23,11 5-11,4 4 33,1 2-64,0-6 18,-8-2-15,-9-5-12,-7-6 15,-5-5-22,-7-3 5,-3-3-2,-6-2-12,-2-1 21,0-2-60,2 0-69,4 0-126</inkml:trace>
  <inkml:trace contextRef="#ctx0" brushRef="#br0" timeOffset="5909.3369">4976 1459 618,'0'0'20,"0"0"-29,12-5 82,14-26-43,10-15-10,10-17 4,5-12-22,-10-7 28,-3-2 9,-9-2-7,-6 5-10,0 0-5,-6 1-13,3-2 5,-1-2-22,-1-4 12,-3-3-32,3-2-12,-4 3 56,-1 15-4,-3 19 15,-8 29 10,-2 16-16,0 11-23,0 0-34,0 4 71,-25 35 22,-7 16-23,-8 22-2,-6 7-10,3 9-2,8 2 13,13 7-11,18-3 5,4 0 0,12-2-5,28-6 14,9-9-41,0-10 8,-6-11 31,-4-6-38,-6-2 19,-8-2-16,-9-1 1,-6 0 8,-7-3-13,-3-15 5,0-8-21,3-14-29,5-10-43,5 0-101,10-32-116</inkml:trace>
  <inkml:trace contextRef="#ctx0" brushRef="#br0" timeOffset="6285.3595">6032 1172 708,'0'0'11,"0"0"-29,0 0 64,0 14 79,-3 21 12,-8 14-84,1 6-24,-6-3 3,7-7-24,3-13-1,2-12-6,3-11-1,1-5 8,0-4-56,0 0-74,0 0-60,0-4-233</inkml:trace>
  <inkml:trace contextRef="#ctx0" brushRef="#br0" timeOffset="6853.392">6850 142 675,'0'0'25,"0"32"-3,-7 17 68,-12 20 13,-10 27-19,-6 17-18,-3 18-19,-3 7-20,5 0-12,3-2 5,7-14 16,7-11-10,5-17-32,7-18 2,2-23 15,5-17-24,0-18 10,0-9-7,0-6 15,0-3 16,0 0-8,0 0 20,0-18 1,5-30-57,18-27 25,14-20-11,15-16-8,13-7 33,10 0-23,-1 11-10,-12 21 16,-15 26-21,-15 23-6,-12 16-43,-4 12-50,-5 9-37,0 0-32,-7 0-123</inkml:trace>
  <inkml:trace contextRef="#ctx0" brushRef="#br0" timeOffset="7091.4056">6884 1015 637,'0'17'28,"0"9"68,0 16 2,3 6 3,12 8-20,1 6-66,5-1 23,2-6-43,2-7 13,1-12-17,-2-11-20,2-12-87,5-10-65,-3-3-165</inkml:trace>
  <inkml:trace contextRef="#ctx0" brushRef="#br0" timeOffset="7528.4299">7356 1298 670,'49'-10'67,"16"-3"-16,10 0-6,3-5 25,3-1-47,-5-2-20,-7-5-1,-15 3-5,-25 3 21,-21 6 14,-8 2-25,-11 3-4,-41 1-27,-20 8 18,-15 0 35,-4 11 4,12 30 11,15 10-10,25 2 5,22 2-1,17 6-4,5-3 26,51-1-68,19-10 10,16-17 8,4-13-55,-4-17-24,-8 0-65,-16-13-257</inkml:trace>
  <inkml:trace contextRef="#ctx0" brushRef="#br0" timeOffset="8610.4925">9434-25 540,'0'0'-9,"0"0"31,0 25 111,0 25 5,0 23-25,-16 17-27,-2 13-21,-3 4-3,6-1-18,-1-4-2,4 0-21,4-4-7,2-5 14,0-7-29,0-13 13,0-11-14,1-15-5,2-14 19,3-10-17,0-14-11,0-2-30,0-5-61,0-2-70,0 0-74,16-13-159</inkml:trace>
  <inkml:trace contextRef="#ctx0" brushRef="#br0" timeOffset="8917.51">9195 910 907,'0'-13'52,"11"-5"-35,27-10 2,18-8 33,18-5 29,12 0-52,7 3-8,-7 6-18,-8 5-4,-16 6 11,-16 8-17,-13 6-16,-11 3-32,-8 2-15,-1 2-11,-4 0-68,-3 0-84,-1 0-289</inkml:trace>
  <inkml:trace contextRef="#ctx0" brushRef="#br0" timeOffset="9669.5527">10063-35 507,'1'-14'10,"5"3"19,-1 4 67,-3 2 26,0 3-18,-2 2-45,0 0-15,0 0-14,0 0 2,0 0-29,0 34 4,-6 23 83,-7 32-33,-10 22-13,-7 11 2,-5-1-5,1-4-15,6-8-16,5-9-7,7-14 18,3-12-28,6-17 14,4-12-5,0-11-7,2-13 12,-1-9-9,2-5 3,0-4-4,0-3-7,0 0 8,0 0-22,0 0-16,0 0 16,0 0-23,22-12 34,8-14 5,8-11 1,2-2-9,-1-1 14,-4 6 19,-6 7-18,-5 7-8,-1 5 13,6 0-6,3 2-8,2 3 16,2 3-16,-5 2 12,2 4 1,-3 1-8,0 0 13,-2 0-9,-2 10-8,-3 16 29,0 15-1,-7 11 8,-2 9-6,-8 8-14,0 5 15,-5-2 24,1-12-25,1-11-16,-3-20-7,1-11 5,2-6-9,0-9-19,4-3-13,2 0-46,5 0-34,13 0-82,14 0-138</inkml:trace>
  <inkml:trace contextRef="#ctx0" brushRef="#br0" timeOffset="9976.5704">11013 890 818,'0'0'47,"0"0"-70,0 4 56,0 28 120,-14 20-39,-2 10-67,-3 7-17,4-7-18,3-12-10,6-7 9,3-17-23,3-8-28,0-12-93,0-6-110,28-3-172</inkml:trace>
  <inkml:trace contextRef="#ctx0" brushRef="#br0" timeOffset="10436.5967">11847 739 742,'0'-26'51,"-14"4"26,-5 3-34,-4 1 30,-3 5-8,-6 8-39,-1 5-2,0 0-3,1 0-6,3 13 20,8 17-24,3 9-11,12 6-7,6 7-16,0 2 12,31 5 15,6 1-12,1-2 23,-4-7-24,-8-6 12,-7-1-18,-9-11 1,-7-3 30,-3-6-37,0-3 60,-7-3 14,-25 0-5,-4-1 1,1-6-31,7-4-8,5-7 6,5 0-21,4 0-5,7 0-54,5 0-91,2-12-161</inkml:trace>
  <inkml:trace contextRef="#ctx0" brushRef="#br0" timeOffset="11425.6535">12575 1273 713,'0'-4'91,"-10"3"-19,0 1-4,1 0 3,-2 0-31,-1 0-25,4 0-1,3 12 3,5 2-8,0-1-7,0-2-20,8-6 7,2-5 21,-6 0 35,-4 0 49,0 0-8,0 0-18,-9-3-41,-9-10-41,-1 0-65,-1 4-124,1-7-716</inkml:trace>
  <inkml:trace contextRef="#ctx0" brushRef="#br0" timeOffset="11012.6298">12587 666 662,'0'0'48,"0"0"-32,0 0 44,0 0-6,-10 0-1,-10 0-34,-8 16 17,1 1 37,7 1-32,5-4 0,9-3-24,6-1-24,0-5 12,0 1-15,8 1-6,9-3-14,2 0 11,-1-4 8,-5 0-15,-7 0 30,-6 0 40,0 0-22,0 0-17,0 0-27,-11 0-55,2 0-36,3 0-95,0 3-256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48:10.06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0 676 285,'3'-22'11,"-2"6"-18,3-1 4,-1 5 60,0 2-2,0 5-14,-3 2 25,2 0-21,-2 1 27,0 2-22,0 0-11,0 0 13,0 0-29,0 0 7,0 0 0,0 0-30,0 0 24,0 2-37,0 9 7,0 11 77,8 8-47,4 9 28,2 9-41,-2 4-12,-1 9 64,-1 4-53,-1 0 1,-2-3 2,0-3-24,1-2 48,-1-2-46,1-6-7,1-6 50,-2-7-49,2-8 24,-3-10-8,-3-8-13,1-6 32,-4 0-28,0-4 9,0 0 16,0 0-28,0 0 37,0 0-47,0-9-3,0-20 42,0-15-54,-13-13 19,-6-11 11,0-7-16,5-2 29,1-2-21,6 3 15,1 0 9,6-8-44,0 0 44,0-6-48,10 0 17,16 6 38,4 1-30,5 6 8,3 10 7,0 8-26,1 13 46,-8 16-38,-13 13 6,-10 12 32,-7 5-64,-1 0 44,0 0-29,0 15-29,0 27 105,0 19-20,-4 15-6,-14 8-18,-2-6-10,0-7 25,0-8-26,4-10 1,-1-7 32,4-6-58,0-8 36,1-3-14,5-6-13,0-1 49,4-5-41,3 0 7,0-1 6,0 4-17,11 7 32,27 5-20,17 5-3,7 1 53,7-4-66,-1 0 66,-6-6-43,-7-5 5,-11-4 27,-8-4-37,-13-5 7,-7 0 5,-6-4-20,-2-2 35,-4-2-39,0-2-52,-1 0-1,0 0-132,4 0-53,3-5-89</inkml:trace>
  <inkml:trace contextRef="#ctx0" brushRef="#br0" timeOffset="469.0258">686 988 554,'0'-2'-57,"0"2"59,15-4 54,21 3 11,11-7 10,14 1-75,4-8-5,4-9 27,2-7-49,-5-9 36,-4-1-24,-11-3-10,-14 5 42,-14 10-44,-16 9 25,-7 7 20,0 9-11,-29 1-71,-17 3 85,-11 0-13,-7 18 68,-2 21-48,2 10 48,14 7-34,14 3-20,19 2 34,17-2-49,0-4-3,31-3 2,33-8-33,15-12 71,13-9-52,11-12 0,-8-8 20,-9-3-72,-13 0-22,-17 0-78,-14-9-128</inkml:trace>
  <inkml:trace contextRef="#ctx0" brushRef="#br0" timeOffset="1128.0635">1788 716 553,'4'-73'-13,"34"9"15,12 9 13,10 10 12,4 13 26,0 14-36,-9 14-1,-14 4-22,-13 18-40,-17 26 61,-11 13 48,0 9-34,-21 2 21,-27-4-17,-9-8-12,-7-10 5,-2-8-35,5-6 33,8-9-34,11-5-16,16-4 12,13-10-59,13 4-30,0-5-177,9-3-72</inkml:trace>
  <inkml:trace contextRef="#ctx0" brushRef="#br0" timeOffset="846.0484">1849 868 725,'0'0'25,"0"0"-24,0 0-1,0 9 99,0 25-41,14 18-12,12 9-26,4 9-10,2 5 49,0-1-55,-2-5 11,-4-4-5,-6-6-24,-5-13 35,-8-5-49,-4-8-37,-3-7 26,0-7-72,0-7 26,0-6-27,-15-6 16,-6 0-45,-4-15 10</inkml:trace>
  <inkml:trace contextRef="#ctx0" brushRef="#br0" timeOffset="1490.0851">2352 674 483,'17'31'128,"9"10"-70,10 2 26,9 0-11,10-11-53,11-7 23,8-13-68,6-12 54,0 0-33,-5-33-35,-10-21 18,-19-18-31,-22-5 42,-22 0 33,-2 13-21,-25 15 42,-11 19-22,4 12-32,14 9 23,12 8-78,6 1 27,0 0-139,0 5-75</inkml:trace>
  <inkml:trace contextRef="#ctx0" brushRef="#br0" timeOffset="1866.1068">3434 625 278,'24'30'23,"-1"4"49,-1 2-14,-2-6 22,-7-3 9,-6-4-33,-2-11-13,-5-6-37,0-5 43,0-1-10,0 0 21,0-19 17,0-26-82,-6-16 32,-1-9 1,4-9-5,3-11 60,0-1-62,16 0-21,18 8 16,2 17-55,2 15 16,2 18-110,-1 23-56,-1 10-2,-7 7-257</inkml:trace>
  <inkml:trace contextRef="#ctx0" brushRef="#br0" timeOffset="2191.1253">4210 468 342,'21'40'60,"1"13"54,2 7-4,-2 9 24,-5 10-73,3 3-9,-5 4-19,1-1-39,0-8 38,-5-9-41,-1-9-2,0-14 41,-4-10-58,-3-8 30,-2-7-41,-1-8-33,0-6 17,0-6-66,0 0-11,0-10 71,0-27-206</inkml:trace>
  <inkml:trace contextRef="#ctx0" brushRef="#br0" timeOffset="2487.1421">4222 445 617,'-2'-67'9,"2"2"-8,0 0 27,33 4-28,14 5-7,11 8 35,7 10-36,6 10 22,-4 14-19,-9 14-14,-7 0 5,-20 10-31,-12 25 35,-16 7 77,-3 10-24,-12 5 19,-37 3-32,-10-5-20,-6-6 62,-1-10-52,5-9 5,11-3-18,8-9-19,15-2 30,15-7-43,12 1-92,0-1-50,19 0-100</inkml:trace>
  <inkml:trace contextRef="#ctx0" brushRef="#br0" timeOffset="2893.1655">5075 217 428,'-25'-3'1,"-1"3"86,6 0 32,1 6-67,6 24 32,6 6-38,7 9-44,0 5 22,3-5-42,32-2 8,12-10-2,11-12 11,4-11 33,1-10-47,-2 0-7,-9-31 52,-9-9-52,-13-7 40,-17-5 2,-13 0-4,0-1 37,-28 4-34,-20 8 7,-7 6 4,2 11-55,7 8 57,13 10-58,12 6-67,11 0-12,10 18-108,0 5-82</inkml:trace>
  <inkml:trace contextRef="#ctx0" brushRef="#br0" timeOffset="3377.1932">6348-185 680,'-21'-5'-26,"-20"2"42,-8 1 0,-10 2-9,-6 0 73,5 0-64,2 18 33,13-1-31,11 3-20,13 0 51,14 7-52,7 3-11,0 4 12,30 9-28,18-1 44,14 2-40,6-2 37,1 0 17,-3-3-48,-12-3 45,-12-2-31,-15-6-20,-15-6 38,-11 0-28,-1 1 46,-17 4 33,-27 1-16,-7 1 33,-1-6-60,4-7-26,6 0 43,12-5-64,10-8 19,8 1-69,11-4-94,1 0-172</inkml:trace>
  <inkml:trace contextRef="#ctx0" brushRef="#br0" timeOffset="3914.2237">6723 142 797,'0'-1'24,"0"-3"-53,0 1 48,25-3 73,24-4-38,16-12-4,10-5-35,1-9-11,-1-3 15,-10-3-38,-15 6 44,-18 4-40,-20 9-9,-12 10 71,-7-2-61,-37 7 16,-13 8 46,-14 0-29,-7 23 21,3 30-40,10 8 19,19 6 32,23-5-58,23-1 47,0-4-30,60-4-13,28-7 54,19-11-54,10-19 10,-6-12 5,-13-4-31,-20-2 33,-22-20-59,-18-4-34,-17-9-30,-6-5-179,-5 0-301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8.897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131-1 823,'0'0'-3,"0"10"-16,-25 50 54,-16 31 68,1 20 6,20 18-36,20 2-10,2-1-25,59-14-25,25-16 8,15-26-8,18-27 3,13-31-5,7-16-10,6-36 6,-3-45-13,-15-24-5,-16-21 6,-34-12-5,-31 7 11,-29 19-11,-17 37-24,0 30-21,-12 29-137,-24 16-247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13:46.944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310 579 965,'0'0'13,"0"0"-7,0 0-24,0 0 46,0 0 20,-2 41-30,-17 47 9,-12 54 14,-5 43-30,-3 22-7,5 8 10,10-5-3,1-13 2,6-17-8,-1-20 1,5-24-6,2-23 1,-2-27 1,3-22-2,1-29 2,2-17-3,4-13 12,1-5 0,2 0-4,0-9 1,0-49-25,0-43 23,3-52-26,16-39 30,10-23-7,7-10 1,3 7 0,0 19-1,-5 33 9,1 28 0,1 22 0,5 14-12,9 4 1,13-3-7,14 1 3,18-4 1,13-3 5,0 9-3,-11 18 2,-29 28-1,-31 27 7,-24 20 1,-13 5 10,0 26-27,9 57 43,13 57-1,2 52-12,2 33-8,-4 21-5,-5 11-6,3-6-4,-1-12-1,3-20 8,-7-26-2,1-27 3,-6-22-1,-2-28-1,-1-23 0,4-23-6,-2-19 1,1-15 1,0-11-3,2-9-8,-5-12-53,4-4-57,5 0-136,-4-19-171</inkml:trace>
  <inkml:trace contextRef="#ctx0" brushRef="#br0" timeOffset="1">493 2098 948,'0'0'4,"20"-4"10,29-5 41,36-7-14,29-2-22,21 3-15,10 2-58,-5 2-158,-18 4-308</inkml:trace>
  <inkml:trace contextRef="#ctx0" brushRef="#br0" timeOffset="2">1733 1954 971,'-12'0'26,"7"0"19,5 0 27,0 9-11,0 17-23,0 29-21,8 31 3,24 25 10,21 0-13,25-14-17,23-24-2,12-24-7,1-26 10,-6-23-7,-10-13-13,-10-54 0,-13-25-7,-17-21-22,-15-9 32,-22 1 18,-13 2 5,-8 5-18,0 9-76,0 9-65,0 7-89,0 10-281</inkml:trace>
  <inkml:trace contextRef="#ctx0" brushRef="#br0" timeOffset="3">3413-704 965,'2'-3'46,"-2"3"-54,4 1-8,-1 46 33,-2 36 55,-1 47-9,0 40-13,0 43-20,-7 32-8,-26 19-1,-3 5 1,-8-6-16,1-13-5,4-8-3,2-23 10,8-28-11,7-35 3,9-37 1,6-26-2,-2-30 3,5-28-1,0-18-1,2-17 18,2 0 6,0 0 1,0-4 5,5-35-14,28-37-23,13-25-1,19-14 2,3 11 4,-6 27 5,-13 30-3,-20 20 1,-12 15-1,-13 12 0,-2 0-2,-2 0-4,0 0-7,0 8-13,1 24 18,15 22 21,13 17-1,7 9-4,6 2-3,12-9 0,13-9-6,18-5-16,13-10 12,9-11-12,1-18 10,-6-20-6,-11-2-6,-6-47-1,-20-17 15,-16-10 7,-26-1 32,-23 5 16,-3 13 14,-54 2-14,-30 6 12,-20 9-55,4 7-12,10 21-16,17 14-71,11 0-58,12 33-73,11 7-123</inkml:trace>
  <inkml:trace contextRef="#ctx0" brushRef="#br0" timeOffset="4">4865 1552 559,'0'0'87,"0"0"22,0 0 29,0 0-6,0 0-13,0 0-24,-7 0-29,0 2-18,3 11-24,-6 18-7,-5 23 9,-5 28 4,-3 14-12,1 7-11,3 3-3,4-6 0,3-7 1,3-11-5,4-10 0,-1-14 3,3-12-1,0-14-2,3-18 2,-1-9 0,1-5-1,0 0-10,0-2-20,10-42-8,27-38 39,19-36-9,12-25 6,6-5-1,-8 18-5,-12 31 13,-17 33-10,-14 34 9,-16 26 9,-7 6 1,0 0-8,0 4-8,0 23-19,0 25 13,0 25 20,0 16-6,0 0-6,0-20-34,16-20-49,33-25-40,25-28 18,21-13 9,17-62 40,5-19 45,-10-5 59,-25 22 91,-26 33-28,-27 23-41,-20 21-41,-5 0-44,3 47 35,4 35 25,-3 31-22,-1 17-14,3 1-5,11-11-9,15-16-133,17-26-112,8-33-209</inkml:trace>
  <inkml:trace contextRef="#ctx0" brushRef="#br0" timeOffset="5">7109 2019 842,'-23'-23'58,"-13"-1"7,-16-2-32,-26 6 70,-20 11-35,-13 9-16,-3 20-23,6 41 0,17 16-11,26 0 3,29-15-7,36-7-11,25-11-19,64-9-3,25-13 28,12-19-4,-17-3 4,-28 0-1,-29 0-13,-26 11-27,-13 13-12,-6 11 47,0 10-11,2 11-143,4-11-191</inkml:trace>
  <inkml:trace contextRef="#ctx0" brushRef="#br0" timeOffset="6">7923-487 779,'0'0'7,"0"0"-5,0 0 68,-18 21 3,-15 45-25,-22 49 3,-15 62-18,-5 52-10,4 43-7,9 23-13,13 8-1,12-12-41,12-23-39,11-40 48,5-55 29,8-57-1,1-53-14,0-34 17,-2-23 38,-8-6 107,-9-25-19,-2-30-79,3-16-34,7-4-2,11 0-3,0-2-27,30 4-25,32 6-42,25 8-57,18 14-200</inkml:trace>
  <inkml:trace contextRef="#ctx0" brushRef="#br0" timeOffset="7">7520 1681 962,'0'0'125,"0"0"-39,0 0-20,3 0-16,20-6-15,19-11-19,22-10-7,14-9-17,2-1-40,1-5-90,-13-1-178</inkml:trace>
  <inkml:trace contextRef="#ctx0" brushRef="#br0" timeOffset="8">7950 2139 617,'15'-5'87,"3"1"10,13 0-2,13-2-4,17-1-11,14-4-4,16-6-24,13-10-11,7-14-4,3-14-2,-12-10-18,-18-10-13,-30-3 1,-32 9-16,-22 9 16,-36 17-26,-49 23 1,-42 20 5,-16 36 13,-8 63-10,20 31 16,37 20 0,48-5 2,46-10 36,40-14-3,78-21-14,41-20 1,26-34 7,5-34-30,-3-15-23,-9-61-77,-17-22-138,-24-13-211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13:46.953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310 579 965,'0'0'13,"0"0"-7,0 0-24,0 0 46,0 0 20,-2 41-30,-17 47 9,-12 54 14,-5 43-30,-3 22-7,5 8 10,10-5-3,1-13 2,6-17-8,-1-20 1,5-24-6,2-23 1,-2-27 1,3-22-2,1-29 2,2-17-3,4-13 12,1-5 0,2 0-4,0-9 1,0-49-25,0-43 23,3-52-26,16-39 30,10-23-7,7-10 1,3 7 0,0 19-1,-5 33 9,1 28 0,1 22 0,5 14-12,9 4 1,13-3-7,14 1 3,18-4 1,13-3 5,0 9-3,-11 18 2,-29 28-1,-31 27 7,-24 20 1,-13 5 10,0 26-27,9 57 43,13 57-1,2 52-12,2 33-8,-4 21-5,-5 11-6,3-6-4,-1-12-1,3-20 8,-7-26-2,1-27 3,-6-22-1,-2-28-1,-1-23 0,4-23-6,-2-19 1,1-15 1,0-11-3,2-9-8,-5-12-53,4-4-57,5 0-136,-4-19-171</inkml:trace>
  <inkml:trace contextRef="#ctx0" brushRef="#br0" timeOffset="1">493 2098 948,'0'0'4,"20"-4"10,29-5 41,36-7-14,29-2-22,21 3-15,10 2-58,-5 2-158,-18 4-308</inkml:trace>
  <inkml:trace contextRef="#ctx0" brushRef="#br0" timeOffset="2">1733 1954 971,'-12'0'26,"7"0"19,5 0 27,0 9-11,0 17-23,0 29-21,8 31 3,24 25 10,21 0-13,25-14-17,23-24-2,12-24-7,1-26 10,-6-23-7,-10-13-13,-10-54 0,-13-25-7,-17-21-22,-15-9 32,-22 1 18,-13 2 5,-8 5-18,0 9-76,0 9-65,0 7-89,0 10-281</inkml:trace>
  <inkml:trace contextRef="#ctx0" brushRef="#br0" timeOffset="3">3413-704 965,'2'-3'46,"-2"3"-54,4 1-8,-1 46 33,-2 36 55,-1 47-9,0 40-13,0 43-20,-7 32-8,-26 19-1,-3 5 1,-8-6-16,1-13-5,4-8-3,2-23 10,8-28-11,7-35 3,9-37 1,6-26-2,-2-30 3,5-28-1,0-18-1,2-17 18,2 0 6,0 0 1,0-4 5,5-35-14,28-37-23,13-25-1,19-14 2,3 11 4,-6 27 5,-13 30-3,-20 20 1,-12 15-1,-13 12 0,-2 0-2,-2 0-4,0 0-7,0 8-13,1 24 18,15 22 21,13 17-1,7 9-4,6 2-3,12-9 0,13-9-6,18-5-16,13-10 12,9-11-12,1-18 10,-6-20-6,-11-2-6,-6-47-1,-20-17 15,-16-10 7,-26-1 32,-23 5 16,-3 13 14,-54 2-14,-30 6 12,-20 9-55,4 7-12,10 21-16,17 14-71,11 0-58,12 33-73,11 7-123</inkml:trace>
  <inkml:trace contextRef="#ctx0" brushRef="#br0" timeOffset="4">4865 1552 559,'0'0'87,"0"0"22,0 0 29,0 0-6,0 0-13,0 0-24,-7 0-29,0 2-18,3 11-24,-6 18-7,-5 23 9,-5 28 4,-3 14-12,1 7-11,3 3-3,4-6 0,3-7 1,3-11-5,4-10 0,-1-14 3,3-12-1,0-14-2,3-18 2,-1-9 0,1-5-1,0 0-10,0-2-20,10-42-8,27-38 39,19-36-9,12-25 6,6-5-1,-8 18-5,-12 31 13,-17 33-10,-14 34 9,-16 26 9,-7 6 1,0 0-8,0 4-8,0 23-19,0 25 13,0 25 20,0 16-6,0 0-6,0-20-34,16-20-49,33-25-40,25-28 18,21-13 9,17-62 40,5-19 45,-10-5 59,-25 22 91,-26 33-28,-27 23-41,-20 21-41,-5 0-44,3 47 35,4 35 25,-3 31-22,-1 17-14,3 1-5,11-11-9,15-16-133,17-26-112,8-33-209</inkml:trace>
  <inkml:trace contextRef="#ctx0" brushRef="#br0" timeOffset="5">7109 2019 842,'-23'-23'58,"-13"-1"7,-16-2-32,-26 6 70,-20 11-35,-13 9-16,-3 20-23,6 41 0,17 16-11,26 0 3,29-15-7,36-7-11,25-11-19,64-9-3,25-13 28,12-19-4,-17-3 4,-28 0-1,-29 0-13,-26 11-27,-13 13-12,-6 11 47,0 10-11,2 11-143,4-11-191</inkml:trace>
  <inkml:trace contextRef="#ctx0" brushRef="#br0" timeOffset="6">7923-487 779,'0'0'7,"0"0"-5,0 0 68,-18 21 3,-15 45-25,-22 49 3,-15 62-18,-5 52-10,4 43-7,9 23-13,13 8-1,12-12-41,12-23-39,11-40 48,5-55 29,8-57-1,1-53-14,0-34 17,-2-23 38,-8-6 107,-9-25-19,-2-30-79,3-16-34,7-4-2,11 0-3,0-2-27,30 4-25,32 6-42,25 8-57,18 14-200</inkml:trace>
  <inkml:trace contextRef="#ctx0" brushRef="#br0" timeOffset="7">7520 1681 962,'0'0'125,"0"0"-39,0 0-20,3 0-16,20-6-15,19-11-19,22-10-7,14-9-17,2-1-40,1-5-90,-13-1-178</inkml:trace>
  <inkml:trace contextRef="#ctx0" brushRef="#br0" timeOffset="8">7950 2139 617,'15'-5'87,"3"1"10,13 0-2,13-2-4,17-1-11,14-4-4,16-6-24,13-10-11,7-14-4,3-14-2,-12-10-18,-18-10-13,-30-3 1,-32 9-16,-22 9 16,-36 17-26,-49 23 1,-42 20 5,-16 36 13,-8 63-10,20 31 16,37 20 0,48-5 2,46-10 36,40-14-3,78-21-14,41-20 1,26-34 7,5-34-30,-3-15-23,-9-61-77,-17-22-138,-24-13-211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13:46.962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310 579 965,'0'0'13,"0"0"-7,0 0-24,0 0 46,0 0 20,-2 41-30,-17 47 9,-12 54 14,-5 43-30,-3 22-7,5 8 10,10-5-3,1-13 2,6-17-8,-1-20 1,5-24-6,2-23 1,-2-27 1,3-22-2,1-29 2,2-17-3,4-13 12,1-5 0,2 0-4,0-9 1,0-49-25,0-43 23,3-52-26,16-39 30,10-23-7,7-10 1,3 7 0,0 19-1,-5 33 9,1 28 0,1 22 0,5 14-12,9 4 1,13-3-7,14 1 3,18-4 1,13-3 5,0 9-3,-11 18 2,-29 28-1,-31 27 7,-24 20 1,-13 5 10,0 26-27,9 57 43,13 57-1,2 52-12,2 33-8,-4 21-5,-5 11-6,3-6-4,-1-12-1,3-20 8,-7-26-2,1-27 3,-6-22-1,-2-28-1,-1-23 0,4-23-6,-2-19 1,1-15 1,0-11-3,2-9-8,-5-12-53,4-4-57,5 0-136,-4-19-171</inkml:trace>
  <inkml:trace contextRef="#ctx0" brushRef="#br0" timeOffset="1">493 2098 948,'0'0'4,"20"-4"10,29-5 41,36-7-14,29-2-22,21 3-15,10 2-58,-5 2-158,-18 4-308</inkml:trace>
  <inkml:trace contextRef="#ctx0" brushRef="#br0" timeOffset="2">1733 1954 971,'-12'0'26,"7"0"19,5 0 27,0 9-11,0 17-23,0 29-21,8 31 3,24 25 10,21 0-13,25-14-17,23-24-2,12-24-7,1-26 10,-6-23-7,-10-13-13,-10-54 0,-13-25-7,-17-21-22,-15-9 32,-22 1 18,-13 2 5,-8 5-18,0 9-76,0 9-65,0 7-89,0 10-281</inkml:trace>
  <inkml:trace contextRef="#ctx0" brushRef="#br0" timeOffset="3">3413-704 965,'2'-3'46,"-2"3"-54,4 1-8,-1 46 33,-2 36 55,-1 47-9,0 40-13,0 43-20,-7 32-8,-26 19-1,-3 5 1,-8-6-16,1-13-5,4-8-3,2-23 10,8-28-11,7-35 3,9-37 1,6-26-2,-2-30 3,5-28-1,0-18-1,2-17 18,2 0 6,0 0 1,0-4 5,5-35-14,28-37-23,13-25-1,19-14 2,3 11 4,-6 27 5,-13 30-3,-20 20 1,-12 15-1,-13 12 0,-2 0-2,-2 0-4,0 0-7,0 8-13,1 24 18,15 22 21,13 17-1,7 9-4,6 2-3,12-9 0,13-9-6,18-5-16,13-10 12,9-11-12,1-18 10,-6-20-6,-11-2-6,-6-47-1,-20-17 15,-16-10 7,-26-1 32,-23 5 16,-3 13 14,-54 2-14,-30 6 12,-20 9-55,4 7-12,10 21-16,17 14-71,11 0-58,12 33-73,11 7-123</inkml:trace>
  <inkml:trace contextRef="#ctx0" brushRef="#br0" timeOffset="4">4865 1552 559,'0'0'87,"0"0"22,0 0 29,0 0-6,0 0-13,0 0-24,-7 0-29,0 2-18,3 11-24,-6 18-7,-5 23 9,-5 28 4,-3 14-12,1 7-11,3 3-3,4-6 0,3-7 1,3-11-5,4-10 0,-1-14 3,3-12-1,0-14-2,3-18 2,-1-9 0,1-5-1,0 0-10,0-2-20,10-42-8,27-38 39,19-36-9,12-25 6,6-5-1,-8 18-5,-12 31 13,-17 33-10,-14 34 9,-16 26 9,-7 6 1,0 0-8,0 4-8,0 23-19,0 25 13,0 25 20,0 16-6,0 0-6,0-20-34,16-20-49,33-25-40,25-28 18,21-13 9,17-62 40,5-19 45,-10-5 59,-25 22 91,-26 33-28,-27 23-41,-20 21-41,-5 0-44,3 47 35,4 35 25,-3 31-22,-1 17-14,3 1-5,11-11-9,15-16-133,17-26-112,8-33-209</inkml:trace>
  <inkml:trace contextRef="#ctx0" brushRef="#br0" timeOffset="5">7109 2019 842,'-23'-23'58,"-13"-1"7,-16-2-32,-26 6 70,-20 11-35,-13 9-16,-3 20-23,6 41 0,17 16-11,26 0 3,29-15-7,36-7-11,25-11-19,64-9-3,25-13 28,12-19-4,-17-3 4,-28 0-1,-29 0-13,-26 11-27,-13 13-12,-6 11 47,0 10-11,2 11-143,4-11-191</inkml:trace>
  <inkml:trace contextRef="#ctx0" brushRef="#br0" timeOffset="6">7923-487 779,'0'0'7,"0"0"-5,0 0 68,-18 21 3,-15 45-25,-22 49 3,-15 62-18,-5 52-10,4 43-7,9 23-13,13 8-1,12-12-41,12-23-39,11-40 48,5-55 29,8-57-1,1-53-14,0-34 17,-2-23 38,-8-6 107,-9-25-19,-2-30-79,3-16-34,7-4-2,11 0-3,0-2-27,30 4-25,32 6-42,25 8-57,18 14-200</inkml:trace>
  <inkml:trace contextRef="#ctx0" brushRef="#br0" timeOffset="7">7520 1681 962,'0'0'125,"0"0"-39,0 0-20,3 0-16,20-6-15,19-11-19,22-10-7,14-9-17,2-1-40,1-5-90,-13-1-178</inkml:trace>
  <inkml:trace contextRef="#ctx0" brushRef="#br0" timeOffset="8">7950 2139 617,'15'-5'87,"3"1"10,13 0-2,13-2-4,17-1-11,14-4-4,16-6-24,13-10-11,7-14-4,3-14-2,-12-10-18,-18-10-13,-30-3 1,-32 9-16,-22 9 16,-36 17-26,-49 23 1,-42 20 5,-16 36 13,-8 63-10,20 31 16,37 20 0,48-5 2,46-10 36,40-14-3,78-21-14,41-20 1,26-34 7,5-34-30,-3-15-23,-9-61-77,-17-22-138,-24-13-211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13:46.971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310 579 965,'0'0'13,"0"0"-7,0 0-24,0 0 46,0 0 20,-2 41-30,-17 47 9,-12 54 14,-5 43-30,-3 22-7,5 8 10,10-5-3,1-13 2,6-17-8,-1-20 1,5-24-6,2-23 1,-2-27 1,3-22-2,1-29 2,2-17-3,4-13 12,1-5 0,2 0-4,0-9 1,0-49-25,0-43 23,3-52-26,16-39 30,10-23-7,7-10 1,3 7 0,0 19-1,-5 33 9,1 28 0,1 22 0,5 14-12,9 4 1,13-3-7,14 1 3,18-4 1,13-3 5,0 9-3,-11 18 2,-29 28-1,-31 27 7,-24 20 1,-13 5 10,0 26-27,9 57 43,13 57-1,2 52-12,2 33-8,-4 21-5,-5 11-6,3-6-4,-1-12-1,3-20 8,-7-26-2,1-27 3,-6-22-1,-2-28-1,-1-23 0,4-23-6,-2-19 1,1-15 1,0-11-3,2-9-8,-5-12-53,4-4-57,5 0-136,-4-19-171</inkml:trace>
  <inkml:trace contextRef="#ctx0" brushRef="#br0" timeOffset="1">493 2098 948,'0'0'4,"20"-4"10,29-5 41,36-7-14,29-2-22,21 3-15,10 2-58,-5 2-158,-18 4-308</inkml:trace>
  <inkml:trace contextRef="#ctx0" brushRef="#br0" timeOffset="2">1733 1954 971,'-12'0'26,"7"0"19,5 0 27,0 9-11,0 17-23,0 29-21,8 31 3,24 25 10,21 0-13,25-14-17,23-24-2,12-24-7,1-26 10,-6-23-7,-10-13-13,-10-54 0,-13-25-7,-17-21-22,-15-9 32,-22 1 18,-13 2 5,-8 5-18,0 9-76,0 9-65,0 7-89,0 10-281</inkml:trace>
  <inkml:trace contextRef="#ctx0" brushRef="#br0" timeOffset="3">3413-704 965,'2'-3'46,"-2"3"-54,4 1-8,-1 46 33,-2 36 55,-1 47-9,0 40-13,0 43-20,-7 32-8,-26 19-1,-3 5 1,-8-6-16,1-13-5,4-8-3,2-23 10,8-28-11,7-35 3,9-37 1,6-26-2,-2-30 3,5-28-1,0-18-1,2-17 18,2 0 6,0 0 1,0-4 5,5-35-14,28-37-23,13-25-1,19-14 2,3 11 4,-6 27 5,-13 30-3,-20 20 1,-12 15-1,-13 12 0,-2 0-2,-2 0-4,0 0-7,0 8-13,1 24 18,15 22 21,13 17-1,7 9-4,6 2-3,12-9 0,13-9-6,18-5-16,13-10 12,9-11-12,1-18 10,-6-20-6,-11-2-6,-6-47-1,-20-17 15,-16-10 7,-26-1 32,-23 5 16,-3 13 14,-54 2-14,-30 6 12,-20 9-55,4 7-12,10 21-16,17 14-71,11 0-58,12 33-73,11 7-123</inkml:trace>
  <inkml:trace contextRef="#ctx0" brushRef="#br0" timeOffset="4">4865 1552 559,'0'0'87,"0"0"22,0 0 29,0 0-6,0 0-13,0 0-24,-7 0-29,0 2-18,3 11-24,-6 18-7,-5 23 9,-5 28 4,-3 14-12,1 7-11,3 3-3,4-6 0,3-7 1,3-11-5,4-10 0,-1-14 3,3-12-1,0-14-2,3-18 2,-1-9 0,1-5-1,0 0-10,0-2-20,10-42-8,27-38 39,19-36-9,12-25 6,6-5-1,-8 18-5,-12 31 13,-17 33-10,-14 34 9,-16 26 9,-7 6 1,0 0-8,0 4-8,0 23-19,0 25 13,0 25 20,0 16-6,0 0-6,0-20-34,16-20-49,33-25-40,25-28 18,21-13 9,17-62 40,5-19 45,-10-5 59,-25 22 91,-26 33-28,-27 23-41,-20 21-41,-5 0-44,3 47 35,4 35 25,-3 31-22,-1 17-14,3 1-5,11-11-9,15-16-133,17-26-112,8-33-209</inkml:trace>
  <inkml:trace contextRef="#ctx0" brushRef="#br0" timeOffset="5">7109 2019 842,'-23'-23'58,"-13"-1"7,-16-2-32,-26 6 70,-20 11-35,-13 9-16,-3 20-23,6 41 0,17 16-11,26 0 3,29-15-7,36-7-11,25-11-19,64-9-3,25-13 28,12-19-4,-17-3 4,-28 0-1,-29 0-13,-26 11-27,-13 13-12,-6 11 47,0 10-11,2 11-143,4-11-191</inkml:trace>
  <inkml:trace contextRef="#ctx0" brushRef="#br0" timeOffset="6">7923-487 779,'0'0'7,"0"0"-5,0 0 68,-18 21 3,-15 45-25,-22 49 3,-15 62-18,-5 52-10,4 43-7,9 23-13,13 8-1,12-12-41,12-23-39,11-40 48,5-55 29,8-57-1,1-53-14,0-34 17,-2-23 38,-8-6 107,-9-25-19,-2-30-79,3-16-34,7-4-2,11 0-3,0-2-27,30 4-25,32 6-42,25 8-57,18 14-200</inkml:trace>
  <inkml:trace contextRef="#ctx0" brushRef="#br0" timeOffset="7">7520 1681 962,'0'0'125,"0"0"-39,0 0-20,3 0-16,20-6-15,19-11-19,22-10-7,14-9-17,2-1-40,1-5-90,-13-1-178</inkml:trace>
  <inkml:trace contextRef="#ctx0" brushRef="#br0" timeOffset="8">7950 2139 617,'15'-5'87,"3"1"10,13 0-2,13-2-4,17-1-11,14-4-4,16-6-24,13-10-11,7-14-4,3-14-2,-12-10-18,-18-10-13,-30-3 1,-32 9-16,-22 9 16,-36 17-26,-49 23 1,-42 20 5,-16 36 13,-8 63-10,20 31 16,37 20 0,48-5 2,46-10 36,40-14-3,78-21-14,41-20 1,26-34 7,5-34-30,-3-15-23,-9-61-77,-17-22-138,-24-13-211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13:46.980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310 579 965,'0'0'13,"0"0"-7,0 0-24,0 0 46,0 0 20,-2 41-30,-17 47 9,-12 54 14,-5 43-30,-3 22-7,5 8 10,10-5-3,1-13 2,6-17-8,-1-20 1,5-24-6,2-23 1,-2-27 1,3-22-2,1-29 2,2-17-3,4-13 12,1-5 0,2 0-4,0-9 1,0-49-25,0-43 23,3-52-26,16-39 30,10-23-7,7-10 1,3 7 0,0 19-1,-5 33 9,1 28 0,1 22 0,5 14-12,9 4 1,13-3-7,14 1 3,18-4 1,13-3 5,0 9-3,-11 18 2,-29 28-1,-31 27 7,-24 20 1,-13 5 10,0 26-27,9 57 43,13 57-1,2 52-12,2 33-8,-4 21-5,-5 11-6,3-6-4,-1-12-1,3-20 8,-7-26-2,1-27 3,-6-22-1,-2-28-1,-1-23 0,4-23-6,-2-19 1,1-15 1,0-11-3,2-9-8,-5-12-53,4-4-57,5 0-136,-4-19-171</inkml:trace>
  <inkml:trace contextRef="#ctx0" brushRef="#br0" timeOffset="1">493 2098 948,'0'0'4,"20"-4"10,29-5 41,36-7-14,29-2-22,21 3-15,10 2-58,-5 2-158,-18 4-308</inkml:trace>
  <inkml:trace contextRef="#ctx0" brushRef="#br0" timeOffset="2">1733 1954 971,'-12'0'26,"7"0"19,5 0 27,0 9-11,0 17-23,0 29-21,8 31 3,24 25 10,21 0-13,25-14-17,23-24-2,12-24-7,1-26 10,-6-23-7,-10-13-13,-10-54 0,-13-25-7,-17-21-22,-15-9 32,-22 1 18,-13 2 5,-8 5-18,0 9-76,0 9-65,0 7-89,0 10-281</inkml:trace>
  <inkml:trace contextRef="#ctx0" brushRef="#br0" timeOffset="3">3413-704 965,'2'-3'46,"-2"3"-54,4 1-8,-1 46 33,-2 36 55,-1 47-9,0 40-13,0 43-20,-7 32-8,-26 19-1,-3 5 1,-8-6-16,1-13-5,4-8-3,2-23 10,8-28-11,7-35 3,9-37 1,6-26-2,-2-30 3,5-28-1,0-18-1,2-17 18,2 0 6,0 0 1,0-4 5,5-35-14,28-37-23,13-25-1,19-14 2,3 11 4,-6 27 5,-13 30-3,-20 20 1,-12 15-1,-13 12 0,-2 0-2,-2 0-4,0 0-7,0 8-13,1 24 18,15 22 21,13 17-1,7 9-4,6 2-3,12-9 0,13-9-6,18-5-16,13-10 12,9-11-12,1-18 10,-6-20-6,-11-2-6,-6-47-1,-20-17 15,-16-10 7,-26-1 32,-23 5 16,-3 13 14,-54 2-14,-30 6 12,-20 9-55,4 7-12,10 21-16,17 14-71,11 0-58,12 33-73,11 7-123</inkml:trace>
  <inkml:trace contextRef="#ctx0" brushRef="#br0" timeOffset="4">4865 1552 559,'0'0'87,"0"0"22,0 0 29,0 0-6,0 0-13,0 0-24,-7 0-29,0 2-18,3 11-24,-6 18-7,-5 23 9,-5 28 4,-3 14-12,1 7-11,3 3-3,4-6 0,3-7 1,3-11-5,4-10 0,-1-14 3,3-12-1,0-14-2,3-18 2,-1-9 0,1-5-1,0 0-10,0-2-20,10-42-8,27-38 39,19-36-9,12-25 6,6-5-1,-8 18-5,-12 31 13,-17 33-10,-14 34 9,-16 26 9,-7 6 1,0 0-8,0 4-8,0 23-19,0 25 13,0 25 20,0 16-6,0 0-6,0-20-34,16-20-49,33-25-40,25-28 18,21-13 9,17-62 40,5-19 45,-10-5 59,-25 22 91,-26 33-28,-27 23-41,-20 21-41,-5 0-44,3 47 35,4 35 25,-3 31-22,-1 17-14,3 1-5,11-11-9,15-16-133,17-26-112,8-33-209</inkml:trace>
  <inkml:trace contextRef="#ctx0" brushRef="#br0" timeOffset="5">7109 2019 842,'-23'-23'58,"-13"-1"7,-16-2-32,-26 6 70,-20 11-35,-13 9-16,-3 20-23,6 41 0,17 16-11,26 0 3,29-15-7,36-7-11,25-11-19,64-9-3,25-13 28,12-19-4,-17-3 4,-28 0-1,-29 0-13,-26 11-27,-13 13-12,-6 11 47,0 10-11,2 11-143,4-11-191</inkml:trace>
  <inkml:trace contextRef="#ctx0" brushRef="#br0" timeOffset="6">7923-487 779,'0'0'7,"0"0"-5,0 0 68,-18 21 3,-15 45-25,-22 49 3,-15 62-18,-5 52-10,4 43-7,9 23-13,13 8-1,12-12-41,12-23-39,11-40 48,5-55 29,8-57-1,1-53-14,0-34 17,-2-23 38,-8-6 107,-9-25-19,-2-30-79,3-16-34,7-4-2,11 0-3,0-2-27,30 4-25,32 6-42,25 8-57,18 14-200</inkml:trace>
  <inkml:trace contextRef="#ctx0" brushRef="#br0" timeOffset="7">7520 1681 962,'0'0'125,"0"0"-39,0 0-20,3 0-16,20-6-15,19-11-19,22-10-7,14-9-17,2-1-40,1-5-90,-13-1-178</inkml:trace>
  <inkml:trace contextRef="#ctx0" brushRef="#br0" timeOffset="8">7950 2139 617,'15'-5'87,"3"1"10,13 0-2,13-2-4,17-1-11,14-4-4,16-6-24,13-10-11,7-14-4,3-14-2,-12-10-18,-18-10-13,-30-3 1,-32 9-16,-22 9 16,-36 17-26,-49 23 1,-42 20 5,-16 36 13,-8 63-10,20 31 16,37 20 0,48-5 2,46-10 36,40-14-3,78-21-14,41-20 1,26-34 7,5-34-30,-3-15-23,-9-61-77,-17-22-138,-24-13-211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35:25.5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6623BDA-3796-4A82-AB25-48AEBDF3F41C}" emma:medium="tactile" emma:mode="ink">
          <msink:context xmlns:msink="http://schemas.microsoft.com/ink/2010/main" type="inkDrawing"/>
        </emma:interpretation>
      </emma:emma>
    </inkml:annotationXML>
    <inkml:trace contextRef="#ctx0" brushRef="#br0">7 402 356,'0'-2'9,"0"-2"0,0 1 6,0 1 11,0-2-10,0 1-1,0 1-14,0-1 0,0-1 33,-2 3-5,1-2 15,-2 0-4,3 3 3,0-2 14,0 0-15,0 2-9,0 0 5,0 0-16,-1 0 12,1 0-14,0-3-5,0 3 11,0 0-31,0-5-5,0 1 1,21-5 22,21-3 13,17-2-19,16-2 10,12-5 10,9-2-13,12-4 4,5-4 14,-3 6-18,-11 1 11,-18 6-22,-18 5-3,-14 4 1,-8 2-6,-1 2 13,-4 2-8,3-1-7,3 2 16,3-4-15,1-3 12,1 4-19,2-6 13,-1 0 14,-9-1-13,-6 1-7,-14 1 17,-3 4-14,-6 3 17,-3 0-10,-3 2-7,-2 1 18,-2 0-25,0-1 14,0 1-47,0 0-73,0 0-106,0 0-212</inkml:trace>
    <inkml:trace contextRef="#ctx0" brushRef="#br0" timeOffset="737.0409">859 276 416,'0'-1'55,"0"-2"4,0 1 4,0 2-5,0-3 1,0 3-44,0 0 8,0 0 1,0 0 16,0 13 13,0 18-1,0 13-3,-6 17 4,-11 18-15,-6 15 22,-2 12-35,4-1-12,1-3 13,2-8-17,1-5 20,3-7-16,2-8 4,3-19 12,6-17-31,2-17 4,1-15 4,-1-2-14,-4-4 16,1 0-39,0 0-20,-1 0-15,1 0-107,4-10-120,0-20-213</inkml:trace>
    <inkml:trace contextRef="#ctx0" brushRef="#br0" timeOffset="2041.1167">1590-129 344,'2'-4'61,"-2"4"-28,0 0 0,3-2 0,-3-1 7,5-1-41,-2-3 10,2 3-12,-1-2 4,-4 5 48,3 1 1,-3 0-2,0 0-3,0 0 0,0 0 3,0 0-28,0 0-7,0 0 6,0 0-18,0 0 14,0 0-18,0 0-9,0 0 21,0 0-14,0 0 3,0 0 2,0 7 18,-3 11 31,-3 10-7,-3 12-1,1 5-13,-4 8-26,-2 7 20,-1 8-9,-3 12 1,-4 6 12,-2 0-9,-1-2-5,3-6 6,2-5-13,6-5 13,-1-6-10,5-4-8,4-8 15,1-5-20,0-2 11,3-1-9,-1 1 4,-3 3 5,2-1-11,-2-4 4,1-5 1,3-6-2,-1-10 14,3-10-20,0-5-2,0-5 28,0 0-22,0 0 11,0 0-15,0 0-5,0-14-2,0-9-12,0-5 25,16-6-21,5-8 23,7-2 6,6-4-5,2 3-10,0 5 16,-5 6-10,-3 10 5,-5 6-6,-2 6-5,-3 4 14,-2 1-10,2 3 1,0 0 8,5 1-20,5 3 24,2 0-13,2 0-10,1 0 26,-1 0-17,1 9 0,-3 1 6,-8 0-4,-5-1 7,-4 2-16,-3 2 6,2 5 15,-2 5-21,-3 5 31,-1 6-11,-5 7 9,-1 2 9,0-1-12,0 0-2,0-8-2,0-8-11,0-7 14,0-5-14,2-9-3,1 0 16,-2-5-28,6 0-4,-1 0-49,6 0-83,11 0-114,4-9-367</inkml:trace>
    <inkml:trace contextRef="#ctx0" brushRef="#br0" timeOffset="2572.1471">2395 942 390,'0'-5'35,"0"1"-1,0 0 57,0 4-18,0-1-6,0 1-22,0 0-32,0 0 7,0 0 9,0 0 9,0 13 41,0 13-34,-4 6-6,-4 7 20,-2 3-45,0 0 19,-3 0-26,3-8-9,4-7 21,1-8-26,2-4 10,3-4-3,0-1-5,0-2 16,0-2-33,0 2-26,0 1-27,0-5-109,6-4-175</inkml:trace>
    <inkml:trace contextRef="#ctx0" brushRef="#br0" timeOffset="3445.197">2714 1033 561,'0'0'17,"0"0"8,0 0 73,0 17 0,0 10-37,-2 5-27,-9 8 5,-5 3 3,0-1-12,0-5-2,3 3 4,3-8-37,1-1 19,4-8-16,0-6-3,2-7 19,2-6-22,0-1 13,1-3 0,0 0-4,0 0 20,0 0-31,0-1 19,0-23-9,10-7-24,7-12 30,2-1-18,7-1 11,4 1 15,0 3-14,2 5 13,0 2-1,4 2 0,0 2-3,1 4-17,2 4 4,-3 4 23,-5 4-27,-8 5 14,-7 5-12,-5-1 0,-4 5 10,0 0-15,4 0 12,3 4 19,2 17-9,-3 9 17,0 5-30,-5 7 22,-5 7 16,-1 3-27,-2-1 18,0-8-11,0-5-18,0-11 15,0-9-19,0-1 10,0-6 7,0 0-28,0 1 35,0 6-32,0 9-15,-2 7 13,-3-1-65,0-6-73,5-8-74,0-18-247</inkml:trace>
    <inkml:trace contextRef="#ctx0" brushRef="#br0" timeOffset="4129.2361">3749 151 486,'-1'0'63,"1"0"-29,0 0 26,0 0 38,0 4-33,0 19-18,-3 11-13,-1 14-4,-8 19 34,-1 12-11,-6 21-10,-2 7 3,-4 3-34,3-3 21,4-9-26,2-11-5,0-10 23,7-15-29,2-12 8,4-10-2,3-6-7,0-4 18,0-1-24,0 0 9,0 2 23,0 2-40,0-1 37,0-7-27,0-5-7,5-13 13,2-5-41,1-2-5,7-5 12,1-29-75,2-11-43,1-5-62,-1 3-191</inkml:trace>
    <inkml:trace contextRef="#ctx0" brushRef="#br0" timeOffset="4460.2551">3592 1095 570,'12'-22'19,"8"-2"30,6-5 41,10-3-11,7-5 1,9-3-32,4 1-9,6-2-3,-3 5-22,-10 7-6,-8 8 0,-10 7-21,-2 5 12,-3 2-32,-1 1-24,-4 6-19,-3 0-36,0 0-31,-5 0-89</inkml:trace>
    <inkml:trace contextRef="#ctx0" brushRef="#br0" timeOffset="4797.2732">3870 1003 484,'0'0'82,"0"0"-19,0 3-6,0 2-5,5 4 12,18 7 13,8 8-23,11 5-11,4 4 33,1 2-64,0-6 18,-8-2-15,-9-5-12,-7-6 15,-5-5-22,-7-3 5,-3-3-2,-6-2-12,-2-1 21,0-2-60,2 0-69,4 0-126</inkml:trace>
    <inkml:trace contextRef="#ctx0" brushRef="#br0" timeOffset="5909.3369">4976 1459 618,'0'0'20,"0"0"-29,12-5 82,14-26-43,10-15-10,10-17 4,5-12-22,-10-7 28,-3-2 9,-9-2-7,-6 5-10,0 0-5,-6 1-13,3-2 5,-1-2-22,-1-4 12,-3-3-32,3-2-12,-4 3 56,-1 15-4,-3 19 15,-8 29 10,-2 16-16,0 11-23,0 0-34,0 4 71,-25 35 22,-7 16-23,-8 22-2,-6 7-10,3 9-2,8 2 13,13 7-11,18-3 5,4 0 0,12-2-5,28-6 14,9-9-41,0-10 8,-6-11 31,-4-6-38,-6-2 19,-8-2-16,-9-1 1,-6 0 8,-7-3-13,-3-15 5,0-8-21,3-14-29,5-10-43,5 0-101,10-32-116</inkml:trace>
    <inkml:trace contextRef="#ctx0" brushRef="#br0" timeOffset="6285.3595">6032 1172 708,'0'0'11,"0"0"-29,0 0 64,0 14 79,-3 21 12,-8 14-84,1 6-24,-6-3 3,7-7-24,3-13-1,2-12-6,3-11-1,1-5 8,0-4-56,0 0-74,0 0-60,0-4-233</inkml:trace>
    <inkml:trace contextRef="#ctx0" brushRef="#br0" timeOffset="6853.392">6850 142 675,'0'0'25,"0"32"-3,-7 17 68,-12 20 13,-10 27-19,-6 17-18,-3 18-19,-3 7-20,5 0-12,3-2 5,7-14 16,7-11-10,5-17-32,7-18 2,2-23 15,5-17-24,0-18 10,0-9-7,0-6 15,0-3 16,0 0-8,0 0 20,0-18 1,5-30-57,18-27 25,14-20-11,15-16-8,13-7 33,10 0-23,-1 11-10,-12 21 16,-15 26-21,-15 23-6,-12 16-43,-4 12-50,-5 9-37,0 0-32,-7 0-123</inkml:trace>
    <inkml:trace contextRef="#ctx0" brushRef="#br0" timeOffset="7091.4056">6884 1015 637,'0'17'28,"0"9"68,0 16 2,3 6 3,12 8-20,1 6-66,5-1 23,2-6-43,2-7 13,1-12-17,-2-11-20,2-12-87,5-10-65,-3-3-165</inkml:trace>
    <inkml:trace contextRef="#ctx0" brushRef="#br0" timeOffset="7528.4299">7356 1298 670,'49'-10'67,"16"-3"-16,10 0-6,3-5 25,3-1-47,-5-2-20,-7-5-1,-15 3-5,-25 3 21,-21 6 14,-8 2-25,-11 3-4,-41 1-27,-20 8 18,-15 0 35,-4 11 4,12 30 11,15 10-10,25 2 5,22 2-1,17 6-4,5-3 26,51-1-68,19-10 10,16-17 8,4-13-55,-4-17-24,-8 0-65,-16-13-257</inkml:trace>
    <inkml:trace contextRef="#ctx0" brushRef="#br0" timeOffset="8610.4925">9434-25 540,'0'0'-9,"0"0"31,0 25 111,0 25 5,0 23-25,-16 17-27,-2 13-21,-3 4-3,6-1-18,-1-4-2,4 0-21,4-4-7,2-5 14,0-7-29,0-13 13,0-11-14,1-15-5,2-14 19,3-10-17,0-14-11,0-2-30,0-5-61,0-2-70,0 0-74,16-13-159</inkml:trace>
    <inkml:trace contextRef="#ctx0" brushRef="#br0" timeOffset="8917.51">9195 910 907,'0'-13'52,"11"-5"-35,27-10 2,18-8 33,18-5 29,12 0-52,7 3-8,-7 6-18,-8 5-4,-16 6 11,-16 8-17,-13 6-16,-11 3-32,-8 2-15,-1 2-11,-4 0-68,-3 0-84,-1 0-289</inkml:trace>
    <inkml:trace contextRef="#ctx0" brushRef="#br0" timeOffset="9669.5527">10063-35 507,'1'-14'10,"5"3"19,-1 4 67,-3 2 26,0 3-18,-2 2-45,0 0-15,0 0-14,0 0 2,0 0-29,0 34 4,-6 23 83,-7 32-33,-10 22-13,-7 11 2,-5-1-5,1-4-15,6-8-16,5-9-7,7-14 18,3-12-28,6-17 14,4-12-5,0-11-7,2-13 12,-1-9-9,2-5 3,0-4-4,0-3-7,0 0 8,0 0-22,0 0-16,0 0 16,0 0-23,22-12 34,8-14 5,8-11 1,2-2-9,-1-1 14,-4 6 19,-6 7-18,-5 7-8,-1 5 13,6 0-6,3 2-8,2 3 16,2 3-16,-5 2 12,2 4 1,-3 1-8,0 0 13,-2 0-9,-2 10-8,-3 16 29,0 15-1,-7 11 8,-2 9-6,-8 8-14,0 5 15,-5-2 24,1-12-25,1-11-16,-3-20-7,1-11 5,2-6-9,0-9-19,4-3-13,2 0-46,5 0-34,13 0-82,14 0-138</inkml:trace>
    <inkml:trace contextRef="#ctx0" brushRef="#br0" timeOffset="9976.5704">11013 890 818,'0'0'47,"0"0"-70,0 4 56,0 28 120,-14 20-39,-2 10-67,-3 7-17,4-7-18,3-12-10,6-7 9,3-17-23,3-8-28,0-12-93,0-6-110,28-3-172</inkml:trace>
    <inkml:trace contextRef="#ctx0" brushRef="#br0" timeOffset="10436.5967">11847 739 742,'0'-26'51,"-14"4"26,-5 3-34,-4 1 30,-3 5-8,-6 8-39,-1 5-2,0 0-3,1 0-6,3 13 20,8 17-24,3 9-11,12 6-7,6 7-16,0 2 12,31 5 15,6 1-12,1-2 23,-4-7-24,-8-6 12,-7-1-18,-9-11 1,-7-3 30,-3-6-37,0-3 60,-7-3 14,-25 0-5,-4-1 1,1-6-31,7-4-8,5-7 6,5 0-21,4 0-5,7 0-54,5 0-91,2-12-161</inkml:trace>
    <inkml:trace contextRef="#ctx0" brushRef="#br0" timeOffset="11425.6535">12575 1273 713,'0'-4'91,"-10"3"-19,0 1-4,1 0 3,-2 0-31,-1 0-25,4 0-1,3 12 3,5 2-8,0-1-7,0-2-20,8-6 7,2-5 21,-6 0 35,-4 0 49,0 0-8,0 0-18,-9-3-41,-9-10-41,-1 0-65,-1 4-124,1-7-716</inkml:trace>
    <inkml:trace contextRef="#ctx0" brushRef="#br0" timeOffset="11012.6298">12587 666 662,'0'0'48,"0"0"-32,0 0 44,0 0-6,-10 0-1,-10 0-34,-8 16 17,1 1 37,7 1-32,5-4 0,9-3-24,6-1-24,0-5 12,0 1-15,8 1-6,9-3-14,2 0 11,-1-4 8,-5 0-15,-7 0 30,-6 0 40,0 0-22,0 0-17,0 0-27,-11 0-55,2 0-36,3 0-95,0 3-256</inkml:trace>
  </inkml:traceGroup>
</inkml:ink>
</file>

<file path=ppt/ink/ink156.xml><?xml version="1.0" encoding="utf-8"?>
<inkml:ink xmlns:inkml="http://www.w3.org/2003/InkML">
  <inkml:definitions/>
  <inkml:traceGroup>
    <inkml:annotationXML>
      <emma:emma xmlns:emma="http://www.w3.org/2003/04/emma" version="1.0">
        <emma:interpretation id="{F3C4EF67-2921-4DB1-BF8B-397DEC9C03D3}" emma:medium="tactile" emma:mode="ink">
          <msink:context xmlns:msink="http://schemas.microsoft.com/ink/2010/main" type="writingRegion" rotatedBoundingBox="11609,8100 20889,8375 20840,10030 11560,9754"/>
        </emma:interpretation>
      </emma:emma>
    </inkml:annotationXML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56:47.28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E91FB96-B39D-4DB7-86F1-DB4E9DE8D18A}" emma:medium="tactile" emma:mode="ink">
          <msink:context xmlns:msink="http://schemas.microsoft.com/ink/2010/main" type="writingRegion" rotatedBoundingBox="11810,14787 23511,14849 23503,16214 11803,16152"/>
        </emma:interpretation>
      </emma:emma>
    </inkml:annotationXML>
    <inkml:traceGroup>
      <inkml:annotationXML>
        <emma:emma xmlns:emma="http://www.w3.org/2003/04/emma" version="1.0">
          <emma:interpretation id="{77E2FB31-B622-44F3-BC19-C8E56B595DF3}" emma:medium="tactile" emma:mode="ink">
            <msink:context xmlns:msink="http://schemas.microsoft.com/ink/2010/main" type="paragraph" rotatedBoundingBox="11810,14787 23511,14849 23503,16214 11803,161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B09425-0A03-4BA5-9B54-71F76E0E68AB}" emma:medium="tactile" emma:mode="ink">
              <msink:context xmlns:msink="http://schemas.microsoft.com/ink/2010/main" type="line" rotatedBoundingBox="11810,14787 23511,14849 23503,16214 11803,16152"/>
            </emma:interpretation>
          </emma:emma>
        </inkml:annotationXML>
        <inkml:traceGroup>
          <inkml:annotationXML>
            <emma:emma xmlns:emma="http://www.w3.org/2003/04/emma" version="1.0">
              <emma:interpretation id="{D3768CDD-2D6B-428A-85DD-4A7FEEA07263}" emma:medium="tactile" emma:mode="ink">
                <msink:context xmlns:msink="http://schemas.microsoft.com/ink/2010/main" type="inkWord" rotatedBoundingBox="11804,15913 12661,15877 12663,15908 11805,15944"/>
              </emma:interpretation>
              <emma:one-of disjunction-type="recognition" id="oneOf0">
                <emma:interpretation id="interp0" emma:lang="en-US" emma:confidence="0">
                  <emma:literal>...</emma:literal>
                </emma:interpretation>
                <emma:interpretation id="interp1" emma:lang="en-US" emma:confidence="0">
                  <emma:literal>:</emma:literal>
                </emma:interpretation>
                <emma:interpretation id="interp2" emma:lang="en-US" emma:confidence="0">
                  <emma:literal>is.</emma:literal>
                </emma:interpretation>
                <emma:interpretation id="interp3" emma:lang="en-US" emma:confidence="0">
                  <emma:literal>I:</emma:literal>
                </emma:interpretation>
                <emma:interpretation id="interp4" emma:lang="en-US" emma:confidence="0">
                  <emma:literal>I!</emma:literal>
                </emma:interpretation>
              </emma:one-of>
            </emma:emma>
          </inkml:annotationXML>
          <inkml:trace contextRef="#ctx0" brushRef="#br0">32 17 595,'-7'-3'36,"1"2"-29,3-1 90,2 2-14,-2-2-49,0 2 22,1-2-13,1 0 28,0 1 7,1-1-31,0 2 25,0 0-44,0 0-10,0 0 26,-2-2-61,1 1 42,-1 1-30,2 0-13,0 0 37,0 0-74,0 0-29,0 0-48,0 0-95,0 0-129</inkml:trace>
          <inkml:trace contextRef="#ctx0" brushRef="#br0" timeOffset="776.0443">508-30 149,'-6'0'28,"-1"0"4,3 0 17,1 0 24,1 0-46,2 0 20,0 0 19,0 0 3,0 0 31,0 0-17,0 0 12,0 0 2,0 0-27,0 0 30,0 0-49,-3 0-14,2 0 24,-1 0-66,2 0 30,0 0-23,0 0-12,0-2 32,0 2-37,0-1 3,0 1-28,0 0-50,0 0-34,0 0-103,0 0-126</inkml:trace>
          <inkml:trace contextRef="#ctx0" brushRef="#br0" timeOffset="1280.0721">858-20 385,'-5'-1'96,"0"1"-27,5-1 56,0 0-6,-1 1-9,1-2-37,-2 2 10,2 0 32,0-2-65,0 1 29,0-1-24,0 0-18,0 1 39,0 0-50,0 1 6,0-2 1,0 2-37,0-1 34,0 1-38,0 0-7,0 0 35,0 0-105,0 0 9,0 0-80,0 0-137,3 0-105</inkml:trace>
        </inkml:traceGroup>
        <inkml:traceGroup>
          <inkml:annotationXML>
            <emma:emma xmlns:emma="http://www.w3.org/2003/04/emma" version="1.0">
              <emma:interpretation id="{60120B14-6F2D-4C79-9721-888EF07D2099}" emma:medium="tactile" emma:mode="ink">
                <msink:context xmlns:msink="http://schemas.microsoft.com/ink/2010/main" type="inkWord" rotatedBoundingBox="16007,10065 17771,10404 17606,11264 15842,10924"/>
              </emma:interpretation>
              <emma:one-of disjunction-type="recognition" id="oneOf1">
                <emma:interpretation id="interp5" emma:lang="en-US" emma:confidence="1">
                  <emma:literal>then</emma:literal>
                </emma:interpretation>
                <emma:interpretation id="interp6" emma:lang="en-US" emma:confidence="0">
                  <emma:literal>them</emma:literal>
                </emma:interpretation>
                <emma:interpretation id="interp7" emma:lang="en-US" emma:confidence="0">
                  <emma:literal>'then</emma:literal>
                </emma:interpretation>
                <emma:interpretation id="interp8" emma:lang="en-US" emma:confidence="0">
                  <emma:literal>than</emma:literal>
                </emma:interpretation>
                <emma:interpretation id="interp9" emma:lang="en-US" emma:confidence="0">
                  <emma:literal>*then</emma:literal>
                </emma:interpretation>
              </emma:one-of>
            </emma:emma>
          </inkml:annotationXML>
          <inkml:trace contextRef="#ctx0" brushRef="#br0" timeOffset="39195.2407">10987-162 586,'4'-14'38,"12"-3"-18,7-4 34,9-4-9,4 1-51,3-1 28,-3 5-23,-7 4-13,-6 6 40,-10 4-41,-3 4-1,-9 2-17,-1 0-31,0 0 1,0 0-75,0 0-150</inkml:trace>
          <inkml:trace contextRef="#ctx0" brushRef="#br0" timeOffset="39499.2592">11030-168 519,'0'2'66,"0"0"-40,0 3 85,0 4-17,13 1-10,7 7-27,2 1-21,2 5 24,-1-4-45,2-2-12,1 1 44,0-4-60,-2-3 27,-1-3-20,-4-4-5,0 0 32,-6-2-26,-2 2 11,-5-1 3,-3-2-50,0-1-10,-3 0-97,0 0-78,0 0-174</inkml:trace>
          <inkml:trace contextRef="#ctx0" brushRef="#br0" timeOffset="41172.3549">11595-788 389,'-7'-5'74,"3"2"39,-1 1-38,0 0-12,2-1 59,1 3-81,1-3 24,1 3-7,0 0-17,0 0 11,0 0-38,0 0 5,-2 0 12,1 0-35,1 0 50,-3 0-41,3 0-22,-1 22 65,1 20-38,0 16 21,0 8-12,0 10-19,0-3 31,-3 2-32,0-9 3,3-9 18,-2-9-43,2-13 49,0-13-36,0-5-12,0-12 61,0-4-59,0-1 1,0 0-14,0 0-49,0 0-32,0 0-100,3-10-99</inkml:trace>
          <inkml:trace contextRef="#ctx0" brushRef="#br0" timeOffset="41703.3853">11594 208 517,'-4'14'29,"2"2"7,2 2 7,0-5-57,12-3-27,16-4 83,0-6-35,-7 0 11,-5 0 32,-10 0 41,-6-6 67,0-3-33,-9 0-27,-11 3 18,3-2-85,4 4 13,6 4-47,2-1-14,4 1 15,1-4-130,0-7-116,0-4-295</inkml:trace>
          <inkml:trace contextRef="#ctx0" brushRef="#br0">32 17 595,'-7'-3'36,"1"2"-29,3-1 90,2 2-14,-2-2-49,0 2 22,1-2-13,1 0 28,0 1 7,1-1-31,0 2 25,0 0-44,0 0-10,0 0 26,-2-2-61,1 1 42,-1 1-30,2 0-13,0 0 37,0 0-74,0 0-29,0 0-48,0 0-95,0 0-129</inkml:trace>
        </inkml:traceGroup>
        <inkml:traceGroup>
          <inkml:annotationXML>
            <emma:emma xmlns:emma="http://www.w3.org/2003/04/emma" version="1.0">
              <emma:interpretation id="{CCFB84F6-EB0A-44CD-83A1-9BF39E55C7B1}" emma:medium="tactile" emma:mode="ink">
                <msink:context xmlns:msink="http://schemas.microsoft.com/ink/2010/main" type="inkWord" rotatedBoundingBox="13202,15018 15567,15030 15561,16172 13196,16159"/>
              </emma:interpretation>
              <emma:one-of disjunction-type="recognition" id="oneOf2">
                <emma:interpretation id="interp10" emma:lang="en-US" emma:confidence="0">
                  <emma:literal>Make</emma:literal>
                </emma:interpretation>
                <emma:interpretation id="interp11" emma:lang="en-US" emma:confidence="0">
                  <emma:literal>make</emma:literal>
                </emma:interpretation>
                <emma:interpretation id="interp12" emma:lang="en-US" emma:confidence="0">
                  <emma:literal>Mike</emma:literal>
                </emma:interpretation>
                <emma:interpretation id="interp13" emma:lang="en-US" emma:confidence="0">
                  <emma:literal>Mcke</emma:literal>
                </emma:interpretation>
                <emma:interpretation id="interp14" emma:lang="en-US" emma:confidence="0">
                  <emma:literal>mike</emma:literal>
                </emma:interpretation>
              </emma:one-of>
            </emma:emma>
          </inkml:annotationXML>
          <inkml:trace contextRef="#ctx0" brushRef="#br0" timeOffset="3559.2035">1442-227 386,'-4'-3'72,"3"0"-35,1 3 7,-2-2 29,2-1-59,0 3-4,0-1 2,0 1 13,0 0 23,0 0-29,-1 0 1,-4 0 15,2 0-21,3 9 42,-2 7-25,0 6-7,-1 4 34,-1 8-43,3 1 17,-1-1-12,-1 7-15,0-4 25,0 0-18,2-3 0,1-5 10,0-1-36,0-5 45,0-3-34,-3-4-13,0-6 42,3 0-32,-3-2 14,3-4-3,0-4-11,0 0 29,0 0-29,0 0 7,0 0 26,0 0-50,0 0 37,0 0-32,0 0-18,0-13 35,0-13-38,0-6 23,0-9 0,0-6 2,0-1-9,0-6 8,0 4 17,15 4 12,1 1-35,4 2 29,1 7-12,0 2-14,2 5 47,-5 6-41,3 4 20,-5-1-6,-2 7-14,-3 3 35,-2 0-32,-3 5-3,-3 4 36,-2 1-48,-1 0 31,0 0-14,0 0-7,0 0 21,0 4-9,0 16 28,0 12 25,0 8-31,0 9 19,0-3-40,0-3-4,0-13 33,0-6-46,0-12 29,0-6-11,0-5-3,0-1 20,0 0-32,0 0-8,7 0-8,6-6 4,5-13 57,8-8-29,5-5-17,5-9 46,1 0-40,1 1 16,0 2-1,-2 1-11,0 7 20,-6 5-23,-7 9 8,-8 8 9,-11 8-29,-4 0 20,0 0-37,0 0 7,0 12 73,0 14-19,0 8 6,0 11-9,0 4-14,0-2 22,0-4-30,0-6 0,0-10 20,0-2-38,2-6 41,0-5-31,1-5-25,-3 1 26,2-1-60,-2 4-20,6 2-18,8-3-74,8-3-100</inkml:trace>
          <inkml:trace contextRef="#ctx0" brushRef="#br0" timeOffset="4057.2319">2488-111 120,'0'-8'8,"0"0"9,0 0 70,0 2 19,0-2-47,0 2 29,0-1 17,0 1-20,0 0 4,0 1-35,0 0-9,0 5-10,-12-3-22,-3 2 15,-6 0-32,-3 1-1,-6 0 59,-9 0-52,-2 27 61,5 6-39,7 1-29,13-2 18,16-11-33,0-6 2,15-4-30,27-8 6,7-3 53,3 0-12,-2 0 0,-9 0 36,-10-1-40,-11 1 14,1 0-6,-4 0-16,2 9 26,2 5-14,2-4-1,5 2-60,-2-11-133,1-1-88</inkml:trace>
          <inkml:trace contextRef="#ctx0" brushRef="#br0" timeOffset="4648.2658">2873-900 617,'-19'41'103,"2"16"-37,3 14 42,8 6-49,6 3-33,0-2 7,0-2-34,1-11 12,11-8-2,-2-12-22,0-12 35,-3-6-27,-3-8-4,1-1 44,-4-2-47,4 1 36,-3-4-16,1-3-14,-1-5 28,-1-3-34,2-2 16,0 0-4,3 0-27,0 0 15,2-17-28,7-17 10,-1-8 52,2-5-21,-2-1 16,1 0-17,3 0-8,3 3 18,5-2-36,0 5-11,0 2-1,1 4-41,-5 10 42,-4 9-15,-2 10-45,-3 7-16,-3 0-121</inkml:trace>
          <inkml:trace contextRef="#ctx0" brushRef="#br0" timeOffset="4971.2842">3079-389 701,'-4'1'20,"4"6"41,0 5 37,0 6-56,0 11-1,9 1-32,9 1-8,-2-5 29,0-2-48,0-5 29,-2-2-19,1-4-5,-5-6 18,-2-2-67,1-4-31,3 4-81,1-5-120</inkml:trace>
          <inkml:trace contextRef="#ctx0" brushRef="#br0" timeOffset="5393.3082">3291-222 567,'0'-4'-13,"0"4"60,5-4 25,23-1-14,8-1-12,3-5-44,3 0 8,0-6 22,-4-1-35,-7 1 10,-11 3-3,-7 1-7,-8 3 16,-5 3-25,0 3-25,-5 2 30,-22 2-30,-8 0 98,-6 0-29,-1 13 4,1 17 45,11 4-56,11 3 2,12-1-7,7-1-25,2-4 11,37-4-26,15-2-1,10-7 38,6-9-73,0-5-59,-5-4-116,-14 0-322</inkml:trace>
        </inkml:traceGroup>
        <inkml:traceGroup>
          <inkml:annotationXML>
            <emma:emma xmlns:emma="http://www.w3.org/2003/04/emma" version="1.0">
              <emma:interpretation id="{C9FAA101-2F80-4018-B70C-BB86321F051E}" emma:medium="tactile" emma:mode="ink">
                <msink:context xmlns:msink="http://schemas.microsoft.com/ink/2010/main" type="inkWord" rotatedBoundingBox="13108,10269 15480,10054 15570,11046 13198,11261"/>
              </emma:interpretation>
              <emma:one-of disjunction-type="recognition" id="oneOf3">
                <emma:interpretation id="interp15" emma:lang="en-US" emma:confidence="0">
                  <emma:literal>Make.</emma:literal>
                </emma:interpretation>
                <emma:interpretation id="interp16" emma:lang="en-US" emma:confidence="0">
                  <emma:literal>make.</emma:literal>
                </emma:interpretation>
                <emma:interpretation id="interp17" emma:lang="en-US" emma:confidence="0">
                  <emma:literal>make</emma:literal>
                </emma:interpretation>
                <emma:interpretation id="interp18" emma:lang="en-US" emma:confidence="0">
                  <emma:literal>Make</emma:literal>
                </emma:interpretation>
                <emma:interpretation id="interp19" emma:lang="en-US" emma:confidence="0">
                  <emma:literal>Make,</emma:literal>
                </emma:interpretation>
              </emma:one-of>
            </emma:emma>
          </inkml:annotationXML>
          <inkml:trace contextRef="#ctx0" brushRef="#br0" timeOffset="5915.3382">4206-871 570,'-6'0'51,"1"0"-17,3 0 30,0 0 64,-1 0-89,0 0-6,0 27 50,1 14-18,-4 7-19,2 15-21,-2 7 20,3 7-1,0-1-48,3-4 30,0-8-37,0-3-7,0-12 50,0-10-65,0-7-2,4-9-16,2-3-49,-2-6-19,2-1-56,-6-6-74</inkml:trace>
          <inkml:trace contextRef="#ctx0" brushRef="#br0" timeOffset="6137.351">4149-266 796,'0'-13'13,"0"0"-17,16-1 39,14-4-12,8 0-12,2 5-7,-2 0-13,-6 2 20,-4 1-54,-5 2-33,1 0-32,-10 2-124,-4-2-149</inkml:trace>
          <inkml:trace contextRef="#ctx0" brushRef="#br0" timeOffset="6774.3872">4516-900 503,'0'-1'61,"0"1"-1,0 0 5,0 0 14,-3 0-41,0 0-44,3 0 35,-2 0-17,1 22 54,-5 18 52,-2 15-71,-7 15 15,-6 10-21,-4 5-5,5-7 3,4-6-38,10-15 8,5-13 1,1-11-25,0-7 38,0-8-38,0-6-10,0-5 47,0-5-51,0-2 25,0 0-6,0 0-23,0 0 8,10 0-7,11-11 15,13-8 30,3-8-44,5-4 47,-5 4-20,-2 5-12,-5 4 43,-7 8-37,-4 6 12,-9 4 0,-1 0-14,1 0 21,-1 0-14,2 20 17,2 11 35,-1 9-52,-1 8 45,-2-2-26,0-6-28,-2-7 49,0-11-46,2-4 4,1-6-42,1-5-66,2-5-36,6-2-96,1 0-143</inkml:trace>
          <inkml:trace contextRef="#ctx0" brushRef="#br0" timeOffset="7181.4106">5012-248 437,'0'0'-3,"0"-3"76,0 2 40,14 0-49,6-2-42,2-4 27,7-3-41,-3-1 14,-3-2-17,-7 2-12,-10 3 17,-5-4-17,-1 6-6,0 0 6,-9 4-11,-14 2 64,-4 0 1,-3 0-1,-5 22 48,2 8-51,5 4-5,8 4-6,7-2-18,10 2 12,3-5-38,0-4-3,20-1 13,11-10-47,3-3-39,4-12-61,1-3-60,-3 0-173</inkml:trace>
          <inkml:trace contextRef="#ctx0" brushRef="#br0" timeOffset="7864.4492">5362-281 500,'0'-2'64,"0"1"49,-4 1-11,2 0-26,1 0-3,-2 0-42,0 0 28,-1 0-4,0 0-28,1 0 33,-2 9-46,-2 13 15,0 5 38,-5 6-66,2-2 24,2-6-25,2-6-9,6-8 38,0-9-40,0-2 8,0 0-13,0 0-43,0 0 8,19-30 12,11-11-5,2-9 37,2 6-28,-2 6 39,-6 13 9,-6 7-17,-8 12 32,-5 6-25,-7 0-4,3 0-7,-2 0 4,2 9 45,6 2-37,2 1-3,7-2 48,8-1-71,10-2 11,7-3 5,3-4 13,-3 0 37,-7 3-38,-11 3 11,-8 9 4,-4 4-21,-7 3 23,1 0-27,-1 0-2,1-2-2,0-4-139,-1-7-103,4-9-267</inkml:trace>
        </inkml:traceGroup>
        <inkml:traceGroup>
          <inkml:annotationXML>
            <emma:emma xmlns:emma="http://www.w3.org/2003/04/emma" version="1.0">
              <emma:interpretation id="{16689311-499B-4F55-A77E-E7260D4A8937}" emma:medium="tactile" emma:mode="ink">
                <msink:context xmlns:msink="http://schemas.microsoft.com/ink/2010/main" type="inkWord" rotatedBoundingBox="18150,14821 18883,14825 18877,15941 18144,15938"/>
              </emma:interpretation>
              <emma:one-of disjunction-type="recognition" id="oneOf4">
                <emma:interpretation id="interp20" emma:lang="en-US" emma:confidence="1">
                  <emma:literal>do</emma:literal>
                </emma:interpretation>
                <emma:interpretation id="interp21" emma:lang="en-US" emma:confidence="0">
                  <emma:literal>d,</emma:literal>
                </emma:interpretation>
                <emma:interpretation id="interp22" emma:lang="en-US" emma:confidence="0">
                  <emma:literal>d0</emma:literal>
                </emma:interpretation>
                <emma:interpretation id="interp23" emma:lang="en-US" emma:confidence="0">
                  <emma:literal>Io</emma:literal>
                </emma:interpretation>
                <emma:interpretation id="interp24" emma:lang="en-US" emma:confidence="0">
                  <emma:literal>olo</emma:literal>
                </emma:interpretation>
              </emma:one-of>
            </emma:emma>
          </inkml:annotationXML>
          <inkml:trace contextRef="#ctx0" brushRef="#br0" timeOffset="32624.866">6569-253 267,'-1'0'65,"1"0"-13,0 0 32,0 0-25,0 0-27,0 1-7,0-1-19,0 0 28,0 0-25,0 0-11,0 0 35,0 0-33,0 0 34,0 0 4,0 0-19,0 0 13,-4 0-25,2 0 7,2 0 7,-1 0-26,1 0 34,-2 0-30,-5 0-11,3 0 38,-2 0-40,-3 0 20,1 0-4,-4 0-11,2 0 26,0 0-27,1 0 8,-4 0 15,3 0-32,1 0 41,-2 0-30,-1 0-8,4 0 46,-2 1-37,0 3 13,4 2 1,-3 5-11,3 2 21,-5 4-28,1 4 3,3-1 28,-2 2-53,6-1 42,3-3-30,0 0-8,0-2 47,0-2-38,0 0 15,7-1 7,6-4-16,0 0 25,-3-6-34,0-3 5,-1 0 38,5 0-6,2 0 23,6-3-33,5-20-15,5-7 46,-2-5-40,1-1 1,-8-1 10,-5 1-19,4 0 33,-6 2-25,-3-4-11,1-3 40,-5-1-50,-3-3 33,0-5-9,-5-2-21,-1-3 39,0-3-24,0 0 10,0-2 6,0 1-21,0 1 29,0 2-17,0 5-18,-1 9 52,-1 9-34,1 13 23,-1 10-21,-1 7-2,-1 3 21,-2 0-33,-2 0-24,-1 0 40,2 0-5,-2 9 45,0 12-42,-4 6 4,3 5 39,5 5-49,-1 10 27,3 12-9,1 10-11,2 13 22,0 4-28,0-1 4,2-1 11,9-4-27,0-3 40,0-7-35,-1-3-7,0-10 48,-1-11-46,0-14 15,-2-10-2,-1-8-13,1-7 25,-3-1-26,0-5 4,4-1-14,-3 0-71,8 0-29,5 0-88</inkml:trace>
          <inkml:trace contextRef="#ctx0" brushRef="#br0" timeOffset="33253.902">7025-261 439,'-16'-4'42,"-4"3"1,4-1-19,2 2 92,1 0-65,1 0-26,-1 0 40,2 8-53,2 11 40,-3 2-29,7 7-24,2 5 20,3-1-29,0-2 4,0-1-2,17-7-22,6-4 32,3-10-32,0-4 13,-3-4 39,0 0-44,-7 0 21,0 0 2,-6-12-2,-4-10 27,0 2-28,-6-5 14,0-3 19,0 1-37,-3 1 36,-20 6-12,-8-1-14,-2 8 31,3 0-32,7 8-2,6 5 11,4 0-8,7 0-45,1 7-128,5 21-121</inkml:trace>
        </inkml:traceGroup>
        <inkml:traceGroup>
          <inkml:annotationXML>
            <emma:emma xmlns:emma="http://www.w3.org/2003/04/emma" version="1.0">
              <emma:interpretation id="{28B8C190-F8D9-4843-B03B-2D86A5CB6707}" emma:medium="tactile" emma:mode="ink">
                <msink:context xmlns:msink="http://schemas.microsoft.com/ink/2010/main" type="inkWord" rotatedBoundingBox="19786,10056 20943,10669 20483,11538 19326,10925"/>
              </emma:interpretation>
              <emma:one-of disjunction-type="recognition" id="oneOf5">
                <emma:interpretation id="interp25" emma:lang="en-US" emma:confidence="1">
                  <emma:literal>the</emma:literal>
                </emma:interpretation>
                <emma:interpretation id="interp26" emma:lang="en-US" emma:confidence="0">
                  <emma:literal>Hie</emma:literal>
                </emma:interpretation>
                <emma:interpretation id="interp27" emma:lang="en-US" emma:confidence="0">
                  <emma:literal>thx</emma:literal>
                </emma:interpretation>
                <emma:interpretation id="interp28" emma:lang="en-US" emma:confidence="0">
                  <emma:literal>The</emma:literal>
                </emma:interpretation>
                <emma:interpretation id="interp29" emma:lang="en-US" emma:confidence="0">
                  <emma:literal>Rhe</emma:literal>
                </emma:interpretation>
              </emma:one-of>
            </emma:emma>
          </inkml:annotationXML>
          <inkml:trace contextRef="#ctx0" brushRef="#br0" timeOffset="34297.9608">7840-211 528,'1'-19'12,"11"1"58,5-2 22,2 2-49,7 0-20,1 0 38,2 0-57,-3 6 22,-1 1-27,-1 0-11,-5 4 30,1 1-58,-4 0-5,-5 4-13,4 2-84,-9-2-152</inkml:trace>
          <inkml:trace contextRef="#ctx0" brushRef="#br0" timeOffset="34013.9452">7921-837 230,'0'-4'34,"0"1"17,0 1 26,0 2 3,0 0-14,0 0-38,0 0 30,0 0-4,0 0-9,0 0 17,0 0-29,0 0-9,-3 0 7,1 0-38,1 14 33,-2 16 26,0 19 3,-3 18 18,1 7-68,-3 9 24,4 0 4,0-5-33,1-2 29,0-7-40,3-8 12,0-4 19,-2-6-39,1-7 43,1-8-32,-1-10-22,1-8 40,0-11-53,0-2-1,0-3-15,0-2-25,0 0-11,0 0-72,0 0-93</inkml:trace>
          <inkml:trace contextRef="#ctx0" brushRef="#br0" timeOffset="35004.002">8234-836 455,'0'-1'66,"0"1"-28,0 0 25,0 0 5,0 0-54,0 0 9,0 0-19,0 0 9,0 0 22,0 16-13,0 14 64,0 19-22,-13 13-12,-2 12 30,-1 5-59,0 2 7,2-5-10,2-8-20,4-7 22,2-13-31,6-4 6,0-8 25,0-5-50,0-7 44,0-11-31,0-5-13,0-5 48,0-2-39,0-1 7,0 0-7,0 0-38,0 0 29,4 0-13,5-7-3,3-8 75,2-8-45,6-3 33,0-2-20,2-2-10,-3 5 40,-2 4-39,-4 7 13,-3 3 4,-1 5-15,4 0 32,-5 4-32,1 2-6,3 0 41,-7 0-53,5 0 27,-1 17 3,1 7 32,-1 3 19,0 5-44,-1 2 7,-1 0-1,2-1-25,-3-7 34,-2-2-54,5-10-35,-1-1-9,7-10-112,1-3-40,1 0-155</inkml:trace>
          <inkml:trace contextRef="#ctx0" brushRef="#br0" timeOffset="35441.0262">8630-113 636,'0'0'-1,"0"0"18,12 0 6,9 0 41,8 0-50,4 0-5,2 0 14,-2-4-39,-4-8 33,-6-2-35,-9 0-9,-8 0 61,-6 1-29,0 4 0,-8 2 4,-15-2-6,-6 7 44,1 2-14,7 0-3,-1 0 31,5 17-63,1 7 50,6 6-22,4-1-22,6 2 51,0-1-59,1 0-1,27-1 0,5-6-24,6-6-5,7-13-97,-1-4-62,-1 0-122</inkml:trace>
        </inkml:traceGroup>
        <inkml:traceGroup>
          <inkml:annotationXML>
            <emma:emma xmlns:emma="http://www.w3.org/2003/04/emma" version="1.0">
              <emma:interpretation id="{D8963456-5C02-4798-AD98-338826B3331F}" emma:medium="tactile" emma:mode="ink">
                <msink:context xmlns:msink="http://schemas.microsoft.com/ink/2010/main" type="inkWord" rotatedBoundingBox="21159,10356 23437,10216 23504,11311 21226,11451"/>
              </emma:interpretation>
              <emma:one-of disjunction-type="recognition" id="oneOf6">
                <emma:interpretation id="interp30" emma:lang="en-US" emma:confidence="1">
                  <emma:literal>work!</emma:literal>
                </emma:interpretation>
                <emma:interpretation id="interp31" emma:lang="en-US" emma:confidence="0">
                  <emma:literal>works</emma:literal>
                </emma:interpretation>
                <emma:interpretation id="interp32" emma:lang="en-US" emma:confidence="0">
                  <emma:literal>work!'</emma:literal>
                </emma:interpretation>
                <emma:interpretation id="interp33" emma:lang="en-US" emma:confidence="0">
                  <emma:literal>work's</emma:literal>
                </emma:interpretation>
                <emma:interpretation id="interp34" emma:lang="en-US" emma:confidence="0">
                  <emma:literal>work!!</emma:literal>
                </emma:interpretation>
              </emma:one-of>
            </emma:emma>
          </inkml:annotationXML>
          <inkml:trace contextRef="#ctx0" brushRef="#br0" timeOffset="37398.1388">9438-60 215,'0'-7'85,"0"3"-46,0 0 13,0 0-35,0 3-7,0-1 27,0 0-5,0 2 11,0-2-1,0 2-11,0 0 21,0-3-35,0 1-10,0-4 31,0-1-49,0 2 28,0-2-21,0 0-9,-5 3 33,1 0-31,-3 0 15,0 2 2,2-4-17,3 0 34,2 2-33,0-2 2,0 3 41,0-1-42,0 3 46,0 1-1,0 0-5,0 0 32,0 0-40,-2 0 8,-1 0 8,-1 0-31,1 0 29,0 0-40,3 10-5,0 10 70,0 8-45,0 4 20,0 0-29,7-5-15,5-2 31,1-3-38,-3-7 14,0-1 7,-4-6-26,2 0 42,-3-3-38,1-2 0,-1 1 45,0-4-67,-1 0 16,3 0-16,3 0-6,3 0 38,7-16-21,3-5 12,2-2 14,-6 4-22,0 5 43,-8 3-35,2 7-5,-1 3 43,3 1-45,6 0 15,0 0 8,2 0-16,2 3 26,-2 12-29,0-1 14,0 3 22,-6-2-44,1-3 52,-4-3-8,-5-5-30,-2-4 39,-3 0-49,2 0 7,0-4 48,-2-24-8,2-8 11,-2-10-30,-4-1-1,0-2 28,0 4-56,0 4 45,-8 6-21,-1 12-26,2 8 42,2 10-72,5 5-28,0 0-44,0 0-158,0 13-253</inkml:trace>
          <inkml:trace contextRef="#ctx0" brushRef="#br0" timeOffset="37891.1661">10124-97 438,'-7'-1'37,"0"1"29,1 0 5,-1 0-35,1 0 3,-1 0-3,-2 0-5,2 21 5,3 4-21,4 2 16,0 2-46,0-4-9,8-2 30,20-7-30,3-7 8,6-5 26,-1-4-19,0 0 12,-3-23-15,-7-10-6,-6-6 33,-13-1-23,-7 3 58,0 5-29,-8 6-3,-20 7 56,-4 3-41,2 4-5,8 4-19,5 4-2,7 4-20,3 0-75,5 4-24,2 21-11,0 1-105</inkml:trace>
          <inkml:trace contextRef="#ctx0" brushRef="#br0" timeOffset="38273.1889">10489-54 293,'0'14'65,"0"-1"13,0 3-9,0-6-16,0-3-31,0-4 50,0-3-11,0 0 35,0 0-7,-11 0-47,-10-9-6,7-16-15,2-13-27,8-1 41,4-6-44,0 0 33,0 8 13,22 3-28,11 6 17,7 4-37,5 6 1,4 8 1,-6 5-75,-2 5-31,-5 0-122,-7 0-247</inkml:trace>
          <inkml:trace contextRef="#ctx0" brushRef="#br0" timeOffset="38834.2201">10933-734 513,'0'0'24,"0"0"12,0 0 6,0 0 7,0 8-33,0 14 59,0 13 51,0 16-71,0 16 47,-3 12-53,-4 7-26,3 1 20,2-8-47,2-8 7,0-12 5,0-15-23,6-12 33,3-11-29,0-9-8,-2-4 42,-3-3-54,-1-3 46,1-2-22,-1 0-16,2 0 38,0 0-35,5 0-13,0 0-19,1 0-46,3 0-5,5-8-78,-3-9-102</inkml:trace>
          <inkml:trace contextRef="#ctx0" brushRef="#br0" timeOffset="39195.2407">10987-162 586,'4'-14'38,"12"-3"-18,7-4 34,9-4-9,4 1-51,3-1 28,-3 5-23,-7 4-13,-6 6 40,-10 4-41,-3 4-1,-9 2-17,-1 0-31,0 0 1,0 0-75,0 0-150</inkml:trace>
          <inkml:trace contextRef="#ctx0" brushRef="#br0" timeOffset="39499.2592">11030-168 519,'0'2'66,"0"0"-40,0 3 85,0 4-17,13 1-10,7 7-27,2 1-21,2 5 24,-1-4-45,2-2-12,1 1 44,0-4-60,-2-3 27,-1-3-20,-4-4-5,0 0 32,-6-2-26,-2 2 11,-5-1 3,-3-2-50,0-1-10,-3 0-97,0 0-78,0 0-174</inkml:trace>
          <inkml:trace contextRef="#ctx0" brushRef="#br0" timeOffset="41172.3549">11595-788 389,'-7'-5'74,"3"2"39,-1 1-38,0 0-12,2-1 59,1 3-81,1-3 24,1 3-7,0 0-17,0 0 11,0 0-38,0 0 5,-2 0 12,1 0-35,1 0 50,-3 0-41,3 0-22,-1 22 65,1 20-38,0 16 21,0 8-12,0 10-19,0-3 31,-3 2-32,0-9 3,3-9 18,-2-9-43,2-13 49,0-13-36,0-5-12,0-12 61,0-4-59,0-1 1,0 0-14,0 0-49,0 0-32,0 0-100,3-10-99</inkml:trace>
          <inkml:trace contextRef="#ctx0" brushRef="#br0" timeOffset="41703.3853">11594 208 517,'-4'14'29,"2"2"7,2 2 7,0-5-57,12-3-27,16-4 83,0-6-35,-7 0 11,-5 0 32,-10 0 41,-6-6 67,0-3-33,-9 0-27,-11 3 18,3-2-85,4 4 13,6 4-47,2-1-14,4 1 15,1-4-130,0-7-116,0-4-295</inkml:trace>
        </inkml:traceGroup>
      </inkml:traceGroup>
    </inkml:traceGroup>
    <inkml:traceGroup>
      <inkml:annotationXML>
        <emma:emma xmlns:emma="http://www.w3.org/2003/04/emma" version="1.0">
          <emma:interpretation id="{163E422C-1389-47FE-AC1B-AC237A95FCF5}" emma:medium="tactile" emma:mode="ink">
            <msink:context xmlns:msink="http://schemas.microsoft.com/ink/2010/main" type="paragraph" rotatedBoundingBox="11609,8100 20889,8375 20840,10030 11560,97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CA5045-B4B8-4CC9-B389-173C86C0748E}" emma:medium="tactile" emma:mode="ink">
              <msink:context xmlns:msink="http://schemas.microsoft.com/ink/2010/main" type="line" rotatedBoundingBox="11609,8100 20889,8375 20840,10030 11560,9754"/>
            </emma:interpretation>
          </emma:emma>
        </inkml:annotationXML>
        <inkml:traceGroup>
          <inkml:annotationXML>
            <emma:emma xmlns:emma="http://www.w3.org/2003/04/emma" version="1.0">
              <emma:interpretation id="{BBB74B1A-8AC7-4E82-8FD7-11A94D0CC6CA}" emma:medium="tactile" emma:mode="ink">
                <msink:context xmlns:msink="http://schemas.microsoft.com/ink/2010/main" type="inkWord" rotatedBoundingBox="11609,8100 16657,8249 16607,9904 11560,9754"/>
              </emma:interpretation>
              <emma:one-of disjunction-type="recognition" id="oneOf7">
                <emma:interpretation id="interp35" emma:lang="en-US" emma:confidence="1">
                  <emma:literal>Empower</emma:literal>
                </emma:interpretation>
                <emma:interpretation id="interp36" emma:lang="en-US" emma:confidence="0">
                  <emma:literal>empower</emma:literal>
                </emma:interpretation>
                <emma:interpretation id="interp37" emma:lang="en-US" emma:confidence="0">
                  <emma:literal>Empowers</emma:literal>
                </emma:interpretation>
                <emma:interpretation id="interp38" emma:lang="en-US" emma:confidence="0">
                  <emma:literal>Emporia</emma:literal>
                </emma:interpretation>
              </emma:one-of>
            </emma:emma>
          </inkml:annotationXML>
          <inkml:trace contextRef="#ctx0" brushRef="#br0">32 17 595,'-7'-3'36,"1"2"-29,3-1 90,2 2-14,-2-2-49,0 2 22,1-2-13,1 0 28,0 1 7,1-1-31,0 2 25,0 0-44,0 0-10,0 0 26,-2-2-61,1 1 42,-1 1-30,2 0-13,0 0 37,0 0-74,0 0-29,0 0-48,0 0-95,0 0-129</inkml:trace>
          <inkml:trace contextRef="#ctx0" brushRef="#br0" timeOffset="776.0443">508-30 149,'-6'0'28,"-1"0"4,3 0 17,1 0 24,1 0-46,2 0 20,0 0 19,0 0 3,0 0 31,0 0-17,0 0 12,0 0 2,0 0-27,0 0 30,0 0-49,-3 0-14,2 0 24,-1 0-66,2 0 30,0 0-23,0 0-12,0-2 32,0 2-37,0-1 3,0 1-28,0 0-50,0 0-34,0 0-103,0 0-126</inkml:trace>
          <inkml:trace contextRef="#ctx0" brushRef="#br0" timeOffset="1280.0721">858-20 385,'-5'-1'96,"0"1"-27,5-1 56,0 0-6,-1 1-9,1-2-37,-2 2 10,2 0 32,0-2-65,0 1 29,0-1-24,0 0-18,0 1 39,0 0-50,0 1 6,0-2 1,0 2-37,0-1 34,0 1-38,0 0-7,0 0 35,0 0-105,0 0 9,0 0-80,0 0-137,3 0-105</inkml:trace>
          <inkml:trace contextRef="#ctx0" brushRef="#br0" timeOffset="3559.2035">1442-227 386,'-4'-3'72,"3"0"-35,1 3 7,-2-2 29,2-1-59,0 3-4,0-1 2,0 1 13,0 0 23,0 0-29,-1 0 1,-4 0 15,2 0-21,3 9 42,-2 7-25,0 6-7,-1 4 34,-1 8-43,3 1 17,-1-1-12,-1 7-15,0-4 25,0 0-18,2-3 0,1-5 10,0-1-36,0-5 45,0-3-34,-3-4-13,0-6 42,3 0-32,-3-2 14,3-4-3,0-4-11,0 0 29,0 0-29,0 0 7,0 0 26,0 0-50,0 0 37,0 0-32,0 0-18,0-13 35,0-13-38,0-6 23,0-9 0,0-6 2,0-1-9,0-6 8,0 4 17,15 4 12,1 1-35,4 2 29,1 7-12,0 2-14,2 5 47,-5 6-41,3 4 20,-5-1-6,-2 7-14,-3 3 35,-2 0-32,-3 5-3,-3 4 36,-2 1-48,-1 0 31,0 0-14,0 0-7,0 0 21,0 4-9,0 16 28,0 12 25,0 8-31,0 9 19,0-3-40,0-3-4,0-13 33,0-6-46,0-12 29,0-6-11,0-5-3,0-1 20,0 0-32,0 0-8,7 0-8,6-6 4,5-13 57,8-8-29,5-5-17,5-9 46,1 0-40,1 1 16,0 2-1,-2 1-11,0 7 20,-6 5-23,-7 9 8,-8 8 9,-11 8-29,-4 0 20,0 0-37,0 0 7,0 12 73,0 14-19,0 8 6,0 11-9,0 4-14,0-2 22,0-4-30,0-6 0,0-10 20,0-2-38,2-6 41,0-5-31,1-5-25,-3 1 26,2-1-60,-2 4-20,6 2-18,8-3-74,8-3-100</inkml:trace>
          <inkml:trace contextRef="#ctx0" brushRef="#br0" timeOffset="4057.2319">2488-111 120,'0'-8'8,"0"0"9,0 0 70,0 2 19,0-2-47,0 2 29,0-1 17,0 1-20,0 0 4,0 1-35,0 0-9,0 5-10,-12-3-22,-3 2 15,-6 0-32,-3 1-1,-6 0 59,-9 0-52,-2 27 61,5 6-39,7 1-29,13-2 18,16-11-33,0-6 2,15-4-30,27-8 6,7-3 53,3 0-12,-2 0 0,-9 0 36,-10-1-40,-11 1 14,1 0-6,-4 0-16,2 9 26,2 5-14,2-4-1,5 2-60,-2-11-133,1-1-88</inkml:trace>
          <inkml:trace contextRef="#ctx0" brushRef="#br0" timeOffset="4648.2658">2873-900 617,'-19'41'103,"2"16"-37,3 14 42,8 6-49,6 3-33,0-2 7,0-2-34,1-11 12,11-8-2,-2-12-22,0-12 35,-3-6-27,-3-8-4,1-1 44,-4-2-47,4 1 36,-3-4-16,1-3-14,-1-5 28,-1-3-34,2-2 16,0 0-4,3 0-27,0 0 15,2-17-28,7-17 10,-1-8 52,2-5-21,-2-1 16,1 0-17,3 0-8,3 3 18,5-2-36,0 5-11,0 2-1,1 4-41,-5 10 42,-4 9-15,-2 10-45,-3 7-16,-3 0-121</inkml:trace>
          <inkml:trace contextRef="#ctx0" brushRef="#br0" timeOffset="4971.2842">3079-389 701,'-4'1'20,"4"6"41,0 5 37,0 6-56,0 11-1,9 1-32,9 1-8,-2-5 29,0-2-48,0-5 29,-2-2-19,1-4-5,-5-6 18,-2-2-67,1-4-31,3 4-81,1-5-120</inkml:trace>
          <inkml:trace contextRef="#ctx0" brushRef="#br0" timeOffset="5393.3082">3291-222 567,'0'-4'-13,"0"4"60,5-4 25,23-1-14,8-1-12,3-5-44,3 0 8,0-6 22,-4-1-35,-7 1 10,-11 3-3,-7 1-7,-8 3 16,-5 3-25,0 3-25,-5 2 30,-22 2-30,-8 0 98,-6 0-29,-1 13 4,1 17 45,11 4-56,11 3 2,12-1-7,7-1-25,2-4 11,37-4-26,15-2-1,10-7 38,6-9-73,0-5-59,-5-4-116,-14 0-322</inkml:trace>
          <inkml:trace contextRef="#ctx0" brushRef="#br0" timeOffset="5915.3382">4206-871 570,'-6'0'51,"1"0"-17,3 0 30,0 0 64,-1 0-89,0 0-6,0 27 50,1 14-18,-4 7-19,2 15-21,-2 7 20,3 7-1,0-1-48,3-4 30,0-8-37,0-3-7,0-12 50,0-10-65,0-7-2,4-9-16,2-3-49,-2-6-19,2-1-56,-6-6-74</inkml:trace>
        </inkml:traceGroup>
        <inkml:traceGroup>
          <inkml:annotationXML>
            <emma:emma xmlns:emma="http://www.w3.org/2003/04/emma" version="1.0">
              <emma:interpretation id="{A67CEBF3-B495-4521-A634-02F49CA5A634}" emma:medium="tactile" emma:mode="ink">
                <msink:context xmlns:msink="http://schemas.microsoft.com/ink/2010/main" type="inkWord" rotatedBoundingBox="17006,8519 20891,8744 20851,9432 16966,9207"/>
              </emma:interpretation>
              <emma:one-of disjunction-type="recognition" id="oneOf8">
                <emma:interpretation id="interp39" emma:lang="en-US" emma:confidence="1">
                  <emma:literal>uses...</emma:literal>
                </emma:interpretation>
                <emma:interpretation id="interp40" emma:lang="en-US" emma:confidence="0">
                  <emma:literal>user...</emma:literal>
                </emma:interpretation>
                <emma:interpretation id="interp41" emma:lang="en-US" emma:confidence="0">
                  <emma:literal>use....</emma:literal>
                </emma:interpretation>
                <emma:interpretation id="interp42" emma:lang="en-US" emma:confidence="0">
                  <emma:literal>used...</emma:literal>
                </emma:interpretation>
                <emma:interpretation id="interp43" emma:lang="en-US" emma:confidence="0">
                  <emma:literal>use...</emma:literal>
                </emma:interpretation>
              </emma:one-of>
            </emma:emma>
          </inkml:annotationXML>
          <inkml:trace contextRef="#ctx0" brushRef="#br0" timeOffset="6137.351">4149-266 796,'0'-13'13,"0"0"-17,16-1 39,14-4-12,8 0-12,2 5-7,-2 0-13,-6 2 20,-4 1-54,-5 2-33,1 0-32,-10 2-124,-4-2-149</inkml:trace>
          <inkml:trace contextRef="#ctx0" brushRef="#br0" timeOffset="6774.3872">4516-900 503,'0'-1'61,"0"1"-1,0 0 5,0 0 14,-3 0-41,0 0-44,3 0 35,-2 0-17,1 22 54,-5 18 52,-2 15-71,-7 15 15,-6 10-21,-4 5-5,5-7 3,4-6-38,10-15 8,5-13 1,1-11-25,0-7 38,0-8-38,0-6-10,0-5 47,0-5-51,0-2 25,0 0-6,0 0-23,0 0 8,10 0-7,11-11 15,13-8 30,3-8-44,5-4 47,-5 4-20,-2 5-12,-5 4 43,-7 8-37,-4 6 12,-9 4 0,-1 0-14,1 0 21,-1 0-14,2 20 17,2 11 35,-1 9-52,-1 8 45,-2-2-26,0-6-28,-2-7 49,0-11-46,2-4 4,1-6-42,1-5-66,2-5-36,6-2-96,1 0-143</inkml:trace>
          <inkml:trace contextRef="#ctx0" brushRef="#br0" timeOffset="7181.4106">5012-248 437,'0'0'-3,"0"-3"76,0 2 40,14 0-49,6-2-42,2-4 27,7-3-41,-3-1 14,-3-2-17,-7 2-12,-10 3 17,-5-4-17,-1 6-6,0 0 6,-9 4-11,-14 2 64,-4 0 1,-3 0-1,-5 22 48,2 8-51,5 4-5,8 4-6,7-2-18,10 2 12,3-5-38,0-4-3,20-1 13,11-10-47,3-3-39,4-12-61,1-3-60,-3 0-173</inkml:trace>
          <inkml:trace contextRef="#ctx0" brushRef="#br0" timeOffset="7864.4492">5362-281 500,'0'-2'64,"0"1"49,-4 1-11,2 0-26,1 0-3,-2 0-42,0 0 28,-1 0-4,0 0-28,1 0 33,-2 9-46,-2 13 15,0 5 38,-5 6-66,2-2 24,2-6-25,2-6-9,6-8 38,0-9-40,0-2 8,0 0-13,0 0-43,0 0 8,19-30 12,11-11-5,2-9 37,2 6-28,-2 6 39,-6 13 9,-6 7-17,-8 12 32,-5 6-25,-7 0-4,3 0-7,-2 0 4,2 9 45,6 2-37,2 1-3,7-2 48,8-1-71,10-2 11,7-3 5,3-4 13,-3 0 37,-7 3-38,-11 3 11,-8 9 4,-4 4-21,-7 3 23,1 0-27,-1 0-2,1-2-2,0-4-139,-1-7-103,4-9-267</inkml:trace>
          <inkml:trace contextRef="#ctx0" brushRef="#br0" timeOffset="32624.866">6569-253 267,'-1'0'65,"1"0"-13,0 0 32,0 0-25,0 0-27,0 1-7,0-1-19,0 0 28,0 0-25,0 0-11,0 0 35,0 0-33,0 0 34,0 0 4,0 0-19,0 0 13,-4 0-25,2 0 7,2 0 7,-1 0-26,1 0 34,-2 0-30,-5 0-11,3 0 38,-2 0-40,-3 0 20,1 0-4,-4 0-11,2 0 26,0 0-27,1 0 8,-4 0 15,3 0-32,1 0 41,-2 0-30,-1 0-8,4 0 46,-2 1-37,0 3 13,4 2 1,-3 5-11,3 2 21,-5 4-28,1 4 3,3-1 28,-2 2-53,6-1 42,3-3-30,0 0-8,0-2 47,0-2-38,0 0 15,7-1 7,6-4-16,0 0 25,-3-6-34,0-3 5,-1 0 38,5 0-6,2 0 23,6-3-33,5-20-15,5-7 46,-2-5-40,1-1 1,-8-1 10,-5 1-19,4 0 33,-6 2-25,-3-4-11,1-3 40,-5-1-50,-3-3 33,0-5-9,-5-2-21,-1-3 39,0-3-24,0 0 10,0-2 6,0 1-21,0 1 29,0 2-17,0 5-18,-1 9 52,-1 9-34,1 13 23,-1 10-21,-1 7-2,-1 3 21,-2 0-33,-2 0-24,-1 0 40,2 0-5,-2 9 45,0 12-42,-4 6 4,3 5 39,5 5-49,-1 10 27,3 12-9,1 10-11,2 13 22,0 4-28,0-1 4,2-1 11,9-4-27,0-3 40,0-7-35,-1-3-7,0-10 48,-1-11-46,0-14 15,-2-10-2,-1-8-13,1-7 25,-3-1-26,0-5 4,4-1-14,-3 0-71,8 0-29,5 0-88</inkml:trace>
          <inkml:trace contextRef="#ctx0" brushRef="#br0" timeOffset="33253.902">7025-261 439,'-16'-4'42,"-4"3"1,4-1-19,2 2 92,1 0-65,1 0-26,-1 0 40,2 8-53,2 11 40,-3 2-29,7 7-24,2 5 20,3-1-29,0-2 4,0-1-2,17-7-22,6-4 32,3-10-32,0-4 13,-3-4 39,0 0-44,-7 0 21,0 0 2,-6-12-2,-4-10 27,0 2-28,-6-5 14,0-3 19,0 1-37,-3 1 36,-20 6-12,-8-1-14,-2 8 31,3 0-32,7 8-2,6 5 11,4 0-8,7 0-45,1 7-128,5 21-121</inkml:trace>
        </inkml:traceGroup>
      </inkml:traceGroup>
    </inkml:traceGroup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35:35.98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1FEECB4-19F2-4760-AE68-EFB1F90B0E06}" emma:medium="tactile" emma:mode="ink">
          <msink:context xmlns:msink="http://schemas.microsoft.com/ink/2010/main" type="writingRegion" rotatedBoundingBox="11895,4581 22235,4566 22238,6553 11898,6569"/>
        </emma:interpretation>
      </emma:emma>
    </inkml:annotationXML>
    <inkml:traceGroup>
      <inkml:annotationXML>
        <emma:emma xmlns:emma="http://www.w3.org/2003/04/emma" version="1.0">
          <emma:interpretation id="{0D4529B8-843D-4362-A980-6370AAB88FBF}" emma:medium="tactile" emma:mode="ink">
            <msink:context xmlns:msink="http://schemas.microsoft.com/ink/2010/main" type="paragraph" rotatedBoundingBox="11895,4581 22235,4566 22238,6553 11898,65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B1D76B-6A3C-4416-B98E-3620B59B6A9F}" emma:medium="tactile" emma:mode="ink">
              <msink:context xmlns:msink="http://schemas.microsoft.com/ink/2010/main" type="line" rotatedBoundingBox="11895,4581 22235,4566 22238,6553 11898,6569"/>
            </emma:interpretation>
          </emma:emma>
        </inkml:annotationXML>
        <inkml:traceGroup>
          <inkml:annotationXML>
            <emma:emma xmlns:emma="http://www.w3.org/2003/04/emma" version="1.0">
              <emma:interpretation id="{3837A2EC-06A0-4FDD-AB89-F06983A249DE}" emma:medium="tactile" emma:mode="ink">
                <msink:context xmlns:msink="http://schemas.microsoft.com/ink/2010/main" type="inkWord" rotatedBoundingBox="11895,4581 17349,4573 17352,6560 11898,6569"/>
              </emma:interpretation>
              <emma:one-of disjunction-type="recognition" id="oneOf0">
                <emma:interpretation id="interp0" emma:lang="en-US" emma:confidence="1">
                  <emma:literal>Empower</emma:literal>
                </emma:interpretation>
                <emma:interpretation id="interp1" emma:lang="en-US" emma:confidence="0">
                  <emma:literal>Empowers</emma:literal>
                </emma:interpretation>
                <emma:interpretation id="interp2" emma:lang="en-US" emma:confidence="0">
                  <emma:literal>empower</emma:literal>
                </emma:interpretation>
                <emma:interpretation id="interp3" emma:lang="en-US" emma:confidence="0">
                  <emma:literal>•Empower</emma:literal>
                </emma:interpretation>
                <emma:interpretation id="interp4" emma:lang="en-US" emma:confidence="0">
                  <emma:literal>Embower</emma:literal>
                </emma:interpretation>
              </emma:one-of>
            </emma:emma>
          </inkml:annotationXML>
          <inkml:trace contextRef="#ctx0" brushRef="#br0">0 317 685,'2'-29'19,"14"0"-19,12-5 34,13 0 10,7-3 8,6 8-29,12-1-10,5 3-13,-3 4-9,2 2 16,-10 12-15,-10-3 0,-8 10-21,-12 2-21,-6 0-12,-9 0-64,-4 0-64,-4 5-40</inkml:trace>
          <inkml:trace contextRef="#ctx0" brushRef="#br0" timeOffset="-599.0343">255 317 236,'-13'-3'76,"-2"-5"-79,1 3-16,4 3-28,3-2 38,3 4 15,2 0 5,2 0-4,0 0-4,0 0-4,0 0 6,0 0 17,0 0 18,0 0 25,0 0 28,0 0 2,0 0-20,0 0-11,0-1-19,0 1-10,0 0-10,0 0-1,0 0 0,0 0 0,0-1-9,0-1-3,0 2-2,0 0-4,0 0-5,0 0 8,0 0 0,0 0 9,0 0 0,0 0-3,0 0-7,0 0-9,-7 3-1,-12 35 0,-3 20 2,-5 15 3,1 2-6,3-4 5,7 5-5,-3-6 2,6 2 0,6 0 3,1-8-4,6-1 3,0-6-1,0-7-1,0-8 0,17-6 5,18-5 0,11-14 4,10 4-9,14-14 3,6-7-10,9 0 11,0 0-9,-3-7 21,-4-14-14,-17 4 5,-13 4-14,-13 1 14,-13 4-13,-7 5-2,-4-2-14,-5 2-11,-3-1-30,-3-2-47,0-7-53,0-6-127</inkml:trace>
          <inkml:trace contextRef="#ctx0" brushRef="#br0" timeOffset="-260.0149">189 889 553,'0'0'34,"0"0"3,0 0 10,0 0-16,2-2-18,24-3 13,3 1 2,9-3-22,-1-5-8,-4-1 13,4-5-12,-7-3 5,-6 0-8,-8 5-27,-10-2-20,-6 2 15,0-2-38,0-5-62,-15 0 3</inkml:trace>
          <inkml:trace contextRef="#ctx0" brushRef="#br0" timeOffset="1074.0606">798 821 423,'0'-1'58,"0"1"-23,0 0-5,2-1 4,-2-1 4,0 2-14,0 0-17,0 0-12,0 0 7,0 0 33,0 0 32,0 0-14,0 2-7,0 11-5,0 9-11,0 9-1,4 8-11,-1 5-5,3 7-5,-2-1 1,1 2-8,3-1-1,-5-5 3,3 0-3,-1-5 3,-3-1-5,4-11 6,-4-6-4,1-11 0,1-7 0,-4-5 1,2 0-1,2 0-9,1 0-23,4-12 4,6-25 1,2-12 1,11-10 7,-2-5 11,3-3-23,1 5 24,-2 7-9,1 7 18,-7 11-4,2 8 13,-3 1-3,-3 5-8,3 6 8,-10 9-5,-6 8 3,-3 0-20,-2 0 23,0 0 13,0 2 0,0 21 11,0 4-14,0 10-8,0-2 2,4-2-8,2-7-3,6-10 0,3-7-5,7-4-9,6-5-43,11 0-1,9-16 50,8-32-18,1-8 5,-9 6 9,-11 15 10,-16 19 10,-8 12-7,-10 4-2,-1 0-15,0 0 42,5 6 10,1 23 14,7 9-14,3 6-16,-3 1-9,0 2 4,0 4 0,-4 0-8,-4-2-2,1-3-3,-5-4-3,1-8 0,5-7-2,-5 2-17,3-12-30,3 0-37,3-1-40,7-2-90,-2-6-248</inkml:trace>
          <inkml:trace contextRef="#ctx0" brushRef="#br0" timeOffset="1773.1006">1977 1294 556,'0'-52'20,"0"-8"-17,24-10 13,25 3 10,6-1 0,4 6-6,6 6-15,-2 14-4,-4 6-12,-7 14 9,-9 13 5,-10 9-9,-11 0 1,-3 0-14,-12 0 1,-1 16 20,-6 7 47,0 13-20,0 6-9,0 10-2,-8 4-10,-14-4-5,-2-1-2,-2-9-2,2-6-8,2-4-10,3-7-40,6-9-82,10-9-120</inkml:trace>
          <inkml:trace contextRef="#ctx0" brushRef="#br0" timeOffset="1444.0818">2066 1390 497,'-4'2'42,"4"10"-12,0 5 30,0 10 21,0 9-11,0 12-22,0 6-23,0 3-13,0 4-7,4-3-4,0-2 1,-2-6-1,0-11-1,-1-5-13,-1-11-16,0-9-27,0-6-26,0-8-49,0 0-53,0-5 4</inkml:trace>
          <inkml:trace contextRef="#ctx0" brushRef="#br0" timeOffset="2195.1255">2875 941 501,'-17'0'21,"-7"0"7,4 20-3,0 17 18,5 11-12,11 8-16,4-2-2,0-4-12,24-10-4,17-15-17,9-9-7,7-10 21,3-6 8,-5 0-1,-7-24 47,-9-11-41,-11-9-5,-10-3 1,-12-4 8,-6 3 10,0 6 2,-17 9 40,-27 1-71,-8 6 26,-7 4 11,7 6-24,8 10-12,10 6-21,10 0-57,7 4-34,10 21-43,7 1-154</inkml:trace>
          <inkml:trace contextRef="#ctx0" brushRef="#br0" timeOffset="2878.1639">3462 820 569,'0'0'37,"0"0"-8,0 10 11,0 21 43,0 18-1,0 11-21,-6 8-15,6-4-33,0-7-7,0-8-1,0-11-10,4-15-2,20-11-22,8-11-46,-3-1 15,10-1 56,6-34-8,-7-7 11,1 6 3,-9 4 3,-6 16 0,-4 10-10,3 6-4,2 0-6,11 0 36,6 30 0,5 5-3,1 4-10,-2-6-1,-9-10-2,-6-10-1,-8-13-3,-9 0 12,-4-7 29,-3-55 13,-3-21-43,-4-19-3,0-7 1,0 12-9,-11 6 2,0 12-11,9 20-24,2 14-47,0 15-49,5 25-94,19 5-300</inkml:trace>
          <inkml:trace contextRef="#ctx0" brushRef="#br0" timeOffset="3353.1917">4301 995 513,'16'0'-12,"18"0"61,12 0-15,11 0-19,2-14 10,2-6-13,-9 4-26,-7-5-49,-14 3-19,-14 2 16,-17 4 73,0 7 39,-22 2 24,-28 3-63,-13 0 105,-8 0-27,3 6-12,7 26-13,9 16-19,15 9-19,17 5-16,18 4-5,2-7-4,20-4-6,32-7-31,16-13-36,10-19-2,0-14-23,-6-2-45,-11-7-36,-11-28 3</inkml:trace>
          <inkml:trace contextRef="#ctx0" brushRef="#br0" timeOffset="3584.2042">4845 1208 89,'18'-23'174,"-3"5"-49,2 7-36,1 6-18,4 3-50,1 2-17,-3 0-4,0 0-8,-10 0 1,-3 5 47,-7 1 5,0 1 21,0-6 1,0-1-7,-18 0-17,-5-23-34,9-25-6,12-16 20,2-16-77,3-12 91,40-3-26,12 5-6,16 14-22,10 24-13,4 22-41,1 19-85,-14 11-371</inkml:trace>
        </inkml:traceGroup>
        <inkml:traceGroup>
          <inkml:annotationXML>
            <emma:emma xmlns:emma="http://www.w3.org/2003/04/emma" version="1.0">
              <emma:interpretation id="{F3B82A33-8263-438B-9D55-B9B864F2EEE2}" emma:medium="tactile" emma:mode="ink">
                <msink:context xmlns:msink="http://schemas.microsoft.com/ink/2010/main" type="inkWord" rotatedBoundingBox="17638,5046 22236,5039 22237,5819 17639,5826"/>
              </emma:interpretation>
              <emma:one-of disjunction-type="recognition" id="oneOf1">
                <emma:interpretation id="interp5" emma:lang="en-US" emma:confidence="0">
                  <emma:literal>users...</emma:literal>
                </emma:interpretation>
                <emma:interpretation id="interp6" emma:lang="en-US" emma:confidence="0">
                  <emma:literal>users. .</emma:literal>
                </emma:interpretation>
                <emma:interpretation id="interp7" emma:lang="en-US" emma:confidence="0">
                  <emma:literal>users. v</emma:literal>
                </emma:interpretation>
                <emma:interpretation id="interp8" emma:lang="en-US" emma:confidence="0">
                  <emma:literal>users.</emma:literal>
                </emma:interpretation>
                <emma:interpretation id="interp9" emma:lang="en-US" emma:confidence="0">
                  <emma:literal>users. }</emma:literal>
                </emma:interpretation>
              </emma:one-of>
            </emma:emma>
          </inkml:annotationXML>
          <inkml:trace contextRef="#ctx0" brushRef="#br0" timeOffset="4635.2651">5759 899 584,'-11'-9'57,"7"6"-45,3-2 28,1 5 4,0 0-12,0 0-16,0 0-29,0 13 9,16 27 33,8 12 4,8 7 19,12 3-26,6-10-14,8-10 4,6-15-15,3-10-4,-2-17-14,-2 0 40,-4-21-21,-9-32 13,-15-14-14,-15-6 15,-16-7-7,-4 4-6,0 0-5,-33 3 6,-4 10-10,4 14-8,5 16-32,13 16-39,13 9-61,2 7-185</inkml:trace>
          <inkml:trace contextRef="#ctx0" brushRef="#br0" timeOffset="5080.2905">7031 495 512,'-28'-12'64,"-9"1"3,-11 4-2,-13 7-6,-9 0-1,1 0-14,8 7-22,17 20 3,12 5-4,19 12-17,13 6-3,0 5-9,30 8-8,38-4-11,16 0 13,6 0 8,-5-4-1,-16-7 0,-15-7 4,-25-8-23,-18-10 27,-11-8 18,0 1 53,-18-7-11,-41 3-8,-19 4-26,-9-9-24,11-1-5,15-1-32,22-5-80,20 0-128</inkml:trace>
          <inkml:trace contextRef="#ctx0" brushRef="#br0" timeOffset="5617.3212">7336 865 528,'34'0'38,"14"0"45,22 0-40,6-23 9,13-10-19,4-6-10,-8-3-21,-9 1-34,-23 5-10,-29 6-3,-24 5 66,0 6-11,-42 7-32,-29 1 38,-10 11 54,-10 0-23,2 2 8,10 36 8,14 8-34,17 13-19,18 10-2,17 5-4,13 2 3,0-7-16,48-4-5,21-16-29,7-13-13,5-17-14,-1-19 2,-10 0-39,-7 0-63,-9-28-16,-10-9 12</inkml:trace>
          <inkml:trace contextRef="#ctx0" brushRef="#br0" timeOffset="5878.3362">8095 937 277,'15'-10'130,"-4"5"-37,2 5-63,0 0-37,0 0-4,-5 15 26,-7 18 45,-1 7 2,0 5-39,0-6-2,-22-7 7,-2-9-4,4-13 8,-1-9 4,5-1-14,3 0 0,5-32-25,8-28 37,0-15-89,17-10 82,24-6 17,7 5-28,4 8 1,5 13-26,-1 20-10,-3 20-26,-1 13-68,-7 12-29,-7 0-273</inkml:trace>
          <inkml:trace contextRef="#ctx0" brushRef="#br0" timeOffset="6225.356">8904 564 667,'-31'-18'-6,"-10"1"11,-7 6 35,-6 11 6,2 0 21,6 12-26,9 33-27,11 14-12,19 12 5,7 3-8,7 4-6,41-6-6,8-6 9,-2-11-15,-14-11 18,-14-10-15,-15-10 0,-11-9 28,0-5 73,-1-5-9,-44 1-26,-9 0-24,-9-5-21,2-1-17,15 0-38,15 0-53,18 0-121,13 3-276</inkml:trace>
          <inkml:trace contextRef="#ctx0" brushRef="#br0" timeOffset="6561.3752">9360 1089 1029,'0'0'108,"0"0"-19,0 0-53,0 0-10,0 0-17,0 0-4,0 0-20,0 0-55,0 0-72,0 0-88,0 0-71</inkml:trace>
          <inkml:trace contextRef="#ctx0" brushRef="#br0" timeOffset="6807.3892">9874 987 865,'0'0'149,"0"0"-47,0 0-14,0 0-37,0 0-31,0 0-15,0 0-8,0 0-52,0 0-93,11 0-127,19 0-95</inkml:trace>
          <inkml:trace contextRef="#ctx0" brushRef="#br0" timeOffset="7044.4029">10326 947 932,'0'0'180,"0"0"-53,0 0-40,0 0 9,0 0-42,0 0-7,0 0-19,0 0-14,0 0-13,0 0 0,0 0 1,0 0-28,0 0-53,0 0-68,0 0-153,0 0-386</inkml:trace>
        </inkml:traceGroup>
      </inkml:traceGroup>
    </inkml:traceGroup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6:35:25.5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348CFF7-999A-4889-8729-FD3043D5CB2B}" emma:medium="tactile" emma:mode="ink">
          <msink:context xmlns:msink="http://schemas.microsoft.com/ink/2010/main" type="writingRegion" rotatedBoundingBox="921,361 13510,603 13476,2358 888,2116"/>
        </emma:interpretation>
      </emma:emma>
    </inkml:annotationXML>
    <inkml:traceGroup>
      <inkml:annotationXML>
        <emma:emma xmlns:emma="http://www.w3.org/2003/04/emma" version="1.0">
          <emma:interpretation id="{DEBE5A6F-9056-4651-9E80-8049B090E788}" emma:medium="tactile" emma:mode="ink">
            <msink:context xmlns:msink="http://schemas.microsoft.com/ink/2010/main" type="paragraph" rotatedBoundingBox="921,361 13510,603 13476,2358 888,21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671CFF-0C64-4881-A686-C1A130D6CCD4}" emma:medium="tactile" emma:mode="ink">
              <msink:context xmlns:msink="http://schemas.microsoft.com/ink/2010/main" type="line" rotatedBoundingBox="921,361 13510,603 13476,2358 888,2116"/>
            </emma:interpretation>
          </emma:emma>
        </inkml:annotationXML>
        <inkml:traceGroup>
          <inkml:annotationXML>
            <emma:emma xmlns:emma="http://www.w3.org/2003/04/emma" version="1.0">
              <emma:interpretation id="{A8F76F2D-6B72-4D28-85D8-4BDFE7E90383}" emma:medium="tactile" emma:mode="ink">
                <msink:context xmlns:msink="http://schemas.microsoft.com/ink/2010/main" type="inkWord" rotatedBoundingBox="920,438 5186,520 5154,2198 888,2116"/>
              </emma:interpretation>
              <emma:one-of disjunction-type="recognition" id="oneOf0">
                <emma:interpretation id="interp0" emma:lang="en-US" emma:confidence="1">
                  <emma:literal>Think</emma:literal>
                </emma:interpretation>
                <emma:interpretation id="interp1" emma:lang="en-US" emma:confidence="0">
                  <emma:literal>Thinks</emma:literal>
                </emma:interpretation>
                <emma:interpretation id="interp2" emma:lang="en-US" emma:confidence="0">
                  <emma:literal>Thank</emma:literal>
                </emma:interpretation>
                <emma:interpretation id="interp3" emma:lang="en-US" emma:confidence="0">
                  <emma:literal>Thinker</emma:literal>
                </emma:interpretation>
                <emma:interpretation id="interp4" emma:lang="en-US" emma:confidence="0">
                  <emma:literal>Thanks</emma:literal>
                </emma:interpretation>
              </emma:one-of>
            </emma:emma>
          </inkml:annotationXML>
          <inkml:trace contextRef="#ctx0" brushRef="#br0">7 402 356,'0'-2'9,"0"-2"0,0 1 6,0 1 11,0-2-10,0 1-1,0 1-14,0-1 0,0-1 33,-2 3-5,1-2 15,-2 0-4,3 3 3,0-2 14,0 0-15,0 2-9,0 0 5,0 0-16,-1 0 12,1 0-14,0-3-5,0 3 11,0 0-31,0-5-5,0 1 1,21-5 22,21-3 13,17-2-19,16-2 10,12-5 10,9-2-13,12-4 4,5-4 14,-3 6-18,-11 1 11,-18 6-22,-18 5-3,-14 4 1,-8 2-6,-1 2 13,-4 2-8,3-1-7,3 2 16,3-4-15,1-3 12,1 4-19,2-6 13,-1 0 14,-9-1-13,-6 1-7,-14 1 17,-3 4-14,-6 3 17,-3 0-10,-3 2-7,-2 1 18,-2 0-25,0-1 14,0 1-47,0 0-73,0 0-106,0 0-212</inkml:trace>
          <inkml:trace contextRef="#ctx0" brushRef="#br0" timeOffset="737.0409">859 276 416,'0'-1'55,"0"-2"4,0 1 4,0 2-5,0-3 1,0 3-44,0 0 8,0 0 1,0 0 16,0 13 13,0 18-1,0 13-3,-6 17 4,-11 18-15,-6 15 22,-2 12-35,4-1-12,1-3 13,2-8-17,1-5 20,3-7-16,2-8 4,3-19 12,6-17-31,2-17 4,1-15 4,-1-2-14,-4-4 16,1 0-39,0 0-20,-1 0-15,1 0-107,4-10-120,0-20-213</inkml:trace>
          <inkml:trace contextRef="#ctx0" brushRef="#br0" timeOffset="2041.1167">1590-129 344,'2'-4'61,"-2"4"-28,0 0 0,3-2 0,-3-1 7,5-1-41,-2-3 10,2 3-12,-1-2 4,-4 5 48,3 1 1,-3 0-2,0 0-3,0 0 0,0 0 3,0 0-28,0 0-7,0 0 6,0 0-18,0 0 14,0 0-18,0 0-9,0 0 21,0 0-14,0 0 3,0 0 2,0 7 18,-3 11 31,-3 10-7,-3 12-1,1 5-13,-4 8-26,-2 7 20,-1 8-9,-3 12 1,-4 6 12,-2 0-9,-1-2-5,3-6 6,2-5-13,6-5 13,-1-6-10,5-4-8,4-8 15,1-5-20,0-2 11,3-1-9,-1 1 4,-3 3 5,2-1-11,-2-4 4,1-5 1,3-6-2,-1-10 14,3-10-20,0-5-2,0-5 28,0 0-22,0 0 11,0 0-15,0 0-5,0-14-2,0-9-12,0-5 25,16-6-21,5-8 23,7-2 6,6-4-5,2 3-10,0 5 16,-5 6-10,-3 10 5,-5 6-6,-2 6-5,-3 4 14,-2 1-10,2 3 1,0 0 8,5 1-20,5 3 24,2 0-13,2 0-10,1 0 26,-1 0-17,1 9 0,-3 1 6,-8 0-4,-5-1 7,-4 2-16,-3 2 6,2 5 15,-2 5-21,-3 5 31,-1 6-11,-5 7 9,-1 2 9,0-1-12,0 0-2,0-8-2,0-8-11,0-7 14,0-5-14,2-9-3,1 0 16,-2-5-28,6 0-4,-1 0-49,6 0-83,11 0-114,4-9-367</inkml:trace>
          <inkml:trace contextRef="#ctx0" brushRef="#br0" timeOffset="2572.1471">2395 942 390,'0'-5'35,"0"1"-1,0 0 57,0 4-18,0-1-6,0 1-22,0 0-32,0 0 7,0 0 9,0 0 9,0 13 41,0 13-34,-4 6-6,-4 7 20,-2 3-45,0 0 19,-3 0-26,3-8-9,4-7 21,1-8-26,2-4 10,3-4-3,0-1-5,0-2 16,0-2-33,0 2-26,0 1-27,0-5-109,6-4-175</inkml:trace>
          <inkml:trace contextRef="#ctx0" brushRef="#br0" timeOffset="3445.197">2714 1033 561,'0'0'17,"0"0"8,0 0 73,0 17 0,0 10-37,-2 5-27,-9 8 5,-5 3 3,0-1-12,0-5-2,3 3 4,3-8-37,1-1 19,4-8-16,0-6-3,2-7 19,2-6-22,0-1 13,1-3 0,0 0-4,0 0 20,0 0-31,0-1 19,0-23-9,10-7-24,7-12 30,2-1-18,7-1 11,4 1 15,0 3-14,2 5 13,0 2-1,4 2 0,0 2-3,1 4-17,2 4 4,-3 4 23,-5 4-27,-8 5 14,-7 5-12,-5-1 0,-4 5 10,0 0-15,4 0 12,3 4 19,2 17-9,-3 9 17,0 5-30,-5 7 22,-5 7 16,-1 3-27,-2-1 18,0-8-11,0-5-18,0-11 15,0-9-19,0-1 10,0-6 7,0 0-28,0 1 35,0 6-32,0 9-15,-2 7 13,-3-1-65,0-6-73,5-8-74,0-18-247</inkml:trace>
          <inkml:trace contextRef="#ctx0" brushRef="#br0" timeOffset="4129.2361">3749 151 486,'-1'0'63,"1"0"-29,0 0 26,0 0 38,0 4-33,0 19-18,-3 11-13,-1 14-4,-8 19 34,-1 12-11,-6 21-10,-2 7 3,-4 3-34,3-3 21,4-9-26,2-11-5,0-10 23,7-15-29,2-12 8,4-10-2,3-6-7,0-4 18,0-1-24,0 0 9,0 2 23,0 2-40,0-1 37,0-7-27,0-5-7,5-13 13,2-5-41,1-2-5,7-5 12,1-29-75,2-11-43,1-5-62,-1 3-191</inkml:trace>
          <inkml:trace contextRef="#ctx0" brushRef="#br0" timeOffset="4460.2551">3592 1095 570,'12'-22'19,"8"-2"30,6-5 41,10-3-11,7-5 1,9-3-32,4 1-9,6-2-3,-3 5-22,-10 7-6,-8 8 0,-10 7-21,-2 5 12,-3 2-32,-1 1-24,-4 6-19,-3 0-36,0 0-31,-5 0-89</inkml:trace>
          <inkml:trace contextRef="#ctx0" brushRef="#br0" timeOffset="4797.2732">3870 1003 484,'0'0'82,"0"0"-19,0 3-6,0 2-5,5 4 12,18 7 13,8 8-23,11 5-11,4 4 33,1 2-64,0-6 18,-8-2-15,-9-5-12,-7-6 15,-5-5-22,-7-3 5,-3-3-2,-6-2-12,-2-1 21,0-2-60,2 0-69,4 0-126</inkml:trace>
        </inkml:traceGroup>
        <inkml:traceGroup>
          <inkml:annotationXML>
            <emma:emma xmlns:emma="http://www.w3.org/2003/04/emma" version="1.0">
              <emma:interpretation id="{2BE998C9-B896-42C4-80D7-0B4B99010A13}" emma:medium="tactile" emma:mode="ink">
                <msink:context xmlns:msink="http://schemas.microsoft.com/ink/2010/main" type="inkWord" rotatedBoundingBox="5913,668 8929,726 8899,2246 5884,2188"/>
              </emma:interpretation>
              <emma:one-of disjunction-type="recognition" id="oneOf1">
                <emma:interpretation id="interp5" emma:lang="en-US" emma:confidence="0.5">
                  <emma:literal>like</emma:literal>
                </emma:interpretation>
                <emma:interpretation id="interp6" emma:lang="en-US" emma:confidence="0">
                  <emma:literal>hike</emma:literal>
                </emma:interpretation>
                <emma:interpretation id="interp7" emma:lang="en-US" emma:confidence="0">
                  <emma:literal>bike</emma:literal>
                </emma:interpretation>
                <emma:interpretation id="interp8" emma:lang="en-US" emma:confidence="0">
                  <emma:literal>tike</emma:literal>
                </emma:interpretation>
                <emma:interpretation id="interp9" emma:lang="en-US" emma:confidence="0">
                  <emma:literal>lake</emma:literal>
                </emma:interpretation>
              </emma:one-of>
            </emma:emma>
          </inkml:annotationXML>
          <inkml:trace contextRef="#ctx0" brushRef="#br0" timeOffset="5909.3369">4976 1459 618,'0'0'20,"0"0"-29,12-5 82,14-26-43,10-15-10,10-17 4,5-12-22,-10-7 28,-3-2 9,-9-2-7,-6 5-10,0 0-5,-6 1-13,3-2 5,-1-2-22,-1-4 12,-3-3-32,3-2-12,-4 3 56,-1 15-4,-3 19 15,-8 29 10,-2 16-16,0 11-23,0 0-34,0 4 71,-25 35 22,-7 16-23,-8 22-2,-6 7-10,3 9-2,8 2 13,13 7-11,18-3 5,4 0 0,12-2-5,28-6 14,9-9-41,0-10 8,-6-11 31,-4-6-38,-6-2 19,-8-2-16,-9-1 1,-6 0 8,-7-3-13,-3-15 5,0-8-21,3-14-29,5-10-43,5 0-101,10-32-116</inkml:trace>
          <inkml:trace contextRef="#ctx0" brushRef="#br0" timeOffset="6285.3595">6032 1172 708,'0'0'11,"0"0"-29,0 0 64,0 14 79,-3 21 12,-8 14-84,1 6-24,-6-3 3,7-7-24,3-13-1,2-12-6,3-11-1,1-5 8,0-4-56,0 0-74,0 0-60,0-4-233</inkml:trace>
          <inkml:trace contextRef="#ctx0" brushRef="#br0" timeOffset="6853.392">6850 142 675,'0'0'25,"0"32"-3,-7 17 68,-12 20 13,-10 27-19,-6 17-18,-3 18-19,-3 7-20,5 0-12,3-2 5,7-14 16,7-11-10,5-17-32,7-18 2,2-23 15,5-17-24,0-18 10,0-9-7,0-6 15,0-3 16,0 0-8,0 0 20,0-18 1,5-30-57,18-27 25,14-20-11,15-16-8,13-7 33,10 0-23,-1 11-10,-12 21 16,-15 26-21,-15 23-6,-12 16-43,-4 12-50,-5 9-37,0 0-32,-7 0-123</inkml:trace>
          <inkml:trace contextRef="#ctx0" brushRef="#br0" timeOffset="7091.4056">6884 1015 637,'0'17'28,"0"9"68,0 16 2,3 6 3,12 8-20,1 6-66,5-1 23,2-6-43,2-7 13,1-12-17,-2-11-20,2-12-87,5-10-65,-3-3-165</inkml:trace>
          <inkml:trace contextRef="#ctx0" brushRef="#br0" timeOffset="7528.4299">7356 1298 670,'49'-10'67,"16"-3"-16,10 0-6,3-5 25,3-1-47,-5-2-20,-7-5-1,-15 3-5,-25 3 21,-21 6 14,-8 2-25,-11 3-4,-41 1-27,-20 8 18,-15 0 35,-4 11 4,12 30 11,15 10-10,25 2 5,22 2-1,17 6-4,5-3 26,51-1-68,19-10 10,16-17 8,4-13-55,-4-17-24,-8 0-65,-16-13-257</inkml:trace>
        </inkml:traceGroup>
        <inkml:traceGroup>
          <inkml:annotationXML>
            <emma:emma xmlns:emma="http://www.w3.org/2003/04/emma" version="1.0">
              <emma:interpretation id="{2EAC9202-AB18-491F-8324-CBEA22F93AB4}" emma:medium="tactile" emma:mode="ink">
                <msink:context xmlns:msink="http://schemas.microsoft.com/ink/2010/main" type="inkWord" rotatedBoundingBox="10123,538 13510,603 13482,2068 10095,2003"/>
              </emma:interpretation>
              <emma:one-of disjunction-type="recognition" id="oneOf2">
                <emma:interpretation id="interp10" emma:lang="en-US" emma:confidence="1">
                  <emma:literal>this:</emma:literal>
                </emma:interpretation>
                <emma:interpretation id="interp11" emma:lang="en-US" emma:confidence="1">
                  <emma:literal>this :</emma:literal>
                </emma:interpretation>
                <emma:interpretation id="interp12" emma:lang="en-US" emma:confidence="0">
                  <emma:literal>thus :</emma:literal>
                </emma:interpretation>
                <emma:interpretation id="interp13" emma:lang="en-US" emma:confidence="0">
                  <emma:literal>thin :</emma:literal>
                </emma:interpretation>
                <emma:interpretation id="interp14" emma:lang="en-US" emma:confidence="0">
                  <emma:literal>This :</emma:literal>
                </emma:interpretation>
              </emma:one-of>
            </emma:emma>
          </inkml:annotationXML>
          <inkml:trace contextRef="#ctx0" brushRef="#br0" timeOffset="8610.4925">9434-25 540,'0'0'-9,"0"0"31,0 25 111,0 25 5,0 23-25,-16 17-27,-2 13-21,-3 4-3,6-1-18,-1-4-2,4 0-21,4-4-7,2-5 14,0-7-29,0-13 13,0-11-14,1-15-5,2-14 19,3-10-17,0-14-11,0-2-30,0-5-61,0-2-70,0 0-74,16-13-159</inkml:trace>
          <inkml:trace contextRef="#ctx0" brushRef="#br0" timeOffset="8917.51">9195 910 907,'0'-13'52,"11"-5"-35,27-10 2,18-8 33,18-5 29,12 0-52,7 3-8,-7 6-18,-8 5-4,-16 6 11,-16 8-17,-13 6-16,-11 3-32,-8 2-15,-1 2-11,-4 0-68,-3 0-84,-1 0-289</inkml:trace>
          <inkml:trace contextRef="#ctx0" brushRef="#br0" timeOffset="9669.5527">10063-35 507,'1'-14'10,"5"3"19,-1 4 67,-3 2 26,0 3-18,-2 2-45,0 0-15,0 0-14,0 0 2,0 0-29,0 34 4,-6 23 83,-7 32-33,-10 22-13,-7 11 2,-5-1-5,1-4-15,6-8-16,5-9-7,7-14 18,3-12-28,6-17 14,4-12-5,0-11-7,2-13 12,-1-9-9,2-5 3,0-4-4,0-3-7,0 0 8,0 0-22,0 0-16,0 0 16,0 0-23,22-12 34,8-14 5,8-11 1,2-2-9,-1-1 14,-4 6 19,-6 7-18,-5 7-8,-1 5 13,6 0-6,3 2-8,2 3 16,2 3-16,-5 2 12,2 4 1,-3 1-8,0 0 13,-2 0-9,-2 10-8,-3 16 29,0 15-1,-7 11 8,-2 9-6,-8 8-14,0 5 15,-5-2 24,1-12-25,1-11-16,-3-20-7,1-11 5,2-6-9,0-9-19,4-3-13,2 0-46,5 0-34,13 0-82,14 0-138</inkml:trace>
          <inkml:trace contextRef="#ctx0" brushRef="#br0" timeOffset="9976.5704">11013 890 818,'0'0'47,"0"0"-70,0 4 56,0 28 120,-14 20-39,-2 10-67,-3 7-17,4-7-18,3-12-10,6-7 9,3-17-23,3-8-28,0-12-93,0-6-110,28-3-172</inkml:trace>
          <inkml:trace contextRef="#ctx0" brushRef="#br0" timeOffset="10436.5967">11847 739 742,'0'-26'51,"-14"4"26,-5 3-34,-4 1 30,-3 5-8,-6 8-39,-1 5-2,0 0-3,1 0-6,3 13 20,8 17-24,3 9-11,12 6-7,6 7-16,0 2 12,31 5 15,6 1-12,1-2 23,-4-7-24,-8-6 12,-7-1-18,-9-11 1,-7-3 30,-3-6-37,0-3 60,-7-3 14,-25 0-5,-4-1 1,1-6-31,7-4-8,5-7 6,5 0-21,4 0-5,7 0-54,5 0-91,2-12-161</inkml:trace>
          <inkml:trace contextRef="#ctx0" brushRef="#br0" timeOffset="11425.6535">12575 1273 713,'0'-4'91,"-10"3"-19,0 1-4,1 0 3,-2 0-31,-1 0-25,4 0-1,3 12 3,5 2-8,0-1-7,0-2-20,8-6 7,2-5 21,-6 0 35,-4 0 49,0 0-8,0 0-18,-9-3-41,-9-10-41,-1 0-65,-1 4-124,1-7-716</inkml:trace>
          <inkml:trace contextRef="#ctx0" brushRef="#br0" timeOffset="11012.6298">12587 666 662,'0'0'48,"0"0"-32,0 0 44,0 0-6,-10 0-1,-10 0-34,-8 16 17,1 1 37,7 1-32,5-4 0,9-3-24,6-1-24,0-5 12,0 1-15,8 1-6,9-3-14,2 0 11,-1-4 8,-5 0-15,-7 0 30,-6 0 40,0 0-22,0 0-17,0 0-27,-11 0-55,2 0-36,3 0-95,0 3-256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9.634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180-2 906,'0'2'20,"0"3"-30,0 1 10,0 4 17,0 14-4,0 35 62,0 51 14,-5 71-33,-5 74-18,-4 70-13,-3 36 53,-4 14-46,-3-16-25,-1-30 1,6-28 8,0-31-5,4-26 11,6-36-6,9-28-6,0-34-1,0-38-12,0-35 10,9-31-22,1-27-24,0-15-10,6 0-34,6-57-61,3-32-184,-1-26-276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08:21.473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67F8B5F-2775-4EE4-AE0E-5543A292C737}" emma:medium="tactile" emma:mode="ink">
          <msink:context xmlns:msink="http://schemas.microsoft.com/ink/2010/main" type="writingRegion" rotatedBoundingBox="11961,3469 24543,3108 24622,5851 12039,6213"/>
        </emma:interpretation>
      </emma:emma>
    </inkml:annotationXML>
    <inkml:traceGroup>
      <inkml:annotationXML>
        <emma:emma xmlns:emma="http://www.w3.org/2003/04/emma" version="1.0">
          <emma:interpretation id="{018EDE27-D5DD-4602-AFD8-A713C5EA9CA3}" emma:medium="tactile" emma:mode="ink">
            <msink:context xmlns:msink="http://schemas.microsoft.com/ink/2010/main" type="paragraph" rotatedBoundingBox="11961,3469 24543,3108 24598,5029 12016,53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1C1577-E278-4323-9F0E-6B8BAAED49E2}" emma:medium="tactile" emma:mode="ink">
              <msink:context xmlns:msink="http://schemas.microsoft.com/ink/2010/main" type="line" rotatedBoundingBox="11961,3469 24543,3108 24598,5029 12016,5390"/>
            </emma:interpretation>
          </emma:emma>
        </inkml:annotationXML>
        <inkml:traceGroup>
          <inkml:annotationXML>
            <emma:emma xmlns:emma="http://www.w3.org/2003/04/emma" version="1.0">
              <emma:interpretation id="{C5645426-7068-40CD-9EBE-AB37925BF4C6}" emma:medium="tactile" emma:mode="ink">
                <msink:context xmlns:msink="http://schemas.microsoft.com/ink/2010/main" type="inkWord" rotatedBoundingBox="11961,3492 13821,3438 13875,5337 12016,5390"/>
              </emma:interpretation>
              <emma:one-of disjunction-type="recognition" id="oneOf0">
                <emma:interpretation id="interp0" emma:lang="en-US" emma:confidence="1">
                  <emma:literal>Buy</emma:literal>
                </emma:interpretation>
                <emma:interpretation id="interp1" emma:lang="en-US" emma:confidence="0">
                  <emma:literal>But</emma:literal>
                </emma:interpretation>
                <emma:interpretation id="interp2" emma:lang="en-US" emma:confidence="0">
                  <emma:literal>Butt</emma:literal>
                </emma:interpretation>
                <emma:interpretation id="interp3" emma:lang="en-US" emma:confidence="0">
                  <emma:literal>Buys</emma:literal>
                </emma:interpretation>
                <emma:interpretation id="interp4" emma:lang="en-US" emma:confidence="0">
                  <emma:literal>Buoy</emma:literal>
                </emma:interpretation>
              </emma:one-of>
            </emma:emma>
          </inkml:annotationXML>
          <inkml:trace contextRef="#ctx0" brushRef="#br0">11082 3158 398,'0'-12'86,"0"1"-80,0-1 31,0-3 49,0 3-32,0-3-17,0 2-3,0-2-30,0-1 39,7-4-28,15-2-14,7-3 25,13-1-31,7 1 25,4 2 3,6 2-17,-7 7 5,-6 6-17,-8 6-13,-12 2 20,-5 0-39,-9 0 36,-2 7-26,-3 14 55,-4 11 8,-3 10-30,0 14 4,-4 7 2,-27 2-13,-3-4 18,1-9-21,4-10-1,7-11 28,3-6-37,5-7 39,4-6-22,1-3-11,8-5 31,1-2-30,0 0 6,0-2-4,0 7-12,3 4 20,23 3-26,4 4 6,3 0 37,2 1-28,-4 4 27,0 1-23,-7 6-14,-2 3 16,-5 4-13,-7 4 15,-1 2 10,-6 4-11,-3-5 21,0-2-23,0 1 0,-19-3 32,-14-1-34,-9-1 26,-6-9-3,-4-3-7,-4-6 36,-1-6-45,3-4-1,5-7 6,10-1-23,12 0 15,7 0-38,10 0-31,10-9 12,0-8-57,0-2-153</inkml:trace>
          <inkml:trace contextRef="#ctx0" brushRef="#br0" timeOffset="-882.0498">11171 3248 163,'-1'-3'4,"1"-2"14,0 3 32,0-1-18,0 3-21,0 0 6,0 0 2,-3 0 22,2 0 0,-2 0-6,0 0-6,1 0-17,1 0 18,0 0 14,1 0-13,0 0 14,0 0-21,0 0-5,0 0 31,0 0-23,0 0 1,0 0-8,0 0-11,0 0 15,0 0-15,0 0 7,0 0 22,0 0-35,0 0 27,0 0-23,0 2-12,0-1 30,0 0-37,0 0 8,0 4 2,0 8 0,0 9 42,-2 12-26,-6 8-1,-3-3 21,9 0-46,-4 0 33,3 1-20,1 2-5,1 0 30,1 0-32,0-2 13,0-1 1,0 4-16,0 2 28,-1 1-24,-1 1-1,1-5 27,-2-5-37,0-8 27,3-6-16,0-9-6,0-7 28,0-5-52,0-2-19,0 0-19,-2 0-19,-2 0-15,-5 0-66,-1 0-62</inkml:trace>
          <inkml:trace contextRef="#ctx0" brushRef="#br0" timeOffset="438.0249">11836 3713 578,'-7'0'4,"1"0"31,1 20 9,-1 10 45,3 8-55,3 1-15,0-1 38,1-5-54,25 0-1,10-3 10,9-8 22,7-8-58,-4-11 15,-4-3 14,-5-4 23,-6-29-47,-5-6 30,-12-4-15,-8-1 6,-8 4 45,0 0-49,0 9 7,-5 1-8,-3 2-52,4 4-54,4 2-138,0 4-212</inkml:trace>
          <inkml:trace contextRef="#ctx0" brushRef="#br0" timeOffset="752.043">12345 3726 614,'6'4'27,"6"6"-7,5 1 29,8 3 35,2 3-69,8 3-7,5-1 5,0-2-33,-4-3 20,-4-7-65,-3-7-73,0 0-102,0 0-54</inkml:trace>
          <inkml:trace contextRef="#ctx0" brushRef="#br0" timeOffset="999.0561">12821 3621 586,'0'0'-11,"5"5"28,-2 26 122,2 21-24,-2 25-42,0 24 15,-1 19-24,-1 7-24,2-4 25,1-8-50,2-13 23,0-17-37,2-20-22,0-18 52,-3-22-47,1-11-18,-2-14-35,1 0-62,5 0-35,13-26-8,10-19-185</inkml:trace>
        </inkml:traceGroup>
        <inkml:traceGroup>
          <inkml:annotationXML>
            <emma:emma xmlns:emma="http://www.w3.org/2003/04/emma" version="1.0">
              <emma:interpretation id="{E20C60A9-FCA5-4022-800D-443F5B31A2F0}" emma:medium="tactile" emma:mode="ink">
                <msink:context xmlns:msink="http://schemas.microsoft.com/ink/2010/main" type="inkWord" rotatedBoundingBox="14435,3995 18635,3875 18656,4621 14457,4741"/>
              </emma:interpretation>
              <emma:one-of disjunction-type="recognition" id="oneOf1">
                <emma:interpretation id="interp5" emma:lang="en-US" emma:confidence="1">
                  <emma:literal>services</emma:literal>
                </emma:interpretation>
                <emma:interpretation id="interp6" emma:lang="en-US" emma:confidence="0">
                  <emma:literal>Services</emma:literal>
                </emma:interpretation>
                <emma:interpretation id="interp7" emma:lang="en-US" emma:confidence="0">
                  <emma:literal>service</emma:literal>
                </emma:interpretation>
                <emma:interpretation id="interp8" emma:lang="en-US" emma:confidence="0">
                  <emma:literal>cervices</emma:literal>
                </emma:interpretation>
                <emma:interpretation id="interp9" emma:lang="en-US" emma:confidence="0">
                  <emma:literal>servicer</emma:literal>
                </emma:interpretation>
              </emma:one-of>
            </emma:emma>
          </inkml:annotationXML>
          <inkml:trace contextRef="#ctx0" brushRef="#br0" timeOffset="1641.0928">13943 3503 512,'0'-8'26,"0"-1"28,0 0 22,0 0-13,0-1-1,0 2-33,-21 3 1,-7-2 0,-12 0-31,-12 1 54,-4 4-77,-8 2 21,7 0 40,13 2-44,13 11 33,16-4 5,9-1-31,6 7 32,0 0-34,5 9-10,31 4-4,17 2-10,12-3 53,6 0-34,1 1-4,-12 4 28,-11 5-40,-11 5 9,-14 1-11,-12 0-2,-12 1 63,0 2-20,-16-2 17,-23-3 20,-8-7-27,-2-9 30,0-9-48,11-8-18,12-5 35,7-3-57,8 0-8,8 0-56,3-15-48,0-10-150</inkml:trace>
          <inkml:trace contextRef="#ctx0" brushRef="#br0" timeOffset="2102.1201">14305 3595 498,'29'-7'-15,"17"-5"89,11-1-23,2-6-23,0-1 0,0-4-31,-13 1 5,-13 6 0,-14 3-9,-16 6 64,-3 8-2,-6-2-24,-31 2-86,-15 0 124,-6 0 5,-4 5-49,1 22-33,11 9 67,12 5-22,11 4-11,11 5 2,10 2-25,6-1 22,2 0-32,34-5-22,14-4 58,12-9-101,5-13-2,1-13-73,-4-7-87,-7 0-137</inkml:trace>
          <inkml:trace contextRef="#ctx0" brushRef="#br0" timeOffset="2470.1413">15025 3670 345,'0'0'23,"0"0"18,3 11 90,0 9-43,-2 0-20,1 1-9,-1 2-24,-1-3 10,0-3-28,0-2 8,0-7 19,0-4-37,0-4 33,-1 0-30,-11 0-4,-1-7 19,0-25-42,6-15 11,7-7 17,0-8-20,0-3 47,29 3-29,8 10-15,9 8 24,2 9-54,4 13 23,-2 7-79,5 14-28,3 1-72,-2 0-327</inkml:trace>
          <inkml:trace contextRef="#ctx0" brushRef="#br0" timeOffset="2969.1693">15453 3590 528,'0'-6'3,"0"4"64,0 2-22,0 0 40,0 0-37,0 0-47,0 0-5,0 8-23,5 6 58,12 8 32,9 3-37,6 3 21,-1 2-47,-2-3 15,0-3 27,1-6-51,-1-4 14,-1-9-21,-4-5 7,-5 0 5,-2 0 16,2-30 32,-5-15-1,-4-14-33,-8-4 11,-2-6-14,0 4-30,0 7 42,0 12-61,0 15-2,0 12-8,0 8-47,0 11-113,0 0-180</inkml:trace>
          <inkml:trace contextRef="#ctx0" brushRef="#br0" timeOffset="3292.1875">16229 3423 652,'0'0'53,"0"0"-17,0 13 13,0 6 54,0 12-58,0 10-14,0 3-14,0-4-22,0-4 23,0-8-27,0-4-78,0-6-43,9-9-185</inkml:trace>
          <inkml:trace contextRef="#ctx0" brushRef="#br0" timeOffset="3736.2137">16800 3378 491,'-18'-4'47,"-1"-1"-1,-1-1-3,-2 4 54,-5 2-91,-1 0 10,-1 0 16,2 13-1,0 18 19,-1 10-18,1 9-15,8 3 25,9-2-36,7-4 28,3-6-32,0-7-19,30-4 36,12-8-56,6-11-1,5-10 9,3-1-3,3 0-17,2-19-30,-3-5-249</inkml:trace>
          <inkml:trace contextRef="#ctx0" brushRef="#br0" timeOffset="4158.2367">17128 3478 432,'24'-8'-53,"8"-2"51,1 0 10,0-1 43,-5 0-32,-5 4 0,-10 2-3,-9 2 11,-4 1 85,0 2-40,-24 0-49,-18 0-24,-10 0-1,-7 0 39,0 18 4,5 8 10,14 3 0,8-2-11,12 2-2,11-1-13,9 3-29,0 5 29,13-1-47,30-6-35,17-6-17,15-15-83,7-8-142</inkml:trace>
          <inkml:trace contextRef="#ctx0" brushRef="#br0" timeOffset="4450.2546">17728 3342 548,'-28'-3'-13,"2"3"-1,5 0 83,2 0 5,2 20-74,5 8 26,3 6-22,9 5-8,0 1 34,0 3-30,0-6 9,8-5-3,-3-6-14,-5-7 59,0-2 49,-11-3-8,-30 4-8,-9-3-78,-8-3 26,2 0-38,7-5-56,10 1-65,13-7-201</inkml:trace>
        </inkml:traceGroup>
        <inkml:traceGroup>
          <inkml:annotationXML>
            <emma:emma xmlns:emma="http://www.w3.org/2003/04/emma" version="1.0">
              <emma:interpretation id="{874D966F-16E2-49A9-B0BE-51B748176881}" emma:medium="tactile" emma:mode="ink">
                <msink:context xmlns:msink="http://schemas.microsoft.com/ink/2010/main" type="inkWord" rotatedBoundingBox="19450,3254 21403,3198 21435,4301 19482,4357"/>
              </emma:interpretation>
              <emma:one-of disjunction-type="recognition" id="oneOf2">
                <emma:interpretation id="interp10" emma:lang="en-US" emma:confidence="0">
                  <emma:literal>fit</emma:literal>
                </emma:interpretation>
                <emma:interpretation id="interp11" emma:lang="en-US" emma:confidence="0">
                  <emma:literal>[fit</emma:literal>
                </emma:interpretation>
                <emma:interpretation id="interp12" emma:lang="en-US" emma:confidence="0">
                  <emma:literal>Ott</emma:literal>
                </emma:interpretation>
                <emma:interpretation id="interp13" emma:lang="en-US" emma:confidence="0">
                  <emma:literal>oft</emma:literal>
                </emma:interpretation>
                <emma:interpretation id="interp14" emma:lang="en-US" emma:confidence="0">
                  <emma:literal>Oft</emma:literal>
                </emma:interpretation>
              </emma:one-of>
            </emma:emma>
          </inkml:annotationXML>
          <inkml:trace contextRef="#ctx0" brushRef="#br0" timeOffset="5440.3112">18609 3443 638,'3'-4'64,"-2"4"1,-1 0 45,0 0-22,0 0-25,0 0-54,0 2 12,0 5-10,0 0 22,-6 14 13,-2 3-35,-2 9 25,2 2-35,0-3-12,6-6 30,2-7-71,0-1-75,0-7-66,0-8-78,2-3-250</inkml:trace>
          <inkml:trace contextRef="#ctx0" brushRef="#br0" timeOffset="5954.3406">19222 2856 339,'0'-36'19,"-10"5"-11,-12 0 101,-3 7 13,1 12-98,1 5 57,8 7-11,4 0-79,-1 0 15,-6 25 5,-11 27-12,-2 18 44,4 18-26,14 13-4,12 6-10,1 2-8,8-2 14,25-11-23,4-11-22,-9-16 16,-7-23-53,-10-17 36,-8-17 6,-3-10 10,0-2 84,0-7-34,-13-28-10,1-10-5,4-1-33,3-2 73,5 4-17,0 3-50,6 2 17,30 5-29,9 4-4,11 15-79,2 9-109</inkml:trace>
          <inkml:trace contextRef="#ctx0" brushRef="#br0" timeOffset="6315.3612">19770 3497 785,'0'0'-3,"0"0"-40,0 0 155,0 0-49,0 16-11,0 3-20,0 5-32,0 0 19,0-4-26,0-3-23,0-3-40,0-5-116,0-5-73,8-4-205</inkml:trace>
          <inkml:trace contextRef="#ctx0" brushRef="#br0" timeOffset="6776.3876">20262 2576 561,'0'0'-26,"0"0"33,0 0 26,0 15 1,0 8-21,0 14 61,0 16 32,0 22-76,0 19 24,-2 9-41,1 2-13,1-2 21,0-10-27,0-14 6,0-15-4,0-16-34,0-19 21,0-13-20,0-11 24,0-5 48,0 0-47,0-11 48,0-20-52,3-11 13,2-5 68,5-8-37,13-2-7,6 1-20,7 6-10,6 7-24,6 13-109,5 11-123</inkml:trace>
        </inkml:traceGroup>
        <inkml:traceGroup>
          <inkml:annotationXML>
            <emma:emma xmlns:emma="http://www.w3.org/2003/04/emma" version="1.0">
              <emma:interpretation id="{0CBB2C96-6C5E-4860-9065-CE2B098FDB43}" emma:medium="tactile" emma:mode="ink">
                <msink:context xmlns:msink="http://schemas.microsoft.com/ink/2010/main" type="inkWord" rotatedBoundingBox="21866,3215 24544,3138 24576,4245 21898,4322"/>
              </emma:interpretation>
              <emma:one-of disjunction-type="recognition" id="oneOf3">
                <emma:interpretation id="interp15" emma:lang="en-US" emma:confidence="1">
                  <emma:literal>makes</emma:literal>
                </emma:interpretation>
                <emma:interpretation id="interp16" emma:lang="en-US" emma:confidence="0">
                  <emma:literal>make</emma:literal>
                </emma:interpretation>
                <emma:interpretation id="interp17" emma:lang="en-US" emma:confidence="0">
                  <emma:literal>maker</emma:literal>
                </emma:interpretation>
                <emma:interpretation id="interp18" emma:lang="en-US" emma:confidence="0">
                  <emma:literal>makos</emma:literal>
                </emma:interpretation>
                <emma:interpretation id="interp19" emma:lang="en-US" emma:confidence="0">
                  <emma:literal>mikes</emma:literal>
                </emma:interpretation>
              </emma:one-of>
            </emma:emma>
          </inkml:annotationXML>
          <inkml:trace contextRef="#ctx0" brushRef="#br0" timeOffset="7857.4492">20997 3477 584,'1'0'79,"1"-1"-46,-2 1-8,1 0 51,-1 0-28,0 0-33,0 0 25,0 0-13,2 0 20,-2 0 20,0 0-40,0 0 0,0 0-50,0 2 13,0 10 59,0 3-50,0 7 53,-2 9-26,-2 0-18,-2-3 23,2-9-32,4-10 3,0-1 7,0-8-22,0 0 34,0 0-52,0 0-27,0-8 5,11-23-12,10-12 28,3-5 12,6-9-1,1 4 35,-4 8-24,-1 8 19,-1 13 20,-10 12-20,-3 6 28,-3 5-36,-4 1-16,-2 0 28,-1 0-38,2 12 56,-2 11 17,-1 2-32,0 1 14,2-1-28,0-6 1,7-8 18,5-6-85,8-5-11,14 0 24,14-20 43,11-16 48,4-1-26,-8 2 34,-16 14 3,-16 11-11,-19 8 23,-7 2-49,0 0-42,0 6 55,6 16-24,2 11 41,-1 2-44,-1 5-52,-1 1-51,-4-3-128,2-10-244</inkml:trace>
          <inkml:trace contextRef="#ctx0" brushRef="#br0" timeOffset="8196.4677">22014 3421 589,'-39'0'52,"0"11"3,3 15-1,7-2 2,12 1-45,9-8 11,8-5-38,0-5-18,9-3-11,30-4-5,9 0 75,-4 0-23,-9 0 0,-12 0 12,-13 2-38,-3 8 2,-1 2 15,1-1 16,2-3 9,1-3-133,6-5-243</inkml:trace>
          <inkml:trace contextRef="#ctx0" brushRef="#br0" timeOffset="8616.4927">22664 2537 592,'0'42'22,"-17"22"57,-16 20 22,-6 15-17,-2 5-2,2-4-37,8-9-34,6-5 19,9-16-35,9-11 46,6-13-44,1-21-22,0-11 26,0-12-53,0-2 18,10 0 17,9-3 41,9-24 14,16-12-37,3-9-5,7-6 13,-1-4-54,-7 5 35,-6 2-37,-9 11-49,-14 7-14,-10 11-87,-7 15-141</inkml:trace>
          <inkml:trace contextRef="#ctx0" brushRef="#br0" timeOffset="8801.5034">22684 3210 680,'0'16'41,"0"5"62,9 7-41,8 4 8,4 3-50,4 1-28,4 0 28,-6-5-37,2-4 12,-3-11-87,-5-8-69,-8-7-410</inkml:trace>
          <inkml:trace contextRef="#ctx0" brushRef="#br0" timeOffset="9146.5232">22826 3413 715,'11'-4'-35,"14"-3"88,9 0 9,14-5-38,10-3-7,-1-5-27,-11 1-5,-11-1 22,-15 2-45,-18 2 43,-2 3-24,-3 4-4,-26 6-15,-3 3 113,-4 0-31,2 8-21,0 19-13,3 6 32,8 1-39,11 1-15,12 1 2,0-7-74,13-3-25,29-13-181</inkml:trace>
          <inkml:trace contextRef="#ctx0" brushRef="#br0" timeOffset="9445.5403">23654 3198 709,'-19'-5'-44,"1"5"91,4 0-20,-2 0 4,0 26 6,-1 8-28,4 10-3,9 1 31,4 0-36,0 2 25,0-9-23,1-3-6,5-10 11,-6-10-25,0-6 17,0-1 32,-32 2 13,-14 2 22,-10 1-39,0-4-33,11-3 32,6 1-79,10-1-71,12-4-225</inkml:trace>
        </inkml:traceGroup>
      </inkml:traceGroup>
    </inkml:traceGroup>
    <inkml:traceGroup>
      <inkml:annotationXML>
        <emma:emma xmlns:emma="http://www.w3.org/2003/04/emma" version="1.0">
          <emma:interpretation id="{101FC939-040B-4AB1-BFF2-F3D1A362C470}" emma:medium="tactile" emma:mode="ink">
            <msink:context xmlns:msink="http://schemas.microsoft.com/ink/2010/main" type="paragraph" rotatedBoundingBox="14311,5362 17318,5364 17317,6116 14310,61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1FFCAD9-D161-4455-8D01-A41E3FF8AFB6}" emma:medium="tactile" emma:mode="ink">
              <msink:context xmlns:msink="http://schemas.microsoft.com/ink/2010/main" type="line" rotatedBoundingBox="14311,5362 17318,5364 17317,6116 14310,6114"/>
            </emma:interpretation>
          </emma:emma>
        </inkml:annotationXML>
        <inkml:traceGroup>
          <inkml:annotationXML>
            <emma:emma xmlns:emma="http://www.w3.org/2003/04/emma" version="1.0">
              <emma:interpretation id="{ED405E57-DAF2-433F-BF54-3668587C8856}" emma:medium="tactile" emma:mode="ink">
                <msink:context xmlns:msink="http://schemas.microsoft.com/ink/2010/main" type="inkWord" rotatedBoundingBox="14311,5362 17318,5364 17317,6116 14310,6114"/>
              </emma:interpretation>
              <emma:one-of disjunction-type="recognition" id="oneOf4">
                <emma:interpretation id="interp20" emma:lang="en-US" emma:confidence="1">
                  <emma:literal>sense</emma:literal>
                </emma:interpretation>
                <emma:interpretation id="interp21" emma:lang="en-US" emma:confidence="0">
                  <emma:literal>Sense</emma:literal>
                </emma:interpretation>
                <emma:interpretation id="interp22" emma:lang="en-US" emma:confidence="0">
                  <emma:literal>Tense</emma:literal>
                </emma:interpretation>
                <emma:interpretation id="interp23" emma:lang="en-US" emma:confidence="0">
                  <emma:literal>Dense</emma:literal>
                </emma:interpretation>
                <emma:interpretation id="interp24" emma:lang="en-US" emma:confidence="0">
                  <emma:literal>Cense</emma:literal>
                </emma:interpretation>
              </emma:one-of>
            </emma:emma>
          </inkml:annotationXML>
          <inkml:trace contextRef="#ctx0" brushRef="#br0" timeOffset="10819.6188">13904 4774 641,'-10'-9'-44,"-16"-2"107,-1 3-15,-9 2 20,-7 0-20,-11 6-13,-6 0-13,1 0-13,5 0 45,11 0-33,8 8 30,12 1-32,7 0-22,8 0 31,1 7-39,5 7-3,2 7 10,0 5-34,2 1 18,28 1-21,10 2 7,11-1 61,2 0-40,2-1 16,-3-1 13,-6-3-17,-7-2 23,-10-5-28,-9-6 1,-11-4 5,-9-5-31,0 0 56,0-2 25,-15 2-7,-24 0 23,-11-1-60,-9-5 3,-1-4-9,1-1-28,9 0 14,8 0-39,13 0-29,15 0-17,12-6-80,2 1-74</inkml:trace>
          <inkml:trace contextRef="#ctx0" brushRef="#br0" timeOffset="11240.6429">14008 5153 576,'36'-13'-8,"16"1"43,17-6-20,9 2 46,0 2-36,-6-4-14,-8 4 11,-24 3-31,-20 2 8,-12 4 20,-8 1-9,-2-1-5,-31 1-46,-18 1 23,-6 3 68,-5 0-19,0 0 18,8 10-5,8 12-3,14 5 24,11 8-44,11 4-2,10 4-4,0 6-28,4-3 22,38 4-22,13 0 12,7-8 8,6-7-104,-1-14 86,-6-11-191,-8-10-14,-11 0-129</inkml:trace>
          <inkml:trace contextRef="#ctx0" brushRef="#br0" timeOffset="11709.6697">14846 5103 725,'0'-1'38,"0"1"53,0 0-61,0 0-21,0 0-5,-1 14 25,-12 9 37,-3 9-28,0 4-4,0-9 14,5-5-68,3-9 43,7-4-32,1-9-24,0 0 31,0 0-73,0-7 4,6-25-4,18-12 41,6-8 58,4-2-28,2 6-2,-5 12 53,-2 11-41,-4 10 45,-6 9-12,1 6-21,-3 0 26,2 0-56,-3 7 35,0 17 31,-5 11-34,-2 10 31,-4 6-43,1 2-18,-1-4 30,-3-10-69,3-14-3,-1-12-72,2-11-30,7-2-23,11-7-202</inkml:trace>
          <inkml:trace contextRef="#ctx0" brushRef="#br0" timeOffset="12100.6921">15672 4885 561,'-31'-20'87,"-7"5"-30,1 5-2,-1 3 44,2 7-63,6 0-10,8 9-6,8 17-28,11 6 37,3 7-43,0 3-15,22 1 43,17 0-21,1 0 11,0-5 17,-11-3-25,-9-9 14,-11-8-32,-9-4 2,0-4 42,-1-1 9,-34 2 53,-8-4-68,-8-1-28,5-4 44,14-2-56,9 0-20,15 0-55,8 0-71,0-2-174</inkml:trace>
          <inkml:trace contextRef="#ctx0" brushRef="#br0" timeOffset="12507.7154">15902 4986 727,'0'-5'-44,"6"1"89,30-1 17,14-1-16,16-1 4,1-2-41,-10 0-14,-7-3 33,-20 4-49,-11 0 37,-14 2-27,-5 3-3,-10 0 23,-34 2-64,-20 1 121,-12 0-41,-4 19 12,7 17 50,12 7-46,24-2-30,18 1 33,15-2-52,4-3 27,21 0-26,33-7-16,16-5 24,12-11 1,1-5-45,-1-9-39,-6 0 8,-9-4-157,-14-21-137</inkml:trace>
        </inkml:traceGroup>
      </inkml:traceGroup>
    </inkml:traceGroup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08:47.325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9F33D5B-1C32-4253-BB5A-59FF4CAFF117}" emma:medium="tactile" emma:mode="ink">
          <msink:context xmlns:msink="http://schemas.microsoft.com/ink/2010/main" type="writingRegion" rotatedBoundingBox="12176,13448 23173,12718 23277,14281 12280,15011"/>
        </emma:interpretation>
      </emma:emma>
    </inkml:annotationXML>
    <inkml:traceGroup>
      <inkml:annotationXML>
        <emma:emma xmlns:emma="http://www.w3.org/2003/04/emma" version="1.0">
          <emma:interpretation id="{90818010-09A1-4A88-97FA-B4E24B2EB61F}" emma:medium="tactile" emma:mode="ink">
            <msink:context xmlns:msink="http://schemas.microsoft.com/ink/2010/main" type="paragraph" rotatedBoundingBox="12176,13448 23173,12718 23277,14281 12280,150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031360-FF65-48C1-B6E6-EB3E06194167}" emma:medium="tactile" emma:mode="ink">
              <msink:context xmlns:msink="http://schemas.microsoft.com/ink/2010/main" type="line" rotatedBoundingBox="12176,13448 23173,12718 23277,14281 12280,15011"/>
            </emma:interpretation>
          </emma:emma>
        </inkml:annotationXML>
        <inkml:traceGroup>
          <inkml:annotationXML>
            <emma:emma xmlns:emma="http://www.w3.org/2003/04/emma" version="1.0">
              <emma:interpretation id="{78E6B784-A99D-4035-8571-D1646B6E7459}" emma:medium="tactile" emma:mode="ink">
                <msink:context xmlns:msink="http://schemas.microsoft.com/ink/2010/main" type="inkWord" rotatedBoundingBox="12185,13595 14007,13474 14101,14890 12280,15011"/>
              </emma:interpretation>
              <emma:one-of disjunction-type="recognition" id="oneOf0">
                <emma:interpretation id="interp0" emma:lang="en-US" emma:confidence="0">
                  <emma:literal>But</emma:literal>
                </emma:interpretation>
                <emma:interpretation id="interp1" emma:lang="en-US" emma:confidence="0">
                  <emma:literal>Bet</emma:literal>
                </emma:interpretation>
                <emma:interpretation id="interp2" emma:lang="en-US" emma:confidence="0">
                  <emma:literal>Bat</emma:literal>
                </emma:interpretation>
                <emma:interpretation id="interp3" emma:lang="en-US" emma:confidence="0">
                  <emma:literal>BE</emma:literal>
                </emma:interpretation>
                <emma:interpretation id="interp4" emma:lang="en-US" emma:confidence="0">
                  <emma:literal>Bit</emma:literal>
                </emma:interpretation>
              </emma:one-of>
            </emma:emma>
          </inkml:annotationXML>
          <inkml:trace contextRef="#ctx0" brushRef="#br0">28 0 680,'-7'26'2,"0"7"83,-2 7-30,5 3 4,4 1-15,0 2-11,0 0 19,0-6-37,1 0-15,14-3 30,-4-2-51,-1-8 42,-5 5-20,-1-2-4,-4 2 51,0 2-44,0-4 7,0 1 0,0-6-19,0-8 29,0-5-29,0-9-5,0-3 26,0 0-108,0 0 5,0-18-45,0-12-59,3-7 15,0-2-98</inkml:trace>
          <inkml:trace contextRef="#ctx0" brushRef="#br0" timeOffset="505.0278">34-7 792,'0'-29'-1,"0"1"-4,27-3 8,19-6 52,18-3-61,14 2 20,8 4-6,-2 6-10,-13 12 18,-14 5-40,-16 11 10,-17 0-3,-11 0-32,-10 5 66,-3 17 9,-1 6-9,-34 10 33,-11 5-49,-5 0 15,2 2-2,9-6-21,10-5 23,12-2-21,10-1 1,8 1 22,0 0-44,3 6 41,30-2-19,10 6-23,6 2 63,3 2-46,-6 4 0,-7-1 9,-16-3-32,-13 0 50,-10-1-17,-3-1 9,-36-4 48,-15-2-39,-10-9 49,-4-11-47,-4-6-22,6-12 38,8 0-45,16 0-4,14-14-20,16-5-50,12 1 18,0 0-98,17-1-123</inkml:trace>
          <inkml:trace contextRef="#ctx0" brushRef="#br0" timeOffset="1894.1077">396 903 515,'-13'2'28,"3"1"27,7-3 77,3 1-21,0-1-43,0 0 2,7 0-92,39 0 70,28 0 11,25-18-12,24-9 23,8-7-57,-1 0 9,-15 6-6,-17 4-25,-21 8 34,-24 6-39,-17 1-21,-17 5 32,-10 4-67,-7 0 21,-2 0-46,0 0-1,-4 0 22,-26 0-45,-10 13-86,-12 8-133</inkml:trace>
          <inkml:trace contextRef="#ctx0" brushRef="#br0" timeOffset="2231.1275">482 1100 633,'-4'1'69,"3"0"34,1 1 15,0-2-54,0 0-47,26 0-4,21-2 17,19-22 18,18-5-3,11-5-39,-2-1 46,-4 4-36,-18 5-30,-12 6 55,-16 10-60,-17 7 17,-12 3-1,-8 0-29,-6 0 18,0 0-27,0 0-26,-10 0 33,-22 3-84,-8 12-25,-12 6-34,-8 3-37,-1 2-39</inkml:trace>
          <inkml:trace contextRef="#ctx0" brushRef="#br0" timeOffset="850.0484">595 381 638,'0'0'-21,"0"0"-10,7 23 177,7 18-71,7 4-37,8 4 27,11-7-53,9-5 6,7-14-41,3-18 26,0-5 21,1-7-41,-9-34 12,-1-15-2,-14-9-46,-18-3 53,-12 3-9,-6 8-1,0 11 30,-9 12-37,-6 10 13,3 6-37,8 5-84,4 1-182</inkml:trace>
          <inkml:trace contextRef="#ctx0" brushRef="#br0" timeOffset="2477.1417">648 1108 371,'-10'3'173,"7"-3"-60,3 0 7,0 0-50,0 0-38,15 0-23,22 0 26,21-1 30,18-17-7,17-8-32,3 0 36,-2 1-28,-13 3-12,-18 6 38,-17 4-67,-17 5 45,-13 3-33,-10 4-16,-6-1 41,0 1-35,0 0 8,0 0-4,0-1-77,0-8-61,0-1-217</inkml:trace>
          <inkml:trace contextRef="#ctx0" brushRef="#br0" timeOffset="1188.0679">1221-326 603,'0'0'16,"0"0"29,4 3 61,8 21 46,1 13-56,0 18-11,0 16 18,-8 14-77,-3 5 31,-2 4-36,0-7-27,0-10 42,1-12-46,5-14 9,1-17 7,-4-14-59,4-10 4,2-10-70,0 0-85,4 0 11,-2-15-34,-5-8-138</inkml:trace>
          <inkml:trace contextRef="#ctx0" brushRef="#br0" timeOffset="1365.0778">1355 234 684,'0'-28'9,"3"-2"67,21-4-5,12-5 11,12 4-55,8 2-22,5 6 32,-6 7-48,-6 7 1,-10 8-40,-5 3-51,-8 2-45,-6 0-227</inkml:trace>
        </inkml:traceGroup>
        <inkml:traceGroup>
          <inkml:annotationXML>
            <emma:emma xmlns:emma="http://www.w3.org/2003/04/emma" version="1.0">
              <emma:interpretation id="{500AC7CB-A7F9-4A45-8E5A-170B6247D699}" emma:medium="tactile" emma:mode="ink">
                <msink:context xmlns:msink="http://schemas.microsoft.com/ink/2010/main" type="inkWord" rotatedBoundingBox="14600,13542 17481,13091 17668,14292 14788,14743"/>
              </emma:interpretation>
              <emma:one-of disjunction-type="recognition" id="oneOf1">
                <emma:interpretation id="interp5" emma:lang="en-US" emma:confidence="0">
                  <emma:literal>don't</emma:literal>
                </emma:interpretation>
                <emma:interpretation id="interp6" emma:lang="en-US" emma:confidence="0">
                  <emma:literal>don' t</emma:literal>
                </emma:interpretation>
                <emma:interpretation id="interp7" emma:lang="en-US" emma:confidence="0">
                  <emma:literal>don t</emma:literal>
                </emma:interpretation>
                <emma:interpretation id="interp8" emma:lang="en-US" emma:confidence="0">
                  <emma:literal>donut</emma:literal>
                </emma:interpretation>
                <emma:interpretation id="interp9" emma:lang="en-US" emma:confidence="0">
                  <emma:literal>done t</emma:literal>
                </emma:interpretation>
              </emma:one-of>
            </emma:emma>
          </inkml:annotationXML>
          <inkml:trace contextRef="#ctx0" brushRef="#br0" timeOffset="4073.233">2804 388 720,'0'-3'38,"0"3"-29,0 0 49,0-2-2,-8 0-19,-5 2 3,-3 0-20,-7 0 16,-5 0-21,-5 0 6,0 20 38,-2 13-68,2 5 27,7 6-8,10 3-16,8-2 27,8-2-31,0-6 10,5-15 7,23-5-43,5-17 37,7 0-5,11-17 9,4-29 19,8-20-49,1-15 11,-4-11-10,-9-7-32,-14-3 51,-15-6-21,-15 3 4,-7 4 45,0 9-48,-14 18 65,-17 17-29,1 18-7,1 16 57,8 10-54,3 9 5,7 4-4,-2 0-22,-6 2 28,0 34-21,-2 16 4,3 18 30,8 10-55,9 9 54,1 3-28,0-3-7,21-5 41,14-10-41,10-12 3,2-12 0,8-12-60,-2-12-24,-4-9-66,-1-8-127,-6-3-234</inkml:trace>
          <inkml:trace contextRef="#ctx0" brushRef="#br0" timeOffset="4434.2536">3436 430 485,'-22'34'121,"5"9"-70,5 1 17,11 1-6,1-3-20,0-5 23,22-7-3,11-8-84,7-17 29,9-5-10,6-4-19,-4-32 5,-8-8-36,-16-6 65,-15 0-13,-12 1 20,0 8 28,-31 5-17,-13 8 73,-7 6-52,-4 8-42,2 5 34,3 8-59,8 1 19,16 0-24,7 0-58,12 0-18,7 13-59,0 4-54,4 0-187</inkml:trace>
          <inkml:trace contextRef="#ctx0" brushRef="#br0" timeOffset="4856.2767">3890 433 705,'0'16'22,"0"7"73,0 7-46,0 3 34,0-2-64,0-8-31,-1-6 38,1-12-39,0-5-28,0 0-53,32-26 17,9-18 56,10-7-15,7 0 36,-2 8 69,-6 15-41,-11 13 32,-11 11-29,-17 4-6,-7 0 51,-1 7-27,-1 20 6,-1 5-21,-1 5-33,0-4 28,0-2-42,0-8-23,2-11-7,-2-6-110,0-6-26,0 0-99</inkml:trace>
          <inkml:trace contextRef="#ctx0" brushRef="#br0" timeOffset="5178.2962">4333-291 575,'0'0'65,"0"0"35,0 0 14,0 19 2,0 16 3,0 11-90,0 9 28,0 3-35,0-9-34,-4-3 49,2-10-52,2-9 11,0-9-47,0-5-101,0-9-16,0-4-133</inkml:trace>
          <inkml:trace contextRef="#ctx0" brushRef="#br0" timeOffset="5585.3195">4852-485 570,'0'0'34,"0"0"-25,0 0 107,2 26 24,-2 17-40,1 10-49,-1 11 5,0 12 23,0 5-55,0 2 14,0 2-17,-3-8-23,2-12 23,1-13-30,0-13 2,0-14-6,0-8-73,0-10-11,0-7-107,0 0-114</inkml:trace>
          <inkml:trace contextRef="#ctx0" brushRef="#br0" timeOffset="5800.3316">4884 72 946,'7'-11'49,"8"-3"21,12-7-41,21-9 11,12-4-49,6 1 1,-2 3 35,-11 8-88,-9 8 24,-10 1-70,-8 5-112,-4 2-193</inkml:trace>
        </inkml:traceGroup>
        <inkml:traceGroup>
          <inkml:annotationXML>
            <emma:emma xmlns:emma="http://www.w3.org/2003/04/emma" version="1.0">
              <emma:interpretation id="{19DACAF2-F8AE-47F3-AAA6-00C73F426DAD}" emma:medium="tactile" emma:mode="ink">
                <msink:context xmlns:msink="http://schemas.microsoft.com/ink/2010/main" type="inkWord" rotatedBoundingBox="18094,13055 23173,12718 23260,14029 18181,14366"/>
              </emma:interpretation>
              <emma:one-of disjunction-type="recognition" id="oneOf2">
                <emma:interpretation id="interp10" emma:lang="en-US" emma:confidence="0">
                  <emma:literal>customize!</emma:literal>
                </emma:interpretation>
                <emma:interpretation id="interp11" emma:lang="en-US" emma:confidence="0">
                  <emma:literal>custom is!</emma:literal>
                </emma:interpretation>
                <emma:interpretation id="interp12" emma:lang="en-US" emma:confidence="0">
                  <emma:literal>customs e!</emma:literal>
                </emma:interpretation>
                <emma:interpretation id="interp13" emma:lang="en-US" emma:confidence="0">
                  <emma:literal>custom use!</emma:literal>
                </emma:interpretation>
                <emma:interpretation id="interp14" emma:lang="en-US" emma:confidence="0">
                  <emma:literal>customs !!</emma:literal>
                </emma:interpretation>
              </emma:one-of>
            </emma:emma>
          </inkml:annotationXML>
          <inkml:trace contextRef="#ctx0" brushRef="#br0" timeOffset="6789.3882">6342 39 610,'0'-4'80,"0"-1"-50,0 5 21,-9-3 51,1 2-67,-1-2 23,-5 2-9,-12 1-29,-12 0 34,-9 7-15,-7 20-5,4 9 0,1 5-30,10 5 35,8 7-32,13-4-14,15-1 44,3-5-56,20-6 25,29-9-14,19-12-36,8-15 25,1-1-87,-1-8-33,-11-19-21,-12 2-100,-14 1-258</inkml:trace>
          <inkml:trace contextRef="#ctx0" brushRef="#br0" timeOffset="7119.4066">6516 149 666,'0'6'32,"0"13"6,0 6 53,24 5 31,12 4-90,13-6 7,5-5-50,1-11-6,-1-9 48,-10-3-50,-3 0-8,-11-15 16,-7-16-14,-11-7 33,-10-5-28,-2-3-26,0 0 47,-10 2-42,-11 8 3,2 6-16,2 10-13,9 10-25,8 10-204</inkml:trace>
          <inkml:trace contextRef="#ctx0" brushRef="#br0" timeOffset="7487.4282">7288-68 617,'-35'-5'6,"2"3"33,9 2 9,4 0 29,11 2-64,7 20-11,2 11 20,0 5-40,13 5 41,23 2-29,3-1-29,0-1 80,-3-4-54,-11-4 3,-9-8 16,-10-6-8,-6-5 87,0-4-13,-16 1-26,-15-8 5,-5-1-77,0-4 38,7 0-57,5 0-71,11-17-13,11-15-121,2-5-210</inkml:trace>
          <inkml:trace contextRef="#ctx0" brushRef="#br0" timeOffset="8254.4717">7713-923 425,'0'11'62,"0"21"36,0 17-8,0 15 38,0 12-72,0 12 12,-4 11-35,-3-3-1,0 1 30,4-5-47,1-9-5,2-3 3,0-9-28,-1-11 40,-1-11-36,0-14-8,-3-15 51,2-7-50,1-10 27,-1-3-9,1 0-16,-2 0 20,4-3-32,0-20-24,0-9 45,0-10-34,13-5 41,8-1-24,13-3 4,2 1 50,1 5-52,1 9 23,-2 3 7,-6 13-24,-7 10 30,-10 6-28,-9 4 0,-4 0 37,0 0-38,0 22 63,0 7-34,0 5-19,0 3 49,0 4-47,0-2 6,0-1 4,3-3-21,17-8 34,2-1-33,6-8-8,2-7 35,3-3-46,2-6 39,-1-2-14,-5 0-8,1-7 23,-5-21-10,-6-4 0,-5-8 4,-8-3-28,-6 2 43,0 5-20,-18 8 5,-13 6 45,-13 9-62,-2 3 29,-1 10-17,6 0-34,13 0-37,9 4-90,10 15-18,9 3-189</inkml:trace>
          <inkml:trace contextRef="#ctx0" brushRef="#br0" timeOffset="8975.5134">8497-105 675,'0'-2'100,"0"2"-56,0 0 33,0 0-52,0 0 41,0 0-58,-2 9 44,-12 20 47,-2 8-66,-9 10 0,1 1 3,-2-5-30,3-9 24,8-9-35,7-11-4,5-6 43,3-6-64,0-2 34,0 0-58,7-14-15,18-28 35,8-16-16,4-6 37,6-1 7,-4 12-17,-3 10 45,-10 20-28,-7 12 12,-7 9 48,-4 2-77,1 0 62,-2 8-10,0 12-17,1 4 40,0-4-57,7-2 5,2-8 1,15-8-80,14-2 16,16-9-6,4-21 17,-4-5 69,-10 11-34,-19 11 46,-15 9 1,-14 4-4,-1 0 25,-3 6 15,3 28-15,1 11-19,-2 5-40,-2-2 37,0-6-46,0-8-41,0-11-13,0-13-137,0-6-71,0-4-341</inkml:trace>
          <inkml:trace contextRef="#ctx0" brushRef="#br0" timeOffset="9214.527">9381-190 807,'0'6'45,"0"14"67,0 8-19,0 5 13,0 2-96,0-1-3,0-5 0,0-7-40,0-9-41,2-2-117,14-9-117,3-2-273</inkml:trace>
          <inkml:trace contextRef="#ctx0" brushRef="#br0" timeOffset="9605.5494">9807-262 647,'-25'-10'61,"0"1"-2,0 4 64,2 5-60,6 0-30,-2 0 34,3 0-50,2 10 17,3 16-22,5 7-16,6 4 26,0 2-40,0 0-1,21-1 4,2-3-3,-1-2 39,-7-4-35,-7-6-13,-5-7 48,-3-7-35,0-2 42,0-5 23,0-1-24,-19 1 15,-10 3-48,-1-3 0,1-2-3,6 3-71,12-2-28,5-1-110,6 0-222</inkml:trace>
          <inkml:trace contextRef="#ctx0" brushRef="#br0" timeOffset="10065.5748">10164-190 717,'16'0'13,"12"0"58,11 0-30,9 0 1,8-1-39,-1-10-35,-3-2 69,-17-1-54,-15 2 30,-17 0-5,-3 1-18,-16 0 1,-33 4 50,-15 6 0,-5 1 19,1 0 7,6 24 36,16 12-81,9 8 1,12 7 47,15 4-63,10 1 28,7-1-22,32-9-7,10-5 24,3-5-41,-1-9 5,-4-9-20,-11-8-56,-13-10-16,-8 0-134,-8-27-111</inkml:trace>
          <inkml:trace contextRef="#ctx0" brushRef="#br0" timeOffset="10472.599">10888-971 788,'1'-4'78,"-1"4"-3,0 0 1,0 0-4,0 28-15,0 26 20,0 23-4,0 18-38,-13 11 11,-13-5-40,6-8-11,6-15 46,5-18-77,6-18 13,2-14-87,1-13-143,0-12-117</inkml:trace>
          <inkml:trace contextRef="#ctx0" brushRef="#br0" timeOffset="10856.621">10980 108 267,'1'12'10,"10"-3"25,3-5-8,0-4 26,-4 0 0,-7 0 29,-3 0 28,0 0 3,0 0 14,-4 0 2,-6 0-58,-2 0-1,2 0-36,-1 0-39,5 0 51,2 0-117,4 0-104,0 0-144</inkml:trace>
        </inkml:traceGroup>
      </inkml:traceGroup>
    </inkml:traceGroup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0:38.49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2BE45C2-0B9C-4187-82C3-C8C16AF723B3}" emma:medium="tactile" emma:mode="ink">
          <msink:context xmlns:msink="http://schemas.microsoft.com/ink/2010/main" type="writingRegion" rotatedBoundingBox="462,235 10019,356 9993,2430 436,2309"/>
        </emma:interpretation>
      </emma:emma>
    </inkml:annotationXML>
    <inkml:traceGroup>
      <inkml:annotationXML>
        <emma:emma xmlns:emma="http://www.w3.org/2003/04/emma" version="1.0">
          <emma:interpretation id="{F1EF994E-A95F-4CC2-94F0-4C89D8E48E16}" emma:medium="tactile" emma:mode="ink">
            <msink:context xmlns:msink="http://schemas.microsoft.com/ink/2010/main" type="paragraph" rotatedBoundingBox="462,235 10019,356 9993,2430 436,23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01F7B1-B2E0-4492-B845-B2663642DEF0}" emma:medium="tactile" emma:mode="ink">
              <msink:context xmlns:msink="http://schemas.microsoft.com/ink/2010/main" type="line" rotatedBoundingBox="462,235 10019,356 9993,2430 436,2309"/>
            </emma:interpretation>
          </emma:emma>
        </inkml:annotationXML>
        <inkml:traceGroup>
          <inkml:annotationXML>
            <emma:emma xmlns:emma="http://www.w3.org/2003/04/emma" version="1.0">
              <emma:interpretation id="{B3C9A070-050D-4D05-915C-5768C0D9C450}" emma:medium="tactile" emma:mode="ink">
                <msink:context xmlns:msink="http://schemas.microsoft.com/ink/2010/main" type="inkWord" rotatedBoundingBox="462,235 4071,281 4054,1676 444,1631"/>
              </emma:interpretation>
              <emma:one-of disjunction-type="recognition" id="oneOf0">
                <emma:interpretation id="interp0" emma:lang="en-US" emma:confidence="0">
                  <emma:literal>Think</emma:literal>
                </emma:interpretation>
                <emma:interpretation id="interp1" emma:lang="en-US" emma:confidence="0">
                  <emma:literal>Th. n k</emma:literal>
                </emma:interpretation>
                <emma:interpretation id="interp2" emma:lang="en-US" emma:confidence="0">
                  <emma:literal>Th. nk</emma:literal>
                </emma:interpretation>
                <emma:interpretation id="interp3" emma:lang="en-US" emma:confidence="0">
                  <emma:literal>Th. n K</emma:literal>
                </emma:interpretation>
                <emma:interpretation id="interp4" emma:lang="en-US" emma:confidence="0">
                  <emma:literal>Th. irk</emma:literal>
                </emma:interpretation>
              </emma:one-of>
            </emma:emma>
          </inkml:annotationXML>
          <inkml:trace contextRef="#ctx0" brushRef="#br0">12 441 414,'-5'-5'18,"0"4"-16,3-1 64,-3 2-4,5 0-2,0 0-36,0 0-15,0-1 14,0 1 0,0 0 22,0-3 5,0 3-20,0 0 20,0-1-19,0-3 0,0-1 8,2 0-53,15-6 11,19-3 66,22-11-21,25-9 12,23-9-36,12-5 6,6-2 6,-6 6-34,-7 1 35,-19 9-42,-15 11-2,-18 7 38,-20 3-37,-12 6 17,-9 2-5,-11 1-7,-3 4 19,-4 0-20,0 0-1,0 0-14,0 0-74,0 0-42,0 0-109,0 0-138</inkml:trace>
          <inkml:trace contextRef="#ctx0" brushRef="#br0" timeOffset="545.0307">599 446 591,'0'-5'42,"0"1"-28,0 2 43,0-1 0,0 3 11,0 0-45,0 0-19,0 0 32,0 0-25,0 0 24,0 0-19,0 0-17,0 0 31,0 32 10,0 13 23,0 15-21,0 6-43,0 4 30,0 0-24,0-4-5,3-8 25,0-10-36,-1-11 17,1-4-5,-3-7-7,0-4 6,1-8-53,-1-7-40,1-3-47,2-4-92,2 0-134</inkml:trace>
          <inkml:trace contextRef="#ctx0" brushRef="#br0" timeOffset="1366.0778">1055-294 524,'0'-3'17,"0"3"-19,0 0 21,0 0 10,0-1 31,0-1-20,0 2-13,0 0 18,0 0-21,0 0 5,0 11 49,0 30-9,0 21-12,0 20-18,-8 15-20,0 10 25,3 1-31,-1-4-6,3-5-4,0-5-5,2-6 27,1-8-32,0-9-4,0-9 36,0-14-36,0-3 21,0-13-9,0-11-9,4-9 18,-3-9-34,2-3 8,3 0-13,1 0-40,2-8 36,2-20 40,7-11-22,2-5 39,4-6-35,2 6 15,-5 4-5,-3 8-3,-5 7 18,0 3-19,0 9 2,-1 1 15,-1 4-26,4-1 27,-2 2-19,1 4-15,-4 3 26,2 0-32,2 0 14,4 8 3,6 18 39,-2 6 20,1 8-27,-3 5-11,-3 0 19,-4 0-42,0-2 33,-1-5-27,-4-6-5,1-6 11,0-8-58,-5-8-33,3-2-70,0-8-69,6 0-265</inkml:trace>
          <inkml:trace contextRef="#ctx0" brushRef="#br0" timeOffset="1675.0958">1733 750 760,'0'0'-1,"0"0"19,0 0-15,0 0 41,0 7-2,0 17-6,0 6-2,0 4-29,0 0-4,0-3 15,0-5-22,0-6-10,0-4-45,0-5-84,0-6-44,0-2-192</inkml:trace>
          <inkml:trace contextRef="#ctx0" brushRef="#br0" timeOffset="2233.1277">2073 776 612,'0'-1'37,"0"1"-11,0 0 38,0 0-35,0 0-39,0 0 24,0 14 41,0 4 1,0 8-29,2 6-12,-2 0 22,0-2-45,0-1 27,0-9-19,0-6-9,0-5 28,0-8-25,0-1 2,0 0-8,8 0-40,4-30-14,4-13 44,1-10 35,2-2 6,0 4-37,-1 4 36,-2 11 7,3 4 8,-2 5 2,2 9-27,0 8 8,-3 8-6,2 2-26,0 0 20,-1 6 2,0 21 55,-1 6-2,0 11-58,0 4 21,-5 0-14,1-2-11,-3-7 18,2-3-21,-4-5-8,-1-9-39,-1-7-68,-1-2-42,0-13-148</inkml:trace>
          <inkml:trace contextRef="#ctx0" brushRef="#br0" timeOffset="2824.1615">2874-79 651,'0'0'7,"0"0"31,0 0 2,0 8-51,1 19 86,8 20 51,4 17-76,-2 18 0,1 12-19,-1 5-9,0-2-11,-1-5-14,0-7 21,1-4-25,1-8-1,-2-11 33,1-11-43,-2-14 29,-3-10-16,-3-10-6,0-9 32,-3-4-29,1-4 12,3 0 7,-1 0-20,3 0 18,-2-4-29,2-25 3,3-12 62,2-13-34,10-8 6,2-3-18,1 1-7,4 0 24,-1 7-26,-1 5 5,4 9 6,-1 9-11,1 8 13,2 3-55,-5 3-37,5 3-15,-2 6-82,-4 2-52</inkml:trace>
          <inkml:trace contextRef="#ctx0" brushRef="#br0" timeOffset="3085.1763">3256 625 625,'0'10'30,"22"8"40,2 9 10,4 7 2,5 9-46,3 7 2,3-1-14,1 0-6,-4-9 2,-6-11-24,-8-12-18,-10-9-32,-2-8-105,0 0-76</inkml:trace>
        </inkml:traceGroup>
        <inkml:traceGroup>
          <inkml:annotationXML>
            <emma:emma xmlns:emma="http://www.w3.org/2003/04/emma" version="1.0">
              <emma:interpretation id="{5E961691-5649-4703-B7F8-2D368A03B593}" emma:medium="tactile" emma:mode="ink">
                <msink:context xmlns:msink="http://schemas.microsoft.com/ink/2010/main" type="inkWord" rotatedBoundingBox="4790,303 10019,369 9993,2430 4764,2364"/>
              </emma:interpretation>
              <emma:one-of disjunction-type="recognition" id="oneOf1">
                <emma:interpretation id="interp5" emma:lang="en-US" emma:confidence="1">
                  <emma:literal>differently</emma:literal>
                </emma:interpretation>
                <emma:interpretation id="interp6" emma:lang="en-US" emma:confidence="0">
                  <emma:literal>different-by</emma:literal>
                </emma:interpretation>
                <emma:interpretation id="interp7" emma:lang="en-US" emma:confidence="0">
                  <emma:literal>different-Wy</emma:literal>
                </emma:interpretation>
                <emma:interpretation id="interp8" emma:lang="en-US" emma:confidence="0">
                  <emma:literal>different-I.</emma:literal>
                </emma:interpretation>
                <emma:interpretation id="interp9" emma:lang="en-US" emma:confidence="0">
                  <emma:literal>different-I,</emma:literal>
                </emma:interpretation>
              </emma:one-of>
            </emma:emma>
          </inkml:annotationXML>
          <inkml:trace contextRef="#ctx0" brushRef="#br0" timeOffset="4312.2466">4689 746 543,'-31'-3'-1,"-4"3"60,1 0 19,-4 0-7,-1 3 15,0 21-62,-1 4 19,2 11-19,4 3-12,9-1 10,11-4-21,9-4 8,5-9-1,0-5-27,3-9 16,23-6-42,6-4 14,8 0 87,6-23-45,5-27 6,2-22-7,-5-14-17,-11-10 15,-8-8-16,-14-3 10,-12-1 9,-3 0-24,0 4 35,0 9-22,-16 14-15,-6 20 42,3 22 0,2 21 6,4 10-13,6 8-27,3 0 14,-1 0-9,5 0-3,-3 0 27,-2 20-28,-3 19 38,0 18-33,6 13 0,2 10 34,0 7-33,0 1 7,23-2 3,8-9-20,0-7 23,5-9-40,0-10-43,2-8-3,2-11-97,-4-9-27,-1-6-213</inkml:trace>
          <inkml:trace contextRef="#ctx0" brushRef="#br0" timeOffset="4504.2572">5118 789 865,'0'13'4,"0"9"-2,0 12 6,0 6 23,8 2-32,4-5-15,8-2-23,6-13-167,6-13-236</inkml:trace>
          <inkml:trace contextRef="#ctx0" brushRef="#br0" timeOffset="5118.2926">6025-123 531,'-30'-21'101,"-4"1"-18,-2 4-37,-3 3 10,-1 4-18,1 9 36,3 0-26,0 2-32,-1 32 19,-5 16-19,-2 22 1,4 14 15,8 14-32,11 6 22,14 8-20,7 4-8,0-2 30,4-3-31,19-9-1,-3-12-23,0-18-20,-7-17 3,-3-17-12,-4-21 8,-6-7 21,0-12-10,0 0 59,-6-7-23,-7-24 11,3-11 11,-4-6-199,2-6 284,2-1-68,2 0 3,5 6 52,3 7-56,0 7-8,0 7 23,5 8-56,19 7 13,10 2-16,9 4-6,9 5 16,3 2-69,1 0-44,-2 0-57,-5-1-269</inkml:trace>
          <inkml:trace contextRef="#ctx0" brushRef="#br0" timeOffset="5632.3221">6430-122 701,'-26'-26'-21,"-6"3"43,2 1-22,0 4 85,-2 9-62,0 8-12,1 1 27,-4 4-31,1 31 16,-5 21 4,3 15-6,1 17 19,6 17-29,9 8 11,5 10 14,8 1-44,7-5 23,0-7-18,0-16-29,0-16 26,0-20-22,0-17-6,0-18 2,0-15-3,0-10 41,0 0-3,-1 0 7,-9-34 13,4-7-47,4-10 46,2-10-17,0-1 18,6-3 9,25 4-14,2 10 2,1 10-11,8 14-15,3 6 13,4 11-27,4 8-5,-2 2 3,-2 0-101,0 12-41,-4 9-246</inkml:trace>
          <inkml:trace contextRef="#ctx0" brushRef="#br0" timeOffset="6069.3469">6351 739 537,'27'0'14,"14"0"64,12 0-44,5-1-14,2-19 2,4-4-1,-5-1-26,-7 0-1,-15-2-40,-17 1 10,-15 4 65,-5 6-27,-15 3 14,-29 9-171,-15 4 297,-9 0-51,-6 3-55,-1 31 28,12 6 16,11 4-63,20 5 31,19 0-33,13-1 10,0-1 17,12-5-42,25-7 6,15 1-9,1-5-25,7-5 56,-4-7-128,-7-13-44,-3-6-96</inkml:trace>
          <inkml:trace contextRef="#ctx0" brushRef="#br0" timeOffset="6461.3696">6902 771 649,'0'-5'50,"0"5"-51,0 0 29,0 0-38,6 5 35,2 21 106,4 5-113,-5 9 1,-1-1-14,-2-2-5,-3-7 21,-1-8-28,0-10 7,0-6 6,0-6-9,0 0 44,-10-6-25,-1-30-56,-1-19 93,7-12-50,5-8 23,0-7-2,11-2 2,34 3-3,11 3-28,5 13 2,5 15-3,0 16-86,2 20-14,4 12-131,-3 2-390</inkml:trace>
          <inkml:trace contextRef="#ctx0" brushRef="#br0" timeOffset="6921.3959">7432 793 736,'0'1'-23,"0"-1"33,0 0-7,22 0 11,14 0 20,7 0-37,5-15 29,-5-10-4,-5-5-47,-11-1 33,-15-1-19,-12-1-12,0 5 6,-35 1-7,-12 11 33,-7 8 56,4 8-12,-1 0 31,4 12-27,8 25-31,11 12 30,12 6-52,15 4 32,1-1-13,12-2-24,25-4 14,11-11-27,1-9-23,0-8-53,-6-13-33,-1-6-17,-11-5-80,-5 0-237</inkml:trace>
          <inkml:trace contextRef="#ctx0" brushRef="#br0" timeOffset="7389.4226">7924 725 599,'0'0'20,"0"0"29,-4 11-11,-6 10 36,-2 10-26,1-1-19,-1 4 18,-2-3-38,5-9 3,3-4-2,4-12-15,2-6 24,0 0-21,0 0-12,7-19-8,17-24 2,8-11 43,10-11-12,4 2-21,0 3 55,-1 10-12,-8 11 28,-8 12-12,-7 11-17,-12 9 16,-4 7-47,-1 0-5,4 8 59,3 26-23,-2 14 18,-5 15-34,-2 5-21,-1 4 33,2-3-38,5-7 7,-1-16-17,5-12-79,-1-18-20,-2-13-106,4-3-69,-3-10-219</inkml:trace>
          <inkml:trace contextRef="#ctx0" brushRef="#br0" timeOffset="7888.4512">8492 782 894,'8'-23'43,"6"-4"1,9 1-14,10 0 4,9-1-35,4 3 24,-1 4-31,-5 6-4,-11 5 29,-4 4-80,-6 0-20,-1 4-67,2-3-54,-5-5-264</inkml:trace>
          <inkml:trace contextRef="#ctx0" brushRef="#br0" timeOffset="7704.4402">8510 27 351,'4'-18'53,"0"14"73,-4 4-13,0 0-67,0 1-10,0 22 84,0 11 3,2 16 0,-1 18-61,-1 12-1,0 6-13,0 2-35,0-4 22,0-7-30,0-4-5,-1-8 18,-1-10-40,0-8 18,2-13-56,-2-9-25,1-13-42,-4-5-126,-3-7-98</inkml:trace>
          <inkml:trace contextRef="#ctx0" brushRef="#br0" timeOffset="8157.4666">9019-105 750,'0'0'-8,"0"4"-27,0 31 173,-9 21 1,-4 24-45,-5 19-38,0 5-18,2-5 15,8-7-51,5-16 0,3-11 7,0-10-22,0-13 12,0-10-74,4-12-67,12-8-37,-2-7-163</inkml:trace>
          <inkml:trace contextRef="#ctx0" brushRef="#br0" timeOffset="8978.5135">9235 578 663,'3'0'27,"3"0"45,4 0-4,0 0 12,3 4-12,4 10-56,-1-1 10,2 0-12,-4-1-13,0-3 14,2-4-33,0-5-44,4 0-26,-1 0-17,0-16-6,-2-12-40,0-7-34,-4-1 46,-1-1 112,1 5 116,-6 5 63,2 7 32,-5 10-17,-1 10-51,-3 0-73,0 0-33,0 12-4,6 25 99,-5 26 1,-1 27-57,0 26 30,0 24-31,-4 8 7,-5 4 0,2-8-34,6-14 12,1-15-24,0-25-1,0-18 23,0-16-52,0-19 45,0-8-28,0-9-8,0-8 44,0-5-43,0-3 17,0-4-7,0 0-29,0 0-1,0 0-83,-3-11-121,-7-17-90,-8-7-220</inkml:trace>
        </inkml:traceGroup>
      </inkml:traceGroup>
    </inkml:traceGroup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3:16.48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1F3D91C-9393-4AFD-B9FA-E42061E3F292}" emma:medium="tactile" emma:mode="ink">
          <msink:context xmlns:msink="http://schemas.microsoft.com/ink/2010/main" type="inkDrawing" rotatedBoundingBox="13974,5218 23703,5250 23697,7130 13968,7098" shapeName="Other"/>
        </emma:interpretation>
      </emma:emma>
    </inkml:annotationXML>
    <inkml:trace contextRef="#ctx0" brushRef="#br0">774 34 549,'0'-5'22,"0"0"-20,0 5 57,0-3-8,0 3-33,0-2 4,0 2-18,0-3 23,0 2 16,0-1-7,0 2 19,0 0-32,0 0-2,0 0 33,0 0-43,0 0 11,0 0-5,-7 0-7,-8 0-8,-2 0-18,-12 0 27,-7 0 3,-11 0-27,-13 0 27,1 0-23,-7 18-9,1 3 36,7 4-32,2 0 15,11 1 1,7 0-12,6-1 23,7-4-20,9-3 7,8 0 14,3-2-29,5 1 29,0-3-30,0 2-10,0 1 33,15-4-37,9 4 17,7-5 4,3 1 3,4-1 9,-1-1 10,-2 0-14,1 1 32,-1 2-47,-4 2 31,1 2-27,-3 4-4,-3 0 26,-5 2-27,-3 3-1,-5 1 4,-5 2 14,-2 5 23,-4-2-15,-2 7-7,0 6 29,-13 0-45,-18 2 39,-6-3-24,-6-8-7,-5-5 39,-8-5-27,-2-7 23,-1-4-5,3-8-9,11-2 14,7-6-15,14 0 0,5 0 24,8 0-57,2 0 35,0 0-23,5 0-29,3-3 5,1-6-80,0-5-33,0-3-129,34-2-228</inkml:trace>
    <inkml:trace contextRef="#ctx0" brushRef="#br0" timeOffset="1">949 458 337,'0'-3'58,"0"1"-58,0 2 56,0 0 7,0 0-19,0 0 1,0 0-25,0 0 11,0 0 31,0 0-32,0 0 18,0 0-3,0 0-15,0 9 34,0 13-21,0 18 24,-12 10-11,-2 15-39,-1 4 23,1-1-32,5-1-10,3-9 37,5-7-59,-1-8 44,2-8-27,0-5-9,0-6 41,0-4-37,0-2 11,0-6-3,0-5-42,0-4-15,0-3-78,2 0-54,14 0-135</inkml:trace>
    <inkml:trace contextRef="#ctx0" brushRef="#br0" timeOffset="2">1387 551 455,'0'0'34,"0"0"-22,-2 0 58,0 0-15,0 0 1,2 0-25,-1 0-21,1 0 23,0 0-12,-2 0 15,1 0 23,-3 0-42,-2 13 32,-1 9-21,-5 5-10,5 4 39,-2 5-50,-2 1 4,-1 3 6,2 0-13,1 0 29,5-6-36,-2 0-1,0-5 31,4-4-50,-1-1 40,0-5-23,0-3-10,0-3 43,0-1-39,2-8 13,1 0 4,0-1-15,0-3 33,0 0-27,0 0-3,0 0 42,0 0-59,0 0 41,0-18-51,5-16-19,8-12 76,6-15-45,1 0 20,3-1-15,2 3 3,-5 10 51,2 6-48,-1 5-4,3 8 37,-1 6-43,-3 5 32,-3 6-10,-4 4-6,-6 4 24,-4 5-31,-3 0-4,0 0 30,3 5-1,1 19 46,-2 11-46,-1 5-12,-1 1 37,0 0-51,0-7 23,0-9-8,5-9-15,0-10 25,5-6-45,5 0-12,6 0 31,13-12-5,10-18 51,7-5-26,-5 3-17,-6 4 42,-8 7-44,-9 9 23,-4 5-4,-6 7-21,-2 0 17,0 0-24,-1 1-3,0 25 62,6 7-42,-3 11 50,-2 4-27,1 3-18,-7-1 37,1-5-43,0-7 13,0-9-1,1-8-19,-1-10 30,-2-3-27,0-6-29,1-2-28,2 0-117,9 0-23,3 0-146</inkml:trace>
    <inkml:trace contextRef="#ctx0" brushRef="#br0" timeOffset="3">2369 773 507,'-4'0'6,"4"0"61,-2 0-9,-1 0 21,2 0-38,-5 16 0,2 11 28,2 3-46,2 0 25,0 1-21,0-3-18,8-2 15,12-4-41,4-10-4,1-7 22,7-5-12,1 0 54,4-5-39,4-34-9,-4-12 28,-2-10-38,-9-7 32,-13 4-3,-6 5-12,-7 6 19,0 12-38,0 10 20,0 8 6,0 10-47,0 9-25,0 4-160,0 0-325</inkml:trace>
    <inkml:trace contextRef="#ctx0" brushRef="#br0" timeOffset="4">3195-343 458,'-2'0'27,"-3"0"4,2 0 18,2 0-10,-1 2 37,2 20-2,-1 16-9,-3 14 26,-5 12-32,-1 17 2,-2 15-7,-3 8-22,0 6 35,-1 0-57,2-6-2,1-2 35,3-8-31,3-13 25,2-9-29,5-15-15,0-11 26,0-7-31,0-13 7,0-9 11,0-7-37,0-8 23,0-2-58,0 0-50,3 0-45,7-2-88,-1-22-203</inkml:trace>
    <inkml:trace contextRef="#ctx0" brushRef="#br0" timeOffset="5">3769 708 354,'2'-3'94,"-2"1"-41,0 0 38,0 0-20,0 1-22,0-2 28,0-2-43,0 2 13,0 2-5,-20-3-47,-6 0 27,-9 1 10,-11 3-11,-19 0 9,-10 30-8,-1 9 26,9 6-28,12-6-10,22-5 30,16-8-44,14-7 9,3-3-7,0-7-33,26-3 4,13-6 33,11 0-8,1 0 32,-6-11-43,-6-1 43,-15 10-33,-8 2-10,-2 0 34,-1 0-37,8 14 21,3 10 16,3 3-15,5-3 31,-1-4-52,-3-5-93,3-13-63,-3-2-228</inkml:trace>
    <inkml:trace contextRef="#ctx0" brushRef="#br0" timeOffset="6">4061-237 569,'0'0'7,"0"0"11,0 0-9,0 17 90,0 19 53,0 18-87,0 15 1,0 16-5,0 6-19,-3 6 11,-6-5-35,3-2-8,5-8 3,1-14-28,0-7 39,0-10-36,0-12-24,0-6 42,0-11-56,0-6 20,0-7-15,0-8-1,0-1 38,0 0-12,-6 0 19,3-3 14,0-24-43,3-5 55,0-7-31,0-6 12,0-2 49,3-3-24,19 0 3,4 5-5,9 1-29,1 5 17,4 6-20,3 10-6,-1 7 25,-4 10-54,-1 6-15,-1 0-52,0 0-31,-6 22-73,-8 4-331</inkml:trace>
    <inkml:trace contextRef="#ctx0" brushRef="#br0" timeOffset="7">4434 619 502,'12'5'-5,"5"1"88,3 1-25,5-3-17,5-4 27,6 0-27,3 0-25,-1-10-10,-7-5-19,-8-1 34,-11-1-37,-12 5 2,0 5 20,-10 2-32,10 5 26,-39 0 5,-10 0 12,0 8 19,0 25 20,7 10-15,12 3-1,12-1 1,17-3-30,1-6 22,20 1-52,33-4-36,20-6 83,16-9-132,6-12-100,-1-6-336</inkml:trace>
    <inkml:trace contextRef="#ctx0" brushRef="#br0" timeOffset="8">5842 635 341,'0'-71'60,"-2"-5"-11,2 1 43,0 2 18,0 4-46,0 69-64,29-62 41,9 7-32,11 9-18,10 10 26,4 9-20,-1 11-14,-3 11 40,-12 5-61,-13 5 12,-9 25 13,-15 13 52,-10 4-1,0 8-24,-25 2 5,-25-3 14,-15-11-26,-7-8 56,0-13-26,7-13-24,7-9 36,15 0-56,13 0 12,14 0-38,14 0-90,2 0-113,3 0-271</inkml:trace>
    <inkml:trace contextRef="#ctx0" brushRef="#br0" timeOffset="9">6006 276 758,'0'0'0,"0"0"14,0 0-29,0 0 73,0 12-7,0 21 56,0 24-40,0 12-22,0 12 18,-4 1-44,-2-5 6,2-7-7,-1-6-30,5-10 34,-1-9-29</inkml:trace>
    <inkml:trace contextRef="#ctx0" brushRef="#br0" timeOffset="10">6589-134 530,'0'-1'155,"0"1"-139,0 0-20,0 0 8,0 8 68,0 31 42,0 23-36,-10 25-53,-13 13 38,-3 9-26,-5 4-12,0-6 18,2-11-54,7-14 32,6-24-21,9-22-13,6-17 26,1-16-48,0-3-40,4 0 3,25-24 60,7-6 46,1 2-25,1-1-12,-5 11 42,-3 4-49,-4 12 24,-4 2-17,-3 0-8,1 14 23,2 13 1,-2 1-1,4 3 12,-2-2-39,2-6-22,-1-2-97,1-4-120,0-10 11</inkml:trace>
    <inkml:trace contextRef="#ctx0" brushRef="#br0" timeOffset="11">7404 540 546,'0'0'80,"0"22"-68,0 12 123,0 23-54,0 13 35,-3 24-46,-10 10-3,4 2 50,-1 0-110,3-8 26,4-8-12,0-12-25,3-15 21,0-18-26,0-19 7,0-12 4,0-10-68,0-4 31,0 0-92,0 0-76</inkml:trace>
    <inkml:trace contextRef="#ctx0" brushRef="#br0" timeOffset="12">7156 592 494,'0'0'100,"-6"-1"-48,4-2 41,2 2 1,0 1-94,0 0 113,0 0-72,0-1-14,0 1 30,0 0-61,0 0 40,13 18 9,3 17-14,6 4 19,-5-1-38,3 1 4,-1-3 4,-3-6-22,-3-5 31,-3-9-39,-3-12-9,-2-4 27</inkml:trace>
    <inkml:trace contextRef="#ctx0" brushRef="#br0" timeOffset="13">8141 521 0,'0'0'0,"0"-1"0,0 1 0,0 0 0,0 0 0,0-1 0,0-1 0,0-1 0,0 1 0,0-2 0,1 1 0,15-1 0,-15 3 0,5-2 0,-3 0 0,-3-1 0,0 4 0,0 0 0,0 0 0,0 0 0,0 0 0,0 0 0,0-2 0,0 1 0,0-3 64,0 4-64,0-3 515,0 1-412,-7-4-64,-5 1 16,-1-2-30,-7-3 20,-4 3-26,-14 1-26,-11 6 29,-3 0-10,5 0 8,5 0 31,7 0-43,9 6 20,9 2-4,5-1-7,9 2 2,3 2-26,0 3 4,0 3 0,0 3-29,24 4 43,3 3-26,5 2-1,1 3 54,-3 2-46,-4 3 7,-6-1-5,-4-3-21,-9-2 48,-5-5-25,-2-2 11,0-6 24,0-4 3,-22-1 37,-10-4-37,-14-2-22,3-3 28,3-2-47,4-2 14,11 0 0,8 0-36,7 0 10,4-9-75,6-6-79,0-2-26,0-3-232</inkml:trace>
    <inkml:trace contextRef="#ctx0" brushRef="#br0" timeOffset="14">8330 588 232,'1'0'405,"-1"-1"-334,0 1-6,0 0-22,0 0 62,0 0-44,0 0-33,0 26 70,0 14-52,-14 8 9,-2 6-25,4 0-23,2-7 15,7-6-26,3-11 2,0-12 7,0-7-69,0-7-52,0-4-152,0 0-195</inkml:trace>
    <inkml:trace contextRef="#ctx0" brushRef="#br0" timeOffset="15">8987 540 463,'0'-5'100,"-3"1"-74,-14 0 50,-5 1-5,-6 3 6,-13 0-17,-6 9-2,-10 20 18,4 5-25,2 11 15,10-4-6,15 0-25,14 2 20,12-4-51,0-3-9,41-2 38,13-8-61,8-12 39,10-9-29,-4-5-48,-4 0-40,-14 0-78,-7-14 12,-11 2 15,-12 2-406</inkml:trace>
    <inkml:trace contextRef="#ctx0" brushRef="#br0" timeOffset="16">9724 497 365,'3'-7'282,"-2"0"-208,-1 2-3,2-1 1,-1 4 28,-1-1-54,0 0-25,0 2 35,-4-2-46,-15-2 8,-2 1 12,-13 0-28,-4 4 24,-11 0-22,-6 0 21,4 11 7,2 13-26,10 4 27,13-1-35,9-4-7,13 0 34,4 3-52,0-2 25,29 6-12,15 5-8,8-3 38,3 2-10,-7 1-8,-12-2 8,-10-3-39,-15-6 54,-5-5-40,-6-8-8,0 0 101,-10 0-26,-34 1 11,-10-1-26,-14-2-29,6-7 20,4-2-30,11 0 3,9 0-23,8-7-98,4-13 1,11 2-206,11-4-234</inkml:trace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3:53.69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77FCE9C-8573-4CFE-A8F9-84B820ABBC06}" emma:medium="tactile" emma:mode="ink">
          <msink:context xmlns:msink="http://schemas.microsoft.com/ink/2010/main" type="inkDrawing" rotatedBoundingBox="14351,8492 20022,9063 19758,11683 14087,11112" shapeName="Other"/>
        </emma:interpretation>
      </emma:emma>
    </inkml:annotationXML>
    <inkml:trace contextRef="#ctx0" brushRef="#br0">261 473 575,'-6'-2'65,"5"2"-29,1 0 34,0 0 0,0 0-13,0 0-10,0 0-33,0 0 23,0 0-30,0 0 3,0 0 54,0 0-40,0 0 6,0 0 3,0 0-15,0 10 15,-1 39-2,-20 30 5,-3 32 14,-4 14-55,4 1 43,8-11-37,3-8-3,6-14 34,4-12-38,2-19 6,1-15 9,0-19-18,0-8 28,0-11-25,0-6-2,0-3 24,0 0-51,0 0 33,0 0-32,0-23-1,0-20 6,0-27-27,-13-17 23,-5-17 7,1-3 3,-3-1 37,2 5-25,3 0-1,4 3 41,6 9-45,5 9 33,0 8-19,0 6-4,0 5 28,4 4-25,13 3 3,5 5 2,1 10-17,-1 5 30,4 10-13,-2 5-11,8 8 37,5 9-49,5 4 26,9 10-20,6 34 12,11 22 28,6 25-37,5 20 11,-5 20 15,-10 10-15,-10 0 25,-11 5-19,-15-7-15,-10-7 42,-15-8-49,-3-13 25,-3-15 11,-34-11-10,-11-18 38,-17-9-28,-7-8-1,-4-11 17,6-12-42,14-13 35,16-10-32,15-4-18,5 0 18,13-6-78,4-23 19,3-2-85,0-7-68,4 0-30,30 1-129</inkml:trace>
    <inkml:trace contextRef="#ctx0" brushRef="#br0" timeOffset="1">1174 1338 740,'0'0'20,"0"0"70,0 0-28,0 0 6,0 7-34,0 16-23,0 18 72,0 18-47,0 9-14,0 3 23,2-6-50,5-8 22,-1-9-15,-2-13-6,0-12 16,-1-10-63,1-11-52,4-2-57,13 0-154,10-27-80</inkml:trace>
    <inkml:trace contextRef="#ctx0" brushRef="#br0" timeOffset="2">2044 1320 667,'-13'-4'-2,"-10"1"34,-5-1 74,-3 4-17,-13 0-28,-8 0 5,-11 23-66,-3 14 26,4 8 6,10 5-5,14 1 21,14-3-52,14-5 1,10-7 2,0-9-24,7-8 36,24-7-34,4-10-8,5-2 46,-2 0-37,-2 0 28,-1-12-6,-8 4-6,-5 5 19,-4 3-43,1 0 0,10 25 8,4 18 46,6 16 26,3 7-33,-5 11-18,-1 5 38,-4 2-34,-7-1 25,-12-4-5,-13-4-4,0-9 28,-19-9-24,-26-11 11,-12-13 3,-17-13-35,-10-15 29,-5-5-39,7 0-18,17-18 36,19-14-59,17-5-9,20-1-55,9-7-92,9-3-31,43-2-290</inkml:trace>
    <inkml:trace contextRef="#ctx0" brushRef="#br0" timeOffset="3">2420 1445 540,'2'-2'27,"0"2"83,1 0 15,-3 0-34,0 0-59,0 0 19,0 8-40,0 9 56,5 12 15,8 12-28,-2 8 10,2 4-52,3-1-1,-3-4 7,-1-6-26,1-12 26,-6-6-83,-1-10-55,-4-8-29,3-6-83,3 0-90</inkml:trace>
    <inkml:trace contextRef="#ctx0" brushRef="#br0" timeOffset="4">3017 67 711,'0'0'-1,"0"0"-2,0 0 83,0 14-63,0 12 9,0 16 77,0 30-12,0 29 11,0 26-36,0 21 0,0 13-24,-3 5-30,-1-2 25,1-11-39,3-17-5,0-19 40,0-21-59,0-19 43,0-22-38,0-16-26,0-18 35,0-14-38,0-5 16,0-2 17,0 0-16,0 0 32,0 0-13,0-17 16,0-10 20,0-6-38,6-3 48,3-9-9,2-4-14,12-4 31,5-7-40,10-2 4,9 3 8,2 2-26,7 5 34,-3 8-46,4-1-27,-4 2 21,-1 5-96,-8 2 6,-5 9-57,-7 12-76,-10 9-198</inkml:trace>
    <inkml:trace contextRef="#ctx0" brushRef="#br0" timeOffset="5">3600 1443 692,'1'0'49,"1"2"17,1 5 24,-1 8 6,6 12-35,0 8 9,0 8-25,0 4-33,-1-1 21,-1-3-54,3-4 37,1-7-59,1-5-96,7-8-26,8-12-128</inkml:trace>
    <inkml:trace contextRef="#ctx0" brushRef="#br0" timeOffset="6">4387 1239 491,'-46'-12'30,"-4"1"78,-2 4-10,0 4 17,10 3-47,12 0-24,14 0-13,9 3-24,7 19 16,0 8-35,0 14-6,1 9 40,35-2-46,10 10 38,6-6 3,3 0-15,-6-4 17,-6-3-21,-10-5 2,-9-6 12,-17-11-14,-7-11 53,0-5-12,0-3 0,-22 4 38,-18-1-70,-11 2 6,-6-2-12,-1-5-39,10-1 21,14-4-55,12 0-64,12 0-26,10 0-143</inkml:trace>
    <inkml:trace contextRef="#ctx0" brushRef="#br0" timeOffset="7">4805 1438 614,'45'-9'12,"19"0"10,12-6 24,-1-4 31,-9 1-63,-8-3-12,-12 0 2,-15-1-31,-17 4 16,-14 3 80,-14 7-33,-40 8-29,-22 0 24,-15 10 33,-4 31 18,8 17-17,17 4 17,23 2-38,27 3-6,20-3 5,2-3-22,52 0 32,30-9-45,26-11-7,11-16 44,-3-17-64,-14-8-1,-18 0-66,-19-18-59,-17-9-36,-12-1-65,-21 7-192</inkml:trace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0:38.490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9EE16A4-6892-4DCD-A54C-2E46F65317B6}" emma:medium="tactile" emma:mode="ink">
          <msink:context xmlns:msink="http://schemas.microsoft.com/ink/2010/main" type="writingRegion" rotatedBoundingBox="462,235 10019,356 9965,4623 408,4502"/>
        </emma:interpretation>
      </emma:emma>
    </inkml:annotationXML>
    <inkml:traceGroup>
      <inkml:annotationXML>
        <emma:emma xmlns:emma="http://www.w3.org/2003/04/emma" version="1.0">
          <emma:interpretation id="{AC8FA085-687B-45CD-AE55-B209DEC09DCB}" emma:medium="tactile" emma:mode="ink">
            <msink:context xmlns:msink="http://schemas.microsoft.com/ink/2010/main" type="paragraph" rotatedBoundingBox="462,235 10019,356 9993,2430 436,23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AAAD4A-1AB7-4802-9133-E8C1B05FAA77}" emma:medium="tactile" emma:mode="ink">
              <msink:context xmlns:msink="http://schemas.microsoft.com/ink/2010/main" type="line" rotatedBoundingBox="462,235 10019,356 9993,2430 436,2309"/>
            </emma:interpretation>
          </emma:emma>
        </inkml:annotationXML>
        <inkml:traceGroup>
          <inkml:annotationXML>
            <emma:emma xmlns:emma="http://www.w3.org/2003/04/emma" version="1.0">
              <emma:interpretation id="{9D14D860-82B2-44DB-9B0D-164F78BB7714}" emma:medium="tactile" emma:mode="ink">
                <msink:context xmlns:msink="http://schemas.microsoft.com/ink/2010/main" type="inkWord" rotatedBoundingBox="462,235 4071,281 4054,1676 444,1631"/>
              </emma:interpretation>
              <emma:one-of disjunction-type="recognition" id="oneOf0">
                <emma:interpretation id="interp0" emma:lang="en-US" emma:confidence="0">
                  <emma:literal>Think</emma:literal>
                </emma:interpretation>
                <emma:interpretation id="interp1" emma:lang="en-US" emma:confidence="0">
                  <emma:literal>Th. n k</emma:literal>
                </emma:interpretation>
                <emma:interpretation id="interp2" emma:lang="en-US" emma:confidence="0">
                  <emma:literal>Th. nk</emma:literal>
                </emma:interpretation>
                <emma:interpretation id="interp3" emma:lang="en-US" emma:confidence="0">
                  <emma:literal>Th. n K</emma:literal>
                </emma:interpretation>
                <emma:interpretation id="interp4" emma:lang="en-US" emma:confidence="0">
                  <emma:literal>Th. irk</emma:literal>
                </emma:interpretation>
              </emma:one-of>
            </emma:emma>
          </inkml:annotationXML>
          <inkml:trace contextRef="#ctx0" brushRef="#br0">12 441 414,'-5'-5'18,"0"4"-16,3-1 64,-3 2-4,5 0-2,0 0-36,0 0-15,0-1 14,0 1 0,0 0 22,0-3 5,0 3-20,0 0 20,0-1-19,0-3 0,0-1 8,2 0-53,15-6 11,19-3 66,22-11-21,25-9 12,23-9-36,12-5 6,6-2 6,-6 6-34,-7 1 35,-19 9-42,-15 11-2,-18 7 38,-20 3-37,-12 6 17,-9 2-5,-11 1-7,-3 4 19,-4 0-20,0 0-1,0 0-14,0 0-74,0 0-42,0 0-109,0 0-138</inkml:trace>
          <inkml:trace contextRef="#ctx0" brushRef="#br0" timeOffset="545.0307">599 446 591,'0'-5'42,"0"1"-28,0 2 43,0-1 0,0 3 11,0 0-45,0 0-19,0 0 32,0 0-25,0 0 24,0 0-19,0 0-17,0 0 31,0 32 10,0 13 23,0 15-21,0 6-43,0 4 30,0 0-24,0-4-5,3-8 25,0-10-36,-1-11 17,1-4-5,-3-7-7,0-4 6,1-8-53,-1-7-40,1-3-47,2-4-92,2 0-134</inkml:trace>
          <inkml:trace contextRef="#ctx0" brushRef="#br0" timeOffset="1366.0778">1055-294 524,'0'-3'17,"0"3"-19,0 0 21,0 0 10,0-1 31,0-1-20,0 2-13,0 0 18,0 0-21,0 0 5,0 11 49,0 30-9,0 21-12,0 20-18,-8 15-20,0 10 25,3 1-31,-1-4-6,3-5-4,0-5-5,2-6 27,1-8-32,0-9-4,0-9 36,0-14-36,0-3 21,0-13-9,0-11-9,4-9 18,-3-9-34,2-3 8,3 0-13,1 0-40,2-8 36,2-20 40,7-11-22,2-5 39,4-6-35,2 6 15,-5 4-5,-3 8-3,-5 7 18,0 3-19,0 9 2,-1 1 15,-1 4-26,4-1 27,-2 2-19,1 4-15,-4 3 26,2 0-32,2 0 14,4 8 3,6 18 39,-2 6 20,1 8-27,-3 5-11,-3 0 19,-4 0-42,0-2 33,-1-5-27,-4-6-5,1-6 11,0-8-58,-5-8-33,3-2-70,0-8-69,6 0-265</inkml:trace>
          <inkml:trace contextRef="#ctx0" brushRef="#br0" timeOffset="1675.0958">1733 750 760,'0'0'-1,"0"0"19,0 0-15,0 0 41,0 7-2,0 17-6,0 6-2,0 4-29,0 0-4,0-3 15,0-5-22,0-6-10,0-4-45,0-5-84,0-6-44,0-2-192</inkml:trace>
          <inkml:trace contextRef="#ctx0" brushRef="#br0" timeOffset="2233.1277">2073 776 612,'0'-1'37,"0"1"-11,0 0 38,0 0-35,0 0-39,0 0 24,0 14 41,0 4 1,0 8-29,2 6-12,-2 0 22,0-2-45,0-1 27,0-9-19,0-6-9,0-5 28,0-8-25,0-1 2,0 0-8,8 0-40,4-30-14,4-13 44,1-10 35,2-2 6,0 4-37,-1 4 36,-2 11 7,3 4 8,-2 5 2,2 9-27,0 8 8,-3 8-6,2 2-26,0 0 20,-1 6 2,0 21 55,-1 6-2,0 11-58,0 4 21,-5 0-14,1-2-11,-3-7 18,2-3-21,-4-5-8,-1-9-39,-1-7-68,-1-2-42,0-13-148</inkml:trace>
          <inkml:trace contextRef="#ctx0" brushRef="#br0" timeOffset="2824.1615">2874-79 651,'0'0'7,"0"0"31,0 0 2,0 8-51,1 19 86,8 20 51,4 17-76,-2 18 0,1 12-19,-1 5-9,0-2-11,-1-5-14,0-7 21,1-4-25,1-8-1,-2-11 33,1-11-43,-2-14 29,-3-10-16,-3-10-6,0-9 32,-3-4-29,1-4 12,3 0 7,-1 0-20,3 0 18,-2-4-29,2-25 3,3-12 62,2-13-34,10-8 6,2-3-18,1 1-7,4 0 24,-1 7-26,-1 5 5,4 9 6,-1 9-11,1 8 13,2 3-55,-5 3-37,5 3-15,-2 6-82,-4 2-52</inkml:trace>
          <inkml:trace contextRef="#ctx0" brushRef="#br0" timeOffset="3085.1763">3256 625 625,'0'10'30,"22"8"40,2 9 10,4 7 2,5 9-46,3 7 2,3-1-14,1 0-6,-4-9 2,-6-11-24,-8-12-18,-10-9-32,-2-8-105,0 0-76</inkml:trace>
        </inkml:traceGroup>
        <inkml:traceGroup>
          <inkml:annotationXML>
            <emma:emma xmlns:emma="http://www.w3.org/2003/04/emma" version="1.0">
              <emma:interpretation id="{2B43A158-1E60-4918-A425-8AE27852DC68}" emma:medium="tactile" emma:mode="ink">
                <msink:context xmlns:msink="http://schemas.microsoft.com/ink/2010/main" type="inkWord" rotatedBoundingBox="4790,303 10019,369 9993,2430 4764,2364"/>
              </emma:interpretation>
              <emma:one-of disjunction-type="recognition" id="oneOf1">
                <emma:interpretation id="interp5" emma:lang="en-US" emma:confidence="1">
                  <emma:literal>differently</emma:literal>
                </emma:interpretation>
                <emma:interpretation id="interp6" emma:lang="en-US" emma:confidence="0">
                  <emma:literal>different}</emma:literal>
                </emma:interpretation>
                <emma:interpretation id="interp7" emma:lang="en-US" emma:confidence="0">
                  <emma:literal>different'}</emma:literal>
                </emma:interpretation>
                <emma:interpretation id="interp8" emma:lang="en-US" emma:confidence="0">
                  <emma:literal>different</emma:literal>
                </emma:interpretation>
                <emma:interpretation id="interp9" emma:lang="en-US" emma:confidence="0">
                  <emma:literal>different'</emma:literal>
                </emma:interpretation>
              </emma:one-of>
            </emma:emma>
          </inkml:annotationXML>
          <inkml:trace contextRef="#ctx0" brushRef="#br0" timeOffset="4312.2466">4689 746 543,'-31'-3'-1,"-4"3"60,1 0 19,-4 0-7,-1 3 15,0 21-62,-1 4 19,2 11-19,4 3-12,9-1 10,11-4-21,9-4 8,5-9-1,0-5-27,3-9 16,23-6-42,6-4 14,8 0 87,6-23-45,5-27 6,2-22-7,-5-14-17,-11-10 15,-8-8-16,-14-3 10,-12-1 9,-3 0-24,0 4 35,0 9-22,-16 14-15,-6 20 42,3 22 0,2 21 6,4 10-13,6 8-27,3 0 14,-1 0-9,5 0-3,-3 0 27,-2 20-28,-3 19 38,0 18-33,6 13 0,2 10 34,0 7-33,0 1 7,23-2 3,8-9-20,0-7 23,5-9-40,0-10-43,2-8-3,2-11-97,-4-9-27,-1-6-213</inkml:trace>
          <inkml:trace contextRef="#ctx0" brushRef="#br0" timeOffset="4504.2572">5118 789 865,'0'13'4,"0"9"-2,0 12 6,0 6 23,8 2-32,4-5-15,8-2-23,6-13-167,6-13-236</inkml:trace>
          <inkml:trace contextRef="#ctx0" brushRef="#br0" timeOffset="5118.2926">6025-123 531,'-30'-21'101,"-4"1"-18,-2 4-37,-3 3 10,-1 4-18,1 9 36,3 0-26,0 2-32,-1 32 19,-5 16-19,-2 22 1,4 14 15,8 14-32,11 6 22,14 8-20,7 4-8,0-2 30,4-3-31,19-9-1,-3-12-23,0-18-20,-7-17 3,-3-17-12,-4-21 8,-6-7 21,0-12-10,0 0 59,-6-7-23,-7-24 11,3-11 11,-4-6-199,2-6 284,2-1-68,2 0 3,5 6 52,3 7-56,0 7-8,0 7 23,5 8-56,19 7 13,10 2-16,9 4-6,9 5 16,3 2-69,1 0-44,-2 0-57,-5-1-269</inkml:trace>
          <inkml:trace contextRef="#ctx0" brushRef="#br0" timeOffset="5632.3221">6430-122 701,'-26'-26'-21,"-6"3"43,2 1-22,0 4 85,-2 9-62,0 8-12,1 1 27,-4 4-31,1 31 16,-5 21 4,3 15-6,1 17 19,6 17-29,9 8 11,5 10 14,8 1-44,7-5 23,0-7-18,0-16-29,0-16 26,0-20-22,0-17-6,0-18 2,0-15-3,0-10 41,0 0-3,-1 0 7,-9-34 13,4-7-47,4-10 46,2-10-17,0-1 18,6-3 9,25 4-14,2 10 2,1 10-11,8 14-15,3 6 13,4 11-27,4 8-5,-2 2 3,-2 0-101,0 12-41,-4 9-246</inkml:trace>
          <inkml:trace contextRef="#ctx0" brushRef="#br0" timeOffset="6069.3469">6351 739 537,'27'0'14,"14"0"64,12 0-44,5-1-14,2-19 2,4-4-1,-5-1-26,-7 0-1,-15-2-40,-17 1 10,-15 4 65,-5 6-27,-15 3 14,-29 9-171,-15 4 297,-9 0-51,-6 3-55,-1 31 28,12 6 16,11 4-63,20 5 31,19 0-33,13-1 10,0-1 17,12-5-42,25-7 6,15 1-9,1-5-25,7-5 56,-4-7-128,-7-13-44,-3-6-96</inkml:trace>
          <inkml:trace contextRef="#ctx0" brushRef="#br0" timeOffset="6461.3696">6902 771 649,'0'-5'50,"0"5"-51,0 0 29,0 0-38,6 5 35,2 21 106,4 5-113,-5 9 1,-1-1-14,-2-2-5,-3-7 21,-1-8-28,0-10 7,0-6 6,0-6-9,0 0 44,-10-6-25,-1-30-56,-1-19 93,7-12-50,5-8 23,0-7-2,11-2 2,34 3-3,11 3-28,5 13 2,5 15-3,0 16-86,2 20-14,4 12-131,-3 2-390</inkml:trace>
          <inkml:trace contextRef="#ctx0" brushRef="#br0" timeOffset="6921.3959">7432 793 736,'0'1'-23,"0"-1"33,0 0-7,22 0 11,14 0 20,7 0-37,5-15 29,-5-10-4,-5-5-47,-11-1 33,-15-1-19,-12-1-12,0 5 6,-35 1-7,-12 11 33,-7 8 56,4 8-12,-1 0 31,4 12-27,8 25-31,11 12 30,12 6-52,15 4 32,1-1-13,12-2-24,25-4 14,11-11-27,1-9-23,0-8-53,-6-13-33,-1-6-17,-11-5-80,-5 0-237</inkml:trace>
          <inkml:trace contextRef="#ctx0" brushRef="#br0" timeOffset="7389.4226">7924 725 599,'0'0'20,"0"0"29,-4 11-11,-6 10 36,-2 10-26,1-1-19,-1 4 18,-2-3-38,5-9 3,3-4-2,4-12-15,2-6 24,0 0-21,0 0-12,7-19-8,17-24 2,8-11 43,10-11-12,4 2-21,0 3 55,-1 10-12,-8 11 28,-8 12-12,-7 11-17,-12 9 16,-4 7-47,-1 0-5,4 8 59,3 26-23,-2 14 18,-5 15-34,-2 5-21,-1 4 33,2-3-38,5-7 7,-1-16-17,5-12-79,-1-18-20,-2-13-106,4-3-69,-3-10-219</inkml:trace>
          <inkml:trace contextRef="#ctx0" brushRef="#br0" timeOffset="7888.4512">8492 782 894,'8'-23'43,"6"-4"1,9 1-14,10 0 4,9-1-35,4 3 24,-1 4-31,-5 6-4,-11 5 29,-4 4-80,-6 0-20,-1 4-67,2-3-54,-5-5-264</inkml:trace>
          <inkml:trace contextRef="#ctx0" brushRef="#br0" timeOffset="7704.4402">8510 27 351,'4'-18'53,"0"14"73,-4 4-13,0 0-67,0 1-10,0 22 84,0 11 3,2 16 0,-1 18-61,-1 12-1,0 6-13,0 2-35,0-4 22,0-7-30,0-4-5,-1-8 18,-1-10-40,0-8 18,2-13-56,-2-9-25,1-13-42,-4-5-126,-3-7-98</inkml:trace>
          <inkml:trace contextRef="#ctx0" brushRef="#br0" timeOffset="8157.4666">9019-105 750,'0'0'-8,"0"4"-27,0 31 173,-9 21 1,-4 24-45,-5 19-38,0 5-18,2-5 15,8-7-51,5-16 0,3-11 7,0-10-22,0-13 12,0-10-74,4-12-67,12-8-37,-2-7-163</inkml:trace>
          <inkml:trace contextRef="#ctx0" brushRef="#br0" timeOffset="8978.5135">9235 578 663,'3'0'27,"3"0"45,4 0-4,0 0 12,3 4-12,4 10-56,-1-1 10,2 0-12,-4-1-13,0-3 14,2-4-33,0-5-44,4 0-26,-1 0-17,0-16-6,-2-12-40,0-7-34,-4-1 46,-1-1 112,1 5 116,-6 5 63,2 7 32,-5 10-17,-1 10-51,-3 0-73,0 0-33,0 12-4,6 25 99,-5 26 1,-1 27-57,0 26 30,0 24-31,-4 8 7,-5 4 0,2-8-34,6-14 12,1-15-24,0-25-1,0-18 23,0-16-52,0-19 45,0-8-28,0-9-8,0-8 44,0-5-43,0-3 17,0-4-7,0 0-29,0 0-1,0 0-83,-3-11-121,-7-17-90,-8-7-220</inkml:trace>
        </inkml:traceGroup>
      </inkml:traceGroup>
    </inkml:traceGroup>
    <inkml:traceGroup>
      <inkml:annotationXML>
        <emma:emma xmlns:emma="http://www.w3.org/2003/04/emma" version="1.0">
          <emma:interpretation id="{CCB5A9E6-D49F-4499-8C96-9CB76D0C10FC}" emma:medium="tactile" emma:mode="ink">
            <msink:context xmlns:msink="http://schemas.microsoft.com/ink/2010/main" type="paragraph" rotatedBoundingBox="1131,2624 9052,3001 8967,4795 1045,44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80CE0D-9FC6-4026-864B-D844DD7A040F}" emma:medium="tactile" emma:mode="ink">
              <msink:context xmlns:msink="http://schemas.microsoft.com/ink/2010/main" type="line" rotatedBoundingBox="1131,2624 9052,3001 8967,4795 1045,4418"/>
            </emma:interpretation>
          </emma:emma>
        </inkml:annotationXML>
        <inkml:traceGroup>
          <inkml:annotationXML>
            <emma:emma xmlns:emma="http://www.w3.org/2003/04/emma" version="1.0">
              <emma:interpretation id="{C02CB4C9-FA00-4BC3-B68E-D360FC366FED}" emma:medium="tactile" emma:mode="ink">
                <msink:context xmlns:msink="http://schemas.microsoft.com/ink/2010/main" type="inkWord" rotatedBoundingBox="1131,2624 9052,3001 8967,4795 1045,4418"/>
              </emma:interpretation>
              <emma:one-of disjunction-type="recognition" id="oneOf2">
                <emma:interpretation id="interp10" emma:lang="en-US" emma:confidence="0">
                  <emma:literal>Montelcrlo</emma:literal>
                </emma:interpretation>
                <emma:interpretation id="interp11" emma:lang="en-US" emma:confidence="1">
                  <emma:literal>Monte Carlo</emma:literal>
                </emma:interpretation>
                <emma:interpretation id="interp12" emma:lang="en-US" emma:confidence="0">
                  <emma:literal>Montearlo</emma:literal>
                </emma:interpretation>
                <emma:interpretation id="interp13" emma:lang="en-US" emma:confidence="0">
                  <emma:literal>Montecito</emma:literal>
                </emma:interpretation>
                <emma:interpretation id="interp14" emma:lang="en-US" emma:confidence="0">
                  <emma:literal>Montebello</emma:literal>
                </emma:interpretation>
              </emma:one-of>
            </emma:emma>
          </inkml:annotationXML>
          <inkml:trace contextRef="#ctx0" brushRef="#br1" timeOffset="227936.0372">719 2770 360,'-1'0'4,"-1"0"8,-1 0 54,3 0 38,0 0-43,0 0-18,0 0-7,0 0-8,0 0 37,0 0-20,0 0-16,0 0 11,0 0-37,0 0 40,0 0-16,0 0-10,0 0 33,0 0-29,0 0 8,0 0 1,0 0-20,-1 0 19,-2 0-24,-3 22-1,-2 15 38,0 10-46,-2 4 37,0 7-26,-3-1-4,3 0 32,2-2-40,2-6 9,3-3 4,0-1-20,2-1 43,1 2-36,0 4-5,0 1 39,0-1-45,0-2 36,0-8-18,0-7-15,0-5 36,0-5-33,0-6 10,0-8 6,0 0-20,0-9 36,0 0-25,0 0-8,0 0 46,0 0-46,0 0 28,0 0-22,0 0-8,1 0 30,2-13-33,-3-7 7,0-14 7,0-11-22,0-10 36,-2-9-28,1-1-4,0 0 37,1 2-50,0-2 30,0 3 0,0 2-13,4 4 33,5 3-31,1-1 7,0 2 14,4-3-27,2-1 35,4-4-30,3 4-7,0 4 44,0 8-40,-4 8 19,-4 8 4,-4 7-12,-4 11 22,-2 5-24,-4 5 8,-1 0 27,0 0-34,0 0 39,0 0-31,0 7-15,0 18 46,2 17-28,11 16 16,1 8-1,0 4-21,-1-2 27,-1-3-29,-1-8 1,1-6 29,-2-11-49,-3-10 41,-1-5-25,1-12-10,-1-9 44,-3-3-42,4-1 10,-3 0-12,8 0-46,11-16 54,9-20-4,15-7 20,10-12 26,-4-2-53,-5 4 32,-5 3-22,-1 6 12,-5 4 25,-8 8-39,-7 13 22,-12 6 0,-6 10-20,-4 3 30,0 0-29,0 0-5,0 0 38,0 0-55,0 0 33,0 0-5,0 20-7,7 15 58,12 18-14,7 22-10,4 14 0,-2 14-14,-2 3 41,-3 2-38,-3-1-12,0-8 46,-3-8-58,2-10 28,-3-10-16,-3-13-6,-2-13 25,-3-12-27,-5-12 7,-1-11 10,-2-6-24,0-4 39,0 0-37,0 0-27,0 0 21,5 0-87,3 0-65,8-4-126,9-14-190</inkml:trace>
          <inkml:trace contextRef="#ctx0" brushRef="#br1" timeOffset="228442.0659">2310 3570 626,'-3'0'26,"0"0"-11,3 0 37,0 0 47,0 0-57,0 0 0,-7 10-3,-6 10-10,0 7 28,-1 6-27,8 1-3,6 1-7,0-3-21,0 0 28,19-6-36,8-8-7,3-6 33,5-6-57,-2-6 33,2 0-13,-2-10 11,-2-22 33,-6-5-32,-11-6 21,-9 2 5,-5 5-21,0 3 43,-15 7-32,-18 4 5,-7-1 36,-1 6-50,5 5 25,6 3-18,7 6-18,4 3 5,-2 0-58,0 16-8,0 19-52,8 7-62,10-4-90</inkml:trace>
          <inkml:trace contextRef="#ctx0" brushRef="#br1" timeOffset="229041.1003">2773 3494 632,'0'0'104,"0"0"-46,0 0 24,0 0-27,0 0-18,0 9 23,0 9-38,0 9 5,-6 2-1,0-3-3,3-5 4,2-9-33,1-5 1,0-3 32,0-4-47,0 0 40,0 0-40,0 0-18,0-8 25,6-22-13,12-9 40,3-6-1,8-7-28,2 6 37,0 3-29,-1 6 1,0 8 31,-1 3-42,-3 7 33,-4 6-15,-5 6-10,-9 4 33,-5 3-41,-3 0 19,0 0 13,3 15 9,7 20 45,6 20-44,2 18-1,0 11 35,-2 7-62,0-3 35,-2-10-23,-1-10-19,2-11 37,-5-12-36,-3-15 9,-1-12 1,-3-10-44,1-8 8,-2 0-66,0 0-52,4 0-6,1 0-80,4-21-167</inkml:trace>
          <inkml:trace contextRef="#ctx0" brushRef="#br1" timeOffset="229685.1372">3436 2207 711,'0'0'-15,"0"0"-16,0 0 78,0 24 29,0 25 72,0 31-69,0 33-19,0 21 31,0 16-24,0 9-20,0-6 5,0-5-33,6-12 13,8-16-32,1-15-1,4-19 34,-5-17-61,-2-21 48,-1-19-28,-7-14-10,-1-9 47,-3-6-42,0 0 11,0 0-3,0 0-21,0 0 25,0 0-30,0-3-13,0-17 36,0-6-43,0-2 55,-8-5-7,-4 1-10,5-1 44,4 0-37,0-2 10,3-1 11,0-2-25,0-3 27,10-2-14,15-1-11,4 3 44,1 2-54,3 6 29,6 2-8,-2 2-12,0 4 27,-7 6-31,0 2 5,-1 7-13,3 3-60,4 5-36,-2 2-60,0 0-75,-1 6-276</inkml:trace>
          <inkml:trace contextRef="#ctx0" brushRef="#br1" timeOffset="230153.1639">3951 3623 516,'22'0'-6,"8"0"78,10 0-42,7 0 16,3-7 2,9-16-26,-1-2 2,-2-8-43,-10 5 36,-14 3-22,-16 4 0,-13 5 57,-3 5-11,-8 1-36,-25 8 25,-11 2 27,-11 0-12,-10 8-9,-4 20 25,5 14 27,17 6-76,12 8 28,19 4-14,13 3-8,3-1 35,23-6-43,31-4-4,8-9 7,7-16-38,4-12 10,-2-15-82,0 0-80,-3-21-59,-12-22-385</inkml:trace>
          <inkml:trace contextRef="#ctx0" brushRef="#br1" timeOffset="231020.2136">6127 2750 641,'0'-12'96,"0"-1"-117,-13 1 27,-8 0 94,-5 4-40,-5 3-3,-5 0-45,-8 5 16,-17 0 24,-20 23-15,-21 25 9,-21 25-24,-12 21-12,-2 18 50,8 13-37,31 4 18,34-7-10,39-12-34,25-9 30,48-15-32,40-14 6,28-14-4,21-20-12,9-20 28,3-17-67,-8-1-75,-10-3-23,-13-20-86,-17 1-240</inkml:trace>
          <inkml:trace contextRef="#ctx0" brushRef="#br1" timeOffset="231427.2369">6560 3428 563,'-35'-12'-39,"-12"2"101,-11 9 29,-8 1 17,-16 11-6,-2 31-46,2 11 58,10 11-56,18 0-7,21 3-1,22-7-40,11-6 24,8-7-36,38-9-21,19-11 35,13-14-47,9-9 21,1-4-23,0 0-59,-11-18-30,-10-1-69,-15 1-47,-12 1-135</inkml:trace>
          <inkml:trace contextRef="#ctx0" brushRef="#br1" timeOffset="231742.2543">6908 3657 609,'8'0'25,"1"0"-64,-2 0 44,2 13 75,-2 14 27,-3 5-58,-2 2 17,-2 1-48,0-5 21,0-9 0,0-11-23,-3-7 19,-9-3-36,-4 0 4,-5-26-4,3-24-44,5-18 64,13-15-25,0-4-6,3 0 77,29 11-43,3 11 11,9 15-14,4 13-26,-2 14 20,5 9-45,-4 9-31,1 5 1,-1 0-115,0 0-86</inkml:trace>
          <inkml:trace contextRef="#ctx0" brushRef="#br1" timeOffset="232103.2755">7490 2541 931,'0'0'17,"0"0"-19,0 0-44,0 14 147,0 33-9,0 23-26,0 33-3,0 21-24,-1 6-7,-9 2 32,4-7-69,4-11 23,2-7-14,0-12-14,5-16 23,15-18-75,4-19-49,4-16-81,2-20-74,2-6-163</inkml:trace>
          <inkml:trace contextRef="#ctx0" brushRef="#br1" timeOffset="232455.2957">8006 3564 594,'0'0'-1,"-4"0"34,-2 6 74,-1 19 8,-1 10-59,3 12 0,5 1 26,0-3-62,25-7 25,24-9-35,19-8-16,11-21 45,9 0-56,0-33 17,-12-23 15,-17-12-12,-28-3 62,-31 6-1,-6 8 4,-52 7 25,-17 8-66,-8 12 11,8 12-39,13 9-18,13 9 12,20 0-101,7 4-60,13 23-94,9 4-277</inkml:trace>
        </inkml:traceGroup>
      </inkml:traceGroup>
    </inkml:traceGroup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4:05.13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244E2B5-6354-4807-9A96-CDB41F7D0A58}" emma:medium="tactile" emma:mode="ink">
          <msink:context xmlns:msink="http://schemas.microsoft.com/ink/2010/main" type="writingRegion" rotatedBoundingBox="14535,13019 23069,12752 23134,14832 14600,15099"/>
        </emma:interpretation>
      </emma:emma>
    </inkml:annotationXML>
    <inkml:traceGroup>
      <inkml:annotationXML>
        <emma:emma xmlns:emma="http://www.w3.org/2003/04/emma" version="1.0">
          <emma:interpretation id="{A34B6503-02A1-43D2-B884-AB1A71C360AF}" emma:medium="tactile" emma:mode="ink">
            <msink:context xmlns:msink="http://schemas.microsoft.com/ink/2010/main" type="paragraph" rotatedBoundingBox="14535,13019 23069,12752 23134,14832 14600,150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469F1C-F319-44F2-8E8A-5722F0A35565}" emma:medium="tactile" emma:mode="ink">
              <msink:context xmlns:msink="http://schemas.microsoft.com/ink/2010/main" type="line" rotatedBoundingBox="14535,13019 23069,12752 23134,14832 14600,15099"/>
            </emma:interpretation>
          </emma:emma>
        </inkml:annotationXML>
        <inkml:traceGroup>
          <inkml:annotationXML>
            <emma:emma xmlns:emma="http://www.w3.org/2003/04/emma" version="1.0">
              <emma:interpretation id="{7F755E89-888C-4754-854B-45F02E8A7027}" emma:medium="tactile" emma:mode="ink">
                <msink:context xmlns:msink="http://schemas.microsoft.com/ink/2010/main" type="inkWord" rotatedBoundingBox="14535,13019 23069,12752 23134,14832 14600,15099"/>
              </emma:interpretation>
              <emma:one-of disjunction-type="recognition" id="oneOf0">
                <emma:interpretation id="interp0" emma:lang="en-US" emma:confidence="1">
                  <emma:literal>Reconstruct</emma:literal>
                </emma:interpretation>
                <emma:interpretation id="interp1" emma:lang="en-US" emma:confidence="0">
                  <emma:literal>Recons hut</emma:literal>
                </emma:interpretation>
                <emma:interpretation id="interp2" emma:lang="en-US" emma:confidence="0">
                  <emma:literal>Recons hit</emma:literal>
                </emma:interpretation>
                <emma:interpretation id="interp3" emma:lang="en-US" emma:confidence="0">
                  <emma:literal>Recons hurt</emma:literal>
                </emma:interpretation>
                <emma:interpretation id="interp4" emma:lang="en-US" emma:confidence="0">
                  <emma:literal>Recons met</emma:literal>
                </emma:interpretation>
              </emma:one-of>
            </emma:emma>
          </inkml:annotationXML>
          <inkml:trace contextRef="#ctx0" brushRef="#br0">147 869 691,'0'-8'67,"0"6"-67,0-2 32,0 1 48,0 0-39,0 0 16,0 3-35,0 0-7,0 0 42,-3 0-72,0 0 26,0 6-7,2 33 36,-5 26 64,-3 21-69,-1 11-22,-4 5 5,-1-5-26,1-7 47,2-5-43,4-13-13,3-12 55,4-16-64,1-15 43,0-14-18,0-9-7,0-6 30,0 0-43,0 0 2,0-35 11,-6-24-52,-4-28 68,0-23-1,0-8-37,6-11 57,2-11-62,2-5 30,0-1 2,10 1-16,22 10 38,7 24-37,6 11 12,8 20 28,3 17-44,9 8 52,2 14-40,-5 14-13,-16 13 50,-15 14-59,-12 0 14,-10 32 33,-9 36-10,0 32 46,-18 34-45,-29 18-5,-11 9 30,-2-7-53,-1-18 48,6-23-36,15-25-8,11-24 54,13-27-50,15-12 19,1-5 0,0 2-11,42 10 36,20 13-17,14 9-21,9 6 50,-3 2-70,-8 0 49,-12-7-27,-12-3-13,-12-8 47,-15-7-41,-9-11 11,-8-9 1,-2-8-54,-1-6 13,-1-3-72,6 0-46,5 0-22,10 0-156</inkml:trace>
          <inkml:trace contextRef="#ctx0" brushRef="#br0" timeOffset="1">934 1634 584,'35'-9'23,"17"-4"12,13-3 13,7-5-29,3-6 24,1-8-49,-8 0 24,-10-1-14,-16 3-13,-22 7 19,-19 5 16,-1 8-3,-29 4 42,-31 9-40,-20 0 38,-10 15 4,-10 26-25,5 11 20,14 5-47,16 8 3,23 2 28,19 2-58,22 0 44,1-2-33,34-9-26,26-4 52,13-9-50,6-13-7,5-10-54,0-21-150,-9-1-87</inkml:trace>
          <inkml:trace contextRef="#ctx0" brushRef="#br0" timeOffset="2">2140 1335 713,'-51'-2'18,"-8"2"30,-4 0 77,-8 31-29,3 14-12,8 12-13,6 12-44,16 4 32,13-1-43,21-2-25,4-10 48,17-5-68,29-11 40,13-11-46,12-13-58,10-15-3,8-5-50,6 0 34,-1-27-84,-6-2-164</inkml:trace>
          <inkml:trace contextRef="#ctx0" brushRef="#br0" timeOffset="3">2787 1540 672,'-15'-6'67,"-4"4"-14,3 2 34,-4 0-24,0 7 2,-8 26 20,1 12-76,2 8 36,15-2-37,10-3-21,0-9 51,36-11-60,16-8 1,9-16 15,14-4-31,4-4 78,-1-30-86,-9-10 32,-15-3 22,-17-7-42,-20 4 70,-17 1-29,0 2 3,-31 7 65,-21 1-49,-12 3 6,-8 7 1,-1 8-33,9 10 28,14 11-35,18 0-20,16 4 11,9 29-78,7 11-8,1 6-100,45-11-183</inkml:trace>
          <inkml:trace contextRef="#ctx0" brushRef="#br0" timeOffset="4">3526 1513 813,'-7'0'66,"2"0"-33,0 0-6,-1 0 46,-3 19-16,-2 21 16,-5 13 10,1 2-81,-2 1 43,4-3-36,3-9-28,3-12 59,4-10-53,1-9 15,0-5 5,2-8-22,0 0 27,0 0-53,0-18-9,0-29 34,15-21-31,6-18 55,9-3-13,7 1-18,7 10 60,3 17-48,-5 16 14,-4 19 9,-7 13-13,-8 9 31,-1 4-46,-6 0 17,-2 12 53,-1 23-35,0 10 29,-1 14-27,-4 9-16,0 0 34,-1-6-48,3-8 11,-3-11 6,0-11-24,-1-12 22,0-10-81,1-7-68,9-3-40,10 0-140,11-9-269</inkml:trace>
          <inkml:trace contextRef="#ctx0" brushRef="#br0" timeOffset="5">4684 1434 666,'-13'-33'62,"-13"1"-18,-7 1 28,-8 3-13,-6 6-25,-7 5 33,-2 7-35,-1 8-7,6 2 48,8 0-60,10 15 40,8 19-36,11 7-31,8 7 49,6 3-56,4 5 19,34-2-3,11-3-10,1-5 25,-2-4-4,-11-7-14,-14-8 29,-10-5-59,-11-10 39,-2-3-15,0 2 33,-15 3 67,-18 4-75,-4-3 7,6-6-8,7-5-19,11-2 15,6-2-68,7 0-67,0 0-88,7-27-103</inkml:trace>
          <inkml:trace contextRef="#ctx0" brushRef="#br0" timeOffset="6">4946 129 754,'0'0'10,"0"0"20,0 19 79,0 30 44,0 20-58,0 29-29,0 21 16,0 21-58,-5 10 41,-8 0-56,0-5-20,5-17 53,4-19-63,4-18 34,0-18-11,0-19-19,0-13 31,0-23-82,0-7-4,0-10 9,0-1-48,0 0 68,0 0-43,-1-9 16,-2-8 55,-3-10 14,-1 2 31,3-7 13,2-6-18,2-7 42,0-7-44,13-7-3,25-2 31,11-2-69,10 1 40,3 11-32,4 11-13,-4 12 66,-9 15-60,-11 7 18,-13 6 0,-13 0-32,-4 0 51,-7 0-24,0 15-4,2 5 42,0 9-67,3 9 56,2 3-29,-4 6-10,4-5 47,-6-2-44,-3-2 14,-3-4 7,0-4-18,0-3 40,0-5-34,0-4-4,0-1 46,0-2-64,-2 0 46,1-5-26,-2-2-8,3-7 39,0-1-35,0 0 18,0 0 12,0-12-43,0-23 30,6-13-2,18-10-12,14-6 58,12-2-66,8 1 40,5 12-13,-1 8-14,-1 10 24,-6 14-36,-9 4 7,-6 12 13,-8 5-36,-11 0 45,-3 0-51,-4 0-23,-1 9 33,-4 9-121,-5 3 55,-4 5-20,0 0-72,0-3-40,-14 0-45</inkml:trace>
          <inkml:trace contextRef="#ctx0" brushRef="#br0" timeOffset="7">6001 1125 244,'0'0'178,"0"0"-68,0 0-10,0 0-30,7 13-21,9 14 24,7 12-14,4 12 0,8 9 29,4 4-40,7-6 6,1-13-46,7-13-26,2-15 59,-1-17-58,1 0 25,-4-24 26,-1-29-29,-11-10 25,-8-13-34,-14 2 14,-10-2 33,-8 5-78,0 12 53,0 16-57,-2 16-40,-4 20-14,6 7-141,0 0-311</inkml:trace>
          <inkml:trace contextRef="#ctx0" brushRef="#br0" timeOffset="8">7239 1198 653,'0'-14'79,"0"1"-6,-1-2 24,-22 2-19,-6 4-55,-5 5 45,-5 4-30,-12 0 22,-8 42 16,3 15-61,1 11 42,19 1-38,21-3-29,15-9 52,11-8-68,43-6 30,23-8 1,8-10-33,6-12 32,-5-10-92,-11-3-24,-13 0-36,-10-23-83,-16-13-94</inkml:trace>
          <inkml:trace contextRef="#ctx0" brushRef="#br0" timeOffset="9">7707 1180 874,'13'-38'79,"14"-10"25,21-8-18,11-6 25,16 0-82,16 0-31,1 10 51,-3 11-69,-12 9 30,-15 14-11,-12 7-15,-6 8-18,-7 3-101,-4 0-97,-8 0-293</inkml:trace>
          <inkml:trace contextRef="#ctx0" brushRef="#br0" timeOffset="10">7950-80 762,'0'7'57,"0"36"107,-7 29-12,-13 30-59,-2 29-4,-1 22-31,2 17-35,5 0 40,7-12-89,3-19 47,6-26-28,0-20-17,0-25 34,0-18-79,0-20-13,-1-15-27,-11-12-93,-3-3-13,-7-1-203</inkml:trace>
        </inkml:traceGroup>
      </inkml:traceGroup>
    </inkml:traceGroup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4:05.13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EA1B929-12B4-4BF0-A465-4EFAB02384F0}" emma:medium="tactile" emma:mode="ink">
          <msink:context xmlns:msink="http://schemas.microsoft.com/ink/2010/main" type="inkDrawing" rotatedBoundingBox="14555,13280 23087,13157 23115,15107 14583,15230" rotationAngle="261040928" semanticType="callout">
            <msink:sourceLink direction="with" ref="{2CAE331A-244A-4899-9F15-AB63B734C623}"/>
          </msink:context>
        </emma:interpretation>
      </emma:emma>
    </inkml:annotationXML>
    <inkml:trace contextRef="#ctx0" brushRef="#br0">147 869 691,'0'-8'67,"0"6"-67,0-2 32,0 1 48,0 0-39,0 0 16,0 3-35,0 0-7,0 0 42,-3 0-72,0 0 26,0 6-7,2 33 36,-5 26 64,-3 21-69,-1 11-22,-4 5 5,-1-5-26,1-7 47,2-5-43,4-13-13,3-12 55,4-16-64,1-15 43,0-14-18,0-9-7,0-6 30,0 0-43,0 0 2,0-35 11,-6-24-52,-4-28 68,0-23-1,0-8-37,6-11 57,2-11-62,2-5 30,0-1 2,10 1-16,22 10 38,7 24-37,6 11 12,8 20 28,3 17-44,9 8 52,2 14-40,-5 14-13,-16 13 50,-15 14-59,-12 0 14,-10 32 33,-9 36-10,0 32 46,-18 34-45,-29 18-5,-11 9 30,-2-7-53,-1-18 48,6-23-36,15-25-8,11-24 54,13-27-50,15-12 19,1-5 0,0 2-11,42 10 36,20 13-17,14 9-21,9 6 50,-3 2-70,-8 0 49,-12-7-27,-12-3-13,-12-8 47,-15-7-41,-9-11 11,-8-9 1,-2-8-54,-1-6 13,-1-3-72,6 0-46,5 0-22,10 0-156</inkml:trace>
    <inkml:trace contextRef="#ctx0" brushRef="#br0" timeOffset="3">2787 1540 672,'-15'-6'67,"-4"4"-14,3 2 34,-4 0-24,0 7 2,-8 26 20,1 12-76,2 8 36,15-2-37,10-3-21,0-9 51,36-11-60,16-8 1,9-16 15,14-4-31,4-4 78,-1-30-86,-9-10 32,-15-3 22,-17-7-42,-20 4 70,-17 1-29,0 2 3,-31 7 65,-21 1-49,-12 3 6,-8 7 1,-1 8-33,9 10 28,14 11-35,18 0-20,16 4 11,9 29-78,7 11-8,1 6-100,45-11-183</inkml:trace>
    <inkml:trace contextRef="#ctx0" brushRef="#br0" timeOffset="4">3526 1513 813,'-7'0'66,"2"0"-33,0 0-6,-1 0 46,-3 19-16,-2 21 16,-5 13 10,1 2-81,-2 1 43,4-3-36,3-9-28,3-12 59,4-10-53,1-9 15,0-5 5,2-8-22,0 0 27,0 0-53,0-18-9,0-29 34,15-21-31,6-18 55,9-3-13,7 1-18,7 10 60,3 17-48,-5 16 14,-4 19 9,-7 13-13,-8 9 31,-1 4-46,-6 0 17,-2 12 53,-1 23-35,0 10 29,-1 14-27,-4 9-16,0 0 34,-1-6-48,3-8 11,-3-11 6,0-11-24,-1-12 22,0-10-81,1-7-68,9-3-40,10 0-140,11-9-269</inkml:trace>
    <inkml:trace contextRef="#ctx0" brushRef="#br0" timeOffset="5">4684 1434 666,'-13'-33'62,"-13"1"-18,-7 1 28,-8 3-13,-6 6-25,-7 5 33,-2 7-35,-1 8-7,6 2 48,8 0-60,10 15 40,8 19-36,11 7-31,8 7 49,6 3-56,4 5 19,34-2-3,11-3-10,1-5 25,-2-4-4,-11-7-14,-14-8 29,-10-5-59,-11-10 39,-2-3-15,0 2 33,-15 3 67,-18 4-75,-4-3 7,6-6-8,7-5-19,11-2 15,6-2-68,7 0-67,0 0-88,7-27-103</inkml:trace>
    <inkml:trace contextRef="#ctx0" brushRef="#br0" timeOffset="6">4946 129 754,'0'0'10,"0"0"20,0 19 79,0 30 44,0 20-58,0 29-29,0 21 16,0 21-58,-5 10 41,-8 0-56,0-5-20,5-17 53,4-19-63,4-18 34,0-18-11,0-19-19,0-13 31,0-23-82,0-7-4,0-10 9,0-1-48,0 0 68,0 0-43,-1-9 16,-2-8 55,-3-10 14,-1 2 31,3-7 13,2-6-18,2-7 42,0-7-44,13-7-3,25-2 31,11-2-69,10 1 40,3 11-32,4 11-13,-4 12 66,-9 15-60,-11 7 18,-13 6 0,-13 0-32,-4 0 51,-7 0-24,0 15-4,2 5 42,0 9-67,3 9 56,2 3-29,-4 6-10,4-5 47,-6-2-44,-3-2 14,-3-4 7,0-4-18,0-3 40,0-5-34,0-4-4,0-1 46,0-2-64,-2 0 46,1-5-26,-2-2-8,3-7 39,0-1-35,0 0 18,0 0 12,0-12-43,0-23 30,6-13-2,18-10-12,14-6 58,12-2-66,8 1 40,5 12-13,-1 8-14,-1 10 24,-6 14-36,-9 4 7,-6 12 13,-8 5-36,-11 0 45,-3 0-51,-4 0-23,-1 9 33,-4 9-121,-5 3 55,-4 5-20,0 0-72,0-3-40,-14 0-45</inkml:trace>
    <inkml:trace contextRef="#ctx0" brushRef="#br0" timeOffset="7">6001 1125 244,'0'0'178,"0"0"-68,0 0-10,0 0-30,7 13-21,9 14 24,7 12-14,4 12 0,8 9 29,4 4-40,7-6 6,1-13-46,7-13-26,2-15 59,-1-17-58,1 0 25,-4-24 26,-1-29-29,-11-10 25,-8-13-34,-14 2 14,-10-2 33,-8 5-78,0 12 53,0 16-57,-2 16-40,-4 20-14,6 7-141,0 0-311</inkml:trace>
    <inkml:trace contextRef="#ctx0" brushRef="#br0" timeOffset="8">7239 1198 653,'0'-14'79,"0"1"-6,-1-2 24,-22 2-19,-6 4-55,-5 5 45,-5 4-30,-12 0 22,-8 42 16,3 15-61,1 11 42,19 1-38,21-3-29,15-9 52,11-8-68,43-6 30,23-8 1,8-10-33,6-12 32,-5-10-92,-11-3-24,-13 0-36,-10-23-83,-16-13-94</inkml:trace>
    <inkml:trace contextRef="#ctx0" brushRef="#br0" timeOffset="9">7707 1180 874,'13'-38'79,"14"-10"25,21-8-18,11-6 25,16 0-82,16 0-31,1 10 51,-3 11-69,-12 9 30,-15 14-11,-12 7-15,-6 8-18,-7 3-101,-4 0-97,-8 0-293</inkml:trace>
    <inkml:trace contextRef="#ctx0" brushRef="#br0" timeOffset="10">7950-80 762,'0'7'57,"0"36"107,-7 29-12,-13 30-59,-2 29-4,-1 22-31,2 17-35,5 0 40,7-12-89,3-19 47,6-26-28,0-20-17,0-25 34,0-18-79,0-20-13,-1-15-27,-11-12-93,-3-3-13,-7-1-203</inkml:trace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0:38.490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13333" units="cm"/>
      <inkml:brushProperty name="height" value="0.13333" units="cm"/>
      <inkml:brushProperty name="color" value="#ED1C24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3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8CB7D47-CFD5-4212-83DE-D80DBA18791D}" emma:medium="tactile" emma:mode="ink">
          <msink:context xmlns:msink="http://schemas.microsoft.com/ink/2010/main" type="writingRegion" rotatedBoundingBox="431,281 23507,-411 24071,18385 996,19078"/>
        </emma:interpretation>
      </emma:emma>
    </inkml:annotationXML>
    <inkml:traceGroup>
      <inkml:annotationXML>
        <emma:emma xmlns:emma="http://www.w3.org/2003/04/emma" version="1.0">
          <emma:interpretation id="{AD93CEEF-8140-4DF9-A0E0-4FFB6CE8499F}" emma:medium="tactile" emma:mode="ink">
            <msink:context xmlns:msink="http://schemas.microsoft.com/ink/2010/main" type="paragraph" rotatedBoundingBox="462,235 10019,356 9993,2430 436,23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BCBA85-E4CB-4474-BE21-380260D6943C}" emma:medium="tactile" emma:mode="ink">
              <msink:context xmlns:msink="http://schemas.microsoft.com/ink/2010/main" type="line" rotatedBoundingBox="462,235 10019,356 9993,2430 436,2309"/>
            </emma:interpretation>
          </emma:emma>
        </inkml:annotationXML>
        <inkml:traceGroup>
          <inkml:annotationXML>
            <emma:emma xmlns:emma="http://www.w3.org/2003/04/emma" version="1.0">
              <emma:interpretation id="{F53A41AC-FCA7-4319-A023-E7D71637FB0F}" emma:medium="tactile" emma:mode="ink">
                <msink:context xmlns:msink="http://schemas.microsoft.com/ink/2010/main" type="inkWord" rotatedBoundingBox="462,235 4071,281 4054,1676 444,1631"/>
              </emma:interpretation>
              <emma:one-of disjunction-type="recognition" id="oneOf0">
                <emma:interpretation id="interp0" emma:lang="en-US" emma:confidence="0">
                  <emma:literal>Think</emma:literal>
                </emma:interpretation>
                <emma:interpretation id="interp1" emma:lang="en-US" emma:confidence="0">
                  <emma:literal>Th. n k</emma:literal>
                </emma:interpretation>
                <emma:interpretation id="interp2" emma:lang="en-US" emma:confidence="0">
                  <emma:literal>Th. nk</emma:literal>
                </emma:interpretation>
                <emma:interpretation id="interp3" emma:lang="en-US" emma:confidence="0">
                  <emma:literal>Th. n K</emma:literal>
                </emma:interpretation>
                <emma:interpretation id="interp4" emma:lang="en-US" emma:confidence="0">
                  <emma:literal>Th. irk</emma:literal>
                </emma:interpretation>
              </emma:one-of>
            </emma:emma>
          </inkml:annotationXML>
          <inkml:trace contextRef="#ctx0" brushRef="#br0">12 441 414,'-5'-5'18,"0"4"-16,3-1 64,-3 2-4,5 0-2,0 0-36,0 0-15,0-1 14,0 1 0,0 0 22,0-3 5,0 3-20,0 0 20,0-1-19,0-3 0,0-1 8,2 0-53,15-6 11,19-3 66,22-11-21,25-9 12,23-9-36,12-5 6,6-2 6,-6 6-34,-7 1 35,-19 9-42,-15 11-2,-18 7 38,-20 3-37,-12 6 17,-9 2-5,-11 1-7,-3 4 19,-4 0-20,0 0-1,0 0-14,0 0-74,0 0-42,0 0-109,0 0-138</inkml:trace>
          <inkml:trace contextRef="#ctx0" brushRef="#br0" timeOffset="545.0307">599 446 591,'0'-5'42,"0"1"-28,0 2 43,0-1 0,0 3 11,0 0-45,0 0-19,0 0 32,0 0-25,0 0 24,0 0-19,0 0-17,0 0 31,0 32 10,0 13 23,0 15-21,0 6-43,0 4 30,0 0-24,0-4-5,3-8 25,0-10-36,-1-11 17,1-4-5,-3-7-7,0-4 6,1-8-53,-1-7-40,1-3-47,2-4-92,2 0-134</inkml:trace>
          <inkml:trace contextRef="#ctx0" brushRef="#br0" timeOffset="1366.0778">1055-294 524,'0'-3'17,"0"3"-19,0 0 21,0 0 10,0-1 31,0-1-20,0 2-13,0 0 18,0 0-21,0 0 5,0 11 49,0 30-9,0 21-12,0 20-18,-8 15-20,0 10 25,3 1-31,-1-4-6,3-5-4,0-5-5,2-6 27,1-8-32,0-9-4,0-9 36,0-14-36,0-3 21,0-13-9,0-11-9,4-9 18,-3-9-34,2-3 8,3 0-13,1 0-40,2-8 36,2-20 40,7-11-22,2-5 39,4-6-35,2 6 15,-5 4-5,-3 8-3,-5 7 18,0 3-19,0 9 2,-1 1 15,-1 4-26,4-1 27,-2 2-19,1 4-15,-4 3 26,2 0-32,2 0 14,4 8 3,6 18 39,-2 6 20,1 8-27,-3 5-11,-3 0 19,-4 0-42,0-2 33,-1-5-27,-4-6-5,1-6 11,0-8-58,-5-8-33,3-2-70,0-8-69,6 0-265</inkml:trace>
          <inkml:trace contextRef="#ctx0" brushRef="#br0" timeOffset="1675.0958">1733 750 760,'0'0'-1,"0"0"19,0 0-15,0 0 41,0 7-2,0 17-6,0 6-2,0 4-29,0 0-4,0-3 15,0-5-22,0-6-10,0-4-45,0-5-84,0-6-44,0-2-192</inkml:trace>
          <inkml:trace contextRef="#ctx0" brushRef="#br0" timeOffset="2233.1277">2073 776 612,'0'-1'37,"0"1"-11,0 0 38,0 0-35,0 0-39,0 0 24,0 14 41,0 4 1,0 8-29,2 6-12,-2 0 22,0-2-45,0-1 27,0-9-19,0-6-9,0-5 28,0-8-25,0-1 2,0 0-8,8 0-40,4-30-14,4-13 44,1-10 35,2-2 6,0 4-37,-1 4 36,-2 11 7,3 4 8,-2 5 2,2 9-27,0 8 8,-3 8-6,2 2-26,0 0 20,-1 6 2,0 21 55,-1 6-2,0 11-58,0 4 21,-5 0-14,1-2-11,-3-7 18,2-3-21,-4-5-8,-1-9-39,-1-7-68,-1-2-42,0-13-148</inkml:trace>
          <inkml:trace contextRef="#ctx0" brushRef="#br0" timeOffset="2824.1615">2874-79 651,'0'0'7,"0"0"31,0 0 2,0 8-51,1 19 86,8 20 51,4 17-76,-2 18 0,1 12-19,-1 5-9,0-2-11,-1-5-14,0-7 21,1-4-25,1-8-1,-2-11 33,1-11-43,-2-14 29,-3-10-16,-3-10-6,0-9 32,-3-4-29,1-4 12,3 0 7,-1 0-20,3 0 18,-2-4-29,2-25 3,3-12 62,2-13-34,10-8 6,2-3-18,1 1-7,4 0 24,-1 7-26,-1 5 5,4 9 6,-1 9-11,1 8 13,2 3-55,-5 3-37,5 3-15,-2 6-82,-4 2-52</inkml:trace>
          <inkml:trace contextRef="#ctx0" brushRef="#br0" timeOffset="3085.1763">3256 625 625,'0'10'30,"22"8"40,2 9 10,4 7 2,5 9-46,3 7 2,3-1-14,1 0-6,-4-9 2,-6-11-24,-8-12-18,-10-9-32,-2-8-105,0 0-76</inkml:trace>
        </inkml:traceGroup>
        <inkml:traceGroup>
          <inkml:annotationXML>
            <emma:emma xmlns:emma="http://www.w3.org/2003/04/emma" version="1.0">
              <emma:interpretation id="{70BC7548-781A-41D0-8F0F-5C131F0AA99D}" emma:medium="tactile" emma:mode="ink">
                <msink:context xmlns:msink="http://schemas.microsoft.com/ink/2010/main" type="inkWord" rotatedBoundingBox="4790,303 10019,369 9993,2430 4764,2364"/>
              </emma:interpretation>
              <emma:one-of disjunction-type="recognition" id="oneOf1">
                <emma:interpretation id="interp5" emma:lang="en-US" emma:confidence="1">
                  <emma:literal>differently</emma:literal>
                </emma:interpretation>
                <emma:interpretation id="interp6" emma:lang="en-US" emma:confidence="0">
                  <emma:literal>different}</emma:literal>
                </emma:interpretation>
                <emma:interpretation id="interp7" emma:lang="en-US" emma:confidence="0">
                  <emma:literal>different'}</emma:literal>
                </emma:interpretation>
                <emma:interpretation id="interp8" emma:lang="en-US" emma:confidence="0">
                  <emma:literal>different</emma:literal>
                </emma:interpretation>
                <emma:interpretation id="interp9" emma:lang="en-US" emma:confidence="0">
                  <emma:literal>different'</emma:literal>
                </emma:interpretation>
              </emma:one-of>
            </emma:emma>
          </inkml:annotationXML>
          <inkml:trace contextRef="#ctx0" brushRef="#br0" timeOffset="4312.2466">4689 746 543,'-31'-3'-1,"-4"3"60,1 0 19,-4 0-7,-1 3 15,0 21-62,-1 4 19,2 11-19,4 3-12,9-1 10,11-4-21,9-4 8,5-9-1,0-5-27,3-9 16,23-6-42,6-4 14,8 0 87,6-23-45,5-27 6,2-22-7,-5-14-17,-11-10 15,-8-8-16,-14-3 10,-12-1 9,-3 0-24,0 4 35,0 9-22,-16 14-15,-6 20 42,3 22 0,2 21 6,4 10-13,6 8-27,3 0 14,-1 0-9,5 0-3,-3 0 27,-2 20-28,-3 19 38,0 18-33,6 13 0,2 10 34,0 7-33,0 1 7,23-2 3,8-9-20,0-7 23,5-9-40,0-10-43,2-8-3,2-11-97,-4-9-27,-1-6-213</inkml:trace>
          <inkml:trace contextRef="#ctx0" brushRef="#br0" timeOffset="4504.2572">5118 789 865,'0'13'4,"0"9"-2,0 12 6,0 6 23,8 2-32,4-5-15,8-2-23,6-13-167,6-13-236</inkml:trace>
          <inkml:trace contextRef="#ctx0" brushRef="#br0" timeOffset="5118.2926">6025-123 531,'-30'-21'101,"-4"1"-18,-2 4-37,-3 3 10,-1 4-18,1 9 36,3 0-26,0 2-32,-1 32 19,-5 16-19,-2 22 1,4 14 15,8 14-32,11 6 22,14 8-20,7 4-8,0-2 30,4-3-31,19-9-1,-3-12-23,0-18-20,-7-17 3,-3-17-12,-4-21 8,-6-7 21,0-12-10,0 0 59,-6-7-23,-7-24 11,3-11 11,-4-6-199,2-6 284,2-1-68,2 0 3,5 6 52,3 7-56,0 7-8,0 7 23,5 8-56,19 7 13,10 2-16,9 4-6,9 5 16,3 2-69,1 0-44,-2 0-57,-5-1-269</inkml:trace>
          <inkml:trace contextRef="#ctx0" brushRef="#br0" timeOffset="5632.3221">6430-122 701,'-26'-26'-21,"-6"3"43,2 1-22,0 4 85,-2 9-62,0 8-12,1 1 27,-4 4-31,1 31 16,-5 21 4,3 15-6,1 17 19,6 17-29,9 8 11,5 10 14,8 1-44,7-5 23,0-7-18,0-16-29,0-16 26,0-20-22,0-17-6,0-18 2,0-15-3,0-10 41,0 0-3,-1 0 7,-9-34 13,4-7-47,4-10 46,2-10-17,0-1 18,6-3 9,25 4-14,2 10 2,1 10-11,8 14-15,3 6 13,4 11-27,4 8-5,-2 2 3,-2 0-101,0 12-41,-4 9-246</inkml:trace>
          <inkml:trace contextRef="#ctx0" brushRef="#br0" timeOffset="6069.3469">6351 739 537,'27'0'14,"14"0"64,12 0-44,5-1-14,2-19 2,4-4-1,-5-1-26,-7 0-1,-15-2-40,-17 1 10,-15 4 65,-5 6-27,-15 3 14,-29 9-171,-15 4 297,-9 0-51,-6 3-55,-1 31 28,12 6 16,11 4-63,20 5 31,19 0-33,13-1 10,0-1 17,12-5-42,25-7 6,15 1-9,1-5-25,7-5 56,-4-7-128,-7-13-44,-3-6-96</inkml:trace>
          <inkml:trace contextRef="#ctx0" brushRef="#br0" timeOffset="6461.3696">6902 771 649,'0'-5'50,"0"5"-51,0 0 29,0 0-38,6 5 35,2 21 106,4 5-113,-5 9 1,-1-1-14,-2-2-5,-3-7 21,-1-8-28,0-10 7,0-6 6,0-6-9,0 0 44,-10-6-25,-1-30-56,-1-19 93,7-12-50,5-8 23,0-7-2,11-2 2,34 3-3,11 3-28,5 13 2,5 15-3,0 16-86,2 20-14,4 12-131,-3 2-390</inkml:trace>
          <inkml:trace contextRef="#ctx0" brushRef="#br0" timeOffset="6921.3959">7432 793 736,'0'1'-23,"0"-1"33,0 0-7,22 0 11,14 0 20,7 0-37,5-15 29,-5-10-4,-5-5-47,-11-1 33,-15-1-19,-12-1-12,0 5 6,-35 1-7,-12 11 33,-7 8 56,4 8-12,-1 0 31,4 12-27,8 25-31,11 12 30,12 6-52,15 4 32,1-1-13,12-2-24,25-4 14,11-11-27,1-9-23,0-8-53,-6-13-33,-1-6-17,-11-5-80,-5 0-237</inkml:trace>
          <inkml:trace contextRef="#ctx0" brushRef="#br0" timeOffset="7389.4226">7924 725 599,'0'0'20,"0"0"29,-4 11-11,-6 10 36,-2 10-26,1-1-19,-1 4 18,-2-3-38,5-9 3,3-4-2,4-12-15,2-6 24,0 0-21,0 0-12,7-19-8,17-24 2,8-11 43,10-11-12,4 2-21,0 3 55,-1 10-12,-8 11 28,-8 12-12,-7 11-17,-12 9 16,-4 7-47,-1 0-5,4 8 59,3 26-23,-2 14 18,-5 15-34,-2 5-21,-1 4 33,2-3-38,5-7 7,-1-16-17,5-12-79,-1-18-20,-2-13-106,4-3-69,-3-10-219</inkml:trace>
          <inkml:trace contextRef="#ctx0" brushRef="#br0" timeOffset="7888.4512">8492 782 894,'8'-23'43,"6"-4"1,9 1-14,10 0 4,9-1-35,4 3 24,-1 4-31,-5 6-4,-11 5 29,-4 4-80,-6 0-20,-1 4-67,2-3-54,-5-5-264</inkml:trace>
          <inkml:trace contextRef="#ctx0" brushRef="#br0" timeOffset="7704.4402">8510 27 351,'4'-18'53,"0"14"73,-4 4-13,0 0-67,0 1-10,0 22 84,0 11 3,2 16 0,-1 18-61,-1 12-1,0 6-13,0 2-35,0-4 22,0-7-30,0-4-5,-1-8 18,-1-10-40,0-8 18,2-13-56,-2-9-25,1-13-42,-4-5-126,-3-7-98</inkml:trace>
          <inkml:trace contextRef="#ctx0" brushRef="#br0" timeOffset="8157.4666">9019-105 750,'0'0'-8,"0"4"-27,0 31 173,-9 21 1,-4 24-45,-5 19-38,0 5-18,2-5 15,8-7-51,5-16 0,3-11 7,0-10-22,0-13 12,0-10-74,4-12-67,12-8-37,-2-7-163</inkml:trace>
          <inkml:trace contextRef="#ctx0" brushRef="#br0" timeOffset="8978.5135">9235 578 663,'3'0'27,"3"0"45,4 0-4,0 0 12,3 4-12,4 10-56,-1-1 10,2 0-12,-4-1-13,0-3 14,2-4-33,0-5-44,4 0-26,-1 0-17,0-16-6,-2-12-40,0-7-34,-4-1 46,-1-1 112,1 5 116,-6 5 63,2 7 32,-5 10-17,-1 10-51,-3 0-73,0 0-33,0 12-4,6 25 99,-5 26 1,-1 27-57,0 26 30,0 24-31,-4 8 7,-5 4 0,2-8-34,6-14 12,1-15-24,0-25-1,0-18 23,0-16-52,0-19 45,0-8-28,0-9-8,0-8 44,0-5-43,0-3 17,0-4-7,0 0-29,0 0-1,0 0-83,-3-11-121,-7-17-90,-8-7-220</inkml:trace>
        </inkml:traceGroup>
      </inkml:traceGroup>
    </inkml:traceGroup>
    <inkml:traceGroup>
      <inkml:annotationXML>
        <emma:emma xmlns:emma="http://www.w3.org/2003/04/emma" version="1.0">
          <emma:interpretation id="{5F510F58-653D-4589-B4C0-DCC739DE5152}" emma:medium="tactile" emma:mode="ink">
            <msink:context xmlns:msink="http://schemas.microsoft.com/ink/2010/main" type="paragraph" rotatedBoundingBox="1131,2624 9052,3001 8967,4795 1045,44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CB93B8-DCE4-421D-BE85-261AC999D264}" emma:medium="tactile" emma:mode="ink">
              <msink:context xmlns:msink="http://schemas.microsoft.com/ink/2010/main" type="line" rotatedBoundingBox="1131,2624 9052,3001 8967,4795 1045,4418"/>
            </emma:interpretation>
          </emma:emma>
        </inkml:annotationXML>
        <inkml:traceGroup>
          <inkml:annotationXML>
            <emma:emma xmlns:emma="http://www.w3.org/2003/04/emma" version="1.0">
              <emma:interpretation id="{C7739C87-7DB4-4CB3-93D3-84D5230D4811}" emma:medium="tactile" emma:mode="ink">
                <msink:context xmlns:msink="http://schemas.microsoft.com/ink/2010/main" type="inkWord" rotatedBoundingBox="1131,2624 9052,3001 8967,4795 1045,4418"/>
              </emma:interpretation>
              <emma:one-of disjunction-type="recognition" id="oneOf2">
                <emma:interpretation id="interp10" emma:lang="en-US" emma:confidence="0">
                  <emma:literal>Montelcrlo</emma:literal>
                </emma:interpretation>
                <emma:interpretation id="interp11" emma:lang="en-US" emma:confidence="1">
                  <emma:literal>Monte Carlo</emma:literal>
                </emma:interpretation>
                <emma:interpretation id="interp12" emma:lang="en-US" emma:confidence="0">
                  <emma:literal>Montearlo</emma:literal>
                </emma:interpretation>
                <emma:interpretation id="interp13" emma:lang="en-US" emma:confidence="0">
                  <emma:literal>Montecito</emma:literal>
                </emma:interpretation>
                <emma:interpretation id="interp14" emma:lang="en-US" emma:confidence="0">
                  <emma:literal>Montebello</emma:literal>
                </emma:interpretation>
              </emma:one-of>
            </emma:emma>
          </inkml:annotationXML>
          <inkml:trace contextRef="#ctx0" brushRef="#br1" timeOffset="227936.0372">719 2770 360,'-1'0'4,"-1"0"8,-1 0 54,3 0 38,0 0-43,0 0-18,0 0-7,0 0-8,0 0 37,0 0-20,0 0-16,0 0 11,0 0-37,0 0 40,0 0-16,0 0-10,0 0 33,0 0-29,0 0 8,0 0 1,0 0-20,-1 0 19,-2 0-24,-3 22-1,-2 15 38,0 10-46,-2 4 37,0 7-26,-3-1-4,3 0 32,2-2-40,2-6 9,3-3 4,0-1-20,2-1 43,1 2-36,0 4-5,0 1 39,0-1-45,0-2 36,0-8-18,0-7-15,0-5 36,0-5-33,0-6 10,0-8 6,0 0-20,0-9 36,0 0-25,0 0-8,0 0 46,0 0-46,0 0 28,0 0-22,0 0-8,1 0 30,2-13-33,-3-7 7,0-14 7,0-11-22,0-10 36,-2-9-28,1-1-4,0 0 37,1 2-50,0-2 30,0 3 0,0 2-13,4 4 33,5 3-31,1-1 7,0 2 14,4-3-27,2-1 35,4-4-30,3 4-7,0 4 44,0 8-40,-4 8 19,-4 8 4,-4 7-12,-4 11 22,-2 5-24,-4 5 8,-1 0 27,0 0-34,0 0 39,0 0-31,0 7-15,0 18 46,2 17-28,11 16 16,1 8-1,0 4-21,-1-2 27,-1-3-29,-1-8 1,1-6 29,-2-11-49,-3-10 41,-1-5-25,1-12-10,-1-9 44,-3-3-42,4-1 10,-3 0-12,8 0-46,11-16 54,9-20-4,15-7 20,10-12 26,-4-2-53,-5 4 32,-5 3-22,-1 6 12,-5 4 25,-8 8-39,-7 13 22,-12 6 0,-6 10-20,-4 3 30,0 0-29,0 0-5,0 0 38,0 0-55,0 0 33,0 0-5,0 20-7,7 15 58,12 18-14,7 22-10,4 14 0,-2 14-14,-2 3 41,-3 2-38,-3-1-12,0-8 46,-3-8-58,2-10 28,-3-10-16,-3-13-6,-2-13 25,-3-12-27,-5-12 7,-1-11 10,-2-6-24,0-4 39,0 0-37,0 0-27,0 0 21,5 0-87,3 0-65,8-4-126,9-14-190</inkml:trace>
          <inkml:trace contextRef="#ctx0" brushRef="#br1" timeOffset="228442.0659">2310 3570 626,'-3'0'26,"0"0"-11,3 0 37,0 0 47,0 0-57,0 0 0,-7 10-3,-6 10-10,0 7 28,-1 6-27,8 1-3,6 1-7,0-3-21,0 0 28,19-6-36,8-8-7,3-6 33,5-6-57,-2-6 33,2 0-13,-2-10 11,-2-22 33,-6-5-32,-11-6 21,-9 2 5,-5 5-21,0 3 43,-15 7-32,-18 4 5,-7-1 36,-1 6-50,5 5 25,6 3-18,7 6-18,4 3 5,-2 0-58,0 16-8,0 19-52,8 7-62,10-4-90</inkml:trace>
          <inkml:trace contextRef="#ctx0" brushRef="#br1" timeOffset="229041.1003">2773 3494 632,'0'0'104,"0"0"-46,0 0 24,0 0-27,0 0-18,0 9 23,0 9-38,0 9 5,-6 2-1,0-3-3,3-5 4,2-9-33,1-5 1,0-3 32,0-4-47,0 0 40,0 0-40,0 0-18,0-8 25,6-22-13,12-9 40,3-6-1,8-7-28,2 6 37,0 3-29,-1 6 1,0 8 31,-1 3-42,-3 7 33,-4 6-15,-5 6-10,-9 4 33,-5 3-41,-3 0 19,0 0 13,3 15 9,7 20 45,6 20-44,2 18-1,0 11 35,-2 7-62,0-3 35,-2-10-23,-1-10-19,2-11 37,-5-12-36,-3-15 9,-1-12 1,-3-10-44,1-8 8,-2 0-66,0 0-52,4 0-6,1 0-80,4-21-167</inkml:trace>
          <inkml:trace contextRef="#ctx0" brushRef="#br1" timeOffset="229685.1372">3436 2207 711,'0'0'-15,"0"0"-16,0 0 78,0 24 29,0 25 72,0 31-69,0 33-19,0 21 31,0 16-24,0 9-20,0-6 5,0-5-33,6-12 13,8-16-32,1-15-1,4-19 34,-5-17-61,-2-21 48,-1-19-28,-7-14-10,-1-9 47,-3-6-42,0 0 11,0 0-3,0 0-21,0 0 25,0 0-30,0-3-13,0-17 36,0-6-43,0-2 55,-8-5-7,-4 1-10,5-1 44,4 0-37,0-2 10,3-1 11,0-2-25,0-3 27,10-2-14,15-1-11,4 3 44,1 2-54,3 6 29,6 2-8,-2 2-12,0 4 27,-7 6-31,0 2 5,-1 7-13,3 3-60,4 5-36,-2 2-60,0 0-75,-1 6-276</inkml:trace>
          <inkml:trace contextRef="#ctx0" brushRef="#br1" timeOffset="230153.1639">3951 3623 516,'22'0'-6,"8"0"78,10 0-42,7 0 16,3-7 2,9-16-26,-1-2 2,-2-8-43,-10 5 36,-14 3-22,-16 4 0,-13 5 57,-3 5-11,-8 1-36,-25 8 25,-11 2 27,-11 0-12,-10 8-9,-4 20 25,5 14 27,17 6-76,12 8 28,19 4-14,13 3-8,3-1 35,23-6-43,31-4-4,8-9 7,7-16-38,4-12 10,-2-15-82,0 0-80,-3-21-59,-12-22-385</inkml:trace>
          <inkml:trace contextRef="#ctx0" brushRef="#br1" timeOffset="231020.2136">6127 2750 641,'0'-12'96,"0"-1"-117,-13 1 27,-8 0 94,-5 4-40,-5 3-3,-5 0-45,-8 5 16,-17 0 24,-20 23-15,-21 25 9,-21 25-24,-12 21-12,-2 18 50,8 13-37,31 4 18,34-7-10,39-12-34,25-9 30,48-15-32,40-14 6,28-14-4,21-20-12,9-20 28,3-17-67,-8-1-75,-10-3-23,-13-20-86,-17 1-240</inkml:trace>
          <inkml:trace contextRef="#ctx0" brushRef="#br1" timeOffset="231427.2369">6560 3428 563,'-35'-12'-39,"-12"2"101,-11 9 29,-8 1 17,-16 11-6,-2 31-46,2 11 58,10 11-56,18 0-7,21 3-1,22-7-40,11-6 24,8-7-36,38-9-21,19-11 35,13-14-47,9-9 21,1-4-23,0 0-59,-11-18-30,-10-1-69,-15 1-47,-12 1-135</inkml:trace>
          <inkml:trace contextRef="#ctx0" brushRef="#br1" timeOffset="231742.2543">6908 3657 609,'8'0'25,"1"0"-64,-2 0 44,2 13 75,-2 14 27,-3 5-58,-2 2 17,-2 1-48,0-5 21,0-9 0,0-11-23,-3-7 19,-9-3-36,-4 0 4,-5-26-4,3-24-44,5-18 64,13-15-25,0-4-6,3 0 77,29 11-43,3 11 11,9 15-14,4 13-26,-2 14 20,5 9-45,-4 9-31,1 5 1,-1 0-115,0 0-86</inkml:trace>
          <inkml:trace contextRef="#ctx0" brushRef="#br1" timeOffset="232103.2755">7490 2541 931,'0'0'17,"0"0"-19,0 0-44,0 14 147,0 33-9,0 23-26,0 33-3,0 21-24,-1 6-7,-9 2 32,4-7-69,4-11 23,2-7-14,0-12-14,5-16 23,15-18-75,4-19-49,4-16-81,2-20-74,2-6-163</inkml:trace>
          <inkml:trace contextRef="#ctx0" brushRef="#br1" timeOffset="232455.2957">8006 3564 594,'0'0'-1,"-4"0"34,-2 6 74,-1 19 8,-1 10-59,3 12 0,5 1 26,0-3-62,25-7 25,24-9-35,19-8-16,11-21 45,9 0-56,0-33 17,-12-23 15,-17-12-12,-28-3 62,-31 6-1,-6 8 4,-52 7 25,-17 8-66,-8 12 11,8 12-39,13 9-18,13 9 12,20 0-101,7 4-60,13 23-94,9 4-277</inkml:trace>
        </inkml:traceGroup>
      </inkml:traceGroup>
    </inkml:traceGroup>
    <inkml:traceGroup>
      <inkml:annotationXML>
        <emma:emma xmlns:emma="http://www.w3.org/2003/04/emma" version="1.0">
          <emma:interpretation id="{E82B9DD1-12AE-4039-9A2D-2D9953B49F8D}" emma:medium="tactile" emma:mode="ink">
            <msink:context xmlns:msink="http://schemas.microsoft.com/ink/2010/main" type="paragraph" rotatedBoundingBox="1964,5685 23670,5033 23731,7050 2024,77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B76971-22D3-468B-8AC8-EB24F726D322}" emma:medium="tactile" emma:mode="ink">
              <msink:context xmlns:msink="http://schemas.microsoft.com/ink/2010/main" type="line" rotatedBoundingBox="1964,5685 23670,5033 23731,7050 2024,7702"/>
            </emma:interpretation>
          </emma:emma>
        </inkml:annotationXML>
        <inkml:traceGroup>
          <inkml:annotationXML>
            <emma:emma xmlns:emma="http://www.w3.org/2003/04/emma" version="1.0">
              <emma:interpretation id="{8DFEF650-9BCB-4FC1-8B97-C47C04C613C9}" emma:medium="tactile" emma:mode="ink">
                <msink:context xmlns:msink="http://schemas.microsoft.com/ink/2010/main" type="inkWord" rotatedBoundingBox="1970,5887 5570,5779 5608,7051 2008,7159"/>
              </emma:interpretation>
              <emma:one-of disjunction-type="recognition" id="oneOf3">
                <emma:interpretation id="interp15" emma:lang="en-US" emma:confidence="0">
                  <emma:literal>Runthis</emma:literal>
                </emma:interpretation>
                <emma:interpretation id="interp16" emma:lang="en-US" emma:confidence="0">
                  <emma:literal>R unthis</emma:literal>
                </emma:interpretation>
                <emma:interpretation id="interp17" emma:lang="en-US" emma:confidence="0">
                  <emma:literal>R within</emma:literal>
                </emma:interpretation>
                <emma:interpretation id="interp18" emma:lang="en-US" emma:confidence="0">
                  <emma:literal>Runbhis</emma:literal>
                </emma:interpretation>
                <emma:interpretation id="interp19" emma:lang="en-US" emma:confidence="0">
                  <emma:literal>R unkhis</emma:literal>
                </emma:interpretation>
              </emma:one-of>
            </emma:emma>
          </inkml:annotationXML>
          <inkml:trace contextRef="#ctx0" brushRef="#br2" timeOffset="308683.6546">3691 5468 690,'0'0'38,"0"0"-20,0 20 18,0 28 73,0 25-17,-7 20-56,-1 14 32,-5 9-57,3-4-10,1-9 38,5-13-45,2-15 6,2-10 8,0-23-18,0-11 27,0-17-23,0-13 1,0-1 29,0 0-68,0-12 68,0-17-43,4-6 11,9-1 62,12-5-55,7 5 9,5 3-4,4 7-14,-4 7 22,1 2-28,0 8-32,1-3-44,2 0-112,-2-5-57,-10-6-189</inkml:trace>
          <inkml:trace contextRef="#ctx0" brushRef="#br2" timeOffset="309144.6816">4167 5305 566,'0'0'52,"0"0"-21,0 0 36,0 14-22,0 33 87,0 27-34,-8 24-35,-11 15 1,-6 11-29,1-4-2,-2-10 0,7-13-34,5-23 32,7-18-38,5-20-11,2-17 42,0-13-56,0-6-2,0 0-28,7-3 23,15-24 52,7-3-7,3-3-3,-4 6 16,-7 13-24,-8 7 40,-3 7-37,3 0-16,3 9 48,10 25-20,5 12 20,0 9 3,2 3-23,-2-3 11,-3-11-23,-2-6-43,-9-15-52,-1-14-141,-5-9-87,-2-7-186</inkml:trace>
          <inkml:trace contextRef="#ctx0" brushRef="#br2" timeOffset="309321.6916">4625 6232 828,'0'0'26,"2"0"-2,1 9 86,2 14-48,3 7-19,-3 4-19,-2-2-25,1-3-3,-1-8-111,5-8-73,11-7-121</inkml:trace>
          <inkml:trace contextRef="#ctx0" brushRef="#br2" timeOffset="309604.7084">5115 6129 729,'-39'-5'32,"0"5"30,3 0-8,9 7 25,8 19-63,12 8-17,7 3 0,0 8-22,15-4 29,24 2-17,9-6 6,-3 3 40,-12-12-31,-16-7 17,-12-10 2,-5-9 41,0 0 14,-35-2-40,-14 0-15,-6 0-18,3 0-99,20 0-109,24 0-217</inkml:trace>
          <inkml:trace contextRef="#ctx0" brushRef="#br2" timeOffset="307379.5811">1678 5826 638,'-3'0'-5,"2"0"1,1 0 55,0 0 7,0 0-23,0 0-20,0 0-18,0 0 28,0 0-8,0 0 1,0 0 20,0 0-44,0 19 47,-3 13-5,-3 12-12,-5 9 21,2 6-36,-1 4 12,3-2 1,-3 0-20,0-2 27,1 1-25,0-4-6,-2-6 28,3-7-45,3-8 37,-1-8-23,3-6-7,0-7 33,-1-7-33,4-5 18,0-2 9,0 0-15,0 0 28,0 0-34,0-14 0,0-25 10,0-17-35,-4-16 35,1-9-25,3-8 15,0 0 24,0 2-35,5 2 24,11 8-9,0 5-12,6 6 34,-2 3-29,7 4-9,7 4 40,7-1-51,6 8 21,3-1-12,0 7-7,-5 7 30,-9 13-8,-10 13 2,-14 6 0,-9 3-36,-3 3 27,0 36-16,0 21 51,-22 25 27,-23 11-47,-11 7 9,-2-4-1,6-11-13,9-11 18,10-13-22,10-8 8,10-15 16,9-9-38,4-8 33,0-1-30,15 4-6,17 5 49,7 2-38,2 5 23,3 0 6,1 2-25,-5-3 22,-1-4-17,-6-6-6,-5-7 19,-8-8-96,-3-8-14,-2-5-57,1 0-37,1 0-136</inkml:trace>
          <inkml:trace contextRef="#ctx0" brushRef="#br2" timeOffset="307779.6036">2193 6277 531,'0'19'55,"0"15"28,0 8-1,7 0-9,11-4-40,6-7-11,5-7-29,4-8 21,3-12 54,3-4-63,6 0 20,1-14-19,-4-20-10,-9-11 28,-11-4-24,-15-1 17,-7 8 13,0 5-25,-12 9 20,-15 12-23,1 5-20,9 10 18,9-1-66,8 2-47,0 0-51,0 0-96,0 8-191</inkml:trace>
          <inkml:trace contextRef="#ctx0" brushRef="#br2" timeOffset="308215.6278">2865 6268 576,'0'10'16,"0"7"73,2 4-3,-1 5-24,2 4-16,1-3 33,1-3-77,0-9 18,3-9-62,-3-6 4,7 0-35,9-10 44,7-27 59,9-10-29,-1-2 12,2 1 10,-3 11-4,-8 9 18,-4 13-13,-9 7-9,-5 8 29,1 0-48,-1 0 22,4 14 8,7 20-1,0 10 51,3 7-67,-4 4-3,1-2 7,-4-7-15,-3-10 29,0-8-57,-4-16-63,-2-11-20,9-1-138,0-4-113</inkml:trace>
        </inkml:traceGroup>
        <inkml:traceGroup>
          <inkml:annotationXML>
            <emma:emma xmlns:emma="http://www.w3.org/2003/04/emma" version="1.0">
              <emma:interpretation id="{1565DED0-C2C9-4BFE-B5F9-FCADBD775581}" emma:medium="tactile" emma:mode="ink">
                <msink:context xmlns:msink="http://schemas.microsoft.com/ink/2010/main" type="inkWord" rotatedBoundingBox="6600,6494 9578,6405 9583,6600 6606,6690"/>
              </emma:interpretation>
              <emma:one-of disjunction-type="recognition" id="oneOf4">
                <emma:interpretation id="interp20" emma:lang="en-US" emma:confidence="0">
                  <emma:literal>_</emma:literal>
                </emma:interpretation>
                <emma:interpretation id="interp21" emma:lang="en-US" emma:confidence="0">
                  <emma:literal>-</emma:literal>
                </emma:interpretation>
                <emma:interpretation id="interp22" emma:lang="en-US" emma:confidence="0">
                  <emma:literal>~</emma:literal>
                </emma:interpretation>
                <emma:interpretation id="interp23" emma:lang="en-US" emma:confidence="0">
                  <emma:literal>.</emma:literal>
                </emma:interpretation>
                <emma:interpretation id="interp24" emma:lang="en-US" emma:confidence="0">
                  <emma:literal>•</emma:literal>
                </emma:interpretation>
              </emma:one-of>
            </emma:emma>
          </inkml:annotationXML>
          <inkml:trace contextRef="#ctx0" brushRef="#br2" timeOffset="310341.7505">6148 6141 611,'0'-2'51,"0"0"-96,0 0 81,0-1 0,25 0 29,26-2 26,24 0-35,23-4-1,29-1 21,26-3-19,24-4 7,18 2-47,14-2-18,6 2 36,1-1-52,1-1 52,-8 2 10,-10 0-35,-18 1 31,-16-1-33,-28-1 6,-23 2 5,-26 2-25,-29 4 39,-23 4-41,-17 3-6,-14 1 49,-3 0-51,-2 0 31,0 0-16,0 0-11,0 0 26,0 0-25,0 0 15,0 0 12,0 0-39,0 0 44,0 0-39,0 0-15,0 0 33,0 0-66,0 0 16,0 0-12,0 0-42,0 0-9,0 0-51,0-6-11,0-8-107</inkml:trace>
        </inkml:traceGroup>
        <inkml:traceGroup>
          <inkml:annotationXML>
            <emma:emma xmlns:emma="http://www.w3.org/2003/04/emma" version="1.0">
              <emma:interpretation id="{338457DE-29C0-4B51-900C-843878DD9CCB}" emma:medium="tactile" emma:mode="ink">
                <msink:context xmlns:msink="http://schemas.microsoft.com/ink/2010/main" type="inkWord" rotatedBoundingBox="9307,6061 11285,6002 11301,6544 9323,6603"/>
              </emma:interpretation>
              <emma:one-of disjunction-type="recognition" id="oneOf5">
                <emma:interpretation id="interp25" emma:lang="en-US" emma:confidence="0">
                  <emma:literal>1</emma:literal>
                </emma:interpretation>
                <emma:interpretation id="interp26" emma:lang="en-US" emma:confidence="0">
                  <emma:literal>+</emma:literal>
                </emma:interpretation>
                <emma:interpretation id="interp27" emma:lang="en-US" emma:confidence="0">
                  <emma:literal>u</emma:literal>
                </emma:interpretation>
                <emma:interpretation id="interp28" emma:lang="en-US" emma:confidence="0">
                  <emma:literal>x</emma:literal>
                </emma:interpretation>
                <emma:interpretation id="interp29" emma:lang="en-US" emma:confidence="0">
                  <emma:literal>=</emma:literal>
                </emma:interpretation>
              </emma:one-of>
            </emma:emma>
          </inkml:annotationXML>
          <inkml:trace contextRef="#ctx0" brushRef="#br2" timeOffset="311630.8242">8898 5963 194,'-7'0'66,"-2"-1"-25,2 1 31,-1 0-16,6 0-30,0 0 29,2 0-19,0 0 16,0 0 1,0 0-13,0 0 10,0 0-31,0 0-9,0 0 27,0-2-24,0 0 24,0 2-38,0-3-7,0 3 40,0 0-37,0 0-1,2 0-1,0-2-1,1 0 22,7 0-31,6 1 40,7 0 29,12-2-49,5-1 27,4-3-12,3 2-12,5-2 26,6 2-31,11 4 11,12-2 11,4-2 13,6-3 14,-2-2-43,-2-2 4,-1 2 37,-4-3-54,-1-1 38,-1 0-15,-5 1-11,-2-1 30,-2 0-37,-2 2 12,-4 0 4,-2 5-19,-6 1 39,-4 1-39,-7 0-6,-8 2 47,-8-1-55,-11 4 31,-8 0-11,1 0-15,-5 0 33,-1 0-27,1 0 5,-4 0 14,3 0-25,-5 0 41,-1 0-36,0 0-5,0 0 45,0 0-43,0 0 20,0 0-5,0 0-15,0 0 30,0 0-29,0 0 9,0 0 10,0 0-41,0 0 34,0 0-64,0 0-41,0 0 23,0 0-82,0 0-1,0 0-24,0 0-163</inkml:trace>
          <inkml:trace contextRef="#ctx0" brushRef="#br2" timeOffset="312267.8606">10281 5470 632,'0'0'57,"0"0"15,0 0 38,0 0-63,0 0-45,13 6 53,17 4-9,13 7 9,12 3-26,10 3-27,1 3 46,1-4-47,-4 0 6,-7 3 8,-12-5-26,-14 0 31,-14-6-39,-10-1-15,-6 6 64,0 10-23,-5 14 31,-25 3-19,-12-1-11,-7-6 20,-6-10-28,-1-7-8,4-4 16,5-11-33,11-5 30,14-2-60,5 0-53,11 0 0,6 0-149</inkml:trace>
        </inkml:traceGroup>
        <inkml:traceGroup>
          <inkml:annotationXML>
            <emma:emma xmlns:emma="http://www.w3.org/2003/04/emma" version="1.0">
              <emma:interpretation id="{D244CFF9-937A-4E2D-9B1B-6058A0FFA938}" emma:medium="tactile" emma:mode="ink">
                <msink:context xmlns:msink="http://schemas.microsoft.com/ink/2010/main" type="inkWord" rotatedBoundingBox="13930,5325 18784,5180 18826,6597 13973,6742"/>
              </emma:interpretation>
              <emma:one-of disjunction-type="recognition" id="oneOf6">
                <emma:interpretation id="interp30" emma:lang="en-US" emma:confidence="0">
                  <emma:literal>Simulate</emma:literal>
                </emma:interpretation>
                <emma:interpretation id="interp31" emma:lang="en-US" emma:confidence="0">
                  <emma:literal>simulate</emma:literal>
                </emma:interpretation>
                <emma:interpretation id="interp32" emma:lang="en-US" emma:confidence="0">
                  <emma:literal>smoke</emma:literal>
                </emma:interpretation>
                <emma:interpretation id="interp33" emma:lang="en-US" emma:confidence="0">
                  <emma:literal>Simulahe</emma:literal>
                </emma:interpretation>
                <emma:interpretation id="interp34" emma:lang="en-US" emma:confidence="0">
                  <emma:literal>Simulak</emma:literal>
                </emma:interpretation>
              </emma:one-of>
            </emma:emma>
          </inkml:annotationXML>
          <inkml:trace contextRef="#ctx0" brushRef="#br3" timeOffset="157993.0363">14286 5057 549,'0'-5'22,"0"0"-20,0 5 57,0-3-8,0 3-33,0-2 4,0 2-18,0-3 23,0 2 16,0-1-7,0 2 19,0 0-32,0 0-2,0 0 33,0 0-43,0 0 11,0 0-5,-7 0-7,-8 0-8,-2 0-18,-12 0 27,-7 0 3,-11 0-27,-13 0 27,1 0-23,-7 18-9,1 3 36,7 4-32,2 0 15,11 1 1,7 0-12,6-1 23,7-4-20,9-3 7,8 0 14,3-2-29,5 1 29,0-3-30,0 2-10,0 1 33,15-4-37,9 4 17,7-5 4,3 1 3,4-1 9,-1-1 10,-2 0-14,1 1 32,-1 2-47,-4 2 31,1 2-27,-3 4-4,-3 0 26,-5 2-27,-3 3-1,-5 1 4,-5 2 14,-2 5 23,-4-2-15,-2 7-7,0 6 29,-13 0-45,-18 2 39,-6-3-24,-6-8-7,-5-5 39,-8-5-27,-2-7 23,-1-4-5,3-8-9,11-2 14,7-6-15,14 0 0,5 0 24,8 0-57,2 0 35,0 0-23,5 0-29,3-3 5,1-6-80,0-5-33,0-3-129,34-2-228</inkml:trace>
          <inkml:trace contextRef="#ctx0" brushRef="#br3" timeOffset="157994.0363">14461 5481 337,'0'-3'58,"0"1"-58,0 2 56,0 0 7,0 0-19,0 0 1,0 0-25,0 0 11,0 0 31,0 0-32,0 0 18,0 0-3,0 0-15,0 9 34,0 13-21,0 18 24,-12 10-11,-2 15-39,-1 4 23,1-1-32,5-1-10,3-9 37,5-7-59,-1-8 44,2-8-27,0-5-9,0-6 41,0-4-37,0-2 11,0-6-3,0-5-42,0-4-15,0-3-78,2 0-54,14 0-135</inkml:trace>
          <inkml:trace contextRef="#ctx0" brushRef="#br3" timeOffset="157995.0363">14899 5574 455,'0'0'34,"0"0"-22,-2 0 58,0 0-15,0 0 1,2 0-25,-1 0-21,1 0 23,0 0-12,-2 0 15,1 0 23,-3 0-42,-2 13 32,-1 9-21,-5 5-10,5 4 39,-2 5-50,-2 1 4,-1 3 6,2 0-13,1 0 29,5-6-36,-2 0-1,0-5 31,4-4-50,-1-1 40,0-5-23,0-3-10,0-3 43,0-1-39,2-8 13,1 0 4,0-1-15,0-3 33,0 0-27,0 0-3,0 0 42,0 0-59,0 0 41,0-18-51,5-16-19,8-12 76,6-15-45,1 0 20,3-1-15,2 3 3,-5 10 51,2 6-48,-1 5-4,3 8 37,-1 6-43,-3 5 32,-3 6-10,-4 4-6,-6 4 24,-4 5-31,-3 0-4,0 0 30,3 5-1,1 19 46,-2 11-46,-1 5-12,-1 1 37,0 0-51,0-7 23,0-9-8,5-9-15,0-10 25,5-6-45,5 0-12,6 0 31,13-12-5,10-18 51,7-5-26,-5 3-17,-6 4 42,-8 7-44,-9 9 23,-4 5-4,-6 7-21,-2 0 17,0 0-24,-1 1-3,0 25 62,6 7-42,-3 11 50,-2 4-27,1 3-18,-7-1 37,1-5-43,0-7 13,0-9-1,1-8-19,-1-10 30,-2-3-27,0-6-29,1-2-28,2 0-117,9 0-23,3 0-146</inkml:trace>
          <inkml:trace contextRef="#ctx0" brushRef="#br3" timeOffset="157996.0363">15881 5796 507,'-4'0'6,"4"0"61,-2 0-9,-1 0 21,2 0-38,-5 16 0,2 11 28,2 3-46,2 0 25,0 1-21,0-3-18,8-2 15,12-4-41,4-10-4,1-7 22,7-5-12,1 0 54,4-5-39,4-34-9,-4-12 28,-2-10-38,-9-7 32,-13 4-3,-6 5-12,-7 6 19,0 12-38,0 10 20,0 8 6,0 10-47,0 9-25,0 4-160,0 0-325</inkml:trace>
          <inkml:trace contextRef="#ctx0" brushRef="#br3" timeOffset="157997.0363">16707 4680 458,'-2'0'27,"-3"0"4,2 0 18,2 0-10,-1 2 37,2 20-2,-1 16-9,-3 14 26,-5 12-32,-1 17 2,-2 15-7,-3 8-22,0 6 35,-1 0-57,2-6-2,1-2 35,3-8-31,3-13 25,2-9-29,5-15-15,0-11 26,0-7-31,0-13 7,0-9 11,0-7-37,0-8 23,0-2-58,0 0-50,3 0-45,7-2-88,-1-22-203</inkml:trace>
          <inkml:trace contextRef="#ctx0" brushRef="#br3" timeOffset="157998.0363">17281 5731 354,'2'-3'94,"-2"1"-41,0 0 38,0 0-20,0 1-22,0-2 28,0-2-43,0 2 13,0 2-5,-20-3-47,-6 0 27,-9 1 10,-11 3-11,-19 0 9,-10 30-8,-1 9 26,9 6-28,12-6-10,22-5 30,16-8-44,14-7 9,3-3-7,0-7-33,26-3 4,13-6 33,11 0-8,1 0 32,-6-11-43,-6-1 43,-15 10-33,-8 2-10,-2 0 34,-1 0-37,8 14 21,3 10 16,3 3-15,5-3 31,-1-4-52,-3-5-93,3-13-63,-3-2-228</inkml:trace>
          <inkml:trace contextRef="#ctx0" brushRef="#br3" timeOffset="157999.0363">17573 4786 569,'0'0'7,"0"0"11,0 0-9,0 17 90,0 19 53,0 18-87,0 15 1,0 16-5,0 6-19,-3 6 11,-6-5-35,3-2-8,5-8 3,1-14-28,0-7 39,0-10-36,0-12-24,0-6 42,0-11-56,0-6 20,0-7-15,0-8-1,0-1 38,0 0-12,-6 0 19,3-3 14,0-24-43,3-5 55,0-7-31,0-6 12,0-2 49,3-3-24,19 0 3,4 5-5,9 1-29,1 5 17,4 6-20,3 10-6,-1 7 25,-4 10-54,-1 6-15,-1 0-52,0 0-31,-6 22-73,-8 4-331</inkml:trace>
          <inkml:trace contextRef="#ctx0" brushRef="#br3" timeOffset="158000.0363">17946 5642 502,'12'5'-5,"5"1"88,3 1-25,5-3-17,5-4 27,6 0-27,3 0-25,-1-10-10,-7-5-19,-8-1 34,-11-1-37,-12 5 2,0 5 20,-10 2-32,10 5 26,-39 0 5,-10 0 12,0 8 19,0 25 20,7 10-15,12 3-1,12-1 1,17-3-30,1-6 22,20 1-52,33-4-36,20-6 83,16-9-132,6-12-100,-1-6-336</inkml:trace>
        </inkml:traceGroup>
        <inkml:traceGroup>
          <inkml:annotationXML>
            <emma:emma xmlns:emma="http://www.w3.org/2003/04/emma" version="1.0">
              <emma:interpretation id="{F445AD60-1E4D-4A23-940B-EA9B2302C2A1}" emma:medium="tactile" emma:mode="ink">
                <msink:context xmlns:msink="http://schemas.microsoft.com/ink/2010/main" type="inkWord" rotatedBoundingBox="19770,5460 23680,5343 23731,7050 19822,7168"/>
              </emma:interpretation>
              <emma:one-of disjunction-type="recognition" id="oneOf7">
                <emma:interpretation id="interp35" emma:lang="en-US" emma:confidence="1">
                  <emma:literal>Physics</emma:literal>
                </emma:interpretation>
                <emma:interpretation id="interp36" emma:lang="en-US" emma:confidence="0">
                  <emma:literal>physics</emma:literal>
                </emma:interpretation>
                <emma:interpretation id="interp37" emma:lang="en-US" emma:confidence="0">
                  <emma:literal>Physic</emma:literal>
                </emma:interpretation>
                <emma:interpretation id="interp38" emma:lang="en-US" emma:confidence="0">
                  <emma:literal>physic</emma:literal>
                </emma:interpretation>
                <emma:interpretation id="interp39" emma:lang="en-US" emma:confidence="0">
                  <emma:literal>Physik</emma:literal>
                </emma:interpretation>
              </emma:one-of>
            </emma:emma>
          </inkml:annotationXML>
          <inkml:trace contextRef="#ctx0" brushRef="#br3" timeOffset="158001.0363">19354 5658 341,'0'-71'60,"-2"-5"-11,2 1 43,0 2 18,0 4-46,0 69-64,29-62 41,9 7-32,11 9-18,10 10 26,4 9-20,-1 11-14,-3 11 40,-12 5-61,-13 5 12,-9 25 13,-15 13 52,-10 4-1,0 8-24,-25 2 5,-25-3 14,-15-11-26,-7-8 56,0-13-26,7-13-24,7-9 36,15 0-56,13 0 12,14 0-38,14 0-90,2 0-113,3 0-271</inkml:trace>
          <inkml:trace contextRef="#ctx0" brushRef="#br3" timeOffset="158002.0363">19518 5299 758,'0'0'0,"0"0"14,0 0-29,0 0 73,0 12-7,0 21 56,0 24-40,0 12-22,0 12 18,-4 1-44,-2-5 6,2-7-7,-1-6-30,5-10 34,-1-9-29</inkml:trace>
          <inkml:trace contextRef="#ctx0" brushRef="#br3" timeOffset="158003.0363">20101 4889 530,'0'-1'155,"0"1"-139,0 0-20,0 0 8,0 8 68,0 31 42,0 23-36,-10 25-53,-13 13 38,-3 9-26,-5 4-12,0-6 18,2-11-54,7-14 32,6-24-21,9-22-13,6-17 26,1-16-48,0-3-40,4 0 3,25-24 60,7-6 46,1 2-25,1-1-12,-5 11 42,-3 4-49,-4 12 24,-4 2-17,-3 0-8,1 14 23,2 13 1,-2 1-1,4 3 12,-2-2-39,2-6-22,-1-2-97,1-4-120,0-10 11</inkml:trace>
          <inkml:trace contextRef="#ctx0" brushRef="#br3" timeOffset="158004.0363">20916 5563 546,'0'0'80,"0"22"-68,0 12 123,0 23-54,0 13 35,-3 24-46,-10 10-3,4 2 50,-1 0-110,3-8 26,4-8-12,0-12-25,3-15 21,0-18-26,0-19 7,0-12 4,0-10-68,0-4 31,0 0-92,0 0-76</inkml:trace>
          <inkml:trace contextRef="#ctx0" brushRef="#br3" timeOffset="158005.0363">20668 5615 494,'0'0'100,"-6"-1"-48,4-2 41,2 2 1,0 1-94,0 0 113,0 0-72,0-1-14,0 1 30,0 0-61,0 0 40,13 18 9,3 17-14,6 4 19,-5-1-38,3 1 4,-1-3 4,-3-6-22,-3-5 31,-3-9-39,-3-12-9,-2-4 27</inkml:trace>
          <inkml:trace contextRef="#ctx0" brushRef="#br3" timeOffset="158006.0363">21653 5544 0,'0'0'0,"0"-1"0,0 1 0,0 0 0,0 0 0,0-1 0,0-1 0,0-1 0,0 1 0,0-2 0,1 1 0,15-1 0,-15 3 0,5-2 0,-3 0 0,-3-1 0,0 4 0,0 0 0,0 0 0,0 0 0,0 0 0,0 0 0,0-2 0,0 1 0,0-3 64,0 4-64,0-3 515,0 1-412,-7-4-64,-5 1 16,-1-2-30,-7-3 20,-4 3-26,-14 1-26,-11 6 29,-3 0-10,5 0 8,5 0 31,7 0-43,9 6 20,9 2-4,5-1-7,9 2 2,3 2-26,0 3 4,0 3 0,0 3-29,24 4 43,3 3-26,5 2-1,1 3 54,-3 2-46,-4 3 7,-6-1-5,-4-3-21,-9-2 48,-5-5-25,-2-2 11,0-6 24,0-4 3,-22-1 37,-10-4-37,-14-2-22,3-3 28,3-2-47,4-2 14,11 0 0,8 0-36,7 0 10,4-9-75,6-6-79,0-2-26,0-3-232</inkml:trace>
          <inkml:trace contextRef="#ctx0" brushRef="#br3" timeOffset="158007.0363">21842 5611 232,'1'0'405,"-1"-1"-334,0 1-6,0 0-22,0 0 62,0 0-44,0 0-33,0 26 70,0 14-52,-14 8 9,-2 6-25,4 0-23,2-7 15,7-6-26,3-11 2,0-12 7,0-7-69,0-7-52,0-4-152,0 0-195</inkml:trace>
          <inkml:trace contextRef="#ctx0" brushRef="#br3" timeOffset="158008.0363">22499 5563 463,'0'-5'100,"-3"1"-74,-14 0 50,-5 1-5,-6 3 6,-13 0-17,-6 9-2,-10 20 18,4 5-25,2 11 15,10-4-6,15 0-25,14 2 20,12-4-51,0-3-9,41-2 38,13-8-61,8-12 39,10-9-29,-4-5-48,-4 0-40,-14 0-78,-7-14 12,-11 2 15,-12 2-406</inkml:trace>
          <inkml:trace contextRef="#ctx0" brushRef="#br3" timeOffset="158009.0363">23236 5520 365,'3'-7'282,"-2"0"-208,-1 2-3,2-1 1,-1 4 28,-1-1-54,0 0-25,0 2 35,-4-2-46,-15-2 8,-2 1 12,-13 0-28,-4 4 24,-11 0-22,-6 0 21,4 11 7,2 13-26,10 4 27,13-1-35,9-4-7,13 0 34,4 3-52,0-2 25,29 6-12,15 5-8,8-3 38,3 2-10,-7 1-8,-12-2 8,-10-3-39,-15-6 54,-5-5-40,-6-8-8,0 0 101,-10 0-26,-34 1 11,-10-1-26,-14-2-29,6-7 20,4-2-30,11 0 3,9 0-23,8-7-98,4-13 1,11 2-206,11-4-234</inkml:trace>
        </inkml:traceGroup>
      </inkml:traceGroup>
    </inkml:traceGroup>
    <inkml:traceGroup>
      <inkml:annotationXML>
        <emma:emma xmlns:emma="http://www.w3.org/2003/04/emma" version="1.0">
          <emma:interpretation id="{707C732E-0471-457D-848E-A18BB2C019D8}" emma:medium="tactile" emma:mode="ink">
            <msink:context xmlns:msink="http://schemas.microsoft.com/ink/2010/main" type="paragraph" rotatedBoundingBox="1426,7358 9147,6738 9287,8479 1566,90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E1E18A-ABC7-4BB6-8E37-332F62D9A9AC}" emma:medium="tactile" emma:mode="ink">
              <msink:context xmlns:msink="http://schemas.microsoft.com/ink/2010/main" type="inkBullet" rotatedBoundingBox="1505,8347 2247,8287 2295,8888 1554,8947"/>
            </emma:interpretation>
            <emma:one-of disjunction-type="recognition" id="oneOf8">
              <emma:interpretation id="interp40" emma:lang="en-US" emma:confidence="1">
                <emma:literal>&gt;</emma:literal>
              </emma:interpretation>
              <emma:interpretation id="interp41" emma:lang="en-US" emma:confidence="0">
                <emma:literal>7</emma:literal>
              </emma:interpretation>
              <emma:interpretation id="interp42" emma:lang="en-US" emma:confidence="0">
                <emma:literal>)</emma:literal>
              </emma:interpretation>
              <emma:interpretation id="interp43" emma:lang="en-US" emma:confidence="0">
                <emma:literal>,</emma:literal>
              </emma:interpretation>
              <emma:interpretation id="interp44" emma:lang="en-US" emma:confidence="0">
                <emma:literal>•</emma:literal>
              </emma:interpretation>
            </emma:one-of>
          </emma:emma>
        </inkml:annotationXML>
        <inkml:trace contextRef="#ctx0" brushRef="#br2" timeOffset="333362.0666">1070 7856 395,'-10'-8'16,"7"4"71,1-5-31,2 3-4,0-1-23,0 0-26,0 3 68,-1 0 6,-2 1-23,1 2 33,1-1-54,1 2-1,0-3-12,0 3-31,0 0 9,0 0-44,10 0 34,19 0 85,13 0-58,14 13 41,9 4-29,10 2-25,6 2 35,-1 4-45,1 1 13,-6-1 1,-11 1-18,-15 0 31,-15-2-27,-16-4-8,-10-5 37,-8-1-55,0 0 61,0 2-12,-27 6-6,-12 1 44,-12 2-55,-9 0 27,-8-2-6,-1 6-29,-2 0 50,5 3-38,5-5-11,6-5 48,14-7-63,10-3 43,15-7-26,8-4-3,6-1 38,2 0-46,0 0 1,0 0-29,0 0-70,0 0-71,8 5-199</inkml:trace>
      </inkml:traceGroup>
      <inkml:traceGroup>
        <inkml:annotationXML>
          <emma:emma xmlns:emma="http://www.w3.org/2003/04/emma" version="1.0">
            <emma:interpretation id="{5D71DC92-5194-40E5-AE0C-3775744740E4}" emma:medium="tactile" emma:mode="ink">
              <msink:context xmlns:msink="http://schemas.microsoft.com/ink/2010/main" type="line" rotatedBoundingBox="2895,7240 9147,6738 9287,8479 3035,8981"/>
            </emma:interpretation>
          </emma:emma>
        </inkml:annotationXML>
        <inkml:traceGroup>
          <inkml:annotationXML>
            <emma:emma xmlns:emma="http://www.w3.org/2003/04/emma" version="1.0">
              <emma:interpretation id="{B871C27D-4FC6-4B41-A0FF-6AD9DB7632EF}" emma:medium="tactile" emma:mode="ink">
                <msink:context xmlns:msink="http://schemas.microsoft.com/ink/2010/main" type="inkWord" rotatedBoundingBox="2895,7240 9147,6738 9287,8479 3035,8981"/>
              </emma:interpretation>
              <emma:one-of disjunction-type="recognition" id="oneOf9">
                <emma:interpretation id="interp45" emma:lang="en-US" emma:confidence="0">
                  <emma:literal>shreoutput</emma:literal>
                </emma:interpretation>
                <emma:interpretation id="interp46" emma:lang="en-US" emma:confidence="1">
                  <emma:literal>shore output</emma:literal>
                </emma:interpretation>
                <emma:interpretation id="interp47" emma:lang="en-US" emma:confidence="0">
                  <emma:literal>shreoubput</emma:literal>
                </emma:interpretation>
                <emma:interpretation id="interp48" emma:lang="en-US" emma:confidence="0">
                  <emma:literal>shreoulput</emma:literal>
                </emma:interpretation>
                <emma:interpretation id="interp49" emma:lang="en-US" emma:confidence="0">
                  <emma:literal>shreouhput</emma:literal>
                </emma:interpretation>
              </emma:one-of>
            </emma:emma>
          </inkml:annotationXML>
          <inkml:trace contextRef="#ctx0" brushRef="#br2" timeOffset="313686.9416">2989 7271 521,'-50'-2'-30,"-11"2"16,-4 0 62,-1 2 14,2 14 17,7 5-56,11 1 30,10-1-27,8 1-16,12-6 35,13-2-63,3 3 3,0 0 16,5 3-10,22 5 35,6 0-29,5 1 9,1 2 26,0-1-45,0 3 38,-6 6-8,-7 0-1,-8-2 25,-7 0-40,-11-7 34,0-1-2,0-1-13,-19-5 44,-14 2-53,-8-5-3,2-5 25,2-4-51,5-6 26,6-2-51,9 0-75,7-2-48,10-27-199</inkml:trace>
          <inkml:trace contextRef="#ctx0" brushRef="#br2" timeOffset="314652.9971">3044 6643 622,'0'0'3,"0"0"-14,0 8 52,1 37 90,2 24-20,2 23-69,0 20 17,3 12-31,6 5 5,3-5 61,5-9-79,2-11 3,0-15-7,-6-12-19,0-18 28,-8-22-29,-5-16 8,-2-13 15,-3-8-31,0 0 45,0 0-45,0 0-14,0-20 35,5-12-47,2-8 38,6-2 8,7-3-15,6 3 29,7 5-23,6 5 5,6 5 24,4 4-45,-4 5 44,-6 9-36,-9 9-9,-11 0 37,-5 0-48,-8 3 23,-2 12-2,-3 6-3,2 9 44,5 1-15,5 7 0,2-2 15,11 0-58,5-8 59,5-4-60,7-8 28,2-13 33,4-3-36,0 0 4,-7-18-5,-6-12-20,-16-6 45,-12 0-28,-8-4 9,0 7 36,-34 1-45,-17 2 50,-5 9-21,-2 7-21,7 9 36,4 5-46,14 0 9,13 0-2,13 0-46,7 11-6,0 5-32,4 3-15,34-4 32,16-5-10,8-4 45,2-2 24,-8-3 8,-8 1 23,-6 5-25,-9 1 19,-7-1 13,-2 4-21,-8 1 18,-3 2-29,-4 0-1,-8 0 51,1-1-45,-2-3 21,0-2-9,0-3-5,0-5 71,0 0-48,0 0 12,-5-10-31,1-22-15,4-12 43,0-2-41,0-7 4,22-5 70,15-1-78,11 5 16,2 1-15,2 11-40,6 12-49,-2 13-92,-11 17-100</inkml:trace>
          <inkml:trace contextRef="#ctx0" brushRef="#br2" timeOffset="315015.0176">4542 7489 617,'0'0'-21,"29"0"32,13 0 19,9 0 3,8 0-1,0-9-10,-3-7-45,-17 0-41,-20 1-30,-19 3 33,-2 8 92,-44 4-214,-14 0 391,-10 12-6,3 18-91,7 11-16,17 4-24,16 3-33,20 5 9,7-4-18,15-4-28,39-8 38,16-11-47,13-10 27,7-15-51,-4-1-62,-9-7-66,-4-25-87,-11-5-163</inkml:trace>
          <inkml:trace contextRef="#ctx0" brushRef="#br2" timeOffset="315491.0446">5558 7430 618,'-25'0'29,"-2"9"26,-2 20 25,3 9 29,1 8-30,11 3-48,13-7 2,1-4-35,4-6-13,38-11 29,10-6-35,13-13 47,-1-2-46,1-7-9,-8-23 36,-13-9-40,-12-4 18,-18 0 24,-14-3-11,0 5 28,-34 5-9,-15 4 14,-10 9 19,2 5-87,5 10 67,15 8-21,11 0-33,10 0-7,15 20-82,1 4-12,5-5-91,40-5-225</inkml:trace>
          <inkml:trace contextRef="#ctx0" brushRef="#br2" timeOffset="315781.0616">6034 7380 697,'0'0'43,"1"4"-85,15 21 119,3 11 12,9 8 42,10 0-65,10-3-42,5-11 22,5-14-35,2-14 9,-1-2-13,-1-12-23,-8-27 24,-8-11-29,-14-9-15,-11 0 30,-14 4-81,-3 7 60,0 11-35,0 11-16,0 5 0,0 5-61,0 0-80,0-3-86</inkml:trace>
          <inkml:trace contextRef="#ctx0" brushRef="#br2" timeOffset="316519.1036">6628 6539 549,'-2'0'-34,"2"26"103,0 20 48,0 22-33,0 21 3,0 23-41,0 11 2,0-2 27,0-3-56,16-20 40,3-15-51,0-18-20,-2-22 36,-7-17-41,-6-18 27,1-8-14,2 0-34,2 0 37,8-20-25,10-13 27,9-4 34,9-4-61,8 1 45,2 5-26,4 2-14,-2 8 42,-4 6-36,-4 10 9,-6 7-3,-7 2-19,-5 0 27,-5 28-2,-2 16 42,-1 11 16,0 15-54,-5 7 36,-5 4-26,-2-3-21,-4-5 39,-1-3-40,-2-12 14,-2-10 1,-2-13-18,0-8 30,0-12-31,0-5-1,0-9 43,0-1-52,-9 0 37,-4 0-26,-6-12-24,5-27 22,-2-16-21,9-22-1,7-18-12,0-9 29,1-5 34,25 12-19,10 15 3,-1 24 52,4 20-63,3 18 27,-3 9-17,-2 11 0,-11 0 28,-10 2-20,-13 26 26,-3 14 8,-10 10-16,-32 9 22,-13 2-49,-1-9-7,5-8 37,11-16-87,14-11-18,10-10-53,10-9-131,6 0-278</inkml:trace>
          <inkml:trace contextRef="#ctx0" brushRef="#br2" timeOffset="316757.1166">7719 7456 746,'2'0'0,"1"0"-44,4 0 75,7 16 79,12 9-20,12 1-41,8-4-43,5-6 38,5-12-51,-1-4 33,-2 0-4,-5-33-23,-8-11 9,-8-17-54,-9-8-26,-10-7-64,-9-5-63,-3 6-8</inkml:trace>
          <inkml:trace contextRef="#ctx0" brushRef="#br2" timeOffset="317094.1366">8407 6462 805,'0'0'20,"0"0"-24,0 0 51,0 18-22,0 31 50,0 24-8,0 19-69,0 11 24,-10 7-12,-6-6-2,6-14 19,5-12-45,0-22 4,4-20-53,-1-18-11,-3-16 25,2-2-7,0-13 55,3-25-7,0-8-23,0-1 116,3 6-18,17 0-10,7 9 21,8 5-78,5 7 26,6 11-21,8 9-14,5 0-2,4 0-131,-3 19-175</inkml:trace>
        </inkml:traceGroup>
      </inkml:traceGroup>
    </inkml:traceGroup>
    <inkml:traceGroup>
      <inkml:annotationXML>
        <emma:emma xmlns:emma="http://www.w3.org/2003/04/emma" version="1.0">
          <emma:interpretation id="{7CD6F8E5-7514-4469-89DB-F9B75394A376}" emma:medium="tactile" emma:mode="ink">
            <msink:context xmlns:msink="http://schemas.microsoft.com/ink/2010/main" type="paragraph" rotatedBoundingBox="1864,9772 6545,9537 6620,11030 1938,112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7C31A1-6FB6-4753-8AF4-CC632C11A448}" emma:medium="tactile" emma:mode="ink">
              <msink:context xmlns:msink="http://schemas.microsoft.com/ink/2010/main" type="line" rotatedBoundingBox="1864,9772 6545,9537 6620,11030 1938,11264"/>
            </emma:interpretation>
          </emma:emma>
        </inkml:annotationXML>
        <inkml:traceGroup>
          <inkml:annotationXML>
            <emma:emma xmlns:emma="http://www.w3.org/2003/04/emma" version="1.0">
              <emma:interpretation id="{B7915E9B-DAA6-432A-B1BE-5EF0D813CD8C}" emma:medium="tactile" emma:mode="ink">
                <msink:context xmlns:msink="http://schemas.microsoft.com/ink/2010/main" type="inkWord" rotatedBoundingBox="1880,10099 4284,9978 4342,11144 1938,11264"/>
              </emma:interpretation>
              <emma:one-of disjunction-type="recognition" id="oneOf10">
                <emma:interpretation id="interp50" emma:lang="en-US" emma:confidence="1">
                  <emma:literal>Run</emma:literal>
                </emma:interpretation>
                <emma:interpretation id="interp51" emma:lang="en-US" emma:confidence="0">
                  <emma:literal>Ruin</emma:literal>
                </emma:interpretation>
                <emma:interpretation id="interp52" emma:lang="en-US" emma:confidence="0">
                  <emma:literal>Ron</emma:literal>
                </emma:interpretation>
                <emma:interpretation id="interp53" emma:lang="en-US" emma:confidence="0">
                  <emma:literal>Ran</emma:literal>
                </emma:interpretation>
                <emma:interpretation id="interp54" emma:lang="en-US" emma:confidence="0">
                  <emma:literal>Rum</emma:literal>
                </emma:interpretation>
              </emma:one-of>
            </emma:emma>
          </inkml:annotationXML>
          <inkml:trace contextRef="#ctx0" brushRef="#br2" timeOffset="319258.2605">1563 9839 631,'-7'9'26,"-1"7"-23,3 10 105,-1 10-28,2 12-28,4 15-21,0 9-15,0 4 39,4 0-43,7-7 7,1-2 45,-5-10-74,-3-3 41,-4-5-15,0-6-13,0-5 35,0-8-46,-1-8 5,-6-8 12,1-6-23,3-8 32,2 0-35,-8 0-8,0-18-19,-4-24-20,-4-17 30,1-14-6,-1-11 20,7-13 3,7-7 0,3-1 16,0 1-4,14 6-12,18 12 44,6 10-27,6 11-9,8 9 53,3 10-54,3 10 17,-6 11-2,-9 16-16,-13 9 13,-12 0-23,-13 16-7,-5 21 41,0 19-4,-30 19 47,-18 16-51,-9 7-9,0-3 45,8-12-47,13-14 29,15-13 0,11-17-21,10-5 25,0-1-34,27 3 16,28 5 30,5 5-42,7-1 44,-11-4-31,-7-2-23,-3-5 42,-7-1-48,-6-9 14,-2-4-123,-7-11-79,-5-9-103</inkml:trace>
          <inkml:trace contextRef="#ctx0" brushRef="#br2" timeOffset="319596.2798">2192 10446 675,'26'29'45,"10"4"45,8-1-29,8-6-19,10-9 16,10-9-12,0-8-11,-1 0 0,-6-25-63,-7-23 42,-14-13-30,-13-5-13,-18-4 53,-13 5-35,0 7 4,-20 9 16,-11 15-45,4 14 25,10 10-64,8 8-28,9 2-4,0 6-132,0 19-66</inkml:trace>
          <inkml:trace contextRef="#ctx0" brushRef="#br2" timeOffset="319987.3016">3192 10278 760,'0'0'0,"0"0"-3,0 9 38,2 6 41,1 10 6,3 3-45,2-1 17,-1-7-12,2-10-62,-5-7 24,1-3-17,9 0-33,14-11 24,13-30 6,16-16 12,5-5 17,-3 12-13,-12 16 49,-11 14-25,-11 14-14,-9 6 43,0 0-34,-2 28 24,6 19-20,-1 12 16,1 6-9,-4 0-35,-3-14 12,-3-11-2,2-13-79,-1-9 11,4-8-100,5-9-39,12-1-8,11 0-300</inkml:trace>
        </inkml:traceGroup>
        <inkml:traceGroup>
          <inkml:annotationXML>
            <emma:emma xmlns:emma="http://www.w3.org/2003/04/emma" version="1.0">
              <emma:interpretation id="{2B4EDACC-D7A9-4ED3-B349-22BA0BA6B103}" emma:medium="tactile" emma:mode="ink">
                <msink:context xmlns:msink="http://schemas.microsoft.com/ink/2010/main" type="inkWord" rotatedBoundingBox="4725,9628 6545,9537 6610,10844 4790,10936"/>
              </emma:interpretation>
              <emma:one-of disjunction-type="recognition" id="oneOf11">
                <emma:interpretation id="interp55" emma:lang="en-US" emma:confidence="0">
                  <emma:literal>this</emma:literal>
                </emma:interpretation>
                <emma:interpretation id="interp56" emma:lang="en-US" emma:confidence="0">
                  <emma:literal>his</emma:literal>
                </emma:interpretation>
                <emma:interpretation id="interp57" emma:lang="en-US" emma:confidence="0">
                  <emma:literal>has</emma:literal>
                </emma:interpretation>
                <emma:interpretation id="interp58" emma:lang="en-US" emma:confidence="0">
                  <emma:literal>This</emma:literal>
                </emma:interpretation>
                <emma:interpretation id="interp59" emma:lang="en-US" emma:confidence="0">
                  <emma:literal>Whis</emma:literal>
                </emma:interpretation>
              </emma:one-of>
            </emma:emma>
          </inkml:annotationXML>
          <inkml:trace contextRef="#ctx0" brushRef="#br2" timeOffset="320477.3302">4293 9429 761,'0'0'15,"0"2"15,0 36 94,1 23-47,1 25-23,1 15-9,4 12-31,0 1 25,3-13-28,5-12-18,2-16 39,-1-23-42,-2-14 27,-5-21-24,-5-12-7,0-3 47,-2 0-41,4-15 17,-1-20 1,4-15-26,6-7 39,3-2-39,7 2-26,4 4 12,-2 5-77,-1 7 7,-1 8-52,-2 5-80,-3 1-198</inkml:trace>
          <inkml:trace contextRef="#ctx0" brushRef="#br2" timeOffset="320976.3577">4756 9055 601,'0'0'42,"0"0"48,0 0-18,0 0-8,0 28-16,0 20 37,0 26-6,0 18-61,0 17 58,0 14-45,-12 2-17,2-4 42,3-9-43,1-18 10,6-15-10,0-12-21,0-15 19,0-12-12,6-16-12,0-17 33,2-5-76,7-2 41,5 0-24,10-18 1,8-17 57,2-2-41,-1-2 24,-3 9 2,-1 6-19,-5 11 35,-3 7-31,1 6 7,-4 0 46,2 6-60,-1 27 43,5 10-35,2 5 9,0 1 51,-6-5-64,-8-11-37,-6-12-89,-6-10-112,-2-11-165</inkml:trace>
          <inkml:trace contextRef="#ctx0" brushRef="#br2" timeOffset="321177.3703">5569 9999 865,'0'15'57,"2"4"-2,-1 7 37,-1 2-45,0 3-46,0-3 24,2-2-34,-1-6-41,8-7-69,6-8-117,13-5-137</inkml:trace>
          <inkml:trace contextRef="#ctx0" brushRef="#br2" timeOffset="321444.3855">6078 9870 676,'-24'-7'101,"-2"7"-70,4 0 23,6 13 38,8 26-78,8 10-2,0 8-1,7-3-8,26-2 24,5-6-7,-1-5 62,-5-11-50,-15-8-48,-11-10 45,-6-8 6,0-4 6,-17 0 14,-27 0-44,-12 0 0,1 0-43,11 0-78,19 0-78,24 0-150</inkml:trace>
        </inkml:traceGroup>
      </inkml:traceGroup>
    </inkml:traceGroup>
    <inkml:traceGroup>
      <inkml:annotationXML>
        <emma:emma xmlns:emma="http://www.w3.org/2003/04/emma" version="1.0">
          <emma:interpretation id="{4901388D-DDC0-4D9C-9390-BF4F384CE1A3}" emma:medium="tactile" emma:mode="ink">
            <msink:context xmlns:msink="http://schemas.microsoft.com/ink/2010/main" type="paragraph" rotatedBoundingBox="2494,11320 8302,11190 8334,12615 2526,127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6EB9E6-B402-4002-82D4-C31C20E80D15}" emma:medium="tactile" emma:mode="ink">
              <msink:context xmlns:msink="http://schemas.microsoft.com/ink/2010/main" type="line" rotatedBoundingBox="2494,11320 8302,11190 8334,12615 2526,12744"/>
            </emma:interpretation>
          </emma:emma>
        </inkml:annotationXML>
        <inkml:traceGroup>
          <inkml:annotationXML>
            <emma:emma xmlns:emma="http://www.w3.org/2003/04/emma" version="1.0">
              <emma:interpretation id="{A69CAEBB-7A7E-4B15-A411-D3DC9A634091}" emma:medium="tactile" emma:mode="ink">
                <msink:context xmlns:msink="http://schemas.microsoft.com/ink/2010/main" type="inkWord" rotatedBoundingBox="2508,11930 6061,11851 6079,12665 2526,12744"/>
              </emma:interpretation>
              <emma:one-of disjunction-type="recognition" id="oneOf12">
                <emma:interpretation id="interp60" emma:lang="en-US" emma:confidence="0.5">
                  <emma:literal>using</emma:literal>
                </emma:interpretation>
                <emma:interpretation id="interp61" emma:lang="en-US" emma:confidence="0">
                  <emma:literal>Using</emma:literal>
                </emma:interpretation>
                <emma:interpretation id="interp62" emma:lang="en-US" emma:confidence="0">
                  <emma:literal>wising</emma:literal>
                </emma:interpretation>
                <emma:interpretation id="interp63" emma:lang="en-US" emma:confidence="0">
                  <emma:literal>Wising</emma:literal>
                </emma:interpretation>
                <emma:interpretation id="interp64" emma:lang="en-US" emma:confidence="0">
                  <emma:literal>wring</emma:literal>
                </emma:interpretation>
              </emma:one-of>
            </emma:emma>
          </inkml:annotationXML>
          <inkml:trace contextRef="#ctx0" brushRef="#br2" timeOffset="327499.7319">2153 11405 545,'-9'0'13,"3"0"53,2 0 27,2 0 24,0 0-98,0 0 21,-2 0-11,-2 0-3,-7 4 25,-1 21-17,-2 9 8,1 13-1,11 8-25,4 2 39,2 4-42,39-6-26,23-2 55,15-11-29,8-13 14,5-18-8,-6-11-21,-5 0 23,-6-22-38,-14-10 3,-18-4 18,-16 3-21,-21-1 49,-6-1-33,-3-2-23,-33-3 46,-7 2-49,-3 3 17,4 4-34,10 8-31,12 5-5,19 6-103,1 2-92,24 2-124</inkml:trace>
          <inkml:trace contextRef="#ctx0" brushRef="#br2" timeOffset="327921.7556">3345 11356 522,'-49'0'18,"-1"0"73,-2 0-25,6 18 15,10-3-31,14 6-34,18 3 0,4 5-31,4 1 3,35 4 16,14-3 2,12-3 32,3 3-26,1-1-7,-10 2 54,-8 1-47,-18-3 9,-14-8-2,-16-4 1,-3-3 50,0 0-20,-35 1-7,-11-2-14,-5-3-25,4-4 31,8-4-62,17-3-23,8 0 18,14 0-134,0-14-52,27-16-214</inkml:trace>
          <inkml:trace contextRef="#ctx0" brushRef="#br2" timeOffset="328205.7723">3859 11383 720,'0'0'64,"1"7"17,2 21 27,0 14-2,-2 3-57,2 4-2,0 0-41,2-4-7,0-12 25,1-6-56,0-11 0,1-7-133,5-9-98,9 0-196</inkml:trace>
          <inkml:trace contextRef="#ctx0" brushRef="#br2" timeOffset="328581.7938">4374 11464 806,'0'0'5,"0"0"59,0 2 14,0 23 44,-15 9-73,-1 3-24,5-6 25,4-11-48,5-11 2,2-5 1,0-4-31,0 0 29,3-4-60,29-30 29,10-10 44,12-9-53,-3 2 54,-6 11-14,-14 14 4,-13 15 34,-10 9-43,-5 2 0,1 0-4,4 29-2,6 14 38,3 9-24,1 3-11,3-4-15,7-7-139,9-16-73,5-11-271</inkml:trace>
          <inkml:trace contextRef="#ctx0" brushRef="#br2" timeOffset="328987.8166">5405 11393 771,'-28'-10'69,"0"5"-45,-10 5 46,-5 0-16,-5 15 2,-2 22 18,11 5-75,10-3 10,16-5-12,13-8-22,0-11 46,26-2-45,24-9-4,7-4 33,2 0-28,-4 0 49,-5 0-21,-5 8-14,-2 17 30,-5 17-35,-2 13 46,-8 8 18,-7 10-25,-7-6 22,-7-7-33,-5-10-9,-2-18 22,0-10-55,0-12 58,0-4-47,-18-5-17,1-1 39,0 0-65,5 0-42,12 0-70,0-3-111</inkml:trace>
        </inkml:traceGroup>
        <inkml:traceGroup>
          <inkml:annotationXML>
            <emma:emma xmlns:emma="http://www.w3.org/2003/04/emma" version="1.0">
              <emma:interpretation id="{DC7BB017-A759-41B8-9F47-DCB3EFC1741E}" emma:medium="tactile" emma:mode="ink">
                <msink:context xmlns:msink="http://schemas.microsoft.com/ink/2010/main" type="inkWord" rotatedBoundingBox="6569,11229 8302,11190 8326,12270 6593,12309"/>
              </emma:interpretation>
              <emma:one-of disjunction-type="recognition" id="oneOf13">
                <emma:interpretation id="interp65" emma:lang="en-US" emma:confidence="1">
                  <emma:literal>this</emma:literal>
                </emma:interpretation>
                <emma:interpretation id="interp66" emma:lang="en-US" emma:confidence="0">
                  <emma:literal>thus</emma:literal>
                </emma:interpretation>
                <emma:interpretation id="interp67" emma:lang="en-US" emma:confidence="0">
                  <emma:literal>thin</emma:literal>
                </emma:interpretation>
                <emma:interpretation id="interp68" emma:lang="en-US" emma:confidence="0">
                  <emma:literal>his</emma:literal>
                </emma:interpretation>
                <emma:interpretation id="interp69" emma:lang="en-US" emma:confidence="0">
                  <emma:literal>This</emma:literal>
                </emma:interpretation>
              </emma:one-of>
            </emma:emma>
          </inkml:annotationXML>
          <inkml:trace contextRef="#ctx0" brushRef="#br2" timeOffset="329386.8398">6133 11028 658,'0'86'43,"0"21"-8,0 6 107,0-2-68,0-15-2,0-10-26,4-21-40,1-24 13,-2-22-25,-3-11 14,0-8 16,0 0-17,1-8 39,2-23-62,6-12 8,6-6 39,7-1-49,6 2 23,2 7-28,2 3-27,-2 13 9,0 6-60,2 1-22,-3 3-84,-5-3-267</inkml:trace>
          <inkml:trace contextRef="#ctx0" brushRef="#br2" timeOffset="329793.8631">6717 10667 683,'0'0'29,"3"15"38,-3 28 49,0 24 19,0 24-93,-13 18 31,-10 15-51,0-4-9,3-13 64,4-17-71,10-24 3,5-24-7,1-19-22,0-19 11,0-4-58,7 0-7,25-28 93,7-6-37,5 1 41,0 11-25,-10 9-7,-5 13 41,-5 0-46,0 4 19,-3 26 11,1 9-8,-1 8 23,-3-2-36,-4-4-41,-2-14-49,-5-10-172,4-17-248</inkml:trace>
          <inkml:trace contextRef="#ctx0" brushRef="#br2" timeOffset="329964.8726">7450 11428 910,'1'0'49,"-1"0"-66,0 5 82,0 17-23,0 9-15,0 3-12,0-4-84,0-6-23,0-12-322</inkml:trace>
          <inkml:trace contextRef="#ctx0" brushRef="#br2" timeOffset="330215.8866">7859 11286 806,'-28'0'46,"2"0"-45,3 16 60,7 23 17,3 11-29,13 6-9,0 4-21,17 1-6,13-10 21,-7-13-7,-7-11 8,-11-13-45,-5-8-10,0-4 84,-38-2-26,-21 0-44,-10 0-57,-1 0-81,8 0-150</inkml:trace>
        </inkml:traceGroup>
      </inkml:traceGroup>
    </inkml:traceGroup>
    <inkml:traceGroup>
      <inkml:annotationXML>
        <emma:emma xmlns:emma="http://www.w3.org/2003/04/emma" version="1.0">
          <emma:interpretation id="{738D16F7-AD04-4683-9DAF-491C683EDA3F}" emma:medium="tactile" emma:mode="ink">
            <msink:context xmlns:msink="http://schemas.microsoft.com/ink/2010/main" type="paragraph" rotatedBoundingBox="2736,12766 10991,12126 11149,14163 2894,148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DAECCA-CBDC-487C-AA6A-3FAEF83DEFC6}" emma:medium="tactile" emma:mode="ink">
              <msink:context xmlns:msink="http://schemas.microsoft.com/ink/2010/main" type="line" rotatedBoundingBox="2736,12766 10991,12126 11149,14163 2894,14803"/>
            </emma:interpretation>
          </emma:emma>
        </inkml:annotationXML>
        <inkml:traceGroup>
          <inkml:annotationXML>
            <emma:emma xmlns:emma="http://www.w3.org/2003/04/emma" version="1.0">
              <emma:interpretation id="{2813F8AF-06F3-45D8-AEB6-B91C975DB69D}" emma:medium="tactile" emma:mode="ink">
                <msink:context xmlns:msink="http://schemas.microsoft.com/ink/2010/main" type="inkWord" rotatedBoundingBox="2736,12766 10991,12126 11149,14163 2894,14803"/>
              </emma:interpretation>
              <emma:one-of disjunction-type="recognition" id="oneOf14">
                <emma:interpretation id="interp70" emma:lang="en-US" emma:confidence="0">
                  <emma:literal>Throughout</emma:literal>
                </emma:interpretation>
                <emma:interpretation id="interp71" emma:lang="en-US" emma:confidence="0">
                  <emma:literal>shore output</emma:literal>
                </emma:interpretation>
                <emma:interpretation id="interp72" emma:lang="en-US" emma:confidence="0">
                  <emma:literal>store output</emma:literal>
                </emma:interpretation>
                <emma:interpretation id="interp73" emma:lang="en-US" emma:confidence="0">
                  <emma:literal>shreoutput</emma:literal>
                </emma:interpretation>
                <emma:interpretation id="interp74" emma:lang="en-US" emma:confidence="0">
                  <emma:literal>share output</emma:literal>
                </emma:interpretation>
              </emma:one-of>
            </emma:emma>
          </inkml:annotationXML>
          <inkml:trace contextRef="#ctx0" brushRef="#br2" timeOffset="334827.1499">4058 12665 636,'0'-3'2,"0"-1"28,0 2 79,0-1-45,-5 1-7,-12-2-34,-3 2-19,-12-2 56,-5 1-33,-12-1 5,-8 4 6,-6 0-36,-2 0 29,3 0-35,4 12 10,17 0 36,16-1-60,14-3 24,11 4-27,0 3-11,2 12 65,34 7-40,16 4 3,8-1 10,-1 2-18,-3 1 38,-6 0-35,-8-1-5,-9-2 47,-10-5-49,-7 2 35,-10 0 4,-6 1-7,0 0 31,0-4-41,-11-3 16,-11-3 12,-1-5-36,-2-1 30,5-5-41,4-6-16,8-4 13,6-3-103,1-1-48,1 0-82,0-1-254</inkml:trace>
          <inkml:trace contextRef="#ctx0" brushRef="#br2" timeOffset="335887.2116">4385 12057 633,'0'-3'45,"0"3"55,0 0-22,0 0-11,0 0-13,0 8-63,0 43 106,0 29-50,0 24-32,0 13 41,6 5-41,5-2-2,4-9 4,-1-11-24,-2-11 37,1-12-39,-2-10 0,-1-10 36,-1-17-55,-2-11 49,-2-11-28,-5-6-11,0-8 51,0-4-42,0 0 15,0 0 5,0 0-26,1 0 21,2-4-34,1-20-9,8-10 59,8-5-48,6 0 41,6 1-21,7 4-13,4 0 45,6 5-40,4 3 10,-1 6 9,-6 7-20,-12 6 37,-14 4-38,-12 3-9,-8 0 40,0 0-44,0 0 21,0 8-7,-1 15 22,-5 8 45,6 5-47,0 4 1,7-2-10,28-7-23,11-2 36,8-10-11,3-10-17,-1-5 60,-1-4-65,-3 0 30,-6-19-16,-11-9-18,-12 0 43,-16-3-26,-7 1 14,0 3 4,-31 2-8,-17 1 26,-14 3-29,-4 2-8,-8 4 60,5 7-56,13 2 20,14 2-8,20 4-20,13 0 19,9 0-65,0 0 3,35 2 51,23 18-41,11 3 52,9-5-24,-3-2-6,-6-4 52,-8 2-32,-8 1 11,-11-1 9,-12 7-23,-8-4 27,-8 4-2,-4-1-26,-4-3 35,-5 2-48,-1-6 51,0-4-21,0-2-8,0-7 47,0 0-44,0 0 17,0 0 4,0-4-35,0-25 21,0-13-27,0-8 23,12-6 31,15-4-57,15-2 39,9-2-24,8 1-14,11 8 21,0 14-79,2 19-55,-3 22-61,-10 0-61</inkml:trace>
          <inkml:trace contextRef="#ctx0" brushRef="#br2" timeOffset="336262.2331">6034 12951 648,'11'3'-25,"17"-1"67,10-2 6,3 0 8,1 0-16,2 0-21,-6-2 22,-11-10-37,-11 2-21,-14 1 43,-2 3-54,-9 4 24,-27 2 10,-16 0 45,-1 17 29,1 19-17,10 12-9,19 7-11,16 11-39,7 1 39,23-2-2,37-6-47,25-14 52,15-9-53,8-20 0,-3-16-52,-4 0-66,-8-20-57,-14-22-116</inkml:trace>
          <inkml:trace contextRef="#ctx0" brushRef="#br2" timeOffset="353283.2066">2394 13572 521,'-6'-6'46,"3"3"12,1 0 22,2-1-12,0-1-4,0-2-20,0-1-36,21 1 31,15-4-5,18 2 12,19 2 30,13 4-61,12-1 11,2 4-18,1 0-10,-9 6 21,-11 16-28,-14 9 5,-16 3 9,-11 0-23,-14 2 29,-11 1-23,-11 5-7,-4 5 42,-1 11-20,-34 3 17,-14 1 1,-6-4-19,-7-8 37,0-5-22,6-8 1,7-8 3,20-10-35,10-10 43,14-6-45,5-3-49,0 0 31,0 0-89,0 1-95,0 1-202</inkml:trace>
          <inkml:trace contextRef="#ctx0" brushRef="#br2" timeOffset="336746.2606">7319 12910 672,'0'-9'55,"0"-1"5,-16 4 10,-6 6 19,-7 0-36,-8 0 1,-14 31 16,2 12-35,7 6 27,14 5-49,19-4-19,9-5 29,3-6-60,37-11 61,14-10-18,8-13-26,5-5 39,-2-3-50,-9-27 7,-9-11 17,-20-7-15,-15-10 43,-12-1-32,-2 2-10,-41 7 59,-8 9-50,-5 16 27,3 10-14,11 10-2,10 5 15,16 5-92,13 27-52,3 7-47,15 2-139</inkml:trace>
          <inkml:trace contextRef="#ctx0" brushRef="#br2" timeOffset="337037.2774">7796 12956 815,'0'-1'27,"0"1"-37,0 0 51,3 13 28,23 20 5,18 6-62,20-1 12,7-6 24,2-12-41,-7-11 12,-9-9 8,-10 0-42,-9-10 29,-11-27-23,-2-12-6,-11-5 46,-5-3-51,-5 7 12,0 8-11,1 7-51,2 4-28,6 3-58,-1-2-71,1-2-230</inkml:trace>
          <inkml:trace contextRef="#ctx0" brushRef="#br2" timeOffset="337773.3195">8415 11930 596,'0'-13'19,"0"10"7,0 3-24,0 4 92,10 40-10,11 24-33,2 24 15,-1 21-20,-5 13 0,-7 6 34,1-4-56,-6-11 40,4-16-23,1-25-38,0-20 29,0-22-43,2-14 1,-5-10 17,0-10-22,2 0 37,5 0-35,6-18 3,14-10 48,6-7-56,2 0 30,4 1-13,-8 5-10,0 6 28,-3 7-32,-5 10 6,-1 6 8,0 0-30,1 24 53,3 23-11,8 15-18,-5 15 65,-3 5-62,-6 4 26,-5-2-10,-7-7-19,-4-14 27,-7-14-32,-4-17 4,0-12 24,0-12-37,0-8 63,0 0-41,-20 0-12,-3-9 35,-6-21-62,2-13 13,5-17-10,4-15-20,5-13 61,4-12-56,9-4 48,0 1 12,10 15-30,23 20 42,10 18-24,9 20-14,7 14 55,-1 12-44,-4 4 16,-14 0-4,-16 11-16,-11 16 46,-13 9-17,0 10 2,-23 8 23,-21 4-63,-5-8 47,1-8-33,13-15-14,17-13 25,10-9-76,8-5-30,0 0-75,3-7-61,29-21-140</inkml:trace>
          <inkml:trace contextRef="#ctx0" brushRef="#br2" timeOffset="337989.3316">9554 12791 655,'1'-3'103,"-1"3"-25,0 0-3,2 0-38,1 0 5,10 12-20,8 12 26,10 2 25,8-2-80,2-1 31,6-10-21,-1-6-12,1-7 35,-8 0-41,-3-20-6,-10-22-36,-7-14-51,-10-14 0,-8-10-77,-1-7-248</inkml:trace>
          <inkml:trace contextRef="#ctx0" brushRef="#br2" timeOffset="338310.3496">10112 11814 755,'0'0'34,"0"0"-40,0 20 91,0 31 27,0 24-47,0 25 0,0 15-43,0 7-9,0-3 26,0-10-44,0-18 32,0-17-35,0-18-10,0-23 49,0-13-46,0-14 28,0-6 0,0-2-22,13-35 10,17-14-2,11-8 15,11 1 19,7 5-54,0 8 45,-6 10-63,-2 10-50,-7 16-24,3 9-153,-8 0-335</inkml:trace>
        </inkml:traceGroup>
      </inkml:traceGroup>
    </inkml:traceGroup>
    <inkml:traceGroup>
      <inkml:annotationXML>
        <emma:emma xmlns:emma="http://www.w3.org/2003/04/emma" version="1.0">
          <emma:interpretation id="{A50F04B1-896E-4B86-86D0-A1CAD9BCBDFA}" emma:medium="tactile" emma:mode="ink">
            <msink:context xmlns:msink="http://schemas.microsoft.com/ink/2010/main" type="paragraph" rotatedBoundingBox="3221,15239 12540,14454 12669,15986 3350,167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33B214-8742-4E85-9DE3-B6D5A2BC5654}" emma:medium="tactile" emma:mode="ink">
              <msink:context xmlns:msink="http://schemas.microsoft.com/ink/2010/main" type="line" rotatedBoundingBox="3221,15239 12540,14454 12669,15986 3350,16771"/>
            </emma:interpretation>
          </emma:emma>
        </inkml:annotationXML>
        <inkml:traceGroup>
          <inkml:annotationXML>
            <emma:emma xmlns:emma="http://www.w3.org/2003/04/emma" version="1.0">
              <emma:interpretation id="{5ABE3557-9D5C-4855-A43C-96780F4D8520}" emma:medium="tactile" emma:mode="ink">
                <msink:context xmlns:msink="http://schemas.microsoft.com/ink/2010/main" type="inkWord" rotatedBoundingBox="3221,15239 5522,15045 5648,16532 3346,16726"/>
              </emma:interpretation>
              <emma:one-of disjunction-type="recognition" id="oneOf15">
                <emma:interpretation id="interp75" emma:lang="en-US" emma:confidence="1">
                  <emma:literal>Run</emma:literal>
                </emma:interpretation>
                <emma:interpretation id="interp76" emma:lang="en-US" emma:confidence="0">
                  <emma:literal>Ruin</emma:literal>
                </emma:interpretation>
                <emma:interpretation id="interp77" emma:lang="en-US" emma:confidence="0">
                  <emma:literal>Ron</emma:literal>
                </emma:interpretation>
                <emma:interpretation id="interp78" emma:lang="en-US" emma:confidence="0">
                  <emma:literal>Rum</emma:literal>
                </emma:interpretation>
                <emma:interpretation id="interp79" emma:lang="en-US" emma:confidence="0">
                  <emma:literal>run</emma:literal>
                </emma:interpretation>
              </emma:one-of>
            </emma:emma>
          </inkml:annotationXML>
          <inkml:trace contextRef="#ctx0" brushRef="#br2" timeOffset="340966.5016">2888 14991 724,'-10'0'16,"4"0"11,5 0-5,1 0 75,0 0-75,0 0-21,0 0 49,0 0-46,0 0 42,-2 17 0,-3 10 0,-3 25 1,-2 12-27,5 15 8,5 14-7,0 2-23,0 5 23,0-3-27,14-7-6,0-13 44,-3-15-49,-4-16 26,-1-14-6,-6-11-15,0-10 30,0-6-27,0-5 15,0 0 13,0 0-41,0 0 38,0 0-34,0-29-40,-2-15 56,-15-17-47,4-18 19,3-14 27,4-17-24,6-6 46,0-4-37,0 6 6,29 14 22,8 10-29,7 18 45,6 8-38,2 11 0,3 1 39,4 5-32,-4 13 3,-12 10 10,-19 13-21,-12 11 17,-12 0-54,0 15-19,-4 30 119,-34 22-48,-11 14 35,-1 10-30,1 5-17,7-3 46,14-9-28,8-9 8,14-7 19,6-3-28,0-3 18,25-2-30,20-6-2,9 0 43,13 1-51,1-5 36,-4-3-25,-6-8 6,-9-5 24,-8-5-76,-8-9-100,-4-9-72,-5-11-161</inkml:trace>
          <inkml:trace contextRef="#ctx0" brushRef="#br2" timeOffset="341289.5206">3644 15706 708,'0'31'44,"9"2"14,24 3 31,14-9-53,11-11 26,5-11-14,10-5-34,-7 0 28,-8-32-40,-12-8-16,-12-13 44,-15-7-40,-10-7 22,-9 5-6,0 5-15,-22 10 14,-2 17-35,1 10-13,5 13-9,10 4-67,5 3-13,3 0-139,0 14-139</inkml:trace>
          <inkml:trace contextRef="#ctx0" brushRef="#br2" timeOffset="341625.5398">4375 15500 576,'9'0'62,"-1"3"9,1 24-18,-2 10 60,-5 6-53,-2 3-10,0-6 22,0-13-57,0-9 17,0-10-43,10-8-33,10 0 58,15-9-25,11-26 13,11-6 6,1-3-15,-2 13 49,-11 12-30,-10 14-3,-4 5 41,-3 9-52,5 33 94,7 16-63,5 12-42,3-1 46,-2-4-94,3-11-75,-2-17-104,4-22-226</inkml:trace>
        </inkml:traceGroup>
        <inkml:traceGroup>
          <inkml:annotationXML>
            <emma:emma xmlns:emma="http://www.w3.org/2003/04/emma" version="1.0">
              <emma:interpretation id="{36449CAD-4189-4406-BF7C-1B2AA1D32094}" emma:medium="tactile" emma:mode="ink">
                <msink:context xmlns:msink="http://schemas.microsoft.com/ink/2010/main" type="inkWord" rotatedBoundingBox="6224,15038 8201,14872 8326,16352 6349,16519"/>
              </emma:interpretation>
              <emma:one-of disjunction-type="recognition" id="oneOf16">
                <emma:interpretation id="interp80" emma:lang="en-US" emma:confidence="0">
                  <emma:literal>this</emma:literal>
                </emma:interpretation>
                <emma:interpretation id="interp81" emma:lang="en-US" emma:confidence="0">
                  <emma:literal>his</emma:literal>
                </emma:interpretation>
                <emma:interpretation id="interp82" emma:lang="en-US" emma:confidence="0">
                  <emma:literal>has</emma:literal>
                </emma:interpretation>
                <emma:interpretation id="interp83" emma:lang="en-US" emma:confidence="0">
                  <emma:literal>Whis</emma:literal>
                </emma:interpretation>
                <emma:interpretation id="interp84" emma:lang="en-US" emma:confidence="0">
                  <emma:literal>Whig</emma:literal>
                </emma:interpretation>
              </emma:one-of>
            </emma:emma>
          </inkml:annotationXML>
          <inkml:trace contextRef="#ctx0" brushRef="#br2" timeOffset="342101.5666">5787 14683 753,'0'0'27,"0"0"-29,0 2 24,0 43 104,10 24-31,4 26-29,1 20-43,-2 10-12,-3 0 26,0-12-34,2-18 19,1-20-3,-5-19-19,2-20 28,-5-14-37,-1-14-6,-1-7 38,3-1-52,-1 0 56,6-7-23,7-23-15,10-15 27,8-10-74,4-5-48,-1 1-17,0 2-50,-7 0-2,-8-1-145</inkml:trace>
          <inkml:trace contextRef="#ctx0" brushRef="#br2" timeOffset="342539.5921">6253 14463 477,'0'-10'41,"0"6"31,0 4 29,0 0-22,1 0-17,2 0 27,3 14-29,3 25 54,-2 25-40,-1 30-12,-6 23 13,0 24-67,0 10 40,-3 2-21,-9-7-19,9-20 23,3-28-39,0-30 2,16-23-3,13-21-21,4-20 10,12-4-46,8-22 14,5-27 50,-2-5-26,-4 3 32,-14 12 0,-10 13-14,-6 11 25,-5 14-26,5 1 5,4 3 18,3 26-17,2 8 34,-2 5-39,-1-1-1,-4-8-16,7-10-167,-1-14-97,-1-9-284</inkml:trace>
          <inkml:trace contextRef="#ctx0" brushRef="#br2" timeOffset="342685.6005">7251 15386 891,'0'23'0,"1"13"20,4 7-11,2-6-7,4-4-45,11-10-223</inkml:trace>
          <inkml:trace contextRef="#ctx0" brushRef="#br2" timeOffset="342945.6153">7820 15233 901,'-49'8'-4,"3"28"73,12 10-30,18 6-19,16 3-7,0 6-25,20-4 39,10 2-27,-5-6 29,-5-8 103,-11-10-145,-9-11 57,0-8-4,-22-1-13,-23 0 11,-4-4-64,0-10-50,16-1-111,23 0-195</inkml:trace>
        </inkml:traceGroup>
        <inkml:traceGroup>
          <inkml:annotationXML>
            <emma:emma xmlns:emma="http://www.w3.org/2003/04/emma" version="1.0">
              <emma:interpretation id="{F3C2ACB3-8674-4BF3-A053-47E2DFE35DB2}" emma:medium="tactile" emma:mode="ink">
                <msink:context xmlns:msink="http://schemas.microsoft.com/ink/2010/main" type="inkWord" rotatedBoundingBox="9666,15180 12581,14934 12639,15627 9724,15873"/>
              </emma:interpretation>
              <emma:one-of disjunction-type="recognition" id="oneOf17">
                <emma:interpretation id="interp85" emma:lang="en-US" emma:confidence="0">
                  <emma:literal>1</emma:literal>
                </emma:interpretation>
                <emma:interpretation id="interp86" emma:lang="en-US" emma:confidence="0">
                  <emma:literal>u</emma:literal>
                </emma:interpretation>
                <emma:interpretation id="interp87" emma:lang="en-US" emma:confidence="0">
                  <emma:literal>k</emma:literal>
                </emma:interpretation>
                <emma:interpretation id="interp88" emma:lang="en-US" emma:confidence="0">
                  <emma:literal>A</emma:literal>
                </emma:interpretation>
                <emma:interpretation id="interp89" emma:lang="en-US" emma:confidence="0">
                  <emma:literal>K</emma:literal>
                </emma:interpretation>
              </emma:one-of>
            </emma:emma>
          </inkml:annotationXML>
          <inkml:trace contextRef="#ctx0" brushRef="#br2" timeOffset="343882.6678">9280 15323 301,'-6'0'121,"3"0"-27,2 0 10,-1 0-16,1 0-13,0-4 7,1 4-40,0-1 0,0-3 9,0 1-26,0-2 23,0-1-30,1-1-44,18-6 28,18-4 15,25-9 17,35-8-1,31-3-12,26-5 38,28 0-23,13 3-3,4 3 23,-4 0-50,-12 2 38,-20 1-39,-15-3-14,-16 3 53,-19 3-53,-13-1 26,-15 7-6,-11 2-8,-11 4 41,-8 3-34,-9 3 2,-3 4 26,-4 3-57,-7 4 53,1-1-40,-3 2-16,-2 0 61,-2 0-56,-3 0 26,-3 0-2,-3 0-20,-1 0 38,-9 0-36,-2 0 5,-5 0 34,0 0-60,0 0 56,0 0-32,0 0-25,0 0 45,0 0-93,0 0-28,-6 0-54,-13 0-79,-8 0-128,-6-6-248</inkml:trace>
          <inkml:trace contextRef="#ctx0" brushRef="#br2" timeOffset="344327.6944">11616 14438 567,'-6'-4'70,"6"4"29,0 0 12,0-1-8,0 1-65,0-4-33,11 4 43,9 0-27,9 0 33,11 0-11,12 0-21,6 0 19,1 9-33,0 3 0,-9 3 5,-5 1-28,-9 1 34,-9 4-36,-3-1-7,-11 3 47,-6-1-46,-6 8 24,-1 8 25,-4 13-15,-32 6 23,-12-1-29,-9 0-3,-3-10 29,4-13-46,10-9 52,11-11-44,15-11-5,7-2 38,9 0-84,4 0-64,0-5-179,0-16-306</inkml:trace>
        </inkml:traceGroup>
      </inkml:traceGroup>
    </inkml:traceGroup>
    <inkml:traceGroup>
      <inkml:annotationXML>
        <emma:emma xmlns:emma="http://www.w3.org/2003/04/emma" version="1.0">
          <emma:interpretation id="{E68830F9-DAA0-4BDE-9410-49AD6AF4F4B4}" emma:medium="tactile" emma:mode="ink">
            <msink:context xmlns:msink="http://schemas.microsoft.com/ink/2010/main" type="paragraph" rotatedBoundingBox="3844,15935 16673,16778 16523,19056 3694,182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8370EB-2C56-4710-84E8-6495AAA1FBDD}" emma:medium="tactile" emma:mode="ink">
              <msink:context xmlns:msink="http://schemas.microsoft.com/ink/2010/main" type="line" rotatedBoundingBox="3844,15935 16673,16778 16523,19056 3694,18213"/>
            </emma:interpretation>
          </emma:emma>
        </inkml:annotationXML>
        <inkml:traceGroup>
          <inkml:annotationXML>
            <emma:emma xmlns:emma="http://www.w3.org/2003/04/emma" version="1.0">
              <emma:interpretation id="{2865C8E8-33AC-4F55-8AE9-3C6B031A0893}" emma:medium="tactile" emma:mode="ink">
                <msink:context xmlns:msink="http://schemas.microsoft.com/ink/2010/main" type="inkWord" rotatedBoundingBox="3780,16912 7224,17139 7178,17846 3733,17620"/>
              </emma:interpretation>
              <emma:one-of disjunction-type="recognition" id="oneOf18">
                <emma:interpretation id="interp90" emma:lang="en-US" emma:confidence="1">
                  <emma:literal>using</emma:literal>
                </emma:interpretation>
                <emma:interpretation id="interp91" emma:lang="en-US" emma:confidence="0">
                  <emma:literal>Using</emma:literal>
                </emma:interpretation>
                <emma:interpretation id="interp92" emma:lang="en-US" emma:confidence="0">
                  <emma:literal>wising</emma:literal>
                </emma:interpretation>
                <emma:interpretation id="interp93" emma:lang="en-US" emma:confidence="0">
                  <emma:literal>Wising</emma:literal>
                </emma:interpretation>
                <emma:interpretation id="interp94" emma:lang="en-US" emma:confidence="0">
                  <emma:literal>wins</emma:literal>
                </emma:interpretation>
              </emma:one-of>
            </emma:emma>
          </inkml:annotationXML>
          <inkml:trace contextRef="#ctx0" brushRef="#br2" timeOffset="345915.7852">3340 16632 691,'-10'0'48,"1"6"-55,-1 11 83,1 10-10,6 6-49,3 6 38,0 3-28,10 5 7,18-3 15,5-3-40,4-5 30,7-11-41,-3-7 2,0-9 51,-2-9-60,-3 0 27,-2 0-19,1-29-9,0-14 30,-4-14-35,-3-12 11,-8-5 7,-8 0-21,-8 9 40,-4 15-37,0 13-6,0 15 46,-10 9-62,-2 8-10,5 4-42,7 1-76,0 0-184</inkml:trace>
          <inkml:trace contextRef="#ctx0" brushRef="#br2" timeOffset="346337.8094">4685 16462 643,'-50'-5'12,"-2"5"-16,-2 0 70,2 0 17,9 17-29,9 6-15,12 6-46,9 1 19,13 4-28,0 4-15,25 4 54,19 2-29,7-4 17,2 0 11,-7-4-27,-10-8 37,-13 1-25,-11-6-1,-9-3 44,-3 1-19,-2 1 54,-34-2-25,-17 3-46,-11-6 49,0-4-66,4-8 3,11-1 8,15-3-55,14-1-13,12 0-95,8 0-139,12 0-366</inkml:trace>
          <inkml:trace contextRef="#ctx0" brushRef="#br2" timeOffset="346606.8248">5031 16637 660,'0'0'51,"0"0"42,0 13 19,0 16-34,0 9 35,0 8-80,0 1 0,0-2-26,0-8-12,0-7 13,0-9-80,5-11-80,13-10-75,4 0-331</inkml:trace>
          <inkml:trace contextRef="#ctx0" brushRef="#br2" timeOffset="346959.8446">5458 16694 717,'0'0'11,"0"13"33,-8 17 74,-4 7-46,3-2-4,2-9-54,7-6-21,0-11 25,0-7-58,0-2 51,7-3-38,28-32 20,5-15 31,6-9-35,-1 4 23,-9 8 16,-5 17-18,-13 16 38,-8 10-44,-2 4-10,-3 0 35,8 14-46,5 23 43,8 15-14,5 8-2,2 4 3,14-3-105,5-11-126,8-18-139</inkml:trace>
          <inkml:trace contextRef="#ctx0" brushRef="#br2" timeOffset="347373.8675">6648 16676 399,'4'-16'72,"-2"-1"-3,-2 2 56,0-1-2,0 3-41,-3 6 4,-23-2-7,-6 5 0,-4 4-3,-3 0-60,-4 4 31,3 28-37,5 8-21,12-3 51,16 3-51,7-9 10,0-6-10,33-1-17,9-5 38,4-2-25,4 5 2,-2 4 33,-5 10-48,-3 10 43,-12 2-19,-8 8-6,-14-5 49,-6-6-36,0-9 6,-16-6 11,-11-7-26,-8-8 52,0-10-64,5-5-42,6 0-39,11-1-152,13-26-8</inkml:trace>
        </inkml:traceGroup>
        <inkml:traceGroup>
          <inkml:annotationXML>
            <emma:emma xmlns:emma="http://www.w3.org/2003/04/emma" version="1.0">
              <emma:interpretation id="{335C7285-27B1-4A06-8721-E8D4AAAFA527}" emma:medium="tactile" emma:mode="ink">
                <msink:context xmlns:msink="http://schemas.microsoft.com/ink/2010/main" type="inkWord" rotatedBoundingBox="8136,16240 12020,17581 11382,19429 7499,18088"/>
              </emma:interpretation>
              <emma:one-of disjunction-type="recognition" id="oneOf19">
                <emma:interpretation id="interp95" emma:lang="en-US" emma:confidence="0">
                  <emma:literal>kiore</emma:literal>
                </emma:interpretation>
                <emma:interpretation id="interp96" emma:lang="en-US" emma:confidence="0">
                  <emma:literal>Kiore</emma:literal>
                </emma:interpretation>
                <emma:interpretation id="interp97" emma:lang="en-US" emma:confidence="0">
                  <emma:literal>whinstone</emma:literal>
                </emma:interpretation>
                <emma:interpretation id="interp98" emma:lang="en-US" emma:confidence="0">
                  <emma:literal>whished</emma:literal>
                </emma:interpretation>
                <emma:interpretation id="interp99" emma:lang="en-US" emma:confidence="0">
                  <emma:literal>Whished</emma:literal>
                </emma:interpretation>
              </emma:one-of>
            </emma:emma>
          </inkml:annotationXML>
          <inkml:trace contextRef="#ctx0" brushRef="#br2" timeOffset="347803.8932">7578 15984 581,'0'44'47,"-13"19"47,0 18-16,-1 11 35,5 7-62,9 3-23,0-7 36,0-9-66,19-15 16,0-21 3,-2-17-22,-10-20 28,-3-13-32,1 0 27,-2 0 31,1-8-49,2-17 35,0-7-41,2-2-11,7-2 45,6 2-54,7 0-18,6-2-41,5 1-84,3-6-27,-2 2-153</inkml:trace>
          <inkml:trace contextRef="#ctx0" brushRef="#br2" timeOffset="348232.9176">8106 15880 651,'0'0'44,"1"0"-1,2 0 83,2 34-28,-4 23 26,-1 22-67,0 21-18,0 13 31,-14 1-82,-1-8 52,7-14-33,8-21-18,0-21 38,0-18-44,0-16 10,0-12 7,0-4-54,20 0 19,10-15-11,18-15 1,4-4 51,1 2-30,-8 7 32,-11 12-5,-9 7-10,-8 6 32,-7 0-36,0 4 3,5 28 34,2 13-10,6 9 51,0-1-48,5-3-39,2-12-6,-1-18-135,5-17-216</inkml:trace>
          <inkml:trace contextRef="#ctx0" brushRef="#br2" timeOffset="348677.9432">9398 16388 724,'-27'-8'61,"1"8"-26,4 0 0,1 8 17,8 28-19,4 11-17,9 10-20,0 2 0,13 1 52,10 1-34,3-9 6,-12-9 42,-6-15-54,-8-11 49,-8-7 7,-44-1-20,-21-3-15,-12-6-37,4 0 6,15 0-100,12 0-151,18 0-261</inkml:trace>
          <inkml:trace contextRef="#ctx0" brushRef="#br2" timeOffset="350200.0303">8878 16613 194,'5'0'79,"1"0"3,-3 0 35,0 0-7,-2 0-31,-1 0 6,0 0-44,0 0 29,0 0-32,0 0-11,0 0 43,0 0-39,0 0 18,0 0 5,0 0-24,0 0 27,0 0-34,0 0-8,0 0 32,0 7-72,0-3 47,0 9-39,0 12-6,0 7 82,0 9-49,0-2-9,0-13 9,0-8-18,-1-6 33,-1-5-35,1-4-3,1-3 22,0 0-83,0 0 3,0 0-114,0 0-70,-3 0-122</inkml:trace>
          <inkml:trace contextRef="#ctx0" brushRef="#br2" timeOffset="350451.0446">8931 16124 1153,'0'0'43,"0"0"-47,-2 0 33,2 0-17,0 0-69,0 0-8,-4 5-189,-10 8-564</inkml:trace>
          <inkml:trace contextRef="#ctx0" brushRef="#br2" timeOffset="354755.2908">8631 17314 137,'0'4'22,"0"1"43,0-1-6,0 2-8,0-1-2,0-2-51,0-1 2,4 2-16,1 0-5,-1 0-2,0 2-12,-1 0 7,1-2 30,-2-3-11,-1 0 78,1-1 16,-2 0-5,0 0 21,0 0-37,0 0-5,0 0-17,0 0-22,0 0 17,0 0-17,0 0 5,0 3 32,0-3-45,-5 1 4,-25 3 14,-12 3-36,-12 3 43,-6 8-27,3-1 9,6 2 9,7 0-24,9-1 24,8 0-29,11-3-15,10-4 32,6 0-39,0 1 39,0 2-21,26 7-10,13 1 43,3 0-34,1 1 5,0-3 8,-5 0-18,-4 0 33,-3 3-33,-4 0-2,-7-1 62,-4 0-66,-6-6 29,-8-1-16,-2 0 9,0 2 53,-2 6-30,-27 3 6,-8 2-12,-4-6-35,2-5 38,6-7-60,10-4-46,7-6-5,16 0-140,0-18-82</inkml:trace>
          <inkml:trace contextRef="#ctx0" brushRef="#br2" timeOffset="355591.3386">8891 16816 726,'0'0'16,"0"0"-6,0 2-3,0 28 121,0 18-37,11 18-37,5 18 33,-2 11-58,2 3 8,3 3-1,-5-7-34,2-9 23,-6-3-32,-1-10 0,3-6 37,-4-11-58,-1-17 47,-2-12-24,-2-17-13,-2-5 50,-1-4-45,0 0 16,4 0-3,2 0-32,0 0 40,3-16-23,4-9-5,8-11 45,7-8-53,0 0 36,3 3-17,0 7-6,3 4 35,3 2-35,1 6 16,-4 4 6,-3 0-21,-8 8 41,-8 2-42,-7 4-3,-7 4 43,-1 0-41,0 0 30,0 0-21,0 4-9,0 13 29,0 7-19,15 8 29,9 4-10,8-2-33,8-1 44,11-5-26,2-7-18,2-5 52,-3-8-51,-6-7 29,-6-1-13,-8 0-12,-9-8 30,-6-18-22,-8-4 4,-6-10 19,-3-2-37,0 1 43,-20 1-30,-19 7-10,-12 2 23,1 8 5,4 6-6,11 11-4,8 6-20,12 0 16,4 15-48,8 16-23,3 5 17,14-4-96,40-7-1,18-8-85,10-9-75</inkml:trace>
          <inkml:trace contextRef="#ctx0" brushRef="#br2" timeOffset="355875.3546">10220 17574 327,'15'0'85,"-7"0"-2,-2 0-6,3 2-43,1 13 20,9 13 6,8 11-9,2 10 55,-2 1-113,-7-5 10,-7-8-3,-8-14-2,-4-9 38,-1-6-48,0-8 67,0 0-1,-16-15-73,0-31 25,1-22-11,7-19-58,8-12 92,0-5-19,23 6 31,22 8-4,16 12-40,11 16 25,10 11-38,2 19-44,-4 16 2,-6 16-137,-11 0-227</inkml:trace>
          <inkml:trace contextRef="#ctx0" brushRef="#br2" timeOffset="356313.3796">10786 17653 895,'0'0'-8,"0"0"-35,8 0 81,34 0-23,17-3 29,9-24-48,-2-8-12,-7-1 18,-12-2-38,-19 4 22,-19 4 5,-9 9-18,-16 8 58,-31 9 22,-15 4-19,-5 8 31,2 29-25,8 8 32,19 6-53,17-3-24,21-1 43,0-4-44,31-7 10,34-6-26,20-7-61,18-9 17,6-9-111,-3-5-420</inkml:trace>
        </inkml:traceGroup>
        <inkml:traceGroup>
          <inkml:annotationXML>
            <emma:emma xmlns:emma="http://www.w3.org/2003/04/emma" version="1.0">
              <emma:interpretation id="{917FB0F6-78E4-4F47-ABAB-3E057802D72F}" emma:medium="tactile" emma:mode="ink">
                <msink:context xmlns:msink="http://schemas.microsoft.com/ink/2010/main" type="inkWord" rotatedBoundingBox="12548,16507 16673,16778 16541,18780 12417,18509"/>
              </emma:interpretation>
              <emma:one-of disjunction-type="recognition" id="oneOf20">
                <emma:interpretation id="interp100" emma:lang="en-US" emma:confidence="1">
                  <emma:literal>output</emma:literal>
                </emma:interpretation>
                <emma:interpretation id="interp101" emma:lang="en-US" emma:confidence="0">
                  <emma:literal>outpour</emma:literal>
                </emma:interpretation>
                <emma:interpretation id="interp102" emma:lang="en-US" emma:confidence="0">
                  <emma:literal>outputs</emma:literal>
                </emma:interpretation>
                <emma:interpretation id="interp103" emma:lang="en-US" emma:confidence="0">
                  <emma:literal>outpours</emma:literal>
                </emma:interpretation>
                <emma:interpretation id="interp104" emma:lang="en-US" emma:confidence="0">
                  <emma:literal>outpost</emma:literal>
                </emma:interpretation>
              </emma:one-of>
            </emma:emma>
          </inkml:annotationXML>
          <inkml:trace contextRef="#ctx0" brushRef="#br2" timeOffset="357425.4435">12268 17510 702,'-16'-5'29,"-7"2"-44,-7 0 105,-2 3-12,-5 0-49,-2 0 46,1 8-36,8 18 5,4 3-2,12 10-24,11 6 6,3 4-29,5 1-3,37-9 40,20-6-55,13-15 38,3-13-34,0-7-11,-9 0 46,-11-29-48,-10-6 12,-11-8-1,-11-6-5,-13-3 37,-10-4-13,-3 4 5,0 4 50,-25 9-55,-11 7 36,-8 9-7,-5 6-27,-8 11 32,2 6-46,4 0-6,13 3-27,16 21-88,21 6-6,1 4-120</inkml:trace>
          <inkml:trace contextRef="#ctx0" brushRef="#br2" timeOffset="357962.4743">12878 17420 733,'-3'5'13,"3"13"52,0 4 8,0 10 27,0 4-50,22 0-20,14 0 19,4-6-54,6-9 24,4-12-1,6-9-25,3 0 27,-1-17-37,-6-18-21,-11-9 47,-8-6-51,-7-1 28,-11 3-17,-5 5-2,-9 9 25,-1 8-63,2 0-69,1 4-164</inkml:trace>
          <inkml:trace contextRef="#ctx0" brushRef="#br2" timeOffset="358875.5265">13384 16254 759,'0'0'17,"0"0"-22,0 0 81,0 4-17,5 36 26,21 30 0,7 36-48,7 30 18,-2 20-37,-5 12-11,-3 0 19,-2-14-38,-7-18 60,-1-26-52,-1-24-13,-3-24 49,-3-24-47,-1-19 16,-7-16-12,1-3-23,1 0 45,8-24-24,5-16 4,6-7 34,7-6-58,4 4 55,4 0-36,4 5-12,-2 5 35,-1 5-52,-2 9 19,-10 6 11,-5 9-12,-12 7 41,-3 1-30,-9 2 7,-1 0 47,0 0-55,2 0 48,5 7-10,3 22-13,9 10 37,0 14-47,4 15 16,-3 11 21,-1 11-37,-2-2 42,-6-6-45,-2-5-9,-5-11 49,-2-4-56,-2-14 37,0-13-22,0-19-9,0-11 36,0-5-40,0 0 9,0 0 5,0-9-24,-6-29 25,0-19-15,3-21-20,-2-17 35,0-12-35,5-7 36,0 9-9,0 17 3,15 23 45,15 22-38,8 10-5,8 12 21,1 5-27,4 6 45,5 8-42,-1 2-16,0 0 49,-12 4-52,-14 16 17,-16 8 27,-13 6-20,0 10 47,-9 4-23,-31-3 8,-11-6 16,1-10-67,5-9 51,6-5-70,12-6-47,12-1 1,14-3-176,1-4-135</inkml:trace>
          <inkml:trace contextRef="#ctx0" brushRef="#br2" timeOffset="359144.5408">14883 17340 810,'-2'0'59,"2"0"-15,0 0-6,0 1 40,0 21-72,25 7 64,12 3-36,14-6-29,11-11 27,3-8-35,1-7 2,-2 0-8,-8-20-33,-9-16 20,-9-13-53,-12-10-19,-12-13 36,-9-5-30,-5-6 10,0 4-47</inkml:trace>
          <inkml:trace contextRef="#ctx0" brushRef="#br2" timeOffset="359558.5656">15455 16180 847,'8'0'-26,"6"34"134,6 29 10,2 27-12,-3 31-46,-5 24-25,-4 14 14,-7 6-50,-2-16 10,-1-12 19,0-20-48,0-25 43,0-24-30,0-23-22,0-23 34,0-13-74,0-9 8,0 0-7,0-34 38,10-13-16,12-11 27,11-4 54,3 2 37,9 0-54,8 4 30,-1 5-31,7 8-22,-1 9 38,-3 9-51,-5 9-30,-3 8-21,-6 5-95,-6 3-152</inkml:trace>
        </inkml:traceGroup>
      </inkml:traceGroup>
    </inkml:traceGroup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3:53.69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1CF8558-4BC6-432E-AD61-EA1672648C87}" emma:medium="tactile" emma:mode="ink">
          <msink:context xmlns:msink="http://schemas.microsoft.com/ink/2010/main" type="writingRegion" rotatedBoundingBox="12103,8432 20029,9281 19748,11906 11821,11057"/>
        </emma:interpretation>
      </emma:emma>
    </inkml:annotationXML>
    <inkml:traceGroup>
      <inkml:annotationXML>
        <emma:emma xmlns:emma="http://www.w3.org/2003/04/emma" version="1.0">
          <emma:interpretation id="{27C94468-3059-487C-9B35-BB2304B8E422}" emma:medium="tactile" emma:mode="ink">
            <msink:context xmlns:msink="http://schemas.microsoft.com/ink/2010/main" type="paragraph" rotatedBoundingBox="12103,8432 20029,9281 19748,11906 11821,110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AC1D13-D57B-45DD-BF13-F3E221866E6F}" emma:medium="tactile" emma:mode="ink">
              <msink:context xmlns:msink="http://schemas.microsoft.com/ink/2010/main" type="line" rotatedBoundingBox="12103,8432 20029,9281 19748,11906 11821,11057"/>
            </emma:interpretation>
          </emma:emma>
        </inkml:annotationXML>
        <inkml:traceGroup>
          <inkml:annotationXML>
            <emma:emma xmlns:emma="http://www.w3.org/2003/04/emma" version="1.0">
              <emma:interpretation id="{9569C2EC-9868-4A4D-AA9F-C3E4D49DEE91}" emma:medium="tactile" emma:mode="ink">
                <msink:context xmlns:msink="http://schemas.microsoft.com/ink/2010/main" type="inkWord" rotatedBoundingBox="12103,8432 20029,9281 19748,11906 11821,11057"/>
              </emma:interpretation>
              <emma:one-of disjunction-type="recognition" id="oneOf0">
                <emma:interpretation id="interp0" emma:lang="en-US" emma:confidence="0">
                  <emma:literal>Digikse</emma:literal>
                </emma:interpretation>
                <emma:interpretation id="interp1" emma:lang="en-US" emma:confidence="0">
                  <emma:literal>Disks e</emma:literal>
                </emma:interpretation>
                <emma:interpretation id="interp2" emma:lang="en-US" emma:confidence="0">
                  <emma:literal>Digiks e</emma:literal>
                </emma:interpretation>
                <emma:interpretation id="interp3" emma:lang="en-US" emma:confidence="0">
                  <emma:literal>Digikise</emma:literal>
                </emma:interpretation>
                <emma:interpretation id="interp4" emma:lang="en-US" emma:confidence="0">
                  <emma:literal>Digits e</emma:literal>
                </emma:interpretation>
              </emma:one-of>
            </emma:emma>
          </inkml:annotationXML>
          <inkml:trace contextRef="#ctx0" brushRef="#br0">591 3825 575,'-6'-2'65,"5"2"-29,1 0 34,0 0 0,0 0-13,0 0-10,0 0-33,0 0 23,0 0-30,0 0 3,0 0 54,0 0-40,0 0 6,0 0 3,0 0-15,0 10 15,-1 39-2,-20 30 5,-3 32 14,-4 14-55,4 1 43,8-11-37,3-8-3,6-14 34,4-12-38,2-19 6,1-15 9,0-19-18,0-8 28,0-11-25,0-6-2,0-3 24,0 0-51,0 0 33,0 0-32,0-23-1,0-20 6,0-27-27,-13-17 23,-5-17 7,1-3 3,-3-1 37,2 5-25,3 0-1,4 3 41,6 9-45,5 9 33,0 8-19,0 6-4,0 5 28,4 4-25,13 3 3,5 5 2,1 10-17,-1 5 30,4 10-13,-2 5-11,8 8 37,5 9-49,5 4 26,9 10-20,6 34 12,11 22 28,6 25-37,5 20 11,-5 20 15,-10 10-15,-10 0 25,-11 5-19,-15-7-15,-10-7 42,-15-8-49,-3-13 25,-3-15 11,-34-11-10,-11-18 38,-17-9-28,-7-8-1,-4-11 17,6-12-42,14-13 35,16-10-32,15-4-18,5 0 18,13-6-78,4-23 19,3-2-85,0-7-68,4 0-30,30 1-129</inkml:trace>
          <inkml:trace contextRef="#ctx0" brushRef="#br0" timeOffset="1">1504 4690 740,'0'0'20,"0"0"70,0 0-28,0 0 6,0 7-34,0 16-23,0 18 72,0 18-47,0 9-14,0 3 23,2-6-50,5-8 22,-1-9-15,-2-13-6,0-12 16,-1-10-63,1-11-52,4-2-57,13 0-154,10-27-80</inkml:trace>
          <inkml:trace contextRef="#ctx0" brushRef="#br0" timeOffset="2">2374 4672 667,'-13'-4'-2,"-10"1"34,-5-1 74,-3 4-17,-13 0-28,-8 0 5,-11 23-66,-3 14 26,4 8 6,10 5-5,14 1 21,14-3-52,14-5 1,10-7 2,0-9-24,7-8 36,24-7-34,4-10-8,5-2 46,-2 0-37,-2 0 28,-1-12-6,-8 4-6,-5 5 19,-4 3-43,1 0 0,10 25 8,4 18 46,6 16 26,3 7-33,-5 11-18,-1 5 38,-4 2-34,-7-1 25,-12-4-5,-13-4-4,0-9 28,-19-9-24,-26-11 11,-12-13 3,-17-13-35,-10-15 29,-5-5-39,7 0-18,17-18 36,19-14-59,17-5-9,20-1-55,9-7-92,9-3-31,43-2-290</inkml:trace>
          <inkml:trace contextRef="#ctx0" brushRef="#br0" timeOffset="3">2750 4797 540,'2'-2'27,"0"2"83,1 0 15,-3 0-34,0 0-59,0 0 19,0 8-40,0 9 56,5 12 15,8 12-28,-2 8 10,2 4-52,3-1-1,-3-4 7,-1-6-26,1-12 26,-6-6-83,-1-10-55,-4-8-29,3-6-83,3 0-90</inkml:trace>
          <inkml:trace contextRef="#ctx0" brushRef="#br0" timeOffset="4">3347 3419 711,'0'0'-1,"0"0"-2,0 0 83,0 14-63,0 12 9,0 16 77,0 30-12,0 29 11,0 26-36,0 21 0,0 13-24,-3 5-30,-1-2 25,1-11-39,3-17-5,0-19 40,0-21-59,0-19 43,0-22-38,0-16-26,0-18 35,0-14-38,0-5 16,0-2 17,0 0-16,0 0 32,0 0-13,0-17 16,0-10 20,0-6-38,6-3 48,3-9-9,2-4-14,12-4 31,5-7-40,10-2 4,9 3 8,2 2-26,7 5 34,-3 8-46,4-1-27,-4 2 21,-1 5-96,-8 2 6,-5 9-57,-7 12-76,-10 9-198</inkml:trace>
          <inkml:trace contextRef="#ctx0" brushRef="#br0" timeOffset="5">3930 4795 692,'1'0'49,"1"2"17,1 5 24,-1 8 6,6 12-35,0 8 9,0 8-25,0 4-33,-1-1 21,-1-3-54,3-4 37,1-7-59,1-5-96,7-8-26,8-12-128</inkml:trace>
          <inkml:trace contextRef="#ctx0" brushRef="#br0" timeOffset="6">4717 4591 491,'-46'-12'30,"-4"1"78,-2 4-10,0 4 17,10 3-47,12 0-24,14 0-13,9 3-24,7 19 16,0 8-35,0 14-6,1 9 40,35-2-46,10 10 38,6-6 3,3 0-15,-6-4 17,-6-3-21,-10-5 2,-9-6 12,-17-11-14,-7-11 53,0-5-12,0-3 0,-22 4 38,-18-1-70,-11 2 6,-6-2-12,-1-5-39,10-1 21,14-4-55,12 0-64,12 0-26,10 0-143</inkml:trace>
          <inkml:trace contextRef="#ctx0" brushRef="#br0" timeOffset="7">5135 4790 614,'45'-9'12,"19"0"10,12-6 24,-1-4 31,-9 1-63,-8-3-12,-12 0 2,-15-1-31,-17 4 16,-14 3 80,-14 7-33,-40 8-29,-22 0 24,-15 10 33,-4 31 18,8 17-17,17 4 17,23 2-38,27 3-6,20-3 5,2-3-22,52 0 32,30-9-45,26-11-7,11-16 44,-3-17-64,-14-8-1,-18 0-66,-19-18-59,-17-9-36,-12-1-65,-21 7-192</inkml:trace>
          <inkml:trace contextRef="#ctx0" brushRef="#br1" timeOffset="130819.4817">-1992 4039 738,'0'-4'19,"0"1"59,0 3-9,0-4-3,0 4-74,26 0 32,10 0 51,16 0-49,7 0 17,0 0-16,-3 8-20,-1 6 19,-12 4-36,-4 3 13,-6 3 1,-8 2-20,-6 7 34,-8 4-9,-7 7-8,-4 5 49,0 1-43,-14 2 22,-18-5-7,-4-7-21,-4-4 27,-1-7-25,1-8-1,5-4 14,12-8-48,6-6-4,8-3-118,6 0-153,2 0-254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9.942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0 355 828,'63'-29'11,"45"-4"0,45-12 22,36-3 32,20 0-14,7 2-9,-4 6-23,-21 7-8,-30 13-15,-46 8 7,-48 7-30,-49 5-28,-18 0-32,0 0-59,-29 0-134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6:04.06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479404D-0643-412D-AC8E-222FF9EF227E}" emma:medium="tactile" emma:mode="ink">
          <msink:context xmlns:msink="http://schemas.microsoft.com/ink/2010/main" type="inkDrawing" rotatedBoundingBox="7547,10354 12500,9792 12510,9878 7557,10440" shapeName="Other"/>
        </emma:interpretation>
      </emma:emma>
    </inkml:annotationXML>
    <inkml:trace contextRef="#ctx0" brushRef="#br0">24 575 368,'-3'0'54,"1"0"8,-3 0 33,1-3-11,0 2-3,1 0-49,0-2 2,1 3 31,1 0-44,1-1 45,0 1-32,0 0-19,0-2 49,0 2-49,0-1 17,0-4-8,0 5-28,0-1 37,0 1-23,0-2-9,0-1 34,0 2-60,0-2 50,0 3-29,3 0-12,7 0 46,13-3-41,14-2 16,17 1 4,16-5-21,11 0 38,10-4-34,10 2 0,14-2 54,15 1-57,7 2 43,-1-3-26,-5-1-12,-10 1 40,-7 1-39,-4-3 8,-6 5 7,-1-4-19,1 1 42,2-4-36,2 0-7,-3 1 53,-1-1-60,3-1 45,1 2-14,3-2-13,3-1 29,2 0-40,1 2 14,2-1 9,-7 0-27,-8 2 43,-12 6-40,-8 0-14,-12 5 60,-4-1-61,-3 2 37,2 2-10,8-1-8,6 3 33,4 0-31,3 0 9,-4 0 16,-5 0-35,2-3 52,-3-1-48,3-2-5,-6-2 54,-13 3-54,-8 0 26,-12-3-4,-10 3-17,-2 2 35,-4-1-34,0 0 9,3-1 20,0 1-43,-2 2 51,5 1-37,-2 1-12,-2 0 67,-5-2-58,-10 0 21,-6 1 0,-6 1-19,-1 0 34,2 0-33,-2 0 6,0 0 32,0 0-57,0 0 31,0 0-73,0 0-51,-18-4-23,-6 0-170,-12 0-165</inkml:trace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6:31.18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EE1C952-D0E2-4097-BAD0-9028F18C6EFB}" emma:medium="tactile" emma:mode="ink">
          <msink:context xmlns:msink="http://schemas.microsoft.com/ink/2010/main" type="writingRegion" rotatedBoundingBox="495,8533 3277,8533 3277,17393 495,17393"/>
        </emma:interpretation>
      </emma:emma>
    </inkml:annotationXML>
    <inkml:traceGroup>
      <inkml:annotationXML>
        <emma:emma xmlns:emma="http://www.w3.org/2003/04/emma" version="1.0">
          <emma:interpretation id="{DE595746-BA86-452D-8381-44DCA8B8A5DF}" emma:medium="tactile" emma:mode="ink">
            <msink:context xmlns:msink="http://schemas.microsoft.com/ink/2010/main" type="paragraph" rotatedBoundingBox="495,8533 3277,8533 3277,17393 495,173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D940E3-D757-44A8-B2AC-E34F2DA81E8A}" emma:medium="tactile" emma:mode="ink">
              <msink:context xmlns:msink="http://schemas.microsoft.com/ink/2010/main" type="line" rotatedBoundingBox="495,8533 3277,8533 3277,17393 495,17393"/>
            </emma:interpretation>
          </emma:emma>
        </inkml:annotationXML>
        <inkml:traceGroup>
          <inkml:annotationXML>
            <emma:emma xmlns:emma="http://www.w3.org/2003/04/emma" version="1.0">
              <emma:interpretation id="{32887174-DF45-434F-92AD-D62E044CAA70}" emma:medium="tactile" emma:mode="ink">
                <msink:context xmlns:msink="http://schemas.microsoft.com/ink/2010/main" type="inkWord" rotatedBoundingBox="2136,8392 3822,17198 1648,17614 -37,8809"/>
              </emma:interpretation>
              <emma:one-of disjunction-type="recognition" id="oneOf0">
                <emma:interpretation id="interp0" emma:lang="en-US" emma:confidence="0">
                  <emma:literal>f</emma:literal>
                </emma:interpretation>
                <emma:interpretation id="interp1" emma:lang="en-US" emma:confidence="0">
                  <emma:literal>[</emma:literal>
                </emma:interpretation>
                <emma:interpretation id="interp2" emma:lang="en-US" emma:confidence="0">
                  <emma:literal>{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:</emma:literal>
                </emma:interpretation>
              </emma:one-of>
            </emma:emma>
          </inkml:annotationXML>
          <inkml:trace contextRef="#ctx0" brushRef="#br0">2420 8843 242,'-2'0'84,"-1"0"7,0 0 4,1 0-31,-1 0 0,3 0 8,-3 0-6,1 0 32,1 0-40,-1 0-10,1 0 38,-2 0-59,-1 0 5,-1 0-16,-3 0-10,-11 3 44,-7 1-43,-10 0 9,-9-2 4,-2 1-29,-7 0 42,-3-2-33,0-1-12,-2 0 51,2 0-46,-2 0 13,-1-8 1,1-7-18,-6-3 27,-5-5-21,-7 2 1,-3 3 16,0 6-36,5 7 50,9 5-40,13 0-7,16 0 61,19 0-47,12 0 19,6 0 1,0 0-19,0 0 39,0 0-32,0 0-2,0 0 35,0 0-59,0 0 57,0 0-35,0 0-13,0 0 62,0 0-52,0-1 16,0-1 7,0 2-23,0-4 37,0-4-35,0-7-5,0-15 48,0-15-75,-9-14 55,-5-12-27,-3-12-11,-8-6 52,-1-9-46,-4-7 10,2-6 11,0 2-34,4-2 48,0-5-40,2 1-6,1-1 50,0 11-54,1 7 41,4 12-16,1 5-17,2 6 48,4 3-43,3 1 13,5 6 6,1 3-30,0 8 51,0 9-46,0 4-3,0 5 52,0 4-53,0 8 33,0 9-4,0 8-16,0 2 34,0 4-35,0 1 12,0 0 13,0 0-34,0 0 48,0-2-39,0 2-7,0-1 57,0 1-56,0 0 27,0 0-4,0-4-17,0 4 35,0-4-33,0 3 5,0-5 26,0-2-50,0 2 55,0 2-39,0-3-11,0 0 58,0-4-60,0-1 25,4-3 3,0 2-18,-1 3 36,2 5-28,-5-1 0,4 3 39,2-2-65,7-3 55,5-4-33,13 1-11,0-3 55,5 0-46,2 2 16,-2-1 8,3 2-25,-2-2 34,7 0-31,8 0 1,14-5 45,13-2-62,15-1 48,10-1-29,3 0-4,9-3 41,7-3-43,13-6 23,6-6-1,5-1-21,-8 2 42,-19 5-38,-21 10-7,-25 10 51,-28 8-58,-17 3 41,-15 3-19,-11 0-7,-3 0 45,0 0-34,0 0 8,0 0 2,0 0-27,0 0 44,0 0-39,0-3-8,0 3 57,0-2-60,0 2 35,0 0-16,0 0-11,0 0 27,0 0-31,-7 0-2,-8 0-8,-5 0-47,0 0 20,-10 0-94,-6 0-142,-2 0-316</inkml:trace>
          <inkml:trace contextRef="#ctx0" brushRef="#br0" timeOffset="-20050.1468">1508 3883 673,'0'-1'38,"0"1"-16,0 0 49,0 0 8,0 0-49,0 0 10,0 0-6,0 0 7,0 0 36,0 0-59,-6 0 44,-4 0-41,-8 0-13,-8 0 49,-13 0-55,-10 0 1,-3 6 6,-6-2-22,2 4 39,-2-4-33,3 0-6,2-4 48,1 0-59,3 0 44,0 0-24,3 0-14,0 0 52,0 0-47,1-4 12,6-3 10,6-2-20,4 1 38,0-4-39,0 0-4,0-1 51,3-1-63,3 1 46,3 1-19,4 3-6,0 0 38,2 2-41,2-1 14,4 1 12,-1 1-16,2-3 40,0-3-47,-1-2-6,1-4 49,-4-7-54,-1-5 25,-2-6-8,-2-7-11,3-9 35,0-1-38,1-3 15,-1 6 14,3 3-36,0 8 49,3 3-41,1 1-6,-1-3 53,0-7-50,-2-5 22,3-1-4,1-2-12,0 0 34,0 2-38,-3 1 12,0 3 20,2 2-42,2 5 49,1 2-40,1-1-5,-1-5 50,-1-3-47,0-3 18,-1-4 4,0 0-18,0-1 34,2-2-32,-1 0 4,1 3 33,0 2-58,-2 6 55,-1 5-35,-1 2-10,-1 1 57,3 2-52,-1-5 21,-1 1 1,-2-4-17,3-2 32,2 3-30,1 6 0,2 6 41,-2 5-61,0 4 53,0 5-31,1 0-10,1 4 52,1-4-50,0-2 18,0-4 3,0-4-23,0-4 41,0 2-39,0 0 1,0 5 47,0 2-62,0 3 47,0 1-26,6-2-9,1-4 41,3-5-47,3-8 20,-1-3 9,-2 0-20,-2 2 43,-3 11-39,-4 4-5,-1 4 52,0 2-63,0 2 44,0-2-17,0 2-9,0 0 33,0-3-37,0-1 14,0-4 4,0-5-21,2-2 44,-1 0-43,-1 0-5,0 0 57,0 5-60,0 0 37,0 3-16,0 2-7,0 0 31,0 2-33,0 5 6,0-1 16,0 2-33,0-4 46,0-7-37,0-8-10,1-1 59,1 5-55,-1 5 32,-1 10-11,0 3-15,0 3 35,0 1-33,2 0 8,-2-4 22,1-2-45,-1 1 56,0-4-42,0 1-8,0-2 53,0 4-48,0 3 21,0 4-2,0 0-16,0 0 34,0 4-33,0-4 5,0 3 33,0 1-56,3 0 53,1 0-41,2-4-15,10-3 51,10-3-35,20-8 22,13 2 2,13-4-17,13 2 36,3 0-28,11 0 2,4 1 40,4 2-67,-3 4 49,-6 3-26,-11 2-15,-17 3 54,-15 0-51,-16 3 22,-16 0 0,-11 0-18,-8 0 39,-3 0-35,-1 0 0,0 0 46,0 0-64,0 0 49,0 0-27,0 0-12,0 0 48,0 0-48,0 0 16,0 0 4,0 0-19,0 0 39,0 0-49,0 0-17,0 0 27,0 0-90,0 0-16,0 8-113,-16 12-200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6:26.90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0 0 1043,'0'0'5,"0"20"-24,0 10 37,0 5 16,0-2-72,0-4-52,0-7-158,0-15-298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4:05.13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E902A89-75F4-4FF8-80BD-10D90A882A50}" emma:medium="tactile" emma:mode="ink">
          <msink:context xmlns:msink="http://schemas.microsoft.com/ink/2010/main" type="writingRegion" rotatedBoundingBox="15402,14607 16857,14607 16857,15328 15402,15328"/>
        </emma:interpretation>
      </emma:emma>
    </inkml:annotationXML>
    <inkml:traceGroup>
      <inkml:annotationXML>
        <emma:emma xmlns:emma="http://www.w3.org/2003/04/emma" version="1.0">
          <emma:interpretation id="{AE1AA155-0CCB-4D61-938F-15CD8B6827F5}" emma:medium="tactile" emma:mode="ink">
            <msink:context xmlns:msink="http://schemas.microsoft.com/ink/2010/main" type="paragraph" rotatedBoundingBox="15402,14607 16857,14607 16857,15328 15402,153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905A22-6CCF-4873-BA51-91A7C8647FF8}" emma:medium="tactile" emma:mode="ink">
              <msink:context xmlns:msink="http://schemas.microsoft.com/ink/2010/main" type="line" rotatedBoundingBox="15402,14607 16857,14607 16857,15328 15402,15328"/>
            </emma:interpretation>
          </emma:emma>
        </inkml:annotationXML>
        <inkml:traceGroup>
          <inkml:annotationXML>
            <emma:emma xmlns:emma="http://www.w3.org/2003/04/emma" version="1.0">
              <emma:interpretation id="{2CAE331A-244A-4899-9F15-AB63B734C623}" emma:medium="tactile" emma:mode="ink">
                <msink:context xmlns:msink="http://schemas.microsoft.com/ink/2010/main" type="inkWord" rotatedBoundingBox="15402,14607 16857,14607 16857,15328 15402,15328">
                  <msink:destinationLink direction="with" ref="{1EA1B929-12B4-4BF0-A465-4EFAB02384F0}"/>
                </msink:context>
              </emma:interpretation>
              <emma:one-of disjunction-type="recognition" id="oneOf0">
                <emma:interpretation id="interp0" emma:lang="en-US" emma:confidence="0">
                  <emma:literal>CC</emma:literal>
                </emma:interpretation>
                <emma:interpretation id="interp1" emma:lang="en-US" emma:confidence="0">
                  <emma:literal>ex</emma:literal>
                </emma:interpretation>
                <emma:interpretation id="interp2" emma:lang="en-US" emma:confidence="0">
                  <emma:literal>el</emma:literal>
                </emma:interpretation>
                <emma:interpretation id="interp3" emma:lang="en-US" emma:confidence="0">
                  <emma:literal>ed</emma:literal>
                </emma:interpretation>
                <emma:interpretation id="interp4" emma:lang="en-US" emma:confidence="0">
                  <emma:literal>e</emma:literal>
                </emma:interpretation>
              </emma:one-of>
            </emma:emma>
          </inkml:annotationXML>
          <inkml:trace contextRef="#ctx0" brushRef="#br0">934 1634 584,'35'-9'23,"17"-4"12,13-3 13,7-5-29,3-6 24,1-8-49,-8 0 24,-10-1-14,-16 3-13,-22 7 19,-19 5 16,-1 8-3,-29 4 42,-31 9-40,-20 0 38,-10 15 4,-10 26-25,5 11 20,14 5-47,16 8 3,23 2 28,19 2-58,22 0 44,1-2-33,34-9-26,26-4 52,13-9-50,6-13-7,5-10-54,0-21-150,-9-1-87</inkml:trace>
          <inkml:trace contextRef="#ctx0" brushRef="#br0" timeOffset="1">2140 1335 713,'-51'-2'18,"-8"2"30,-4 0 77,-8 31-29,3 14-12,8 12-13,6 12-44,16 4 32,13-1-43,21-2-25,4-10 48,17-5-68,29-11 40,13-11-46,12-13-58,10-15-3,8-5-50,6 0 34,-1-27-84,-6-2-164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0:38.490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E613A45-3585-4AC6-931A-F446FFCE6FC4}" emma:medium="tactile" emma:mode="ink">
          <msink:context xmlns:msink="http://schemas.microsoft.com/ink/2010/main" type="inkDrawing" rotatedBoundingBox="384,377 9810,-698 10372,4220 945,5297" shapeName="Other"/>
        </emma:interpretation>
      </emma:emma>
    </inkml:annotationXML>
    <inkml:trace contextRef="#ctx0" brushRef="#br0">12 441 414,'-5'-5'18,"0"4"-16,3-1 64,-3 2-4,5 0-2,0 0-36,0 0-15,0-1 14,0 1 0,0 0 22,0-3 5,0 3-20,0 0 20,0-1-19,0-3 0,0-1 8,2 0-53,15-6 11,19-3 66,22-11-21,25-9 12,23-9-36,12-5 6,6-2 6,-6 6-34,-7 1 35,-19 9-42,-15 11-2,-18 7 38,-20 3-37,-12 6 17,-9 2-5,-11 1-7,-3 4 19,-4 0-20,0 0-1,0 0-14,0 0-74,0 0-42,0 0-109,0 0-138</inkml:trace>
    <inkml:trace contextRef="#ctx0" brushRef="#br0" timeOffset="545.0307">599 446 591,'0'-5'42,"0"1"-28,0 2 43,0-1 0,0 3 11,0 0-45,0 0-19,0 0 32,0 0-25,0 0 24,0 0-19,0 0-17,0 0 31,0 32 10,0 13 23,0 15-21,0 6-43,0 4 30,0 0-24,0-4-5,3-8 25,0-10-36,-1-11 17,1-4-5,-3-7-7,0-4 6,1-8-53,-1-7-40,1-3-47,2-4-92,2 0-134</inkml:trace>
    <inkml:trace contextRef="#ctx0" brushRef="#br0" timeOffset="1366.0778">1055-294 524,'0'-3'17,"0"3"-19,0 0 21,0 0 10,0-1 31,0-1-20,0 2-13,0 0 18,0 0-21,0 0 5,0 11 49,0 30-9,0 21-12,0 20-18,-8 15-20,0 10 25,3 1-31,-1-4-6,3-5-4,0-5-5,2-6 27,1-8-32,0-9-4,0-9 36,0-14-36,0-3 21,0-13-9,0-11-9,4-9 18,-3-9-34,2-3 8,3 0-13,1 0-40,2-8 36,2-20 40,7-11-22,2-5 39,4-6-35,2 6 15,-5 4-5,-3 8-3,-5 7 18,0 3-19,0 9 2,-1 1 15,-1 4-26,4-1 27,-2 2-19,1 4-15,-4 3 26,2 0-32,2 0 14,4 8 3,6 18 39,-2 6 20,1 8-27,-3 5-11,-3 0 19,-4 0-42,0-2 33,-1-5-27,-4-6-5,1-6 11,0-8-58,-5-8-33,3-2-70,0-8-69,6 0-265</inkml:trace>
    <inkml:trace contextRef="#ctx0" brushRef="#br0" timeOffset="1675.0958">1733 750 760,'0'0'-1,"0"0"19,0 0-15,0 0 41,0 7-2,0 17-6,0 6-2,0 4-29,0 0-4,0-3 15,0-5-22,0-6-10,0-4-45,0-5-84,0-6-44,0-2-192</inkml:trace>
    <inkml:trace contextRef="#ctx0" brushRef="#br0" timeOffset="2233.1277">2073 776 612,'0'-1'37,"0"1"-11,0 0 38,0 0-35,0 0-39,0 0 24,0 14 41,0 4 1,0 8-29,2 6-12,-2 0 22,0-2-45,0-1 27,0-9-19,0-6-9,0-5 28,0-8-25,0-1 2,0 0-8,8 0-40,4-30-14,4-13 44,1-10 35,2-2 6,0 4-37,-1 4 36,-2 11 7,3 4 8,-2 5 2,2 9-27,0 8 8,-3 8-6,2 2-26,0 0 20,-1 6 2,0 21 55,-1 6-2,0 11-58,0 4 21,-5 0-14,1-2-11,-3-7 18,2-3-21,-4-5-8,-1-9-39,-1-7-68,-1-2-42,0-13-148</inkml:trace>
    <inkml:trace contextRef="#ctx0" brushRef="#br0" timeOffset="2824.1615">2874-79 651,'0'0'7,"0"0"31,0 0 2,0 8-51,1 19 86,8 20 51,4 17-76,-2 18 0,1 12-19,-1 5-9,0-2-11,-1-5-14,0-7 21,1-4-25,1-8-1,-2-11 33,1-11-43,-2-14 29,-3-10-16,-3-10-6,0-9 32,-3-4-29,1-4 12,3 0 7,-1 0-20,3 0 18,-2-4-29,2-25 3,3-12 62,2-13-34,10-8 6,2-3-18,1 1-7,4 0 24,-1 7-26,-1 5 5,4 9 6,-1 9-11,1 8 13,2 3-55,-5 3-37,5 3-15,-2 6-82,-4 2-52</inkml:trace>
    <inkml:trace contextRef="#ctx0" brushRef="#br0" timeOffset="3085.1763">3256 625 625,'0'10'30,"22"8"40,2 9 10,4 7 2,5 9-46,3 7 2,3-1-14,1 0-6,-4-9 2,-6-11-24,-8-12-18,-10-9-32,-2-8-105,0 0-76</inkml:trace>
    <inkml:trace contextRef="#ctx0" brushRef="#br0" timeOffset="4312.2466">4689 746 543,'-31'-3'-1,"-4"3"60,1 0 19,-4 0-7,-1 3 15,0 21-62,-1 4 19,2 11-19,4 3-12,9-1 10,11-4-21,9-4 8,5-9-1,0-5-27,3-9 16,23-6-42,6-4 14,8 0 87,6-23-45,5-27 6,2-22-7,-5-14-17,-11-10 15,-8-8-16,-14-3 10,-12-1 9,-3 0-24,0 4 35,0 9-22,-16 14-15,-6 20 42,3 22 0,2 21 6,4 10-13,6 8-27,3 0 14,-1 0-9,5 0-3,-3 0 27,-2 20-28,-3 19 38,0 18-33,6 13 0,2 10 34,0 7-33,0 1 7,23-2 3,8-9-20,0-7 23,5-9-40,0-10-43,2-8-3,2-11-97,-4-9-27,-1-6-213</inkml:trace>
    <inkml:trace contextRef="#ctx0" brushRef="#br0" timeOffset="4504.2572">5118 789 865,'0'13'4,"0"9"-2,0 12 6,0 6 23,8 2-32,4-5-15,8-2-23,6-13-167,6-13-236</inkml:trace>
    <inkml:trace contextRef="#ctx0" brushRef="#br0" timeOffset="5118.2926">6025-123 531,'-30'-21'101,"-4"1"-18,-2 4-37,-3 3 10,-1 4-18,1 9 36,3 0-26,0 2-32,-1 32 19,-5 16-19,-2 22 1,4 14 15,8 14-32,11 6 22,14 8-20,7 4-8,0-2 30,4-3-31,19-9-1,-3-12-23,0-18-20,-7-17 3,-3-17-12,-4-21 8,-6-7 21,0-12-10,0 0 59,-6-7-23,-7-24 11,3-11 11,-4-6-199,2-6 284,2-1-68,2 0 3,5 6 52,3 7-56,0 7-8,0 7 23,5 8-56,19 7 13,10 2-16,9 4-6,9 5 16,3 2-69,1 0-44,-2 0-57,-5-1-269</inkml:trace>
    <inkml:trace contextRef="#ctx0" brushRef="#br0" timeOffset="5632.3221">6430-122 701,'-26'-26'-21,"-6"3"43,2 1-22,0 4 85,-2 9-62,0 8-12,1 1 27,-4 4-31,1 31 16,-5 21 4,3 15-6,1 17 19,6 17-29,9 8 11,5 10 14,8 1-44,7-5 23,0-7-18,0-16-29,0-16 26,0-20-22,0-17-6,0-18 2,0-15-3,0-10 41,0 0-3,-1 0 7,-9-34 13,4-7-47,4-10 46,2-10-17,0-1 18,6-3 9,25 4-14,2 10 2,1 10-11,8 14-15,3 6 13,4 11-27,4 8-5,-2 2 3,-2 0-101,0 12-41,-4 9-246</inkml:trace>
    <inkml:trace contextRef="#ctx0" brushRef="#br0" timeOffset="6069.3469">6351 739 537,'27'0'14,"14"0"64,12 0-44,5-1-14,2-19 2,4-4-1,-5-1-26,-7 0-1,-15-2-40,-17 1 10,-15 4 65,-5 6-27,-15 3 14,-29 9-171,-15 4 297,-9 0-51,-6 3-55,-1 31 28,12 6 16,11 4-63,20 5 31,19 0-33,13-1 10,0-1 17,12-5-42,25-7 6,15 1-9,1-5-25,7-5 56,-4-7-128,-7-13-44,-3-6-96</inkml:trace>
    <inkml:trace contextRef="#ctx0" brushRef="#br0" timeOffset="6461.3696">6902 771 649,'0'-5'50,"0"5"-51,0 0 29,0 0-38,6 5 35,2 21 106,4 5-113,-5 9 1,-1-1-14,-2-2-5,-3-7 21,-1-8-28,0-10 7,0-6 6,0-6-9,0 0 44,-10-6-25,-1-30-56,-1-19 93,7-12-50,5-8 23,0-7-2,11-2 2,34 3-3,11 3-28,5 13 2,5 15-3,0 16-86,2 20-14,4 12-131,-3 2-390</inkml:trace>
    <inkml:trace contextRef="#ctx0" brushRef="#br0" timeOffset="6921.3959">7432 793 736,'0'1'-23,"0"-1"33,0 0-7,22 0 11,14 0 20,7 0-37,5-15 29,-5-10-4,-5-5-47,-11-1 33,-15-1-19,-12-1-12,0 5 6,-35 1-7,-12 11 33,-7 8 56,4 8-12,-1 0 31,4 12-27,8 25-31,11 12 30,12 6-52,15 4 32,1-1-13,12-2-24,25-4 14,11-11-27,1-9-23,0-8-53,-6-13-33,-1-6-17,-11-5-80,-5 0-237</inkml:trace>
    <inkml:trace contextRef="#ctx0" brushRef="#br0" timeOffset="7389.4226">7924 725 599,'0'0'20,"0"0"29,-4 11-11,-6 10 36,-2 10-26,1-1-19,-1 4 18,-2-3-38,5-9 3,3-4-2,4-12-15,2-6 24,0 0-21,0 0-12,7-19-8,17-24 2,8-11 43,10-11-12,4 2-21,0 3 55,-1 10-12,-8 11 28,-8 12-12,-7 11-17,-12 9 16,-4 7-47,-1 0-5,4 8 59,3 26-23,-2 14 18,-5 15-34,-2 5-21,-1 4 33,2-3-38,5-7 7,-1-16-17,5-12-79,-1-18-20,-2-13-106,4-3-69,-3-10-219</inkml:trace>
    <inkml:trace contextRef="#ctx0" brushRef="#br0" timeOffset="7888.4512">8492 782 894,'8'-23'43,"6"-4"1,9 1-14,10 0 4,9-1-35,4 3 24,-1 4-31,-5 6-4,-11 5 29,-4 4-80,-6 0-20,-1 4-67,2-3-54,-5-5-264</inkml:trace>
    <inkml:trace contextRef="#ctx0" brushRef="#br0" timeOffset="7704.4402">8510 27 351,'4'-18'53,"0"14"73,-4 4-13,0 0-67,0 1-10,0 22 84,0 11 3,2 16 0,-1 18-61,-1 12-1,0 6-13,0 2-35,0-4 22,0-7-30,0-4-5,-1-8 18,-1-10-40,0-8 18,2-13-56,-2-9-25,1-13-42,-4-5-126,-3-7-98</inkml:trace>
    <inkml:trace contextRef="#ctx0" brushRef="#br0" timeOffset="8157.4666">9019-105 750,'0'0'-8,"0"4"-27,0 31 173,-9 21 1,-4 24-45,-5 19-38,0 5-18,2-5 15,8-7-51,5-16 0,3-11 7,0-10-22,0-13 12,0-10-74,4-12-67,12-8-37,-2-7-163</inkml:trace>
    <inkml:trace contextRef="#ctx0" brushRef="#br0" timeOffset="8978.5135">9235 578 663,'3'0'27,"3"0"45,4 0-4,0 0 12,3 4-12,4 10-56,-1-1 10,2 0-12,-4-1-13,0-3 14,2-4-33,0-5-44,4 0-26,-1 0-17,0-16-6,-2-12-40,0-7-34,-4-1 46,-1-1 112,1 5 116,-6 5 63,2 7 32,-5 10-17,-1 10-51,-3 0-73,0 0-33,0 12-4,6 25 99,-5 26 1,-1 27-57,0 26 30,0 24-31,-4 8 7,-5 4 0,2-8-34,6-14 12,1-15-24,0-25-1,0-18 23,0-16-52,0-19 45,0-8-28,0-9-8,0-8 44,0-5-43,0-3 17,0-4-7,0 0-29,0 0-1,0 0-83,-3-11-121,-7-17-90,-8-7-220</inkml:trace>
    <inkml:trace contextRef="#ctx0" brushRef="#br1" timeOffset="227936.0372">719 2770 360,'-1'0'4,"-1"0"8,-1 0 54,3 0 38,0 0-43,0 0-18,0 0-7,0 0-8,0 0 37,0 0-20,0 0-16,0 0 11,0 0-37,0 0 40,0 0-16,0 0-10,0 0 33,0 0-29,0 0 8,0 0 1,0 0-20,-1 0 19,-2 0-24,-3 22-1,-2 15 38,0 10-46,-2 4 37,0 7-26,-3-1-4,3 0 32,2-2-40,2-6 9,3-3 4,0-1-20,2-1 43,1 2-36,0 4-5,0 1 39,0-1-45,0-2 36,0-8-18,0-7-15,0-5 36,0-5-33,0-6 10,0-8 6,0 0-20,0-9 36,0 0-25,0 0-8,0 0 46,0 0-46,0 0 28,0 0-22,0 0-8,1 0 30,2-13-33,-3-7 7,0-14 7,0-11-22,0-10 36,-2-9-28,1-1-4,0 0 37,1 2-50,0-2 30,0 3 0,0 2-13,4 4 33,5 3-31,1-1 7,0 2 14,4-3-27,2-1 35,4-4-30,3 4-7,0 4 44,0 8-40,-4 8 19,-4 8 4,-4 7-12,-4 11 22,-2 5-24,-4 5 8,-1 0 27,0 0-34,0 0 39,0 0-31,0 7-15,0 18 46,2 17-28,11 16 16,1 8-1,0 4-21,-1-2 27,-1-3-29,-1-8 1,1-6 29,-2-11-49,-3-10 41,-1-5-25,1-12-10,-1-9 44,-3-3-42,4-1 10,-3 0-12,8 0-46,11-16 54,9-20-4,15-7 20,10-12 26,-4-2-53,-5 4 32,-5 3-22,-1 6 12,-5 4 25,-8 8-39,-7 13 22,-12 6 0,-6 10-20,-4 3 30,0 0-29,0 0-5,0 0 38,0 0-55,0 0 33,0 0-5,0 20-7,7 15 58,12 18-14,7 22-10,4 14 0,-2 14-14,-2 3 41,-3 2-38,-3-1-12,0-8 46,-3-8-58,2-10 28,-3-10-16,-3-13-6,-2-13 25,-3-12-27,-5-12 7,-1-11 10,-2-6-24,0-4 39,0 0-37,0 0-27,0 0 21,5 0-87,3 0-65,8-4-126,9-14-190</inkml:trace>
    <inkml:trace contextRef="#ctx0" brushRef="#br1" timeOffset="228442.0659">2310 3570 626,'-3'0'26,"0"0"-11,3 0 37,0 0 47,0 0-57,0 0 0,-7 10-3,-6 10-10,0 7 28,-1 6-27,8 1-3,6 1-7,0-3-21,0 0 28,19-6-36,8-8-7,3-6 33,5-6-57,-2-6 33,2 0-13,-2-10 11,-2-22 33,-6-5-32,-11-6 21,-9 2 5,-5 5-21,0 3 43,-15 7-32,-18 4 5,-7-1 36,-1 6-50,5 5 25,6 3-18,7 6-18,4 3 5,-2 0-58,0 16-8,0 19-52,8 7-62,10-4-90</inkml:trace>
    <inkml:trace contextRef="#ctx0" brushRef="#br1" timeOffset="229041.1003">2773 3494 632,'0'0'104,"0"0"-46,0 0 24,0 0-27,0 0-18,0 9 23,0 9-38,0 9 5,-6 2-1,0-3-3,3-5 4,2-9-33,1-5 1,0-3 32,0-4-47,0 0 40,0 0-40,0 0-18,0-8 25,6-22-13,12-9 40,3-6-1,8-7-28,2 6 37,0 3-29,-1 6 1,0 8 31,-1 3-42,-3 7 33,-4 6-15,-5 6-10,-9 4 33,-5 3-41,-3 0 19,0 0 13,3 15 9,7 20 45,6 20-44,2 18-1,0 11 35,-2 7-62,0-3 35,-2-10-23,-1-10-19,2-11 37,-5-12-36,-3-15 9,-1-12 1,-3-10-44,1-8 8,-2 0-66,0 0-52,4 0-6,1 0-80,4-21-167</inkml:trace>
    <inkml:trace contextRef="#ctx0" brushRef="#br1" timeOffset="229685.1372">3436 2207 711,'0'0'-15,"0"0"-16,0 0 78,0 24 29,0 25 72,0 31-69,0 33-19,0 21 31,0 16-24,0 9-20,0-6 5,0-5-33,6-12 13,8-16-32,1-15-1,4-19 34,-5-17-61,-2-21 48,-1-19-28,-7-14-10,-1-9 47,-3-6-42,0 0 11,0 0-3,0 0-21,0 0 25,0 0-30,0-3-13,0-17 36,0-6-43,0-2 55,-8-5-7,-4 1-10,5-1 44,4 0-37,0-2 10,3-1 11,0-2-25,0-3 27,10-2-14,15-1-11,4 3 44,1 2-54,3 6 29,6 2-8,-2 2-12,0 4 27,-7 6-31,0 2 5,-1 7-13,3 3-60,4 5-36,-2 2-60,0 0-75,-1 6-276</inkml:trace>
    <inkml:trace contextRef="#ctx0" brushRef="#br1" timeOffset="230153.1639">3951 3623 516,'22'0'-6,"8"0"78,10 0-42,7 0 16,3-7 2,9-16-26,-1-2 2,-2-8-43,-10 5 36,-14 3-22,-16 4 0,-13 5 57,-3 5-11,-8 1-36,-25 8 25,-11 2 27,-11 0-12,-10 8-9,-4 20 25,5 14 27,17 6-76,12 8 28,19 4-14,13 3-8,3-1 35,23-6-43,31-4-4,8-9 7,7-16-38,4-12 10,-2-15-82,0 0-80,-3-21-59,-12-22-385</inkml:trace>
    <inkml:trace contextRef="#ctx0" brushRef="#br1" timeOffset="231020.2136">6127 2750 641,'0'-12'96,"0"-1"-117,-13 1 27,-8 0 94,-5 4-40,-5 3-3,-5 0-45,-8 5 16,-17 0 24,-20 23-15,-21 25 9,-21 25-24,-12 21-12,-2 18 50,8 13-37,31 4 18,34-7-10,39-12-34,25-9 30,48-15-32,40-14 6,28-14-4,21-20-12,9-20 28,3-17-67,-8-1-75,-10-3-23,-13-20-86,-17 1-240</inkml:trace>
    <inkml:trace contextRef="#ctx0" brushRef="#br1" timeOffset="231427.2369">6560 3428 563,'-35'-12'-39,"-12"2"101,-11 9 29,-8 1 17,-16 11-6,-2 31-46,2 11 58,10 11-56,18 0-7,21 3-1,22-7-40,11-6 24,8-7-36,38-9-21,19-11 35,13-14-47,9-9 21,1-4-23,0 0-59,-11-18-30,-10-1-69,-15 1-47,-12 1-135</inkml:trace>
    <inkml:trace contextRef="#ctx0" brushRef="#br1" timeOffset="231742.2543">6908 3657 609,'8'0'25,"1"0"-64,-2 0 44,2 13 75,-2 14 27,-3 5-58,-2 2 17,-2 1-48,0-5 21,0-9 0,0-11-23,-3-7 19,-9-3-36,-4 0 4,-5-26-4,3-24-44,5-18 64,13-15-25,0-4-6,3 0 77,29 11-43,3 11 11,9 15-14,4 13-26,-2 14 20,5 9-45,-4 9-31,1 5 1,-1 0-115,0 0-86</inkml:trace>
    <inkml:trace contextRef="#ctx0" brushRef="#br1" timeOffset="232103.2755">7490 2541 931,'0'0'17,"0"0"-19,0 0-44,0 14 147,0 33-9,0 23-26,0 33-3,0 21-24,-1 6-7,-9 2 32,4-7-69,4-11 23,2-7-14,0-12-14,5-16 23,15-18-75,4-19-49,4-16-81,2-20-74,2-6-163</inkml:trace>
    <inkml:trace contextRef="#ctx0" brushRef="#br1" timeOffset="232455.2957">8006 3564 594,'0'0'-1,"-4"0"34,-2 6 74,-1 19 8,-1 10-59,3 12 0,5 1 26,0-3-62,25-7 25,24-9-35,19-8-16,11-21 45,9 0-56,0-33 17,-12-23 15,-17-12-12,-28-3 62,-31 6-1,-6 8 4,-52 7 25,-17 8-66,-8 12 11,8 12-39,13 9-18,13 9 12,20 0-101,7 4-60,13 23-94,9 4-277</inkml:trace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7:37.534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45FA248-CC5C-40ED-B7F1-1B0D4DE3B4D2}" emma:medium="tactile" emma:mode="ink">
          <msink:context xmlns:msink="http://schemas.microsoft.com/ink/2010/main" type="inkDrawing" rotatedBoundingBox="12878,4443 24916,4635 24868,7649 12829,7457" hotPoints="24825,5109 24709,7624 12846,7077 12962,4562" semanticType="enclosure" shapeName="Rectangle">
            <msink:sourceLink direction="with" ref="{CB597B8E-01CD-480C-B7B8-DA6674F5125F}"/>
          </msink:context>
        </emma:interpretation>
      </emma:emma>
    </inkml:annotationXML>
    <inkml:trace contextRef="#ctx0" brushRef="#br0">698 493 108,'0'0'32,"-4"0"-3,2 0 0,1 0 29,1 0 2,-3 0-33,1 0 12,-2-3-24,0 2-9,-1-1 19,1-1-39,1-2 8,2 3-9,-2 0-1,1 2 31,2 0-3,0 0 7,0 0 20,0 0-18,0 0 37,-1-2-19,1 2-25,0 0 23,-2-2-28,2 2 20,0 0 4,-1 0-13,1 0 25,0 0-10,-1 0 5,1 0 28,-2 0-58,-1 0 33,2 0-33,-4 0-13,0 0 45,-5 0-42,-5 0 9,-2 0 2,-5 4-18,1 7 34,-4 1-28,3 2 2,-2 3 31,-1 6-52,-2 4 49,-5 0-29,1 1-14,0-2 45,5-2-41,8-3 11,-3-3 8,8-4-20,3-2 31,-3 0-26,8-1-4,-1-2 40,-1-4-54,4 3 38,-2-2-20,0 2-7,0 1 39,0 0-37,-1-1 8,1-1 9,1 1-18,0-3 37,1-1-40,1-1 2,2-3 42,0 0-51,0 0 35,0 0-16,0 0-6,0 0 29,0 0-30,0 0 8,0 0 10,0 0-23,0 0 41,0 0-35,0 0-8,0 0 52,0 0-51,0 0 30,0 0-8,0 0-13,0 0 31,0 0-32,0 0 8,0 0 11,0 0-32,0 2 46,-1 2-40,-3 6-6,-2 4 53,3 7-49,0 3 26,0 2-6,2-2-14,-2-3 32,1 0-32,1-2 6,0 4 23,1-1-42,-3 5 45,0-4-29,-1 2-11,-1 0 50,2 1-46,0 0 17,1-1 4,-1-2-19,0 1 33,0-1-31,1 1 5,0 6 32,-3 2-55,1 5 50,2 4-26,-2-2-14,3 1 47,-1-3-40,1-1 14,-1-1 5,-1 3-21,2-1 38,-2 2-27,2-1-6,-1-6 40,1 0-56,1-4 45,-2 2-24,2-1-11,0-2 45,0 0-44,0-4 15,0-5 7,0 0-23,0-3 39,0 0-35,0 3-6,0-1 50,0 4-57,0-1 40,0 4-18,0 2-13,0 1 39,0 1-36,-1-1 12,-1 2 6,2 1-22,0 2 43,-2 1-37,2-1-9,0-5 52,0-3-56,0 0 34,0-3-12,0 0-10,0-1 33,0-2-33,0-4 9,0 3 12,0-4-30,0-3 45,0 1-35,0-6-12,-2 4 54,2-3-50,0-1 24,0 1-3,0-4-15,0 1 30,0-3-26,0 0 2,0 0 24,0 0-42,0 0 45,0 0-29,0 0-15,0 0 57,0 0-52,0 0 22,0 0-2,0 0-18,0 0 34,0 0-29,0 0-1,0 0 39,0 3-60,0-1 57,2 4-34,5 0-11,1-2 56,1 4-50,3-2 15,1-2 8,0 3-24,2 0 36,0-3-31,5 4-3,0-3 47,5-1-59,-1 2 47,1-1-25,2 1-14,1-4 48,0 3-45,1-5 19,6 0 6,-2 0-27,2 0 39,-1 0-31,-2 0-5,-2 0 47,-1 0-60,1 0 41,-4 0-16,0 0-13,0 0 39,3 0-37,4 0 14,5 0 11,1 0-33,-3 0 50,0 0-39,1 0-11,1 0 56,7 0-60,2 0 38,-2 0-13,0 0-9,-1 0 31,1-5-35,3-2 11,-4 0 13,1 1-30,-6 3 43,-3 1-37,0-2-8,0 0 52,5 1-52,0-1 31,4-1-4,3-1-20,-4 2 35,0 0-31,-3-1 6,-5 5 24,-1-4-48,0 0 55,-4 0-40,3-1-12,-1 4 62,-3-2-55,3 2 21,2-1 4,1 0-19,1 2 34,5-1-33,3-1 7,0 0 33,-4 0-59,3 1 52,-1 1-30,2-1-10,-1 1 53,3 0-49,-4 0 15,-1 0 5,2 0-21,1 0 37,3 0-31,-1 0 1,2 0 38,3 0-56,-1 0 47,2 0-22,0-1-13,1-1 46,-1 2-40,3-2 12,3 1 8,4 0-24,-1-2 39,0-1-36,0 2-6,-6-1 54,-1-2-62,-3 3 43,-5 0-24,2-3-10,-3 2 45,2-2-45,4 1 15,1-2 6,3 2-17,2 0 39,-3-1-40,-3 1-5,-5 1 54,0 1-64,-4-3 40,-1-2-14,-3 5-11,-2-2 33,-1 4-34,2-2 13,-1 0 13,2 1-32,4-1 45,3 0-35,4 1-12,1-1 59,0 0-59,-2 0 30,-4 0-6,-4 1-16,3-2 36,2 1-35,6-1 10,-3 2 20,-2-1-48,0 0 62,-4 2-50,-1-2-6,-2 0 59,-2 2-54,2 0 23,-1 0-1,0 0-14,1 0 36,1 0-39,0-1 5,3 1 37,0 0-65,5 0 64,3 0-37,3 0-16,0 0 64,-2-2-54,-4 2 19,2 0 2,-4 0-22,2 0 41,3 0-33,-1 0-7,5 0 52,0 0-74,2 0 61,0 0-29,-1 0-18,-5 0 60,-3 0-56,0 0 23,-2 0 2,-3 0-22,-2 0 47,-2 0-48,-1 0-2,6 0 59,4 0-75,3 0 56,3 0-26,-2-3-13,-1 3 50,-6 0-52,0 0 23,-1 0 5,0 0-26,-5 0 47,-4 0-44,-4 0-8,1 0 63,2 0-70,-1 0 42,1 0-12,2 0-13,1 0 39,4 0-42,-3 0 13,0 0 12,-2 0-28,-1 1 47,2 1-42,-1 1-12,6 1 67,-1-2-65,2 1 33,3 2-8,1-1-15,4 0 40,-2-2-39,-1-1 8,-3-1 22,-4 1-44,-1-1 56,-3 3-43,0-1-10,-1 0 64,2-2-63,-3 1 30,2 1-3,1 0-14,0-2 26,1 0-23,1 2 0,-2-2 31,-2 0-55,1 2 57,-1-2-39,-1 0-8,2 2 53,2-2-49,2 1 21,-2-1 2,-1 1-21,-1 2 41,-2-2-35,0 3-5,1-2 47,5 1-67,3 2 57,2-2-30,2-2-16,-4 2 56,-5-2-50,1 1 17,-1 0 6,5 1-22,4 1 45,4-1-43,2 1-3,3 1 54,1-1-71,-4-1 59,0 1-30,-4-1-15,-2 1 53,1 0-51,-7 0 20,-6 1 0,-2-2-17,-8-1 43,1-2-43,-2 4-6,-6-4 57,0 0-68,0 0 50,3 0-22,2 0-7,-4 0 31,3 0-35,-1 0 16,0 0 6,3 1-25,-5-1 46,1 0-43,-2 0-8,-3 0 60,4 0-62,3 0 38,11 0-15,5 0-4,9 0 28,-1-3-34,-2-1 11,-4 2 13,-5-1-35,-5 1 51,-2 2-42,-5-1-9,-4 1 57,1 0-53,-3-2 28,-3 2-7,-3-2-15,1 0 33,2 0-30,1 0 6,0 2 27,-2-2-53,-5 1 56,2 1-41,-5 0-8,0 0 59,0 0-53,2 0 22,2 0-3,2 0-15,5 0 35,-1-2-34,0 0 4,1 1 38,-4 1-64,-1 0 60,-4-1-38,-4 1-7,0 0 50,-2 0-46,-2 0 17,0 0 4,-1 0-21,0 0 39,0 0-35,0 0-1,0-1 49,0 1-67,0-2 54,0 0-31,0 0-9,0-2 45,0 2-39,0-1 14,0-1 2,0-1-22,0-1 46,0-7-42,5-1-10,-1-6 63,0 0-67,1 1 46,2-3-23,-1 1-9,0-1 36,1-2-40,-1 2 17,1-2 3,-1 3-22,-1-2 48,0 3-45,0 2-4,0 4 56,-2-3-64,-1 4 42,1-4-16,0 3-9,-1-3 34,2-4-38,-1-2 12,1-1 15,-1 2-36,1-2 52,-1 3-44,0-1-6,-1 4 55,1 0-54,1 1 29,-1-3-7,0-2-15,-1 0 33,3 0-32,-1 0 10,2 1 23,0-3-50,-2 4 54,2 0-38,-2 3-8,-1 0 56,0-1-52,1 0 21,-1 0-1,4-7-16,1 0 35,-3-2-36,2-4 7,2 4 35,-2-3-61,2 1 58,-2 5-36,-1-1-8,0 8 53,1-1-51,-3 1 19,2 0 5,-2 1-24,1 0 40,-1 2-37,0 2 2,-2 0 46,-2 2-66,0 0 53,4-2-29,-2 2-6,2-3 42,-3-1-46,1-2 23,1-2 1,0 0-23,-1 0 44,-2 2-40,2-2-3,-2-2 51,0 1-66,0 0 50,0-2-24,0 0-7,0 1 38,0 1-40,0-3 14,0 2 4,0-1-21,0 1 45,0 2-41,0 3-8,0 0 55,0 0-61,0 0 38,0-2-11,0-1-12,0 1 33,1-1-38,1 0 18,1 4 10,0-3-32,-1 5 50,0-1-45,-2-2-6,0 0 58,0 1-60,0-4 33,0-2-9,0-2-16,0 1 39,0 1-35,0 1 8,0 2 22,0 0-43,0-1 53,0-1-44,0 0-7,0 0 59,0 3-60,0-2 28,0-2-1,0 0-15,0 1 26,0 1-28,0 1 8,0 5 35,0-2-63,0 3 58,0 1-39,0 0-6,0 1 59,0 1-56,0 1 21,0-2 2,0 3-22,0 3 40,0-1-35,0 2 1,0 0 45,0-1-67,0 3 59,0 0-36,-2 0-6,-3 0 49,0 0-49,1 0 20,1 0 1,-1 0-22,-3 0 45,4-1-41,1 1-5,-1-3 53,-1 1-65,-3-4 48,-3 0-22,-5-3-13,1 0 41,-6 0-40,-2-3 15,-8-1 5,-5 2-22,-1-1 45,-6-3-41,2 1-8,0 0 58,1 2-63,1 0 44,1 5-20,-5-3-12,-3 0 38,0 0-39,-2 1 14,-1 1 7,2 0-27,1 2 50,3 2-43,9-1-8,0 2 60,7 1-59,0-2 31,-1 3-6,1-4-16,1 3 35,-3 0-35,-6 0 10,-2 1 22,-6-3-49,-1 2 60,-4-1-46,-5 1-8,3 0 61,1 0-58,-1-3 28,4 1 1,-2 1-26,-4-1 41,4 4-37,-2-4 4,1 2 41,-1-1-66,6 3 59,-1 0-39,10 0-10,-1 0 60,4 0-55,2 0 24,0 0 2,-3 0-22,-4 0 41,-6 0-50,-7 0 17,3 0 45,1 0-74,5 0 65,4 0-39,0 0-13,-3 2 60,3-1-51,-2 1 17,2-2 4,0 0-24,2 0 46,-2 0-40,0 0-3,1 0 49,-3 0-65,5 0 49,0 0-21,4 0-16,-4 0 48,-3 0-43,-1 0 12,-5 0 7,1 0-26,8 0 51,0 0-44,3 0-7,1 0 61,-4 0-68,-3 0 44,-6 0-18,-4 0-10,-2 0 34,3 0-34,5 0 8,4 0 15,1 0-32,-1 0 50,0 0-41,-1 0-11,2 0 61,-4 0-61,2 0 31,-2 0-8,-6 4-14,0-3 38,1 2-39,-1-3 11,4 1 25,0 1-48,0 2 57,-2-1-47,-5 1-7,-3 0 63,0-1-62,2 0 32,-3 1-2,7 0-21,-1 0 37,3 0-34,0-2 4,-2 0 34,2 0-59,2-2 57,0 2-40,2-1-9,-2 3 59,-1 0-53,1-1 20,-1 1 2,0-2-19,6-1 41,7 1-40,-1-2 0,1 2 50,-3 0-72,-7 1 61,-1 1-34,-2-3-13,0 0 58,6-1-56,3 0 23,1 0 3,3 0-24,-1 2 46,-3-2-44,-5 1 1,-2 1 53,0-2-72,2 2 50,-1-2-19,-3 2-16,-2 0 51,-2 3-51,2-3 19,4 1 8,1-1-29,1 0 50,-5 0-41,1-2-7,-1 2 55,3-1-64,-1 0 44,2 3-18,2-2-9,-1 0 33,2-2-36,3 4 11,-1-3 9,-4 4-22,-5-1 38,1-2-39,3-1-6,3 0 60,6 1-61,-3 0 34,-1-2-6,4 3-18,3-1 36,2-1-36,-1 0 11,0 1 20,-3-1-45,-4-1 58,-1 0-43,-1 3-11,0-1 61,1-2-59,1 3 28,-2 0-12,0-1-8,4 0 37,-2-1-37,-2-1 7,3 1 34,-1-1-61,3 1 63,-5 3-41,-2-3-14,-1-1 64,2 1-57,3-1 23,0 0-1,1 3-20,-3-3 44,-1 2-41,3 0 2,0-2 53,1 0-85,3 0 73,-1 0-42,-2 0-14,-7 0 66,-4 0-60,0 0 21,1 0 4,7 0-23,4 0 44,2 0-40,-3 0-3,-1 0 52,1 0-76,1 0 58,0 0-21,4 0-15,-1 0 51,0 0-48,5 0 17,1 0 6,-1 0-24,1 0 46,-4 0-42,-1 0-11,-2 0 61,0 1-65,-1 1 45,1-1-19,0 2-11,2-1 39,-2 1-38,3-2 11,0 2 11,0-1-27,3-1 45,-6 1-41,3 0-11,-3-1 64,-2-1-62,-1 1 30,0-1-5,-4 2-13,-1-2 33,1 0-37,2 0 11,10 0 18,-2 0-41,1 0 58,-1 0-49,-10 0-2,0 0 55,-3 0-58,0 1 29,5-1-3,2 0-17,0 0 40,-1 0-41,0 0 12,-3 3 29,1-3-59,1 0 60,2 0-40,0 0-15,1 2 67,-3 1-59,1 0 25,3-1-2,-2 2-17,3 1 37,-2-1-38,-3 0 6,4 0 41,1 0-66,3 0 57,-1 1-31,-6 0-16,0 1 58,4-1-52,4 2 20,4-4 2,5 1-18,-2-2 39,4-1-36,-2 1-5,2 1 52,-2-2-67,0 1 52,0 0-29,-1 0-11,-2-2 50,0 3-46,2-1 13,0-2 4,5 0-20,-1 1 43,-1 0-38,-1-1-8,0 1 61,-1-1-71,1 0 48,-1 0-24,1 3-7,0-2 42,6 1-44,-1-1 12,5-1 12,-1 0-28,-3 0 49,1 0-44,0 0-8,-2 0 64,-1 0-67,1 0 40,-5 0-15,-1 0-13,0 0 37,-2 0-37,3 0 10,4 0 14,-2 0-37,1 0 59,1 0-48,-1 0-11,-1 0 62,2 0-60,-1 0 33,2 0-4,1 0-16,2 0 33,-2 0-35,-1 0 9,-1 0 26,-4 0-52,0 0 57,0 0-39,-1 0-16,2 0 69,1 0-60,-2 0 21,2 0 5,-2 0-23,-1 0 37,-2 0-29,3 0-2,0 0 43,-2 0-71,4 5 60,-2-5-30,4 0-18,-1 3 65,-1-3-56,2 0 18,4 0 7,-1 0-27,-2 0 41,3 0-31,-2 0-6,-1 0 53,0 0-72,-4 0 57,1 0-33,-6 0-10,2 0 48,1 0-50,0 0 24,3 3 6,0-3-25,2 2 45,1 0-41,-2-2-8,3 3 58,2-3-69,-2 0 48,-4 2-21,3-2-14,-1 3 41,-5-2-37,4 1 12,1-2 11,-2 1-25,1 2 46,1-2-47,-5 3-3,0-4 59,-3 3-65,4-1 39,-4-2-12,7 5-17,1 0 33,2-1-30,-1 2 6,3-6 13,1 3-36,-3-1 48,2 0-44,-2-2-17,2 3 48,3 1-73,0 0 4,1 1-34,1 7-75,2 5-53,0 2-274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3:16.48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597B8E-01CD-480C-B7B8-DA6674F5125F}" emma:medium="tactile" emma:mode="ink">
          <msink:context xmlns:msink="http://schemas.microsoft.com/ink/2010/main" type="writingRegion" rotatedBoundingBox="13974,5218 23703,5250 23697,7130 13968,7098">
            <msink:destinationLink direction="with" ref="{345FA248-CC5C-40ED-B7F1-1B0D4DE3B4D2}"/>
          </msink:context>
        </emma:interpretation>
      </emma:emma>
    </inkml:annotationXML>
    <inkml:traceGroup>
      <inkml:annotationXML>
        <emma:emma xmlns:emma="http://www.w3.org/2003/04/emma" version="1.0">
          <emma:interpretation id="{C20937C4-1766-4E78-A44C-1668B56D9DE2}" emma:medium="tactile" emma:mode="ink">
            <msink:context xmlns:msink="http://schemas.microsoft.com/ink/2010/main" type="paragraph" rotatedBoundingBox="13974,5218 23703,5250 23697,7130 13968,70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0FC5EF-D12D-4A43-BA14-71B6718FB944}" emma:medium="tactile" emma:mode="ink">
              <msink:context xmlns:msink="http://schemas.microsoft.com/ink/2010/main" type="line" rotatedBoundingBox="13974,5218 23703,5250 23697,7130 13968,7098"/>
            </emma:interpretation>
          </emma:emma>
        </inkml:annotationXML>
        <inkml:traceGroup>
          <inkml:annotationXML>
            <emma:emma xmlns:emma="http://www.w3.org/2003/04/emma" version="1.0">
              <emma:interpretation id="{D73D0974-4CE0-4616-937D-CFFFF7981D13}" emma:medium="tactile" emma:mode="ink">
                <msink:context xmlns:msink="http://schemas.microsoft.com/ink/2010/main" type="inkWord" rotatedBoundingBox="13974,5218 18828,5234 18823,6729 13969,6713"/>
              </emma:interpretation>
              <emma:one-of disjunction-type="recognition" id="oneOf0">
                <emma:interpretation id="interp0" emma:lang="en-US" emma:confidence="0">
                  <emma:literal>Simulate</emma:literal>
                </emma:interpretation>
                <emma:interpretation id="interp1" emma:lang="en-US" emma:confidence="0">
                  <emma:literal>simulate</emma:literal>
                </emma:interpretation>
                <emma:interpretation id="interp2" emma:lang="en-US" emma:confidence="0">
                  <emma:literal>Simulahe</emma:literal>
                </emma:interpretation>
                <emma:interpretation id="interp3" emma:lang="en-US" emma:confidence="0">
                  <emma:literal>Smoke</emma:literal>
                </emma:interpretation>
                <emma:interpretation id="interp4" emma:lang="en-US" emma:confidence="0">
                  <emma:literal>similar.</emma:literal>
                </emma:interpretation>
              </emma:one-of>
            </emma:emma>
          </inkml:annotationXML>
          <inkml:trace contextRef="#ctx0" brushRef="#br0">774 34 549,'0'-5'22,"0"0"-20,0 5 57,0-3-8,0 3-33,0-2 4,0 2-18,0-3 23,0 2 16,0-1-7,0 2 19,0 0-32,0 0-2,0 0 33,0 0-43,0 0 11,0 0-5,-7 0-7,-8 0-8,-2 0-18,-12 0 27,-7 0 3,-11 0-27,-13 0 27,1 0-23,-7 18-9,1 3 36,7 4-32,2 0 15,11 1 1,7 0-12,6-1 23,7-4-20,9-3 7,8 0 14,3-2-29,5 1 29,0-3-30,0 2-10,0 1 33,15-4-37,9 4 17,7-5 4,3 1 3,4-1 9,-1-1 10,-2 0-14,1 1 32,-1 2-47,-4 2 31,1 2-27,-3 4-4,-3 0 26,-5 2-27,-3 3-1,-5 1 4,-5 2 14,-2 5 23,-4-2-15,-2 7-7,0 6 29,-13 0-45,-18 2 39,-6-3-24,-6-8-7,-5-5 39,-8-5-27,-2-7 23,-1-4-5,3-8-9,11-2 14,7-6-15,14 0 0,5 0 24,8 0-57,2 0 35,0 0-23,5 0-29,3-3 5,1-6-80,0-5-33,0-3-129,34-2-228</inkml:trace>
          <inkml:trace contextRef="#ctx0" brushRef="#br0" timeOffset="1">949 458 337,'0'-3'58,"0"1"-58,0 2 56,0 0 7,0 0-19,0 0 1,0 0-25,0 0 11,0 0 31,0 0-32,0 0 18,0 0-3,0 0-15,0 9 34,0 13-21,0 18 24,-12 10-11,-2 15-39,-1 4 23,1-1-32,5-1-10,3-9 37,5-7-59,-1-8 44,2-8-27,0-5-9,0-6 41,0-4-37,0-2 11,0-6-3,0-5-42,0-4-15,0-3-78,2 0-54,14 0-135</inkml:trace>
          <inkml:trace contextRef="#ctx0" brushRef="#br0" timeOffset="2">1387 551 455,'0'0'34,"0"0"-22,-2 0 58,0 0-15,0 0 1,2 0-25,-1 0-21,1 0 23,0 0-12,-2 0 15,1 0 23,-3 0-42,-2 13 32,-1 9-21,-5 5-10,5 4 39,-2 5-50,-2 1 4,-1 3 6,2 0-13,1 0 29,5-6-36,-2 0-1,0-5 31,4-4-50,-1-1 40,0-5-23,0-3-10,0-3 43,0-1-39,2-8 13,1 0 4,0-1-15,0-3 33,0 0-27,0 0-3,0 0 42,0 0-59,0 0 41,0-18-51,5-16-19,8-12 76,6-15-45,1 0 20,3-1-15,2 3 3,-5 10 51,2 6-48,-1 5-4,3 8 37,-1 6-43,-3 5 32,-3 6-10,-4 4-6,-6 4 24,-4 5-31,-3 0-4,0 0 30,3 5-1,1 19 46,-2 11-46,-1 5-12,-1 1 37,0 0-51,0-7 23,0-9-8,5-9-15,0-10 25,5-6-45,5 0-12,6 0 31,13-12-5,10-18 51,7-5-26,-5 3-17,-6 4 42,-8 7-44,-9 9 23,-4 5-4,-6 7-21,-2 0 17,0 0-24,-1 1-3,0 25 62,6 7-42,-3 11 50,-2 4-27,1 3-18,-7-1 37,1-5-43,0-7 13,0-9-1,1-8-19,-1-10 30,-2-3-27,0-6-29,1-2-28,2 0-117,9 0-23,3 0-146</inkml:trace>
          <inkml:trace contextRef="#ctx0" brushRef="#br0" timeOffset="3">2369 773 507,'-4'0'6,"4"0"61,-2 0-9,-1 0 21,2 0-38,-5 16 0,2 11 28,2 3-46,2 0 25,0 1-21,0-3-18,8-2 15,12-4-41,4-10-4,1-7 22,7-5-12,1 0 54,4-5-39,4-34-9,-4-12 28,-2-10-38,-9-7 32,-13 4-3,-6 5-12,-7 6 19,0 12-38,0 10 20,0 8 6,0 10-47,0 9-25,0 4-160,0 0-325</inkml:trace>
          <inkml:trace contextRef="#ctx0" brushRef="#br0" timeOffset="4">3195-343 458,'-2'0'27,"-3"0"4,2 0 18,2 0-10,-1 2 37,2 20-2,-1 16-9,-3 14 26,-5 12-32,-1 17 2,-2 15-7,-3 8-22,0 6 35,-1 0-57,2-6-2,1-2 35,3-8-31,3-13 25,2-9-29,5-15-15,0-11 26,0-7-31,0-13 7,0-9 11,0-7-37,0-8 23,0-2-58,0 0-50,3 0-45,7-2-88,-1-22-203</inkml:trace>
          <inkml:trace contextRef="#ctx0" brushRef="#br0" timeOffset="5">3769 708 354,'2'-3'94,"-2"1"-41,0 0 38,0 0-20,0 1-22,0-2 28,0-2-43,0 2 13,0 2-5,-20-3-47,-6 0 27,-9 1 10,-11 3-11,-19 0 9,-10 30-8,-1 9 26,9 6-28,12-6-10,22-5 30,16-8-44,14-7 9,3-3-7,0-7-33,26-3 4,13-6 33,11 0-8,1 0 32,-6-11-43,-6-1 43,-15 10-33,-8 2-10,-2 0 34,-1 0-37,8 14 21,3 10 16,3 3-15,5-3 31,-1-4-52,-3-5-93,3-13-63,-3-2-228</inkml:trace>
          <inkml:trace contextRef="#ctx0" brushRef="#br0" timeOffset="6">4061-237 569,'0'0'7,"0"0"11,0 0-9,0 17 90,0 19 53,0 18-87,0 15 1,0 16-5,0 6-19,-3 6 11,-6-5-35,3-2-8,5-8 3,1-14-28,0-7 39,0-10-36,0-12-24,0-6 42,0-11-56,0-6 20,0-7-15,0-8-1,0-1 38,0 0-12,-6 0 19,3-3 14,0-24-43,3-5 55,0-7-31,0-6 12,0-2 49,3-3-24,19 0 3,4 5-5,9 1-29,1 5 17,4 6-20,3 10-6,-1 7 25,-4 10-54,-1 6-15,-1 0-52,0 0-31,-6 22-73,-8 4-331</inkml:trace>
          <inkml:trace contextRef="#ctx0" brushRef="#br0" timeOffset="7">4434 619 502,'12'5'-5,"5"1"88,3 1-25,5-3-17,5-4 27,6 0-27,3 0-25,-1-10-10,-7-5-19,-8-1 34,-11-1-37,-12 5 2,0 5 20,-10 2-32,10 5 26,-39 0 5,-10 0 12,0 8 19,0 25 20,7 10-15,12 3-1,12-1 1,17-3-30,1-6 22,20 1-52,33-4-36,20-6 83,16-9-132,6-12-100,-1-6-336</inkml:trace>
        </inkml:traceGroup>
        <inkml:traceGroup>
          <inkml:annotationXML>
            <emma:emma xmlns:emma="http://www.w3.org/2003/04/emma" version="1.0">
              <emma:interpretation id="{6DF9C86A-CEEA-4264-B074-D3537960F3B8}" emma:medium="tactile" emma:mode="ink">
                <msink:context xmlns:msink="http://schemas.microsoft.com/ink/2010/main" type="inkWord" rotatedBoundingBox="19788,5434 23702,5447 23697,7130 19783,7117"/>
              </emma:interpretation>
              <emma:one-of disjunction-type="recognition" id="oneOf1">
                <emma:interpretation id="interp5" emma:lang="en-US" emma:confidence="1">
                  <emma:literal>Physics</emma:literal>
                </emma:interpretation>
                <emma:interpretation id="interp6" emma:lang="en-US" emma:confidence="0">
                  <emma:literal>Phys ICS</emma:literal>
                </emma:interpretation>
                <emma:interpretation id="interp7" emma:lang="en-US" emma:confidence="0">
                  <emma:literal>Phys is</emma:literal>
                </emma:interpretation>
                <emma:interpretation id="interp8" emma:lang="en-US" emma:confidence="0">
                  <emma:literal>Phys ICs</emma:literal>
                </emma:interpretation>
                <emma:interpretation id="interp9" emma:lang="en-US" emma:confidence="0">
                  <emma:literal>Phys 165</emma:literal>
                </emma:interpretation>
              </emma:one-of>
            </emma:emma>
          </inkml:annotationXML>
          <inkml:trace contextRef="#ctx0" brushRef="#br0" timeOffset="8">5842 635 341,'0'-71'60,"-2"-5"-11,2 1 43,0 2 18,0 4-46,0 69-64,29-62 41,9 7-32,11 9-18,10 10 26,4 9-20,-1 11-14,-3 11 40,-12 5-61,-13 5 12,-9 25 13,-15 13 52,-10 4-1,0 8-24,-25 2 5,-25-3 14,-15-11-26,-7-8 56,0-13-26,7-13-24,7-9 36,15 0-56,13 0 12,14 0-38,14 0-90,2 0-113,3 0-271</inkml:trace>
          <inkml:trace contextRef="#ctx0" brushRef="#br0" timeOffset="9">6006 276 758,'0'0'0,"0"0"14,0 0-29,0 0 73,0 12-7,0 21 56,0 24-40,0 12-22,0 12 18,-4 1-44,-2-5 6,2-7-7,-1-6-30,5-10 34,-1-9-29</inkml:trace>
          <inkml:trace contextRef="#ctx0" brushRef="#br0" timeOffset="10">6589-134 530,'0'-1'155,"0"1"-139,0 0-20,0 0 8,0 8 68,0 31 42,0 23-36,-10 25-53,-13 13 38,-3 9-26,-5 4-12,0-6 18,2-11-54,7-14 32,6-24-21,9-22-13,6-17 26,1-16-48,0-3-40,4 0 3,25-24 60,7-6 46,1 2-25,1-1-12,-5 11 42,-3 4-49,-4 12 24,-4 2-17,-3 0-8,1 14 23,2 13 1,-2 1-1,4 3 12,-2-2-39,2-6-22,-1-2-97,1-4-120,0-10 11</inkml:trace>
          <inkml:trace contextRef="#ctx0" brushRef="#br0" timeOffset="11">7404 540 546,'0'0'80,"0"22"-68,0 12 123,0 23-54,0 13 35,-3 24-46,-10 10-3,4 2 50,-1 0-110,3-8 26,4-8-12,0-12-25,3-15 21,0-18-26,0-19 7,0-12 4,0-10-68,0-4 31,0 0-92,0 0-76</inkml:trace>
          <inkml:trace contextRef="#ctx0" brushRef="#br0" timeOffset="12">7156 592 494,'0'0'100,"-6"-1"-48,4-2 41,2 2 1,0 1-94,0 0 113,0 0-72,0-1-14,0 1 30,0 0-61,0 0 40,13 18 9,3 17-14,6 4 19,-5-1-38,3 1 4,-1-3 4,-3-6-22,-3-5 31,-3-9-39,-3-12-9,-2-4 27</inkml:trace>
          <inkml:trace contextRef="#ctx0" brushRef="#br0" timeOffset="13">8141 521 0,'0'0'0,"0"-1"0,0 1 0,0 0 0,0 0 0,0-1 0,0-1 0,0-1 0,0 1 0,0-2 0,1 1 0,15-1 0,-15 3 0,5-2 0,-3 0 0,-3-1 0,0 4 0,0 0 0,0 0 0,0 0 0,0 0 0,0 0 0,0-2 0,0 1 0,0-3 64,0 4-64,0-3 515,0 1-412,-7-4-64,-5 1 16,-1-2-30,-7-3 20,-4 3-26,-14 1-26,-11 6 29,-3 0-10,5 0 8,5 0 31,7 0-43,9 6 20,9 2-4,5-1-7,9 2 2,3 2-26,0 3 4,0 3 0,0 3-29,24 4 43,3 3-26,5 2-1,1 3 54,-3 2-46,-4 3 7,-6-1-5,-4-3-21,-9-2 48,-5-5-25,-2-2 11,0-6 24,0-4 3,-22-1 37,-10-4-37,-14-2-22,3-3 28,3-2-47,4-2 14,11 0 0,8 0-36,7 0 10,4-9-75,6-6-79,0-2-26,0-3-232</inkml:trace>
          <inkml:trace contextRef="#ctx0" brushRef="#br0" timeOffset="14">8330 588 232,'1'0'405,"-1"-1"-334,0 1-6,0 0-22,0 0 62,0 0-44,0 0-33,0 26 70,0 14-52,-14 8 9,-2 6-25,4 0-23,2-7 15,7-6-26,3-11 2,0-12 7,0-7-69,0-7-52,0-4-152,0 0-195</inkml:trace>
          <inkml:trace contextRef="#ctx0" brushRef="#br0" timeOffset="15">8987 540 463,'0'-5'100,"-3"1"-74,-14 0 50,-5 1-5,-6 3 6,-13 0-17,-6 9-2,-10 20 18,4 5-25,2 11 15,10-4-6,15 0-25,14 2 20,12-4-51,0-3-9,41-2 38,13-8-61,8-12 39,10-9-29,-4-5-48,-4 0-40,-14 0-78,-7-14 12,-11 2 15,-12 2-406</inkml:trace>
          <inkml:trace contextRef="#ctx0" brushRef="#br0" timeOffset="16">9724 497 365,'3'-7'282,"-2"0"-208,-1 2-3,2-1 1,-1 4 28,-1-1-54,0 0-25,0 2 35,-4-2-46,-15-2 8,-2 1 12,-13 0-28,-4 4 24,-11 0-22,-6 0 21,4 11 7,2 13-26,10 4 27,13-1-35,9-4-7,13 0 34,4 3-52,0-2 25,29 6-12,15 5-8,8-3 38,3 2-10,-7 1-8,-12-2 8,-10-3-39,-15-6 54,-5-5-40,-6-8-8,0 0 101,-10 0-26,-34 1 11,-10-1-26,-14-2-29,6-7 20,4-2-30,11 0 3,9 0-23,8-7-98,4-13 1,11 2-206,11-4-234</inkml:trace>
        </inkml:traceGroup>
      </inkml:traceGroup>
    </inkml:traceGroup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3:53.69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BE85352-632A-401F-AB20-32E2671D56AB}" emma:medium="tactile" emma:mode="ink">
          <msink:context xmlns:msink="http://schemas.microsoft.com/ink/2010/main" type="writingRegion" rotatedBoundingBox="14351,8692 20022,9263 19758,11883 14087,11312">
            <msink:destinationLink direction="with" ref="{711338FC-7B64-48E0-A035-965611FEF550}"/>
          </msink:context>
        </emma:interpretation>
      </emma:emma>
    </inkml:annotationXML>
    <inkml:traceGroup>
      <inkml:annotationXML>
        <emma:emma xmlns:emma="http://www.w3.org/2003/04/emma" version="1.0">
          <emma:interpretation id="{D852234C-BC3C-450A-9423-8B8F5DFF528A}" emma:medium="tactile" emma:mode="ink">
            <msink:context xmlns:msink="http://schemas.microsoft.com/ink/2010/main" type="paragraph" rotatedBoundingBox="14351,8692 20022,9263 19758,11883 14087,113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9FEE94-58F6-4C53-986A-02B28144B50A}" emma:medium="tactile" emma:mode="ink">
              <msink:context xmlns:msink="http://schemas.microsoft.com/ink/2010/main" type="line" rotatedBoundingBox="14351,8692 20022,9263 19758,11883 14087,11312"/>
            </emma:interpretation>
          </emma:emma>
        </inkml:annotationXML>
        <inkml:traceGroup>
          <inkml:annotationXML>
            <emma:emma xmlns:emma="http://www.w3.org/2003/04/emma" version="1.0">
              <emma:interpretation id="{19C64356-2D6A-4DBB-A4E9-9F2024266EC9}" emma:medium="tactile" emma:mode="ink">
                <msink:context xmlns:msink="http://schemas.microsoft.com/ink/2010/main" type="inkWord" rotatedBoundingBox="14351,8692 20022,9263 19758,11883 14087,11312"/>
              </emma:interpretation>
              <emma:one-of disjunction-type="recognition" id="oneOf0">
                <emma:interpretation id="interp0" emma:lang="en-US" emma:confidence="0">
                  <emma:literal>Digikse</emma:literal>
                </emma:interpretation>
                <emma:interpretation id="interp1" emma:lang="en-US" emma:confidence="0">
                  <emma:literal>Digikise</emma:literal>
                </emma:interpretation>
                <emma:interpretation id="interp2" emma:lang="en-US" emma:confidence="0">
                  <emma:literal>Digitize</emma:literal>
                </emma:interpretation>
                <emma:interpretation id="interp3" emma:lang="en-US" emma:confidence="0">
                  <emma:literal>Disks</emma:literal>
                </emma:interpretation>
                <emma:interpretation id="interp4" emma:lang="en-US" emma:confidence="0">
                  <emma:literal>Digitise</emma:literal>
                </emma:interpretation>
              </emma:one-of>
            </emma:emma>
          </inkml:annotationXML>
          <inkml:trace contextRef="#ctx0" brushRef="#br0">261 473 575,'-6'-2'65,"5"2"-29,1 0 34,0 0 0,0 0-13,0 0-10,0 0-33,0 0 23,0 0-30,0 0 3,0 0 54,0 0-40,0 0 6,0 0 3,0 0-15,0 10 15,-1 39-2,-20 30 5,-3 32 14,-4 14-55,4 1 43,8-11-37,3-8-3,6-14 34,4-12-38,2-19 6,1-15 9,0-19-18,0-8 28,0-11-25,0-6-2,0-3 24,0 0-51,0 0 33,0 0-32,0-23-1,0-20 6,0-27-27,-13-17 23,-5-17 7,1-3 3,-3-1 37,2 5-25,3 0-1,4 3 41,6 9-45,5 9 33,0 8-19,0 6-4,0 5 28,4 4-25,13 3 3,5 5 2,1 10-17,-1 5 30,4 10-13,-2 5-11,8 8 37,5 9-49,5 4 26,9 10-20,6 34 12,11 22 28,6 25-37,5 20 11,-5 20 15,-10 10-15,-10 0 25,-11 5-19,-15-7-15,-10-7 42,-15-8-49,-3-13 25,-3-15 11,-34-11-10,-11-18 38,-17-9-28,-7-8-1,-4-11 17,6-12-42,14-13 35,16-10-32,15-4-18,5 0 18,13-6-78,4-23 19,3-2-85,0-7-68,4 0-30,30 1-129</inkml:trace>
          <inkml:trace contextRef="#ctx0" brushRef="#br0" timeOffset="1">1174 1338 740,'0'0'20,"0"0"70,0 0-28,0 0 6,0 7-34,0 16-23,0 18 72,0 18-47,0 9-14,0 3 23,2-6-50,5-8 22,-1-9-15,-2-13-6,0-12 16,-1-10-63,1-11-52,4-2-57,13 0-154,10-27-80</inkml:trace>
          <inkml:trace contextRef="#ctx0" brushRef="#br0" timeOffset="2">2044 1320 667,'-13'-4'-2,"-10"1"34,-5-1 74,-3 4-17,-13 0-28,-8 0 5,-11 23-66,-3 14 26,4 8 6,10 5-5,14 1 21,14-3-52,14-5 1,10-7 2,0-9-24,7-8 36,24-7-34,4-10-8,5-2 46,-2 0-37,-2 0 28,-1-12-6,-8 4-6,-5 5 19,-4 3-43,1 0 0,10 25 8,4 18 46,6 16 26,3 7-33,-5 11-18,-1 5 38,-4 2-34,-7-1 25,-12-4-5,-13-4-4,0-9 28,-19-9-24,-26-11 11,-12-13 3,-17-13-35,-10-15 29,-5-5-39,7 0-18,17-18 36,19-14-59,17-5-9,20-1-55,9-7-92,9-3-31,43-2-290</inkml:trace>
          <inkml:trace contextRef="#ctx0" brushRef="#br0" timeOffset="3">2420 1445 540,'2'-2'27,"0"2"83,1 0 15,-3 0-34,0 0-59,0 0 19,0 8-40,0 9 56,5 12 15,8 12-28,-2 8 10,2 4-52,3-1-1,-3-4 7,-1-6-26,1-12 26,-6-6-83,-1-10-55,-4-8-29,3-6-83,3 0-90</inkml:trace>
          <inkml:trace contextRef="#ctx0" brushRef="#br0" timeOffset="4">3017 67 711,'0'0'-1,"0"0"-2,0 0 83,0 14-63,0 12 9,0 16 77,0 30-12,0 29 11,0 26-36,0 21 0,0 13-24,-3 5-30,-1-2 25,1-11-39,3-17-5,0-19 40,0-21-59,0-19 43,0-22-38,0-16-26,0-18 35,0-14-38,0-5 16,0-2 17,0 0-16,0 0 32,0 0-13,0-17 16,0-10 20,0-6-38,6-3 48,3-9-9,2-4-14,12-4 31,5-7-40,10-2 4,9 3 8,2 2-26,7 5 34,-3 8-46,4-1-27,-4 2 21,-1 5-96,-8 2 6,-5 9-57,-7 12-76,-10 9-198</inkml:trace>
          <inkml:trace contextRef="#ctx0" brushRef="#br0" timeOffset="5">3600 1443 692,'1'0'49,"1"2"17,1 5 24,-1 8 6,6 12-35,0 8 9,0 8-25,0 4-33,-1-1 21,-1-3-54,3-4 37,1-7-59,1-5-96,7-8-26,8-12-128</inkml:trace>
          <inkml:trace contextRef="#ctx0" brushRef="#br0" timeOffset="6">4387 1239 491,'-46'-12'30,"-4"1"78,-2 4-10,0 4 17,10 3-47,12 0-24,14 0-13,9 3-24,7 19 16,0 8-35,0 14-6,1 9 40,35-2-46,10 10 38,6-6 3,3 0-15,-6-4 17,-6-3-21,-10-5 2,-9-6 12,-17-11-14,-7-11 53,0-5-12,0-3 0,-22 4 38,-18-1-70,-11 2 6,-6-2-12,-1-5-39,10-1 21,14-4-55,12 0-64,12 0-26,10 0-143</inkml:trace>
          <inkml:trace contextRef="#ctx0" brushRef="#br0" timeOffset="7">4805 1438 614,'45'-9'12,"19"0"10,12-6 24,-1-4 31,-9 1-63,-8-3-12,-12 0 2,-15-1-31,-17 4 16,-14 3 80,-14 7-33,-40 8-29,-22 0 24,-15 10 33,-4 31 18,8 17-17,17 4 17,23 2-38,27 3-6,20-3 5,2-3-22,52 0 32,30-9-45,26-11-7,11-16 44,-3-17-64,-14-8-1,-18 0-66,-19-18-59,-17-9-36,-12-1-65,-21 7-192</inkml:trace>
        </inkml:traceGroup>
      </inkml:traceGroup>
    </inkml:traceGroup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7:45.775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11338FC-7B64-48E0-A035-965611FEF550}" emma:medium="tactile" emma:mode="ink">
          <msink:context xmlns:msink="http://schemas.microsoft.com/ink/2010/main" type="inkDrawing" rotatedBoundingBox="13362,8288 22507,8258 22519,11843 13374,11873" hotPoints="22372,8241 22512,11324 13512,11732 13372,8649" semanticType="enclosure" shapeName="Rectangle">
            <msink:sourceLink direction="with" ref="{5BE85352-632A-401F-AB20-32E2671D56AB}"/>
          </msink:context>
        </emma:interpretation>
      </emma:emma>
    </inkml:annotationXML>
    <inkml:trace contextRef="#ctx0" brushRef="#br0">537 302 308,'0'-2'65,"0"0"-49,0 1 57,0-1 3,0 2-19,0 0 8,0 0-52,0 0 44,0 0-12,0 0-8,0 0 25,0 0-39,0-1 8,0 1 6,0 0-26,0 0 25,0-1-40,-2 1-14,-3 0 56,1 0-49,-5 0 39,-2 0-26,-2 0-12,-6 0 34,0 0-33,-7 4 7,-4 11 8,-8 7-28,-2-1 56,-2 3-52,5-2 1,2-2 53,6-1-52,2 0 33,-1-1-3,3-3-15,3-2 26,3-4-29,8-4 6,3-1 19,4-4-35,1 2 46,3-2-37,0 2-13,0-2 57,0 0-49,0 0 22,0 0-2,0 0-22,0 0 33,0 0-31,0 0 7,0 0 27,0 0-48,0 0 53,0 0-29,0 0-13,0 0 55,0 0-52,0 0 22,0 2 4,0-2-22,0 0 38,0 0-40,0 0 0,0 0 41,0 0-66,0 0 56,0 3-35,0-3-10,0 8 54,-1 1-50,-4 4 16,4 6 4,0 2-16,-1 4 38,1 6-35,-1-6-2,-1 2 50,2-3-68,-1-2 56,2-1-31,0-2-9,0-4 48,0 2-49,0-7 15,0-1 7,0 2-27,0 2 50,0 1-41,0 2-8,0 2 59,0 0-65,0-4 43,0 1-18,0-3-11,0 2 39,0 1-40,0 0 14,0 0 6,0 2-23,0-2 45,0 3-40,3 0-9,0-1 59,0 0-64,0-1 37,0 1-11,1 2-12,3 1 36,-2 1-38,-1 4 12,-1 1 17,0-2-39,-3 5 57,3 0-47,-3-3-7,0 1 63,3 0-62,-1-2 29,0 2-5,2-1-20,1 1 38,-4 5-34,2 3 9,1 1 26,-4 5-52,3-1 57,-3 0-40,0 1-8,3 0 61,-2-3-60,4 0 25,-2-4 2,0 0-22,-2-3 36,2 1-32,-3-3-1,3 1 45,1 1-70,-1 2 63,0 1-37,1 2-14,0-1 60,-2-1-54,1 0 19,0-3 6,-2 1-26,2 1 47,0-1-43,-2-1-1,1-2 53,-1-5-75,2 0 64,-3-1-34,0-1-10,0 3 53,0 3-55,0-2 22,0 6 2,2 0-23,-2 4 46,0 1-43,0 2-4,0-1 62,0-6-77,0-5 55,0-5-26,0-2-10,0 0 45,0-1-47,0 2 17,0 3 9,0-2-28,0 0 49,0 3-46,0-1-6,0 1 65,0 4-73,1-3 43,0-1-13,1 1-14,-1 0 41,1-3-42,-1 3 12,-1-2 17,0-6-40,2 3 60,-1-7-52,2 0-4,1-2 61,-2-2-65,1-2 35,-2-2-7,1-2-16,-1-1 36,-1 0-35,1-3 9,1 0 24,-1 0-55,4 0 65,-4 0-44,-1 0-15,2 0 69,-2 0-64,2 0 26,0 0-2,2 0-19,3 0 41,5 0-33,4 0 1,3 7 43,4-6-71,5 4 65,4-5-38,3 3-15,4-3 66,-6 0-59,-1 1 23,-2 0 0,0 1-20,-1 0 42,3-1-40,-5 1 2,2-2 49,0 2-76,1 0 63,3 0-31,0-1-17,6-1 59,5 0-54,-3 0 21,3 0 5,2 0-26,2 0 48,1 0-44,0 0-2,0 0 57,0-1-77,0-3 59,-2 2-27,4-3-12,-4 0 49,5-1-49,4 0 17,1 0 10,0-3-31,-2 2 53,1-2-46,-2 1-9,-1 3 61,-1 2-65,-1 1 43,-5-1-18,-3 2-13,-4-1 40,1 1-39,-2 1 12,1 0 14,-2 0-35,1 0 54,4 0-45,2 0-9,7 0 60,-1 0-59,2 0 32,-1-1-9,1 0-13,1-1 34,0 0-33,4 1 10,-1 0 22,4-2-46,-2 1 53,3-2-40,1 0-11,-5-1 62,4 0-60,-2-2 30,2-1-1,-1 2-15,-2 0 33,1 0-36,-1 1 1,1 1 44,-2 3-71,-3-2 68,-1 2-42,2-4-16,-2 2 66,2 1-61,-3-2 23,-1 3 3,-4-1-21,1 2 43,-5 0-39,-1 0 1,3-1 50,-1-2-73,5 1 59,5-2-33,-2 1-11,-3-2 56,1 2-57,-4-1 22,3 0 9,3-1-25,0-3 41,0 3-38,-2 0-6,2-3 56,-4 5-73,2-3 58,-3 2-28,-6-2-14,3 0 53,0 1-49,4-2 16,2-1 10,4-1-30,-2-1 51,0 0-46,0-2-9,-1 6 63,4-4-68,-1 5 45,0-2-15,1 0-17,3 2 42,-2 0-42,3-3 15,0 5 11,-1-3-28,0 3 44,0-1-41,-2-2-7,3 1 62,0 0-66,-3 0 36,2-3-9,0 4-14,2-1 34,-1-4-37,0 3 13,-2 0 19,-5 1-46,-3-1 61,1 1-46,-4-3-18,2 0 74,-2 1-69,3-1 35,3-2-4,0-2-20,0 3 38,-5-3-36,-5 6 6,-1-2 35,-2 2-61,2-2 60,1 4-37,0-2-18,-2 0 72,4 0-71,-3-2 32,1-2 3,0 5-26,-1-2 47,-7 2-46,-2 1 7,0-2 47,-2-2-76,0 4 64,0-4-36,-2 4-9,4-2 57,-4-1-56,4 0 19,4-2 9,0 1-27,3-4 48,-1 3-47,1 2 1,-5 0 57,1 2-79,-3-2 61,-6 1-32,5 2-11,2-2 55,3-2-55,6 2 22,0-2 5,1 3-30,-2-3 57,-9 4-53,-5-1-2,-5 1 64,-5 0-78,-1 2 55,0-1-24,-1 3-11,1-5 43,2 2-45,-1-1 16,-1-1 8,-3 3-26,-6 1 51,-1-1-49,-5 2-8,-1 0 68,0 0-74,0 0 43,0 0-11,0 0-14,0 0 40,0 0-43,0 0 16,0 0 19,0 0-48,0 0 58,0-4-49,2-1-11,1-2 73,2-4-65,4-5 36,1-5-6,0-1-18,0-1 38,2-5-42,-2-2 10,1-2 28,4-2-59,-7-1 71,3-1-51,-1-3-15,1-1 67,1 3-56,-4-1 23,0 2 0,-3 0-18,1 2 39,-2 6-36,-1-2 6,2-1 42,-2-2-75,-1-1 65,3-4-36,-2 3-13,1 1 60,0 2-56,1 2 20,-2 0 7,-2 4-27,0 2 50,-1 0-45,0-6-2,0-1 56,0-2-76,0-2 62,0-3-39,0 1-7,0-1 54,0 5-56,0 0 23,0 3 6,3 4-24,-3 0 47,0 3-43,0 0-6,0 0 59,0-2-76,0 1 55,0 0-23,0-1-6,0 0 41,0-3-49,0-1 20,0 1 7,0 1-28,-4 3 51,1-2-50,0 1-5,-4 1 64,4-1-71,0 2 45,-1-2-15,0 0-16,-1 0 41,-1-2-41,2-4 13,-5-3 14,2-5-41,2 2 64,-3 1-53,1 5-5,-3 6 59,4 5-56,-2 1 28,0 2-3,1 2-18,-3-1 41,4 6-41,1 2 10,-3-1 29,0 2-57,-5-5 60,1-2-40,1 4-16,-1-1 67,2 5-64,0-2 29,0 4-1,-5-4-16,2 0 35,-2 0-32,0 0 1,-2 3 45,-1 0-74,1-3 67,-3 3-42,0-5-13,-6 3 65,-2 2-59,0-3 21,-6 1 5,-2-1-23,-3-1 44,-1 3-41,-2-1-1,5 1 54,1 2-79,2-1 65,7 0-35,0 1-8,-1 1 52,1 0-53,-3 0 20,-4 1 6,1-2-26,0 1 50,1 0-46,-1-2-4,4 4 60,1-3-78,-1 4 57,-2-3-26,0-3-10,-1 3 45,0 1-47,2-2 17,-2 4 12,0-2-28,-2 0 48,-4 1-48,-1-4-9,-4 1 72,3 0-78,-2-1 49,3 1-17,-3-3-15,0 0 43,2 3-46,0-4 17,4 3 16,-2-1-41,1-1 62,-4 2-54,-4-3-8,-1 3 71,-3-2-71,2 0 40,-1 0-15,5-3-18,0 4 42,4 1-37,0 1 5,0 4 25,-2-3-50,2 3 67,2-1-49,1 0-14,1-2 74,-1 0-67,0 1 30,-1-2-3,1 3-22,-2-1 47,-2-1-48,-4 0 7,-3 2 44,-5-3-70,0 0 64,0 1-44,2-1-8,5 2 66,3-1-62,2 1 21,1 0 5,0-1-23,-2 3 44,0-2-40,-3 2 1,-2-2 53,-3 0-78,-1 0 65,4 1-36,4-1-17,4 2 66,5-2-59,0 2 19,-2 0 9,-1-2-28,-3 2 48,0-1-44,-1 1-6,1 0 60,0 0-74,2 0 58,-1 0-28,-2 0-12,1 0 50,-6 0-50,-1 0 19,0 0 3,-2 0-22,2 2 49,3 1-46,-2 2-10,0-3 71,-1 2-80,0 0 51,-3-1-19,1 0-11,-1-1 38,2 0-43,-1 3 16,2-1 13,3 1-36,0-1 56,4 1-50,4-1-6,-1 1 67,0 0-73,-5 1 44,-2-2-12,-1 2-17,0-2 43,-3 0-43,1 2 14,-2 0 17,2-2-47,5 4 66,0 0-56,0-1-7,4-2 71,-2 2-64,0-2 28,-6 2-1,0-1-20,-1 0 38,3 1-38,5-2 4,1 1 41,2 3-66,-2-3 61,-4 0-42,1-2-16,-2-2 72,-1 3-62,3-3 21,1-1 6,4 0-23,8 0 42,1 3-34,1-1-3,1 0 50,-1-1-72,-2 1 57,-1 0-31,2 1-15,-1-1 64,0-1-54,4 0 15,-2-1 8,-1 0-32,4-1 54,-1 0-46,0 2-2,2-1 58,-4 2-75,5-2 51,-3-1-23,4 0-11,0 0 50,1 0-51,-3 1 18,0-1 10,3 0-30,3 3 50,0-3-49,2 3-3,-3-3 63,3 0-69,-1 0 44,-6 0-16,1 2-13,-4-2 39,-2 0-42,2 0 12,-1 0 15,1 0-28,0 0 50,-2 0-49,-1 0-6,2 0 63,-2 0-68,-2 0 40,2 0-12,-4 0-14,-2 0 38,1 0-41,-3 0 11,1 0 23,2 0-41,3 0 55,-1 0-46,2 0-10,1 0 64,-1 2-60,1-2 28,0 0 1,5 2-21,0-2 36,6 0-34,5 0 4,-1 0 35,1 0-61,0 0 62,-3 0-40,-2 0-13,-2 0 62,-2 0-58,0 0 24,1 0 2,2 0-21,1 0 38,4 0-35,2 1 1,5-1 49,-1 0-76,3 0 66,-1 0-37,0 0-13,-3 0 57,-1 0-53,0 0 17,-3 0 8,-2 0-26,-1 0 48,-1 0-43,2 0-2,2 0 57,-2 0-78,1 0 59,-2 0-28,-3 0-16,0 0 55,0 0-48,2 0 13,1 0 8,0 0-28,3 0 52,3 0-48,-2 0-3,-1 0 63,3 0-75,-5 0 54,-1 4-26,-4-3-10,1 3 43,-3 0-44,3-1 15,2 1 10,2-2-29,2-2 53,0 1-50,-3-1-6,0 1 64,-1-1-69,1 0 44,0 0-16,-3 0-15,2 0 41,-1 0-42,-1 0 13,3 0 18,5 0-40,-1 0 57,3 0-48,5 0-11,-2 0 65,0 0-61,-1 0 30,-3 0-5,-4 0-17,-4 1 37,-4 1-35,-6 4 5,-2-1 34,0 0-58,-1-1 62,2-1-45,0-1-10,7 1 61,-1-2-67,9 2-3,5 0-31,4 2-73,2 5-89,-2 12-159</inkml:trace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4:05.13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F97C2C5-2862-4E84-981B-2818E202CCCE}" emma:medium="tactile" emma:mode="ink">
          <msink:context xmlns:msink="http://schemas.microsoft.com/ink/2010/main" type="writingRegion" rotatedBoundingBox="14535,13288 23069,13021 23134,15101 14600,15368">
            <msink:destinationLink direction="with" ref="{192E5CCD-5BFA-4BAC-A71D-9C78998D8FE5}"/>
          </msink:context>
        </emma:interpretation>
      </emma:emma>
    </inkml:annotationXML>
    <inkml:traceGroup>
      <inkml:annotationXML>
        <emma:emma xmlns:emma="http://www.w3.org/2003/04/emma" version="1.0">
          <emma:interpretation id="{C77B327D-6C26-40F1-BA4A-AA2C90228A2F}" emma:medium="tactile" emma:mode="ink">
            <msink:context xmlns:msink="http://schemas.microsoft.com/ink/2010/main" type="paragraph" rotatedBoundingBox="14535,13288 23069,13021 23134,15101 14600,153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F9CB0B-FCF5-4B10-8D70-A8FE4EB476D4}" emma:medium="tactile" emma:mode="ink">
              <msink:context xmlns:msink="http://schemas.microsoft.com/ink/2010/main" type="line" rotatedBoundingBox="14535,13288 23069,13021 23134,15101 14600,15368"/>
            </emma:interpretation>
          </emma:emma>
        </inkml:annotationXML>
        <inkml:traceGroup>
          <inkml:annotationXML>
            <emma:emma xmlns:emma="http://www.w3.org/2003/04/emma" version="1.0">
              <emma:interpretation id="{9CDD3B0D-0369-443D-B88A-90F6CD55FCE0}" emma:medium="tactile" emma:mode="ink">
                <msink:context xmlns:msink="http://schemas.microsoft.com/ink/2010/main" type="inkWord" rotatedBoundingBox="14535,13288 23069,13021 23134,15101 14600,15368"/>
              </emma:interpretation>
              <emma:one-of disjunction-type="recognition" id="oneOf0">
                <emma:interpretation id="interp0" emma:lang="en-US" emma:confidence="1">
                  <emma:literal>Reconstruct</emma:literal>
                </emma:interpretation>
                <emma:interpretation id="interp1" emma:lang="en-US" emma:confidence="0">
                  <emma:literal>Recons hut</emma:literal>
                </emma:interpretation>
                <emma:interpretation id="interp2" emma:lang="en-US" emma:confidence="0">
                  <emma:literal>Recons hurt</emma:literal>
                </emma:interpretation>
                <emma:interpretation id="interp3" emma:lang="en-US" emma:confidence="0">
                  <emma:literal>Recons met</emma:literal>
                </emma:interpretation>
                <emma:interpretation id="interp4" emma:lang="en-US" emma:confidence="0">
                  <emma:literal>Recons haut</emma:literal>
                </emma:interpretation>
              </emma:one-of>
            </emma:emma>
          </inkml:annotationXML>
          <inkml:trace contextRef="#ctx0" brushRef="#br0">147 869 691,'0'-8'67,"0"6"-67,0-2 32,0 1 48,0 0-39,0 0 16,0 3-35,0 0-7,0 0 42,-3 0-72,0 0 26,0 6-7,2 33 36,-5 26 64,-3 21-69,-1 11-22,-4 5 5,-1-5-26,1-7 47,2-5-43,4-13-13,3-12 55,4-16-64,1-15 43,0-14-18,0-9-7,0-6 30,0 0-43,0 0 2,0-35 11,-6-24-52,-4-28 68,0-23-1,0-8-37,6-11 57,2-11-62,2-5 30,0-1 2,10 1-16,22 10 38,7 24-37,6 11 12,8 20 28,3 17-44,9 8 52,2 14-40,-5 14-13,-16 13 50,-15 14-59,-12 0 14,-10 32 33,-9 36-10,0 32 46,-18 34-45,-29 18-5,-11 9 30,-2-7-53,-1-18 48,6-23-36,15-25-8,11-24 54,13-27-50,15-12 19,1-5 0,0 2-11,42 10 36,20 13-17,14 9-21,9 6 50,-3 2-70,-8 0 49,-12-7-27,-12-3-13,-12-8 47,-15-7-41,-9-11 11,-8-9 1,-2-8-54,-1-6 13,-1-3-72,6 0-46,5 0-22,10 0-156</inkml:trace>
          <inkml:trace contextRef="#ctx0" brushRef="#br0" timeOffset="1">934 1634 584,'35'-9'23,"17"-4"12,13-3 13,7-5-29,3-6 24,1-8-49,-8 0 24,-10-1-14,-16 3-13,-22 7 19,-19 5 16,-1 8-3,-29 4 42,-31 9-40,-20 0 38,-10 15 4,-10 26-25,5 11 20,14 5-47,16 8 3,23 2 28,19 2-58,22 0 44,1-2-33,34-9-26,26-4 52,13-9-50,6-13-7,5-10-54,0-21-150,-9-1-87</inkml:trace>
          <inkml:trace contextRef="#ctx0" brushRef="#br0" timeOffset="2">2140 1335 713,'-51'-2'18,"-8"2"30,-4 0 77,-8 31-29,3 14-12,8 12-13,6 12-44,16 4 32,13-1-43,21-2-25,4-10 48,17-5-68,29-11 40,13-11-46,12-13-58,10-15-3,8-5-50,6 0 34,-1-27-84,-6-2-164</inkml:trace>
          <inkml:trace contextRef="#ctx0" brushRef="#br0" timeOffset="3">2787 1540 672,'-15'-6'67,"-4"4"-14,3 2 34,-4 0-24,0 7 2,-8 26 20,1 12-76,2 8 36,15-2-37,10-3-21,0-9 51,36-11-60,16-8 1,9-16 15,14-4-31,4-4 78,-1-30-86,-9-10 32,-15-3 22,-17-7-42,-20 4 70,-17 1-29,0 2 3,-31 7 65,-21 1-49,-12 3 6,-8 7 1,-1 8-33,9 10 28,14 11-35,18 0-20,16 4 11,9 29-78,7 11-8,1 6-100,45-11-183</inkml:trace>
          <inkml:trace contextRef="#ctx0" brushRef="#br0" timeOffset="4">3526 1513 813,'-7'0'66,"2"0"-33,0 0-6,-1 0 46,-3 19-16,-2 21 16,-5 13 10,1 2-81,-2 1 43,4-3-36,3-9-28,3-12 59,4-10-53,1-9 15,0-5 5,2-8-22,0 0 27,0 0-53,0-18-9,0-29 34,15-21-31,6-18 55,9-3-13,7 1-18,7 10 60,3 17-48,-5 16 14,-4 19 9,-7 13-13,-8 9 31,-1 4-46,-6 0 17,-2 12 53,-1 23-35,0 10 29,-1 14-27,-4 9-16,0 0 34,-1-6-48,3-8 11,-3-11 6,0-11-24,-1-12 22,0-10-81,1-7-68,9-3-40,10 0-140,11-9-269</inkml:trace>
          <inkml:trace contextRef="#ctx0" brushRef="#br0" timeOffset="5">4684 1434 666,'-13'-33'62,"-13"1"-18,-7 1 28,-8 3-13,-6 6-25,-7 5 33,-2 7-35,-1 8-7,6 2 48,8 0-60,10 15 40,8 19-36,11 7-31,8 7 49,6 3-56,4 5 19,34-2-3,11-3-10,1-5 25,-2-4-4,-11-7-14,-14-8 29,-10-5-59,-11-10 39,-2-3-15,0 2 33,-15 3 67,-18 4-75,-4-3 7,6-6-8,7-5-19,11-2 15,6-2-68,7 0-67,0 0-88,7-27-103</inkml:trace>
          <inkml:trace contextRef="#ctx0" brushRef="#br0" timeOffset="6">4946 129 754,'0'0'10,"0"0"20,0 19 79,0 30 44,0 20-58,0 29-29,0 21 16,0 21-58,-5 10 41,-8 0-56,0-5-20,5-17 53,4-19-63,4-18 34,0-18-11,0-19-19,0-13 31,0-23-82,0-7-4,0-10 9,0-1-48,0 0 68,0 0-43,-1-9 16,-2-8 55,-3-10 14,-1 2 31,3-7 13,2-6-18,2-7 42,0-7-44,13-7-3,25-2 31,11-2-69,10 1 40,3 11-32,4 11-13,-4 12 66,-9 15-60,-11 7 18,-13 6 0,-13 0-32,-4 0 51,-7 0-24,0 15-4,2 5 42,0 9-67,3 9 56,2 3-29,-4 6-10,4-5 47,-6-2-44,-3-2 14,-3-4 7,0-4-18,0-3 40,0-5-34,0-4-4,0-1 46,0-2-64,-2 0 46,1-5-26,-2-2-8,3-7 39,0-1-35,0 0 18,0 0 12,0-12-43,0-23 30,6-13-2,18-10-12,14-6 58,12-2-66,8 1 40,5 12-13,-1 8-14,-1 10 24,-6 14-36,-9 4 7,-6 12 13,-8 5-36,-11 0 45,-3 0-51,-4 0-23,-1 9 33,-4 9-121,-5 3 55,-4 5-20,0 0-72,0-3-40,-14 0-45</inkml:trace>
          <inkml:trace contextRef="#ctx0" brushRef="#br0" timeOffset="7">6001 1125 244,'0'0'178,"0"0"-68,0 0-10,0 0-30,7 13-21,9 14 24,7 12-14,4 12 0,8 9 29,4 4-40,7-6 6,1-13-46,7-13-26,2-15 59,-1-17-58,1 0 25,-4-24 26,-1-29-29,-11-10 25,-8-13-34,-14 2 14,-10-2 33,-8 5-78,0 12 53,0 16-57,-2 16-40,-4 20-14,6 7-141,0 0-311</inkml:trace>
          <inkml:trace contextRef="#ctx0" brushRef="#br0" timeOffset="8">7239 1198 653,'0'-14'79,"0"1"-6,-1-2 24,-22 2-19,-6 4-55,-5 5 45,-5 4-30,-12 0 22,-8 42 16,3 15-61,1 11 42,19 1-38,21-3-29,15-9 52,11-8-68,43-6 30,23-8 1,8-10-33,6-12 32,-5-10-92,-11-3-24,-13 0-36,-10-23-83,-16-13-94</inkml:trace>
          <inkml:trace contextRef="#ctx0" brushRef="#br0" timeOffset="9">7707 1180 874,'13'-38'79,"14"-10"25,21-8-18,11-6 25,16 0-82,16 0-31,1 10 51,-3 11-69,-12 9 30,-15 14-11,-12 7-15,-6 8-18,-7 3-101,-4 0-97,-8 0-293</inkml:trace>
          <inkml:trace contextRef="#ctx0" brushRef="#br0" timeOffset="10">7950-80 762,'0'7'57,"0"36"107,-7 29-12,-13 30-59,-2 29-4,-1 22-31,2 17-35,5 0 40,7-12-89,3-19 47,6-26-28,0-20-17,0-25 34,0-18-79,0-20-13,-1-15-27,-11-12-93,-3-3-13,-7-1-203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30.348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198 0 663,'0'46'137,"0"18"-14,-10 30-29,-16 18-3,-5 14-19,-1 2-15,3-2-10,1-8-11,11-10-6,9-10-24,6-15 3,2-11-14,0-15-20,0-14-22,26-10-64,6-12-106,1-16-175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7:54.055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92E5CCD-5BFA-4BAC-A71D-9C78998D8FE5}" emma:medium="tactile" emma:mode="ink">
          <msink:context xmlns:msink="http://schemas.microsoft.com/ink/2010/main" type="inkDrawing" rotatedBoundingBox="13756,12012 24409,12070 24386,16237 13733,16179" hotPoints="23468,12423 23599,15851 13909,16220 13779,12792" semanticType="enclosure" shapeName="Rectangle">
            <msink:sourceLink direction="with" ref="{BF97C2C5-2862-4E84-981B-2818E202CCCE}"/>
          </msink:context>
        </emma:interpretation>
      </emma:emma>
    </inkml:annotationXML>
    <inkml:trace contextRef="#ctx0" brushRef="#br0">845 791 263,'0'-5'29,"0"1"8,0 1 37,0 1-8,0-1-11,0 0-6,0 1-22,0 0 40,0 1-27,0 0-7,0 0 47,0-2-42,0 2 26,0 1-1,0-1-6,0 1 18,0 0-51,-5 0-3,2 0 0,-3 0-32,0 0 42,-1 0-30,-3 0-20,-6 0 71,-10 0-63,-8 0 23,-5 0 1,-3 0-24,0 6 33,2 5-24,1-2-3,1 2 28,4-1-37,3-3 43,7 2-43,5-3-5,5-3 55,3 2-53,4-4 23,3 1 5,1-1-21,3-1 36,0 2-34,0-2 6,0 1 29,0-1-57,0 0 61,0 0-34,0 0-12,0 0 65,0 0-57,0 0 15,0 0 6,0 0-25,0 0 35,0 1-34,0-1-4,0 0 47,0 0-69,0 0 55,-4 11-29,-6 5-2,-2 6 51,-1 2-54,-4 0 17,4-1 6,1-2-21,-2 5 39,2-1-37,2 3-4,-1 0 54,2-4-73,3 0 53,2-4-24,0 3-13,-2-2 51,1 4-51,1 1 18,1 1 9,0 7-28,2 0 50,-2 7-42,0-1-3,0 1 57,0-2-70,3-2 48,-1-3-23,1-5-11,0-2 42,0 0-42,0 4 13,0 1 14,0-1-33,0 0 50,0 1-44,0-1-11,0 1 66,0 0-67,0 0 37,0-1-9,0 0-15,0 0 41,0 2-42,0 1 12,0-4 18,0 0-45,0-2 59,0 1-44,0-1-13,0 3 65,0 1-60,0 1 30,0 2-3,-1 1-23,-1 1 42,2-2-37,0 1 6,-1-4 31,1-3-59,-2 0 64,-1-2-44,0 1-11,-2 2 61,0 2-54,1 5 22,-2-3 2,2 1-19,-2-1 35,-1-3-33,3-3-1,-1-1 47,1 3-72,-2 1 63,0 3-35,1 4-16,-3-1 63,6-2-54,-1-4 15,0 0 9,1-2-25,-1 1 43,2 0-40,1-3-3,0-2 57,0-5-77,0 3 59,0-6-32,0 4-10,0-2 54,0 1-52,0-4 18,0 0 7,0-1-24,0-1 47,0 3-44,0 2-7,0 2 62,0-1-74,0 2 53,0-5-25,0-2-10,0-5 44,0 2-46,0 0 13,0 3 14,0 6-30,0 1 51,-1 3-45,-4 1-8,2-1 63,-1-5-71,3-1 43,-5-5-15,3 0-11,0-2 38,0 1-39,2 2 12,-1 1 15,-2-1-37,3-1 54,-2-2-46,1-2-10,2 0 66,0-1-67,0-1 34,0-2-7,0-2-17,0-2 38,0-1-39,0 3 12,0-4 28,0 1-53,0 0 58,0 0-41,0 1-10,0 0 61,0-2-59,0 0 26,0 2 3,0 0-22,0 2 38,0-1-38,0-3 3,0 0 43,0 0-68,0 0 62,0 1-43,0-1-11,0 0 63,0 0-54,0 0 20,3 2 10,9 2-28,3 3 47,3-2-41,3 0-1,1 3 54,5-6-74,10 1 61,6 0-35,12-3-9,7 0 53,2 0-55,3 0 17,-4 0 7,-6 0-24,-1-3 47,1-2-42,1 0-3,0 0 57,-2 1-71,-8 1 49,-4 3-27,5-1-9,3 1 48,5 0-44,6 0 11,-4 0 13,-4 0-25,-2 0 49,-2-2-43,1 0-10,4 1 60,0-2-69,5 0 44,-1 2-20,-3 0-10,0 1 41,-2-1-42,3-4 12,-1 3 16,3-4-37,-1 2 56,1 1-48,2 0-9,5-1 65,-1 2-64,5-5 34,4-2-7,1-2-14,-1-1 36,2 0-39,-4 6 11,-1-1 27,-3 5-58,-2 0 71,-4 2-54,-2 0-9,2 0 71,1 0-65,-4 0 31,-2 0-3,-3 0-22,0 0 40,-5 0-31,3 0 3,1 0 37,2 0-65,-1 0 66,2 0-42,1 0-19,0 0 71,2 0-66,2 0 20,3 0 10,5 0-31,-3-4 50,-2 1-41,-4 1-3,-12 2 56,-2 0-86,-2 0 75,-2 0-41,5 0-18,0 0 71,6 0-60,6 0 17,3 0 6,3 0-25,1 0 51,-5 0-46,-2 0-6,-4 0 67,-4 0-86,3 0 63,4 0-31,5 2-11,1 0 51,-2 0-51,-2-2 20,-6 2 6,-2 1-29,-3-1 53,1 2-47,-2-4-7,-4 0 65,1 0-77,1 0 52,7 0-19,2 0-16,2 0 47,2 0-48,-1 0 16,5 0 13,-1 0-37,-5 0 67,-3 0-59,-6 0-9,3 0 72,1 0-80,0 0 45,2-3-15,-3 0-14,0-2 44,0 1-42,-4 2 12,-4-1 22,-3 1-49,0-2 65,6-1-47,-1 3-20,6-5 72,-2 0-67,-2-1 32,-4 1-1,0 2-19,5 2 39,1 0-38,4 3 11,-1 0 29,-3-1-59,1-1 68,-2-2-49,6 2-11,1-2 71,2-2-69,-4 3 21,0-3 8,-2 3-23,-2-1 42,4 1-39,-5 2 4,-2 1 45,-5-1-71,-4 1 63,-2 0-37,4-4-15,5 4 69,-1-2-60,1 0 18,-2 2 9,-4 0-26,-1-1 45,-4-1-41,-5 0-3,2 1 58,-3 0-82,1 0 64,9-1-32,-1 2-12,8-4 56,-3 4-54,-3 0 17,-3-1 10,-3 0-29,0 1 51,-3 0-45,-5 0-8,-8 0 66,-1 0-79,-3 0 57,7 0-28,2-7-13,4 3 55,6-2-55,-1 0 18,2 3 12,-2-2-31,-4 1 57,-4 4-50,-3-2-12,-1 0 74,3 0-81,5-1 51,1-2-18,2 1-20,-1 1 48,2 2-48,3-3 16,-4 1 19,-1-1-45,-6 1 65,1-4-53,2 1-10,-4 2 72,-2-2-73,-4 4 37,-2-2-4,2-1-21,3-1 41,0 1-39,2-3 10,-3 2 28,-2-2-61,-3 2 71,-2 2-48,3-4-16,-3 4 71,-1-5-66,3 0 34,0-2-2,5-3-25,4-1 45,-2-3-45,-1 2 11,-2-4 42,1-1-77,2-3 70,-4 1-39,-1-1-16,0 2 71,-1-3-64,4 1 25,-5-1 2,0 0-26,1 3 47,0-5-43,4-2 0,-1-3 56,-1-4-82,4-4 68,-4-1-40,0 1-6,-2-3 59,1 1-58,-2-1 15,-2 0 13,1 3-30,-4 0 50,1-4-42,0 2-9,1 2 61,-2 4-74,-3 6 57,-1-2-27,2 4-17,-2-4 49,1 1-42,0 2 17,-2-1 5,0-2-24,1 0 48,2-4-48,-3 2-7,0-3 65,-2 3-70,1 4 45,-1 5-18,2 7-13,-3-1 42,0-1-43,0-1 16,0-5 9,0 0-33,0-1 57,0 0-51,0-1-8,4-5 65,1 3-66,-4-2 38,2-3-11,-3 6-18,0-1 43,0 5-40,0-1 7,0 5 30,0-3-52,0 3 62,-1-1-46,-4-1-13,1 0 68,1-2-63,0 3 28,2-2-2,-2 0-21,-1-3 43,-1-2-41,2-4 5,-1 0 36,3-4-67,-2 0 69,0 4-43,0 2-11,0 5 67,2 4-62,1 4 25,-2 2 3,2-1-23,0 2 37,0-1-37,0-2 4,0 2 50,0-1-79,0 2 69,0 0-42,0 1-7,0 1 61,0 3-61,-1-1 23,-2-3 4,0-1-25,0-4 45,-3-3-41,1-1-7,-3-5 60,-3 1-75,1 0 59,-2 1-31,-2 2-10,1 3 51,0-1-50,-3 0 16,2 4 7,-2 0-25,-2-3 50,0 5-47,-4-6-7,-4 3 63,-3-4-72,-3-1 50,1-1-23,-4 2-11,2 0 44,1 4-45,-2 4 14,-1-1 12,2 3-31,-2-1 54,1 1-46,-1-1-12,-4 1 70,2-1-72,-2 1 46,1 1-18,5-1-13,-2 3 41,5 2-45,0 0 15,-1-3 18,1 2-42,-4-4 59,-4 1-48,-2 5-15,-4-4 72,5 2-69,1 2 37,-1-4-7,-2 2-20,-2 0 41,-3-2-39,0 4 9,1 0 29,6 2-60,1-3 70,4 5-49,-2-3-12,-2 2 73,-1-2-65,-2 0 23,5 0 4,-2-2-25,3 1 43,2 0-36,-3-2-2,3 4 50,-3-4-76,-2 3 65,-3 1-38,-1-2-15,-3 3 70,-2-1-65,2 0 25,-1 1 3,0 0-24,-1-2 43,4 2-37,0 1-6,-2 0 61,-2 1-83,-5-3 63,0 1-29,6-1-15,-6 2 55,4 1-52,-1 0 16,-3 0 11,4 0-28,4 0 48,2 2-44,3 0-5,2 0 61,0 0-81,0 0 64,5 0-29,-1 0-11,-3 0 45,3 0-48,-5 0 18,2 0 8,3 2-27,-6 4 52,0-1-47,-5 4-12,-4-2 74,-3 0-79,5 2 48,3-1-17,3-2-11,-1 2 37,-1-1-40,1 0 14,-3 1 15,3-3-39,3 2 58,-1-4-48,2 1-14,-2-2 73,-3 3-71,-1 1 36,-4-1-8,3 0-19,-1 3 46,-1-1-43,0-1 9,2 0 27,6-1-54,1-1 64,1 2-46,0-1-14,-1 2 70,-1 1-63,-1-2 24,-1 2 4,-3-3-23,1 0 41,-1-1-41,4 3 5,1-3 43,-1 1-69,5-2 63,-1 1-37,2-1-17,4 5 66,-1-5-59,1 1 22,0-1 9,0 1-27,-2-3 43,-1 2-38,-1-2-3,-1 4 55,-2 3-78,0-4 65,-1 3-36,-1-2-12,4 1 58,-4 0-54,2-2 14,4 1 15,-4 3-32,-1-3 46,-5 5-41,-8-2-5,1 1 64,4-5-80,5-3 60,3 3-27,3-1-17,-4-1 53,-1 0-52,0 0 16,3-2 7,0 3-22,-1-2 51,-5 2-47,-3 0-12,5-2 67,2 0-74,7 1 51,-2-2-20,-1 4-16,3-3 47,0 2-45,4-1 15,2-2 14,-1 0-35,-1 3 57,-3-2-52,-2 2-11,-3 2 73,2-4-69,3 3 35,0-3-8,2 2-15,2 1 35,-1-2-37,0 1 10,-1 0 27,2-2-53,0 3 67,0-3-52,3 0-12,-3 2 68,-1-1-63,2 0 30,-2 0-5,4 1-20,4 1 39,-3 2-35,2-4 7,-6 1 34,-3 4-63,1-1 67,-3-1-44,0 0-18,-1-1 74,3 0-63,5-1 24,-1-2 4,-1 4-32,-1-5 50,-1 4-37,1 1-3,-1-2 52,0 0-77,3-3 62,1 0-35,5 0-12,0 1 64,2 0-62,-2 1 22,-1 1 4,-5-1-24,-2 2 47,-5-1-49,-1 1 0,4-2 58,3 1-75,6-1 59,1 0-31,1-2-8,-4 0 50,-7 0-49,-3 0 15,-2 3 7,1 2-23,-1-2 47,7 2-46,0-3-6,-1 0 65,4-2-77,-1 0 56,-2 0-25,5 0-12,-1 5 44,-1-3-42,2 0 13,-3-2 9,2 0-28,6 0 52,4 1-47,-3-1-6,2 0 62,-5 0-68,-1 0 41,0 0-15,2 0-13,0 0 39,2 0-40,-3 0 12,0 2 16,0-2-35,5 0 54,0 2-47,-2 0-8,1 0 64,1 2-65,2-1 32,1-2-3,-2-1-20,0 0 39,0 3-37,1-3 10,4 3 25,-1-1-50,2-2 60,-3 0-46,1 0-8,-1 1 62,-2-1-62,-2 0 29,1 0 0,3 0-22,-2 0 36,4 0-33,1 0 4,-1 0 38,-2 2-64,2-2 60,-3 0-36,0 0-15,2 0 64,1 2-57,-2-1 21,1-1 3,0 1-23,1-1 43,-1 0-37,0 0-2,-4 0 50,0 0-73,3 0 59,0 2-33,0-2-9,1 1 53,-1-1-48,-6 0 15,-1 5 6,-6-2-26,0 2 43,0-1-34,3 1-10,4 2 60,3-3-73,-3-2 54,3 3-29,-4-3-9,2 3 50,2-1-49,0 0 15,5-1 9,0-1-26,0 2 47,-4 0-42,4-2-6,-4 0 59,3 0-66,-2 1 44,2-3-20,3 4-10,-2 0 38,-2-4-41,1 1 15,2 2 9,3 0-27,-1-1 48,1-1-42,-3 1-13,-1 1 65,0 1-65,-1-1 39,-2 2-13,2 0-14,0-3 38,-1 0-38,-1 3 12,-1-2 18,3 1-42,1 0 58,-7-3-46,4 2-14,-5 2 69,0-2-62,3 1 27,-1-1-2,1-1-17,1 2 29,1-3-42,1 1-13,1 2-2,3 5-86,3 10-44,3 8-153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7:56.91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8842905-021F-488E-8163-E29D46612FCB}" emma:medium="tactile" emma:mode="ink">
          <msink:context xmlns:msink="http://schemas.microsoft.com/ink/2010/main" type="writingRegion" rotatedBoundingBox="14214,674 22877,937 22794,3677 14131,3413"/>
        </emma:interpretation>
      </emma:emma>
    </inkml:annotationXML>
    <inkml:traceGroup>
      <inkml:annotationXML>
        <emma:emma xmlns:emma="http://www.w3.org/2003/04/emma" version="1.0">
          <emma:interpretation id="{56B6B4C7-1CBB-422E-8F4C-67A1CE7C1EB9}" emma:medium="tactile" emma:mode="ink">
            <msink:context xmlns:msink="http://schemas.microsoft.com/ink/2010/main" type="paragraph" rotatedBoundingBox="14288,573 18542,932 18408,2521 14153,21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9E2DD0-01D3-4F2E-9624-B1FC9F1BCEBF}" emma:medium="tactile" emma:mode="ink">
              <msink:context xmlns:msink="http://schemas.microsoft.com/ink/2010/main" type="line" rotatedBoundingBox="14288,573 18542,932 18408,2521 14153,2162"/>
            </emma:interpretation>
          </emma:emma>
        </inkml:annotationXML>
        <inkml:traceGroup>
          <inkml:annotationXML>
            <emma:emma xmlns:emma="http://www.w3.org/2003/04/emma" version="1.0">
              <emma:interpretation id="{730D199B-A41F-4EFD-8EA2-0A69AC516647}" emma:medium="tactile" emma:mode="ink">
                <msink:context xmlns:msink="http://schemas.microsoft.com/ink/2010/main" type="inkWord" rotatedBoundingBox="14288,573 18542,932 18408,2521 14153,2162"/>
              </emma:interpretation>
              <emma:one-of disjunction-type="recognition" id="oneOf0">
                <emma:interpretation id="interp0" emma:lang="en-US" emma:confidence="0">
                  <emma:literal>Cloud</emma:literal>
                </emma:interpretation>
                <emma:interpretation id="interp1" emma:lang="en-US" emma:confidence="0">
                  <emma:literal>cloud</emma:literal>
                </emma:interpretation>
                <emma:interpretation id="interp2" emma:lang="en-US" emma:confidence="0">
                  <emma:literal>(loud</emma:literal>
                </emma:interpretation>
                <emma:interpretation id="interp3" emma:lang="en-US" emma:confidence="0">
                  <emma:literal>aloud</emma:literal>
                </emma:interpretation>
                <emma:interpretation id="interp4" emma:lang="en-US" emma:confidence="0">
                  <emma:literal>[loud</emma:literal>
                </emma:interpretation>
              </emma:one-of>
            </emma:emma>
          </inkml:annotationXML>
          <inkml:trace contextRef="#ctx0" brushRef="#br0">962 46 226,'7'-5'-12,"-1"0"7,1 5 31,-2-3 28,-5 3-5,0-1-9,0 1-16,0 0 12,0 0 10,0-2 6,0 2 10,0 0-40,0-1 15,0-1-3,1 1-5,0 0 22,-1 1-25,0 0 12,0 0-1,0 0-8,0 0 13,0 0-21,0 0-5,0 0 12,0 0-33,0 0 31,0 0-13,0 0-5,0 0 33,0 0-31,0 0 8,0 0-5,-5 0-5,-5 0 13,-2-4-20,-4-1-3,-4 1 24,-9-1-40,-7 1 29,-9 4-13,-4 0-12,2 0 33,1 3-26,2 11 12,-3 2 5,-2 7-15,-3 6 21,0 5-22,1 5 1,2 2 33,3 9-40,1-2 26,1 12-11,3-1-10,4 2 28,2-1-27,9-1 7,5-2 3,2-3-13,10-8 29,6-4-31,3-4-4,0-6 38,2 1-41,31 3 30,17-2-5,17 1-2,15-2 24,9-6-26,-2-3 2,-4-7 3,-5-3-16,-13-2 27,-10-7-23,-15-3-6,-11-2 36,-9 0-41,-6 0 25,-6 0-11,-6 0-11,-4 0 13,0 0-36,5 0-21,8-12-12,11-13-92,8-9-86,1-9-471</inkml:trace>
          <inkml:trace contextRef="#ctx0" brushRef="#br0" timeOffset="698.0398">1533-358 445,'2'-4'31,"-2"0"-29,1 4 37,0 0 77,-1 0-35,2 0-15,-2 0-19,0 0-31,0 0 12,0 0-18,0 0-12,0 4 37,0 11-16,0 13 16,0 19 28,0 23-21,0 16 9,0 17-9,0 10-12,0 5 5,0 1-21,0-10 20,0-6-33,0-9-7,0-16 30,0-7-34,0-12 16,4-9-2,2-7-9,-2-1 21,1-4-27,-4-6 12,-1-5 11,1-8-29,-1-10 31,0-4-43,2-5-37,1 0-8,4 0-121,5 0-93,6-3-344</inkml:trace>
          <inkml:trace contextRef="#ctx0" brushRef="#br0" timeOffset="1273.0717">2169 787 508,'-14'-5'31,"-4"0"-93,5 5 71,2 0 60,-5 0 26,3 0-45,-3 14-36,-1 13 7,0 10 7,4 8-8,5 3 32,7 9-32,1-1-11,0-4 39,23-4-43,14-10 16,4-8-13,2-12-12,-1-5 20,-3-9-21,-3-4 9,-7 0-10,-6 0-8,-6-21 38,-4-9-32,-3-8 5,-4-7 23,-6-3-24,0 0 15,0 4 2,-22-2-11,-11 10 8,-4-1-12,1 7 12,2 5 18,10 5-32,7 8 17,5 6-22,3 6-6,8 0 20,-2 0-56,-4 24-25,-5 17-34,1 9-58,4 0-141</inkml:trace>
          <inkml:trace contextRef="#ctx0" brushRef="#br0" timeOffset="1734.0987">2678 896 442,'0'22'69,"0"10"-7,0 9 20,12 2 8,4-2-24,4 3 11,7-5-54,8-7-8,8-5 23,0-8-29,5-10 22,0-7-37,-10-2-2,-6 0 22,-9-15-8,-11-11 13,-6-8 3,-6-5-16,0-12 27,-3 3-26,-18-2-19,3 3 37,5 14-52,1 9-4,8 10-27,4 6-82,0 8-111</inkml:trace>
          <inkml:trace contextRef="#ctx0" brushRef="#br0" timeOffset="2340.1339">3813 977 550,'-21'0'16,"-10"0"-68,0 0 76,2 0 46,3 9 29,4 13-35,8 4-38,4 9 3,5-1-18,5 5 15,0-6 28,2-2-51,21-5 21,4-11-24,-1-4-8,3-11 32,1 0-42,8-6 23,5-41 9,7-28-26,10-25-10,-3-26-62,-5-19-17,-6-14 42,-11-10-12,-9 2 53,-13 15 34,-7 31 43,-6 37 28,0 32-33,0 30 23,-6 20-6,-4 2-8,6 0 22,-9 28-78,-12 27-15,-15 33 45,-8 26-22,9 16 32,17 5-18,20-2-20,2-10 21,23-12-50,23-14-6,6-15-63,4-18-97,2-16-30,-6-15-236</inkml:trace>
        </inkml:traceGroup>
      </inkml:traceGroup>
    </inkml:traceGroup>
    <inkml:traceGroup>
      <inkml:annotationXML>
        <emma:emma xmlns:emma="http://www.w3.org/2003/04/emma" version="1.0">
          <emma:interpretation id="{06F5643B-5E08-48CF-88CE-36FA70D5D5EB}" emma:medium="tactile" emma:mode="ink">
            <msink:context xmlns:msink="http://schemas.microsoft.com/ink/2010/main" type="paragraph" rotatedBoundingBox="18054,2595 22823,2740 22794,3677 18026,353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0781C23-C187-4867-BEE9-0FB4A665A2F2}" emma:medium="tactile" emma:mode="ink">
              <msink:context xmlns:msink="http://schemas.microsoft.com/ink/2010/main" type="line" rotatedBoundingBox="18054,2595 22823,2740 22794,3677 18026,3532"/>
            </emma:interpretation>
          </emma:emma>
        </inkml:annotationXML>
        <inkml:traceGroup>
          <inkml:annotationXML>
            <emma:emma xmlns:emma="http://www.w3.org/2003/04/emma" version="1.0">
              <emma:interpretation id="{2C29F3B6-B9AF-4815-B8A3-1C6EDB447F5A}" emma:medium="tactile" emma:mode="ink">
                <msink:context xmlns:msink="http://schemas.microsoft.com/ink/2010/main" type="inkWord" rotatedBoundingBox="18054,2595 22823,2740 22794,3677 18026,3532"/>
              </emma:interpretation>
              <emma:one-of disjunction-type="recognition" id="oneOf1">
                <emma:interpretation id="interp5" emma:lang="en-US" emma:confidence="1">
                  <emma:literal>services</emma:literal>
                </emma:interpretation>
                <emma:interpretation id="interp6" emma:lang="en-US" emma:confidence="0">
                  <emma:literal>Services</emma:literal>
                </emma:interpretation>
                <emma:interpretation id="interp7" emma:lang="en-US" emma:confidence="0">
                  <emma:literal>service</emma:literal>
                </emma:interpretation>
                <emma:interpretation id="interp8" emma:lang="en-US" emma:confidence="0">
                  <emma:literal>Cervices</emma:literal>
                </emma:interpretation>
                <emma:interpretation id="interp9" emma:lang="en-US" emma:confidence="0">
                  <emma:literal>cervices</emma:literal>
                </emma:interpretation>
              </emma:one-of>
            </emma:emma>
          </inkml:annotationXML>
          <inkml:trace contextRef="#ctx0" brushRef="#br0" timeOffset="3307.1891">4360 1548 706,'-39'-13'-19,"-2"4"12,1 3 34,3 6 43,5 0 15,7 0-61,5 0-27,3 0 33,1 14-29,-1 3 32,2 5-12,-4 10-16,4 4 13,3 2-32,2 2 19,9-4-3,1-1-20,0 0 23,5-3-27,18 1 6,11 1 37,6 0-35,5-3 18,1 3 1,-7-1-22,-8-2 4,-7-1-24,-11-4 27,-5 0 39,-8-3-2,0 0 29,0 5-7,-34 3-20,-17 1 23,-4-3-43,-8-6 11,1-6-7,4-8-21,6-4 27,15-5-38,11 0-15,13 0-7,8-4-83,5-22-21,0-7-90,13-3-262</inkml:trace>
          <inkml:trace contextRef="#ctx0" brushRef="#br0" timeOffset="3798.2173">4412 1980 695,'14'3'15,"5"2"-4,15-1-5,8 1 21,9-5 35,2 0-56,8 0-16,-4-14 23,-3-8-22,-14-5 4,-17-1-13,-14 1-3,-9-1 23,-4 6-12,-38 3 21,-6 5 11,-7 5-8,1 8 26,4 1-25,7 0 18,7 18 22,7 19-30,6 10 12,10 14-4,9 6-5,4 1 23,0 2-32,27-7 9,14-7 2,2-9-43,6-13 35,3-17-49,-2-13-30,2-4-1,5-8-102,-1-27-38,-3-2-73</inkml:trace>
          <inkml:trace contextRef="#ctx0" brushRef="#br0" timeOffset="4165.2372">5149 2011 633,'3'0'-43,"2"9"-12,2 5 66,-1 9 50,1 4 24,-1 7-38,-1 2-25,-3-4-5,-2-3-6,0-7 28,0-9-35,0-8-6,0-5 36,0 0-24,-4-4 20,0-32-33,4-18-33,0-14 26,0-10 1,0-1 27,17 0 40,16 8-34,6 8 10,10 10-29,3 12-16,2 9 32,-5 10-73,-5 13-41,-2 9-77,-3 0-144</inkml:trace>
          <inkml:trace contextRef="#ctx0" brushRef="#br0" timeOffset="4680.2676">5685 1859 678,'0'0'82,"0"0"-84,0 0 27,0 2-46,0 6 46,2 7 38,13 9 1,7 12-10,3 5 3,2 5-26,3 0 21,2-3-38,-2-2-4,-1-8 19,-1-8-49,-5-9 39,-6-8-21,-4-5-6,-7-3 37,-5 0-34,-1 0 24,0-13-1,0-23-16,0-12 26,2-13-36,2-9 3,-1 1 21,4 1-41,0 4 47,2 11-41,2 7-6,1 10 22,-5 9-36,6 8-1,-3 4-57,5 9-52,8 5-36,1 1-170</inkml:trace>
          <inkml:trace contextRef="#ctx0" brushRef="#br0" timeOffset="5003.2862">6548 1872 804,'0'18'-8,"0"8"16,0 11 25,0 7 61,0 3-3,-8 6-57,-2-5-19,7-7 5,2-5-42,1-11 43,0-4-73,0-7-91,1-8-70,24-6-263</inkml:trace>
          <inkml:trace contextRef="#ctx0" brushRef="#br0" timeOffset="5462.3124">7384 1782 691,'0'-8'-31,"0"2"4,-9 1 69,-4 3 104,-4 1-101,3 0-1,-2 1-17,1 0-8,-2 0 39,-12 0-29,-8 19-16,-9 21-8,-6 15 11,3 13 37,2 6-22,14 4-16,9-2 33,15-12-42,9-7 15,0-9-6,23-5-19,16-6 19,14-7-37,4-7 6,9-11-7,3-12-43,-1 0 4,-2 0-63,-6-22-54,-9-11-24,-7 0-251</inkml:trace>
          <inkml:trace contextRef="#ctx0" brushRef="#br0" timeOffset="5893.3369">7597 2032 685,'0'0'-43,"11"0"-22,12 0 89,5-1 27,11-3-24,6-3-2,4-2-23,-1-5 23,-8 1 4,-12-4-14,-10-1 17,-13-3-59,-5 0 52,-9-1-20,-31 4-30,-14 2 23,-1 12 13,-5 4 11,1 0 5,5 8-25,10 18 45,9 11-14,10 9-1,13 10 32,7 4-41,5 3 22,6-2-28,29-6-19,11-6 12,11-12-45,7-15-37,9-18-14,8-4-109,0-17-190</inkml:trace>
          <inkml:trace contextRef="#ctx0" brushRef="#br0" timeOffset="6292.3599">8646 1753 447,'-53'-16'-55,"-9"2"66,-5 0 113,1 5 13,5 1-48,9 7-51,15 1 24,14 0-36,11 0-34,11 30 37,1 14-37,0 20 16,33 9 8,19 5-18,6 4 19,5-2-31,-2 0 7,-14-10-1,-15-9-50,-22-11 86,-10-10 27,-22-8 24,-45-2 31,-26-4-76,-12-7 22,-7-9-16,11-2-35,14-7 19,26-1-33,30 0-27,29 0-46,2-4-180,45-14-198</inkml:trace>
        </inkml:traceGroup>
      </inkml:traceGroup>
    </inkml:traceGroup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7:37.534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D72B633-477B-412B-8FFE-A7142364116B}" emma:medium="tactile" emma:mode="ink">
          <msink:context xmlns:msink="http://schemas.microsoft.com/ink/2010/main" type="inkDrawing" rotatedBoundingBox="12878,4443 24916,4635 24868,7649 12829,7457" hotPoints="24825,5109 24709,7624 12846,7077 12962,4562" semanticType="underline" shapeName="Rectangle">
            <msink:sourceLink direction="with" ref="{364B308A-5A79-4105-B1E7-95D709D2BB6B}"/>
            <msink:destinationLink direction="with" ref="{4D064DB0-E4DA-4B71-8D42-DBF74A2CE23A}"/>
          </msink:context>
        </emma:interpretation>
      </emma:emma>
    </inkml:annotationXML>
    <inkml:trace contextRef="#ctx0" brushRef="#br0">698 493 108,'0'0'32,"-4"0"-3,2 0 0,1 0 29,1 0 2,-3 0-33,1 0 12,-2-3-24,0 2-9,-1-1 19,1-1-39,1-2 8,2 3-9,-2 0-1,1 2 31,2 0-3,0 0 7,0 0 20,0 0-18,0 0 37,-1-2-19,1 2-25,0 0 23,-2-2-28,2 2 20,0 0 4,-1 0-13,1 0 25,0 0-10,-1 0 5,1 0 28,-2 0-58,-1 0 33,2 0-33,-4 0-13,0 0 45,-5 0-42,-5 0 9,-2 0 2,-5 4-18,1 7 34,-4 1-28,3 2 2,-2 3 31,-1 6-52,-2 4 49,-5 0-29,1 1-14,0-2 45,5-2-41,8-3 11,-3-3 8,8-4-20,3-2 31,-3 0-26,8-1-4,-1-2 40,-1-4-54,4 3 38,-2-2-20,0 2-7,0 1 39,0 0-37,-1-1 8,1-1 9,1 1-18,0-3 37,1-1-40,1-1 2,2-3 42,0 0-51,0 0 35,0 0-16,0 0-6,0 0 29,0 0-30,0 0 8,0 0 10,0 0-23,0 0 41,0 0-35,0 0-8,0 0 52,0 0-51,0 0 30,0 0-8,0 0-13,0 0 31,0 0-32,0 0 8,0 0 11,0 0-32,0 2 46,-1 2-40,-3 6-6,-2 4 53,3 7-49,0 3 26,0 2-6,2-2-14,-2-3 32,1 0-32,1-2 6,0 4 23,1-1-42,-3 5 45,0-4-29,-1 2-11,-1 0 50,2 1-46,0 0 17,1-1 4,-1-2-19,0 1 33,0-1-31,1 1 5,0 6 32,-3 2-55,1 5 50,2 4-26,-2-2-14,3 1 47,-1-3-40,1-1 14,-1-1 5,-1 3-21,2-1 38,-2 2-27,2-1-6,-1-6 40,1 0-56,1-4 45,-2 2-24,2-1-11,0-2 45,0 0-44,0-4 15,0-5 7,0 0-23,0-3 39,0 0-35,0 3-6,0-1 50,0 4-57,0-1 40,0 4-18,0 2-13,0 1 39,0 1-36,-1-1 12,-1 2 6,2 1-22,0 2 43,-2 1-37,2-1-9,0-5 52,0-3-56,0 0 34,0-3-12,0 0-10,0-1 33,0-2-33,0-4 9,0 3 12,0-4-30,0-3 45,0 1-35,0-6-12,-2 4 54,2-3-50,0-1 24,0 1-3,0-4-15,0 1 30,0-3-26,0 0 2,0 0 24,0 0-42,0 0 45,0 0-29,0 0-15,0 0 57,0 0-52,0 0 22,0 0-2,0 0-18,0 0 34,0 0-29,0 0-1,0 0 39,0 3-60,0-1 57,2 4-34,5 0-11,1-2 56,1 4-50,3-2 15,1-2 8,0 3-24,2 0 36,0-3-31,5 4-3,0-3 47,5-1-59,-1 2 47,1-1-25,2 1-14,1-4 48,0 3-45,1-5 19,6 0 6,-2 0-27,2 0 39,-1 0-31,-2 0-5,-2 0 47,-1 0-60,1 0 41,-4 0-16,0 0-13,0 0 39,3 0-37,4 0 14,5 0 11,1 0-33,-3 0 50,0 0-39,1 0-11,1 0 56,7 0-60,2 0 38,-2 0-13,0 0-9,-1 0 31,1-5-35,3-2 11,-4 0 13,1 1-30,-6 3 43,-3 1-37,0-2-8,0 0 52,5 1-52,0-1 31,4-1-4,3-1-20,-4 2 35,0 0-31,-3-1 6,-5 5 24,-1-4-48,0 0 55,-4 0-40,3-1-12,-1 4 62,-3-2-55,3 2 21,2-1 4,1 0-19,1 2 34,5-1-33,3-1 7,0 0 33,-4 0-59,3 1 52,-1 1-30,2-1-10,-1 1 53,3 0-49,-4 0 15,-1 0 5,2 0-21,1 0 37,3 0-31,-1 0 1,2 0 38,3 0-56,-1 0 47,2 0-22,0-1-13,1-1 46,-1 2-40,3-2 12,3 1 8,4 0-24,-1-2 39,0-1-36,0 2-6,-6-1 54,-1-2-62,-3 3 43,-5 0-24,2-3-10,-3 2 45,2-2-45,4 1 15,1-2 6,3 2-17,2 0 39,-3-1-40,-3 1-5,-5 1 54,0 1-64,-4-3 40,-1-2-14,-3 5-11,-2-2 33,-1 4-34,2-2 13,-1 0 13,2 1-32,4-1 45,3 0-35,4 1-12,1-1 59,0 0-59,-2 0 30,-4 0-6,-4 1-16,3-2 36,2 1-35,6-1 10,-3 2 20,-2-1-48,0 0 62,-4 2-50,-1-2-6,-2 0 59,-2 2-54,2 0 23,-1 0-1,0 0-14,1 0 36,1 0-39,0-1 5,3 1 37,0 0-65,5 0 64,3 0-37,3 0-16,0 0 64,-2-2-54,-4 2 19,2 0 2,-4 0-22,2 0 41,3 0-33,-1 0-7,5 0 52,0 0-74,2 0 61,0 0-29,-1 0-18,-5 0 60,-3 0-56,0 0 23,-2 0 2,-3 0-22,-2 0 47,-2 0-48,-1 0-2,6 0 59,4 0-75,3 0 56,3 0-26,-2-3-13,-1 3 50,-6 0-52,0 0 23,-1 0 5,0 0-26,-5 0 47,-4 0-44,-4 0-8,1 0 63,2 0-70,-1 0 42,1 0-12,2 0-13,1 0 39,4 0-42,-3 0 13,0 0 12,-2 0-28,-1 1 47,2 1-42,-1 1-12,6 1 67,-1-2-65,2 1 33,3 2-8,1-1-15,4 0 40,-2-2-39,-1-1 8,-3-1 22,-4 1-44,-1-1 56,-3 3-43,0-1-10,-1 0 64,2-2-63,-3 1 30,2 1-3,1 0-14,0-2 26,1 0-23,1 2 0,-2-2 31,-2 0-55,1 2 57,-1-2-39,-1 0-8,2 2 53,2-2-49,2 1 21,-2-1 2,-1 1-21,-1 2 41,-2-2-35,0 3-5,1-2 47,5 1-67,3 2 57,2-2-30,2-2-16,-4 2 56,-5-2-50,1 1 17,-1 0 6,5 1-22,4 1 45,4-1-43,2 1-3,3 1 54,1-1-71,-4-1 59,0 1-30,-4-1-15,-2 1 53,1 0-51,-7 0 20,-6 1 0,-2-2-17,-8-1 43,1-2-43,-2 4-6,-6-4 57,0 0-68,0 0 50,3 0-22,2 0-7,-4 0 31,3 0-35,-1 0 16,0 0 6,3 1-25,-5-1 46,1 0-43,-2 0-8,-3 0 60,4 0-62,3 0 38,11 0-15,5 0-4,9 0 28,-1-3-34,-2-1 11,-4 2 13,-5-1-35,-5 1 51,-2 2-42,-5-1-9,-4 1 57,1 0-53,-3-2 28,-3 2-7,-3-2-15,1 0 33,2 0-30,1 0 6,0 2 27,-2-2-53,-5 1 56,2 1-41,-5 0-8,0 0 59,0 0-53,2 0 22,2 0-3,2 0-15,5 0 35,-1-2-34,0 0 4,1 1 38,-4 1-64,-1 0 60,-4-1-38,-4 1-7,0 0 50,-2 0-46,-2 0 17,0 0 4,-1 0-21,0 0 39,0 0-35,0 0-1,0-1 49,0 1-67,0-2 54,0 0-31,0 0-9,0-2 45,0 2-39,0-1 14,0-1 2,0-1-22,0-1 46,0-7-42,5-1-10,-1-6 63,0 0-67,1 1 46,2-3-23,-1 1-9,0-1 36,1-2-40,-1 2 17,1-2 3,-1 3-22,-1-2 48,0 3-45,0 2-4,0 4 56,-2-3-64,-1 4 42,1-4-16,0 3-9,-1-3 34,2-4-38,-1-2 12,1-1 15,-1 2-36,1-2 52,-1 3-44,0-1-6,-1 4 55,1 0-54,1 1 29,-1-3-7,0-2-15,-1 0 33,3 0-32,-1 0 10,2 1 23,0-3-50,-2 4 54,2 0-38,-2 3-8,-1 0 56,0-1-52,1 0 21,-1 0-1,4-7-16,1 0 35,-3-2-36,2-4 7,2 4 35,-2-3-61,2 1 58,-2 5-36,-1-1-8,0 8 53,1-1-51,-3 1 19,2 0 5,-2 1-24,1 0 40,-1 2-37,0 2 2,-2 0 46,-2 2-66,0 0 53,4-2-29,-2 2-6,2-3 42,-3-1-46,1-2 23,1-2 1,0 0-23,-1 0 44,-2 2-40,2-2-3,-2-2 51,0 1-66,0 0 50,0-2-24,0 0-7,0 1 38,0 1-40,0-3 14,0 2 4,0-1-21,0 1 45,0 2-41,0 3-8,0 0 55,0 0-61,0 0 38,0-2-11,0-1-12,0 1 33,1-1-38,1 0 18,1 4 10,0-3-32,-1 5 50,0-1-45,-2-2-6,0 0 58,0 1-60,0-4 33,0-2-9,0-2-16,0 1 39,0 1-35,0 1 8,0 2 22,0 0-43,0-1 53,0-1-44,0 0-7,0 0 59,0 3-60,0-2 28,0-2-1,0 0-15,0 1 26,0 1-28,0 1 8,0 5 35,0-2-63,0 3 58,0 1-39,0 0-6,0 1 59,0 1-56,0 1 21,0-2 2,0 3-22,0 3 40,0-1-35,0 2 1,0 0 45,0-1-67,0 3 59,0 0-36,-2 0-6,-3 0 49,0 0-49,1 0 20,1 0 1,-1 0-22,-3 0 45,4-1-41,1 1-5,-1-3 53,-1 1-65,-3-4 48,-3 0-22,-5-3-13,1 0 41,-6 0-40,-2-3 15,-8-1 5,-5 2-22,-1-1 45,-6-3-41,2 1-8,0 0 58,1 2-63,1 0 44,1 5-20,-5-3-12,-3 0 38,0 0-39,-2 1 14,-1 1 7,2 0-27,1 2 50,3 2-43,9-1-8,0 2 60,7 1-59,0-2 31,-1 3-6,1-4-16,1 3 35,-3 0-35,-6 0 10,-2 1 22,-6-3-49,-1 2 60,-4-1-46,-5 1-8,3 0 61,1 0-58,-1-3 28,4 1 1,-2 1-26,-4-1 41,4 4-37,-2-4 4,1 2 41,-1-1-66,6 3 59,-1 0-39,10 0-10,-1 0 60,4 0-55,2 0 24,0 0 2,-3 0-22,-4 0 41,-6 0-50,-7 0 17,3 0 45,1 0-74,5 0 65,4 0-39,0 0-13,-3 2 60,3-1-51,-2 1 17,2-2 4,0 0-24,2 0 46,-2 0-40,0 0-3,1 0 49,-3 0-65,5 0 49,0 0-21,4 0-16,-4 0 48,-3 0-43,-1 0 12,-5 0 7,1 0-26,8 0 51,0 0-44,3 0-7,1 0 61,-4 0-68,-3 0 44,-6 0-18,-4 0-10,-2 0 34,3 0-34,5 0 8,4 0 15,1 0-32,-1 0 50,0 0-41,-1 0-11,2 0 61,-4 0-61,2 0 31,-2 0-8,-6 4-14,0-3 38,1 2-39,-1-3 11,4 1 25,0 1-48,0 2 57,-2-1-47,-5 1-7,-3 0 63,0-1-62,2 0 32,-3 1-2,7 0-21,-1 0 37,3 0-34,0-2 4,-2 0 34,2 0-59,2-2 57,0 2-40,2-1-9,-2 3 59,-1 0-53,1-1 20,-1 1 2,0-2-19,6-1 41,7 1-40,-1-2 0,1 2 50,-3 0-72,-7 1 61,-1 1-34,-2-3-13,0 0 58,6-1-56,3 0 23,1 0 3,3 0-24,-1 2 46,-3-2-44,-5 1 1,-2 1 53,0-2-72,2 2 50,-1-2-19,-3 2-16,-2 0 51,-2 3-51,2-3 19,4 1 8,1-1-29,1 0 50,-5 0-41,1-2-7,-1 2 55,3-1-64,-1 0 44,2 3-18,2-2-9,-1 0 33,2-2-36,3 4 11,-1-3 9,-4 4-22,-5-1 38,1-2-39,3-1-6,3 0 60,6 1-61,-3 0 34,-1-2-6,4 3-18,3-1 36,2-1-36,-1 0 11,0 1 20,-3-1-45,-4-1 58,-1 0-43,-1 3-11,0-1 61,1-2-59,1 3 28,-2 0-12,0-1-8,4 0 37,-2-1-37,-2-1 7,3 1 34,-1-1-61,3 1 63,-5 3-41,-2-3-14,-1-1 64,2 1-57,3-1 23,0 0-1,1 3-20,-3-3 44,-1 2-41,3 0 2,0-2 53,1 0-85,3 0 73,-1 0-42,-2 0-14,-7 0 66,-4 0-60,0 0 21,1 0 4,7 0-23,4 0 44,2 0-40,-3 0-3,-1 0 52,1 0-76,1 0 58,0 0-21,4 0-15,-1 0 51,0 0-48,5 0 17,1 0 6,-1 0-24,1 0 46,-4 0-42,-1 0-11,-2 0 61,0 1-65,-1 1 45,1-1-19,0 2-11,2-1 39,-2 1-38,3-2 11,0 2 11,0-1-27,3-1 45,-6 1-41,3 0-11,-3-1 64,-2-1-62,-1 1 30,0-1-5,-4 2-13,-1-2 33,1 0-37,2 0 11,10 0 18,-2 0-41,1 0 58,-1 0-49,-10 0-2,0 0 55,-3 0-58,0 1 29,5-1-3,2 0-17,0 0 40,-1 0-41,0 0 12,-3 3 29,1-3-59,1 0 60,2 0-40,0 0-15,1 2 67,-3 1-59,1 0 25,3-1-2,-2 2-17,3 1 37,-2-1-38,-3 0 6,4 0 41,1 0-66,3 0 57,-1 1-31,-6 0-16,0 1 58,4-1-52,4 2 20,4-4 2,5 1-18,-2-2 39,4-1-36,-2 1-5,2 1 52,-2-2-67,0 1 52,0 0-29,-1 0-11,-2-2 50,0 3-46,2-1 13,0-2 4,5 0-20,-1 1 43,-1 0-38,-1-1-8,0 1 61,-1-1-71,1 0 48,-1 0-24,1 3-7,0-2 42,6 1-44,-1-1 12,5-1 12,-1 0-28,-3 0 49,1 0-44,0 0-8,-2 0 64,-1 0-67,1 0 40,-5 0-15,-1 0-13,0 0 37,-2 0-37,3 0 10,4 0 14,-2 0-37,1 0 59,1 0-48,-1 0-11,-1 0 62,2 0-60,-1 0 33,2 0-4,1 0-16,2 0 33,-2 0-35,-1 0 9,-1 0 26,-4 0-52,0 0 57,0 0-39,-1 0-16,2 0 69,1 0-60,-2 0 21,2 0 5,-2 0-23,-1 0 37,-2 0-29,3 0-2,0 0 43,-2 0-71,4 5 60,-2-5-30,4 0-18,-1 3 65,-1-3-56,2 0 18,4 0 7,-1 0-27,-2 0 41,3 0-31,-2 0-6,-1 0 53,0 0-72,-4 0 57,1 0-33,-6 0-10,2 0 48,1 0-50,0 0 24,3 3 6,0-3-25,2 2 45,1 0-41,-2-2-8,3 3 58,2-3-69,-2 0 48,-4 2-21,3-2-14,-1 3 41,-5-2-37,4 1 12,1-2 11,-2 1-25,1 2 46,1-2-47,-5 3-3,0-4 59,-3 3-65,4-1 39,-4-2-12,7 5-17,1 0 33,2-1-30,-1 2 6,3-6 13,1 3-36,-3-1 48,2 0-44,-2-2-17,2 3 48,3 1-73,0 0 4,1 1-34,1 7-75,2 5-53,0 2-274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7:45.775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595606E-D110-485F-9434-8CEDE415EB15}" emma:medium="tactile" emma:mode="ink">
          <msink:context xmlns:msink="http://schemas.microsoft.com/ink/2010/main" type="inkDrawing" rotatedBoundingBox="13362,8288 22507,8258 22519,11843 13374,11873" hotPoints="22372,8241 22512,11324 13512,11732 13372,8649" semanticType="underline" shapeName="Rectangle">
            <msink:sourceLink direction="with" ref="{3567620C-E858-48EF-984F-C44D6B8AF28A}"/>
            <msink:destinationLink direction="with" ref="{4D064DB0-E4DA-4B71-8D42-DBF74A2CE23A}"/>
          </msink:context>
        </emma:interpretation>
      </emma:emma>
    </inkml:annotationXML>
    <inkml:trace contextRef="#ctx0" brushRef="#br0">537 302 308,'0'-2'65,"0"0"-49,0 1 57,0-1 3,0 2-19,0 0 8,0 0-52,0 0 44,0 0-12,0 0-8,0 0 25,0 0-39,0-1 8,0 1 6,0 0-26,0 0 25,0-1-40,-2 1-14,-3 0 56,1 0-49,-5 0 39,-2 0-26,-2 0-12,-6 0 34,0 0-33,-7 4 7,-4 11 8,-8 7-28,-2-1 56,-2 3-52,5-2 1,2-2 53,6-1-52,2 0 33,-1-1-3,3-3-15,3-2 26,3-4-29,8-4 6,3-1 19,4-4-35,1 2 46,3-2-37,0 2-13,0-2 57,0 0-49,0 0 22,0 0-2,0 0-22,0 0 33,0 0-31,0 0 7,0 0 27,0 0-48,0 0 53,0 0-29,0 0-13,0 0 55,0 0-52,0 0 22,0 2 4,0-2-22,0 0 38,0 0-40,0 0 0,0 0 41,0 0-66,0 0 56,0 3-35,0-3-10,0 8 54,-1 1-50,-4 4 16,4 6 4,0 2-16,-1 4 38,1 6-35,-1-6-2,-1 2 50,2-3-68,-1-2 56,2-1-31,0-2-9,0-4 48,0 2-49,0-7 15,0-1 7,0 2-27,0 2 50,0 1-41,0 2-8,0 2 59,0 0-65,0-4 43,0 1-18,0-3-11,0 2 39,0 1-40,0 0 14,0 0 6,0 2-23,0-2 45,0 3-40,3 0-9,0-1 59,0 0-64,0-1 37,0 1-11,1 2-12,3 1 36,-2 1-38,-1 4 12,-1 1 17,0-2-39,-3 5 57,3 0-47,-3-3-7,0 1 63,3 0-62,-1-2 29,0 2-5,2-1-20,1 1 38,-4 5-34,2 3 9,1 1 26,-4 5-52,3-1 57,-3 0-40,0 1-8,3 0 61,-2-3-60,4 0 25,-2-4 2,0 0-22,-2-3 36,2 1-32,-3-3-1,3 1 45,1 1-70,-1 2 63,0 1-37,1 2-14,0-1 60,-2-1-54,1 0 19,0-3 6,-2 1-26,2 1 47,0-1-43,-2-1-1,1-2 53,-1-5-75,2 0 64,-3-1-34,0-1-10,0 3 53,0 3-55,0-2 22,0 6 2,2 0-23,-2 4 46,0 1-43,0 2-4,0-1 62,0-6-77,0-5 55,0-5-26,0-2-10,0 0 45,0-1-47,0 2 17,0 3 9,0-2-28,0 0 49,0 3-46,0-1-6,0 1 65,0 4-73,1-3 43,0-1-13,1 1-14,-1 0 41,1-3-42,-1 3 12,-1-2 17,0-6-40,2 3 60,-1-7-52,2 0-4,1-2 61,-2-2-65,1-2 35,-2-2-7,1-2-16,-1-1 36,-1 0-35,1-3 9,1 0 24,-1 0-55,4 0 65,-4 0-44,-1 0-15,2 0 69,-2 0-64,2 0 26,0 0-2,2 0-19,3 0 41,5 0-33,4 0 1,3 7 43,4-6-71,5 4 65,4-5-38,3 3-15,4-3 66,-6 0-59,-1 1 23,-2 0 0,0 1-20,-1 0 42,3-1-40,-5 1 2,2-2 49,0 2-76,1 0 63,3 0-31,0-1-17,6-1 59,5 0-54,-3 0 21,3 0 5,2 0-26,2 0 48,1 0-44,0 0-2,0 0 57,0-1-77,0-3 59,-2 2-27,4-3-12,-4 0 49,5-1-49,4 0 17,1 0 10,0-3-31,-2 2 53,1-2-46,-2 1-9,-1 3 61,-1 2-65,-1 1 43,-5-1-18,-3 2-13,-4-1 40,1 1-39,-2 1 12,1 0 14,-2 0-35,1 0 54,4 0-45,2 0-9,7 0 60,-1 0-59,2 0 32,-1-1-9,1 0-13,1-1 34,0 0-33,4 1 10,-1 0 22,4-2-46,-2 1 53,3-2-40,1 0-11,-5-1 62,4 0-60,-2-2 30,2-1-1,-1 2-15,-2 0 33,1 0-36,-1 1 1,1 1 44,-2 3-71,-3-2 68,-1 2-42,2-4-16,-2 2 66,2 1-61,-3-2 23,-1 3 3,-4-1-21,1 2 43,-5 0-39,-1 0 1,3-1 50,-1-2-73,5 1 59,5-2-33,-2 1-11,-3-2 56,1 2-57,-4-1 22,3 0 9,3-1-25,0-3 41,0 3-38,-2 0-6,2-3 56,-4 5-73,2-3 58,-3 2-28,-6-2-14,3 0 53,0 1-49,4-2 16,2-1 10,4-1-30,-2-1 51,0 0-46,0-2-9,-1 6 63,4-4-68,-1 5 45,0-2-15,1 0-17,3 2 42,-2 0-42,3-3 15,0 5 11,-1-3-28,0 3 44,0-1-41,-2-2-7,3 1 62,0 0-66,-3 0 36,2-3-9,0 4-14,2-1 34,-1-4-37,0 3 13,-2 0 19,-5 1-46,-3-1 61,1 1-46,-4-3-18,2 0 74,-2 1-69,3-1 35,3-2-4,0-2-20,0 3 38,-5-3-36,-5 6 6,-1-2 35,-2 2-61,2-2 60,1 4-37,0-2-18,-2 0 72,4 0-71,-3-2 32,1-2 3,0 5-26,-1-2 47,-7 2-46,-2 1 7,0-2 47,-2-2-76,0 4 64,0-4-36,-2 4-9,4-2 57,-4-1-56,4 0 19,4-2 9,0 1-27,3-4 48,-1 3-47,1 2 1,-5 0 57,1 2-79,-3-2 61,-6 1-32,5 2-11,2-2 55,3-2-55,6 2 22,0-2 5,1 3-30,-2-3 57,-9 4-53,-5-1-2,-5 1 64,-5 0-78,-1 2 55,0-1-24,-1 3-11,1-5 43,2 2-45,-1-1 16,-1-1 8,-3 3-26,-6 1 51,-1-1-49,-5 2-8,-1 0 68,0 0-74,0 0 43,0 0-11,0 0-14,0 0 40,0 0-43,0 0 16,0 0 19,0 0-48,0 0 58,0-4-49,2-1-11,1-2 73,2-4-65,4-5 36,1-5-6,0-1-18,0-1 38,2-5-42,-2-2 10,1-2 28,4-2-59,-7-1 71,3-1-51,-1-3-15,1-1 67,1 3-56,-4-1 23,0 2 0,-3 0-18,1 2 39,-2 6-36,-1-2 6,2-1 42,-2-2-75,-1-1 65,3-4-36,-2 3-13,1 1 60,0 2-56,1 2 20,-2 0 7,-2 4-27,0 2 50,-1 0-45,0-6-2,0-1 56,0-2-76,0-2 62,0-3-39,0 1-7,0-1 54,0 5-56,0 0 23,0 3 6,3 4-24,-3 0 47,0 3-43,0 0-6,0 0 59,0-2-76,0 1 55,0 0-23,0-1-6,0 0 41,0-3-49,0-1 20,0 1 7,0 1-28,-4 3 51,1-2-50,0 1-5,-4 1 64,4-1-71,0 2 45,-1-2-15,0 0-16,-1 0 41,-1-2-41,2-4 13,-5-3 14,2-5-41,2 2 64,-3 1-53,1 5-5,-3 6 59,4 5-56,-2 1 28,0 2-3,1 2-18,-3-1 41,4 6-41,1 2 10,-3-1 29,0 2-57,-5-5 60,1-2-40,1 4-16,-1-1 67,2 5-64,0-2 29,0 4-1,-5-4-16,2 0 35,-2 0-32,0 0 1,-2 3 45,-1 0-74,1-3 67,-3 3-42,0-5-13,-6 3 65,-2 2-59,0-3 21,-6 1 5,-2-1-23,-3-1 44,-1 3-41,-2-1-1,5 1 54,1 2-79,2-1 65,7 0-35,0 1-8,-1 1 52,1 0-53,-3 0 20,-4 1 6,1-2-26,0 1 50,1 0-46,-1-2-4,4 4 60,1-3-78,-1 4 57,-2-3-26,0-3-10,-1 3 45,0 1-47,2-2 17,-2 4 12,0-2-28,-2 0 48,-4 1-48,-1-4-9,-4 1 72,3 0-78,-2-1 49,3 1-17,-3-3-15,0 0 43,2 3-46,0-4 17,4 3 16,-2-1-41,1-1 62,-4 2-54,-4-3-8,-1 3 71,-3-2-71,2 0 40,-1 0-15,5-3-18,0 4 42,4 1-37,0 1 5,0 4 25,-2-3-50,2 3 67,2-1-49,1 0-14,1-2 74,-1 0-67,0 1 30,-1-2-3,1 3-22,-2-1 47,-2-1-48,-4 0 7,-3 2 44,-5-3-70,0 0 64,0 1-44,2-1-8,5 2 66,3-1-62,2 1 21,1 0 5,0-1-23,-2 3 44,0-2-40,-3 2 1,-2-2 53,-3 0-78,-1 0 65,4 1-36,4-1-17,4 2 66,5-2-59,0 2 19,-2 0 9,-1-2-28,-3 2 48,0-1-44,-1 1-6,1 0 60,0 0-74,2 0 58,-1 0-28,-2 0-12,1 0 50,-6 0-50,-1 0 19,0 0 3,-2 0-22,2 2 49,3 1-46,-2 2-10,0-3 71,-1 2-80,0 0 51,-3-1-19,1 0-11,-1-1 38,2 0-43,-1 3 16,2-1 13,3 1-36,0-1 56,4 1-50,4-1-6,-1 1 67,0 0-73,-5 1 44,-2-2-12,-1 2-17,0-2 43,-3 0-43,1 2 14,-2 0 17,2-2-47,5 4 66,0 0-56,0-1-7,4-2 71,-2 2-64,0-2 28,-6 2-1,0-1-20,-1 0 38,3 1-38,5-2 4,1 1 41,2 3-66,-2-3 61,-4 0-42,1-2-16,-2-2 72,-1 3-62,3-3 21,1-1 6,4 0-23,8 0 42,1 3-34,1-1-3,1 0 50,-1-1-72,-2 1 57,-1 0-31,2 1-15,-1-1 64,0-1-54,4 0 15,-2-1 8,-1 0-32,4-1 54,-1 0-46,0 2-2,2-1 58,-4 2-75,5-2 51,-3-1-23,4 0-11,0 0 50,1 0-51,-3 1 18,0-1 10,3 0-30,3 3 50,0-3-49,2 3-3,-3-3 63,3 0-69,-1 0 44,-6 0-16,1 2-13,-4-2 39,-2 0-42,2 0 12,-1 0 15,1 0-28,0 0 50,-2 0-49,-1 0-6,2 0 63,-2 0-68,-2 0 40,2 0-12,-4 0-14,-2 0 38,1 0-41,-3 0 11,1 0 23,2 0-41,3 0 55,-1 0-46,2 0-10,1 0 64,-1 2-60,1-2 28,0 0 1,5 2-21,0-2 36,6 0-34,5 0 4,-1 0 35,1 0-61,0 0 62,-3 0-40,-2 0-13,-2 0 62,-2 0-58,0 0 24,1 0 2,2 0-21,1 0 38,4 0-35,2 1 1,5-1 49,-1 0-76,3 0 66,-1 0-37,0 0-13,-3 0 57,-1 0-53,0 0 17,-3 0 8,-2 0-26,-1 0 48,-1 0-43,2 0-2,2 0 57,-2 0-78,1 0 59,-2 0-28,-3 0-16,0 0 55,0 0-48,2 0 13,1 0 8,0 0-28,3 0 52,3 0-48,-2 0-3,-1 0 63,3 0-75,-5 0 54,-1 4-26,-4-3-10,1 3 43,-3 0-44,3-1 15,2 1 10,2-2-29,2-2 53,0 1-50,-3-1-6,0 1 64,-1-1-69,1 0 44,0 0-16,-3 0-15,2 0 41,-1 0-42,-1 0 13,3 0 18,5 0-40,-1 0 57,3 0-48,5 0-11,-2 0 65,0 0-61,-1 0 30,-3 0-5,-4 0-17,-4 1 37,-4 1-35,-6 4 5,-2-1 34,0 0-58,-1-1 62,2-1-45,0-1-10,7 1 61,-1-2-67,9 2-3,5 0-31,4 2-73,2 5-89,-2 12-159</inkml:trace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4:05.13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02939A0-7D8E-4DE6-8FAB-425782CEE366}" emma:medium="tactile" emma:mode="ink">
          <msink:context xmlns:msink="http://schemas.microsoft.com/ink/2010/main" type="inkDrawing" rotatedBoundingBox="15261,13892 22988,13003 23193,14788 15466,15676" rotationAngle="261040928" semanticType="callout">
            <msink:sourceLink direction="with" ref="{092FC02F-2745-4C5F-A9C3-D445E2541487}"/>
            <msink:sourceLink direction="with" ref="{19BAFFFA-3A62-4D94-8B36-AD433A492778}"/>
          </msink:context>
        </emma:interpretation>
      </emma:emma>
    </inkml:annotationXML>
    <inkml:trace contextRef="#ctx0" brushRef="#br0">934 1634 584,'35'-9'23,"17"-4"12,13-3 13,7-5-29,3-6 24,1-8-49,-8 0 24,-10-1-14,-16 3-13,-22 7 19,-19 5 16,-1 8-3,-29 4 42,-31 9-40,-20 0 38,-10 15 4,-10 26-25,5 11 20,14 5-47,16 8 3,23 2 28,19 2-58,22 0 44,1-2-33,34-9-26,26-4 52,13-9-50,6-13-7,5-10-54,0-21-150,-9-1-87</inkml:trace>
    <inkml:trace contextRef="#ctx0" brushRef="#br0" timeOffset="1">2140 1335 713,'-51'-2'18,"-8"2"30,-4 0 77,-8 31-29,3 14-12,8 12-13,6 12-44,16 4 32,13-1-43,21-2-25,4-10 48,17-5-68,29-11 40,13-11-46,12-13-58,10-15-3,8-5-50,6 0 34,-1-27-84,-6-2-164</inkml:trace>
    <inkml:trace contextRef="#ctx0" brushRef="#br0" timeOffset="3">3526 1513 813,'-7'0'66,"2"0"-33,0 0-6,-1 0 46,-3 19-16,-2 21 16,-5 13 10,1 2-81,-2 1 43,4-3-36,3-9-28,3-12 59,4-10-53,1-9 15,0-5 5,2-8-22,0 0 27,0 0-53,0-18-9,0-29 34,15-21-31,6-18 55,9-3-13,7 1-18,7 10 60,3 17-48,-5 16 14,-4 19 9,-7 13-13,-8 9 31,-1 4-46,-6 0 17,-2 12 53,-1 23-35,0 10 29,-1 14-27,-4 9-16,0 0 34,-1-6-48,3-8 11,-3-11 6,0-11-24,-1-12 22,0-10-81,1-7-68,9-3-40,10 0-140,11-9-269</inkml:trace>
    <inkml:trace contextRef="#ctx0" brushRef="#br0" timeOffset="4">4684 1434 666,'-13'-33'62,"-13"1"-18,-7 1 28,-8 3-13,-6 6-25,-7 5 33,-2 7-35,-1 8-7,6 2 48,8 0-60,10 15 40,8 19-36,11 7-31,8 7 49,6 3-56,4 5 19,34-2-3,11-3-10,1-5 25,-2-4-4,-11-7-14,-14-8 29,-10-5-59,-11-10 39,-2-3-15,0 2 33,-15 3 67,-18 4-75,-4-3 7,6-6-8,7-5-19,11-2 15,6-2-68,7 0-67,0 0-88,7-27-103</inkml:trace>
    <inkml:trace contextRef="#ctx0" brushRef="#br0" timeOffset="9">7950-80 762,'0'7'57,"0"36"107,-7 29-12,-13 30-59,-2 29-4,-1 22-31,2 17-35,5 0 40,7-12-89,3-19 47,6-26-28,0-20-17,0-25 34,0-18-79,0-20-13,-1-15-27,-11-12-93,-3-3-13,-7-1-203</inkml:trace>
    <inkml:trace contextRef="#ctx0" brushRef="#br0" timeOffset="5">4946 129 754,'0'0'10,"0"0"20,0 19 79,0 30 44,0 20-58,0 29-29,0 21 16,0 21-58,-5 10 41,-8 0-56,0-5-20,5-17 53,4-19-63,4-18 34,0-18-11,0-19-19,0-13 31,0-23-82,0-7-4,0-10 9,0-1-48,0 0 68,0 0-43,-1-9 16,-2-8 55,-3-10 14,-1 2 31,3-7 13,2-6-18,2-7 42,0-7-44,13-7-3,25-2 31,11-2-69,10 1 40,3 11-32,4 11-13,-4 12 66,-9 15-60,-11 7 18,-13 6 0,-13 0-32,-4 0 51,-7 0-24,0 15-4,2 5 42,0 9-67,3 9 56,2 3-29,-4 6-10,4-5 47,-6-2-44,-3-2 14,-3-4 7,0-4-18,0-3 40,0-5-34,0-4-4,0-1 46,0-2-64,-2 0 46,1-5-26,-2-2-8,3-7 39,0-1-35,0 0 18,0 0 12,0-12-43,0-23 30,6-13-2,18-10-12,14-6 58,12-2-66,8 1 40,5 12-13,-1 8-14,-1 10 24,-6 14-36,-9 4 7,-6 12 13,-8 5-36,-11 0 45,-3 0-51,-4 0-23,-1 9 33,-4 9-121,-5 3 55,-4 5-20,0 0-72,0-3-40,-14 0-45</inkml:trace>
    <inkml:trace contextRef="#ctx0" brushRef="#br0" timeOffset="6">6001 1125 244,'0'0'178,"0"0"-68,0 0-10,0 0-30,7 13-21,9 14 24,7 12-14,4 12 0,8 9 29,4 4-40,7-6 6,1-13-46,7-13-26,2-15 59,-1-17-58,1 0 25,-4-24 26,-1-29-29,-11-10 25,-8-13-34,-14 2 14,-10-2 33,-8 5-78,0 12 53,0 16-57,-2 16-40,-4 20-14,6 7-141,0 0-311</inkml:trace>
    <inkml:trace contextRef="#ctx0" brushRef="#br0" timeOffset="7">7239 1198 653,'0'-14'79,"0"1"-6,-1-2 24,-22 2-19,-6 4-55,-5 5 45,-5 4-30,-12 0 22,-8 42 16,3 15-61,1 11 42,19 1-38,21-3-29,15-9 52,11-8-68,43-6 30,23-8 1,8-10-33,6-12 32,-5-10-92,-11-3-24,-13 0-36,-10-23-83,-16-13-94</inkml:trace>
    <inkml:trace contextRef="#ctx0" brushRef="#br0" timeOffset="8">7707 1180 874,'13'-38'79,"14"-10"25,21-8-18,11-6 25,16 0-82,16 0-31,1 10 51,-3 11-69,-12 9 30,-15 14-11,-12 7-15,-6 8-18,-7 3-101,-4 0-97,-8 0-293</inkml:trace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7:54.055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92FC02F-2745-4C5F-A9C3-D445E2541487}" emma:medium="tactile" emma:mode="ink">
          <msink:context xmlns:msink="http://schemas.microsoft.com/ink/2010/main" type="inkDrawing" rotatedBoundingBox="13756,12012 24409,12070 24386,16237 13733,16179" hotPoints="23468,12423 23599,15851 13909,16220 13779,12792" semanticType="underline" shapeName="Rectangle">
            <msink:sourceLink direction="with" ref="{694C078C-6598-4741-B276-A25BA21DF474}"/>
            <msink:destinationLink direction="with" ref="{102939A0-7D8E-4DE6-8FAB-425782CEE366}"/>
          </msink:context>
        </emma:interpretation>
      </emma:emma>
    </inkml:annotationXML>
    <inkml:trace contextRef="#ctx0" brushRef="#br0">845 791 263,'0'-5'29,"0"1"8,0 1 37,0 1-8,0-1-11,0 0-6,0 1-22,0 0 40,0 1-27,0 0-7,0 0 47,0-2-42,0 2 26,0 1-1,0-1-6,0 1 18,0 0-51,-5 0-3,2 0 0,-3 0-32,0 0 42,-1 0-30,-3 0-20,-6 0 71,-10 0-63,-8 0 23,-5 0 1,-3 0-24,0 6 33,2 5-24,1-2-3,1 2 28,4-1-37,3-3 43,7 2-43,5-3-5,5-3 55,3 2-53,4-4 23,3 1 5,1-1-21,3-1 36,0 2-34,0-2 6,0 1 29,0-1-57,0 0 61,0 0-34,0 0-12,0 0 65,0 0-57,0 0 15,0 0 6,0 0-25,0 0 35,0 1-34,0-1-4,0 0 47,0 0-69,0 0 55,-4 11-29,-6 5-2,-2 6 51,-1 2-54,-4 0 17,4-1 6,1-2-21,-2 5 39,2-1-37,2 3-4,-1 0 54,2-4-73,3 0 53,2-4-24,0 3-13,-2-2 51,1 4-51,1 1 18,1 1 9,0 7-28,2 0 50,-2 7-42,0-1-3,0 1 57,0-2-70,3-2 48,-1-3-23,1-5-11,0-2 42,0 0-42,0 4 13,0 1 14,0-1-33,0 0 50,0 1-44,0-1-11,0 1 66,0 0-67,0 0 37,0-1-9,0 0-15,0 0 41,0 2-42,0 1 12,0-4 18,0 0-45,0-2 59,0 1-44,0-1-13,0 3 65,0 1-60,0 1 30,0 2-3,-1 1-23,-1 1 42,2-2-37,0 1 6,-1-4 31,1-3-59,-2 0 64,-1-2-44,0 1-11,-2 2 61,0 2-54,1 5 22,-2-3 2,2 1-19,-2-1 35,-1-3-33,3-3-1,-1-1 47,1 3-72,-2 1 63,0 3-35,1 4-16,-3-1 63,6-2-54,-1-4 15,0 0 9,1-2-25,-1 1 43,2 0-40,1-3-3,0-2 57,0-5-77,0 3 59,0-6-32,0 4-10,0-2 54,0 1-52,0-4 18,0 0 7,0-1-24,0-1 47,0 3-44,0 2-7,0 2 62,0-1-74,0 2 53,0-5-25,0-2-10,0-5 44,0 2-46,0 0 13,0 3 14,0 6-30,0 1 51,-1 3-45,-4 1-8,2-1 63,-1-5-71,3-1 43,-5-5-15,3 0-11,0-2 38,0 1-39,2 2 12,-1 1 15,-2-1-37,3-1 54,-2-2-46,1-2-10,2 0 66,0-1-67,0-1 34,0-2-7,0-2-17,0-2 38,0-1-39,0 3 12,0-4 28,0 1-53,0 0 58,0 0-41,0 1-10,0 0 61,0-2-59,0 0 26,0 2 3,0 0-22,0 2 38,0-1-38,0-3 3,0 0 43,0 0-68,0 0 62,0 1-43,0-1-11,0 0 63,0 0-54,0 0 20,3 2 10,9 2-28,3 3 47,3-2-41,3 0-1,1 3 54,5-6-74,10 1 61,6 0-35,12-3-9,7 0 53,2 0-55,3 0 17,-4 0 7,-6 0-24,-1-3 47,1-2-42,1 0-3,0 0 57,-2 1-71,-8 1 49,-4 3-27,5-1-9,3 1 48,5 0-44,6 0 11,-4 0 13,-4 0-25,-2 0 49,-2-2-43,1 0-10,4 1 60,0-2-69,5 0 44,-1 2-20,-3 0-10,0 1 41,-2-1-42,3-4 12,-1 3 16,3-4-37,-1 2 56,1 1-48,2 0-9,5-1 65,-1 2-64,5-5 34,4-2-7,1-2-14,-1-1 36,2 0-39,-4 6 11,-1-1 27,-3 5-58,-2 0 71,-4 2-54,-2 0-9,2 0 71,1 0-65,-4 0 31,-2 0-3,-3 0-22,0 0 40,-5 0-31,3 0 3,1 0 37,2 0-65,-1 0 66,2 0-42,1 0-19,0 0 71,2 0-66,2 0 20,3 0 10,5 0-31,-3-4 50,-2 1-41,-4 1-3,-12 2 56,-2 0-86,-2 0 75,-2 0-41,5 0-18,0 0 71,6 0-60,6 0 17,3 0 6,3 0-25,1 0 51,-5 0-46,-2 0-6,-4 0 67,-4 0-86,3 0 63,4 0-31,5 2-11,1 0 51,-2 0-51,-2-2 20,-6 2 6,-2 1-29,-3-1 53,1 2-47,-2-4-7,-4 0 65,1 0-77,1 0 52,7 0-19,2 0-16,2 0 47,2 0-48,-1 0 16,5 0 13,-1 0-37,-5 0 67,-3 0-59,-6 0-9,3 0 72,1 0-80,0 0 45,2-3-15,-3 0-14,0-2 44,0 1-42,-4 2 12,-4-1 22,-3 1-49,0-2 65,6-1-47,-1 3-20,6-5 72,-2 0-67,-2-1 32,-4 1-1,0 2-19,5 2 39,1 0-38,4 3 11,-1 0 29,-3-1-59,1-1 68,-2-2-49,6 2-11,1-2 71,2-2-69,-4 3 21,0-3 8,-2 3-23,-2-1 42,4 1-39,-5 2 4,-2 1 45,-5-1-71,-4 1 63,-2 0-37,4-4-15,5 4 69,-1-2-60,1 0 18,-2 2 9,-4 0-26,-1-1 45,-4-1-41,-5 0-3,2 1 58,-3 0-82,1 0 64,9-1-32,-1 2-12,8-4 56,-3 4-54,-3 0 17,-3-1 10,-3 0-29,0 1 51,-3 0-45,-5 0-8,-8 0 66,-1 0-79,-3 0 57,7 0-28,2-7-13,4 3 55,6-2-55,-1 0 18,2 3 12,-2-2-31,-4 1 57,-4 4-50,-3-2-12,-1 0 74,3 0-81,5-1 51,1-2-18,2 1-20,-1 1 48,2 2-48,3-3 16,-4 1 19,-1-1-45,-6 1 65,1-4-53,2 1-10,-4 2 72,-2-2-73,-4 4 37,-2-2-4,2-1-21,3-1 41,0 1-39,2-3 10,-3 2 28,-2-2-61,-3 2 71,-2 2-48,3-4-16,-3 4 71,-1-5-66,3 0 34,0-2-2,5-3-25,4-1 45,-2-3-45,-1 2 11,-2-4 42,1-1-77,2-3 70,-4 1-39,-1-1-16,0 2 71,-1-3-64,4 1 25,-5-1 2,0 0-26,1 3 47,0-5-43,4-2 0,-1-3 56,-1-4-82,4-4 68,-4-1-40,0 1-6,-2-3 59,1 1-58,-2-1 15,-2 0 13,1 3-30,-4 0 50,1-4-42,0 2-9,1 2 61,-2 4-74,-3 6 57,-1-2-27,2 4-17,-2-4 49,1 1-42,0 2 17,-2-1 5,0-2-24,1 0 48,2-4-48,-3 2-7,0-3 65,-2 3-70,1 4 45,-1 5-18,2 7-13,-3-1 42,0-1-43,0-1 16,0-5 9,0 0-33,0-1 57,0 0-51,0-1-8,4-5 65,1 3-66,-4-2 38,2-3-11,-3 6-18,0-1 43,0 5-40,0-1 7,0 5 30,0-3-52,0 3 62,-1-1-46,-4-1-13,1 0 68,1-2-63,0 3 28,2-2-2,-2 0-21,-1-3 43,-1-2-41,2-4 5,-1 0 36,3-4-67,-2 0 69,0 4-43,0 2-11,0 5 67,2 4-62,1 4 25,-2 2 3,2-1-23,0 2 37,0-1-37,0-2 4,0 2 50,0-1-79,0 2 69,0 0-42,0 1-7,0 1 61,0 3-61,-1-1 23,-2-3 4,0-1-25,0-4 45,-3-3-41,1-1-7,-3-5 60,-3 1-75,1 0 59,-2 1-31,-2 2-10,1 3 51,0-1-50,-3 0 16,2 4 7,-2 0-25,-2-3 50,0 5-47,-4-6-7,-4 3 63,-3-4-72,-3-1 50,1-1-23,-4 2-11,2 0 44,1 4-45,-2 4 14,-1-1 12,2 3-31,-2-1 54,1 1-46,-1-1-12,-4 1 70,2-1-72,-2 1 46,1 1-18,5-1-13,-2 3 41,5 2-45,0 0 15,-1-3 18,1 2-42,-4-4 59,-4 1-48,-2 5-15,-4-4 72,5 2-69,1 2 37,-1-4-7,-2 2-20,-2 0 41,-3-2-39,0 4 9,1 0 29,6 2-60,1-3 70,4 5-49,-2-3-12,-2 2 73,-1-2-65,-2 0 23,5 0 4,-2-2-25,3 1 43,2 0-36,-3-2-2,3 4 50,-3-4-76,-2 3 65,-3 1-38,-1-2-15,-3 3 70,-2-1-65,2 0 25,-1 1 3,0 0-24,-1-2 43,4 2-37,0 1-6,-2 0 61,-2 1-83,-5-3 63,0 1-29,6-1-15,-6 2 55,4 1-52,-1 0 16,-3 0 11,4 0-28,4 0 48,2 2-44,3 0-5,2 0 61,0 0-81,0 0 64,5 0-29,-1 0-11,-3 0 45,3 0-48,-5 0 18,2 0 8,3 2-27,-6 4 52,0-1-47,-5 4-12,-4-2 74,-3 0-79,5 2 48,3-1-17,3-2-11,-1 2 37,-1-1-40,1 0 14,-3 1 15,3-3-39,3 2 58,-1-4-48,2 1-14,-2-2 73,-3 3-71,-1 1 36,-4-1-8,3 0-19,-1 3 46,-1-1-43,0-1 9,2 0 27,6-1-54,1-1 64,1 2-46,0-1-14,-1 2 70,-1 1-63,-1-2 24,-1 2 4,-3-3-23,1 0 41,-1-1-41,4 3 5,1-3 43,-1 1-69,5-2 63,-1 1-37,2-1-17,4 5 66,-1-5-59,1 1 22,0-1 9,0 1-27,-2-3 43,-1 2-38,-1-2-3,-1 4 55,-2 3-78,0-4 65,-1 3-36,-1-2-12,4 1 58,-4 0-54,2-2 14,4 1 15,-4 3-32,-1-3 46,-5 5-41,-8-2-5,1 1 64,4-5-80,5-3 60,3 3-27,3-1-17,-4-1 53,-1 0-52,0 0 16,3-2 7,0 3-22,-1-2 51,-5 2-47,-3 0-12,5-2 67,2 0-74,7 1 51,-2-2-20,-1 4-16,3-3 47,0 2-45,4-1 15,2-2 14,-1 0-35,-1 3 57,-3-2-52,-2 2-11,-3 2 73,2-4-69,3 3 35,0-3-8,2 2-15,2 1 35,-1-2-37,0 1 10,-1 0 27,2-2-53,0 3 67,0-3-52,3 0-12,-3 2 68,-1-1-63,2 0 30,-2 0-5,4 1-20,4 1 39,-3 2-35,2-4 7,-6 1 34,-3 4-63,1-1 67,-3-1-44,0 0-18,-1-1 74,3 0-63,5-1 24,-1-2 4,-1 4-32,-1-5 50,-1 4-37,1 1-3,-1-2 52,0 0-77,3-3 62,1 0-35,5 0-12,0 1 64,2 0-62,-2 1 22,-1 1 4,-5-1-24,-2 2 47,-5-1-49,-1 1 0,4-2 58,3 1-75,6-1 59,1 0-31,1-2-8,-4 0 50,-7 0-49,-3 0 15,-2 3 7,1 2-23,-1-2 47,7 2-46,0-3-6,-1 0 65,4-2-77,-1 0 56,-2 0-25,5 0-12,-1 5 44,-1-3-42,2 0 13,-3-2 9,2 0-28,6 0 52,4 1-47,-3-1-6,2 0 62,-5 0-68,-1 0 41,0 0-15,2 0-13,0 0 39,2 0-40,-3 0 12,0 2 16,0-2-35,5 0 54,0 2-47,-2 0-8,1 0 64,1 2-65,2-1 32,1-2-3,-2-1-20,0 0 39,0 3-37,1-3 10,4 3 25,-1-1-50,2-2 60,-3 0-46,1 0-8,-1 1 62,-2-1-62,-2 0 29,1 0 0,3 0-22,-2 0 36,4 0-33,1 0 4,-1 0 38,-2 2-64,2-2 60,-3 0-36,0 0-15,2 0 64,1 2-57,-2-1 21,1-1 3,0 1-23,1-1 43,-1 0-37,0 0-2,-4 0 50,0 0-73,3 0 59,0 2-33,0-2-9,1 1 53,-1-1-48,-6 0 15,-1 5 6,-6-2-26,0 2 43,0-1-34,3 1-10,4 2 60,3-3-73,-3-2 54,3 3-29,-4-3-9,2 3 50,2-1-49,0 0 15,5-1 9,0-1-26,0 2 47,-4 0-42,4-2-6,-4 0 59,3 0-66,-2 1 44,2-3-20,3 4-10,-2 0 38,-2-4-41,1 1 15,2 2 9,3 0-27,-1-1 48,1-1-42,-3 1-13,-1 1 65,0 1-65,-1-1 39,-2 2-13,2 0-14,0-3 38,-1 0-38,-1 3 12,-1-2 18,3 1-42,1 0 58,-7-3-46,4 2-14,-5 2 69,0-2-62,3 1 27,-1-1-2,1-1-17,1 2 29,1-3-42,1 1-13,1 2-2,3 5-86,3 10-44,3 8-153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3:16.48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64B308A-5A79-4105-B1E7-95D709D2BB6B}" emma:medium="tactile" emma:mode="ink">
          <msink:context xmlns:msink="http://schemas.microsoft.com/ink/2010/main" type="writingRegion" rotatedBoundingBox="13974,5218 23703,5250 23697,7130 13968,7098">
            <msink:destinationLink direction="with" ref="{7D72B633-477B-412B-8FFE-A7142364116B}"/>
          </msink:context>
        </emma:interpretation>
      </emma:emma>
    </inkml:annotationXML>
    <inkml:traceGroup>
      <inkml:annotationXML>
        <emma:emma xmlns:emma="http://www.w3.org/2003/04/emma" version="1.0">
          <emma:interpretation id="{FA1B38F6-1D68-47A9-84F6-8680025531FF}" emma:medium="tactile" emma:mode="ink">
            <msink:context xmlns:msink="http://schemas.microsoft.com/ink/2010/main" type="paragraph" rotatedBoundingBox="13974,5218 23703,5250 23697,7130 13968,70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341D79-168B-4C9D-BCAE-378A7FBCA8BB}" emma:medium="tactile" emma:mode="ink">
              <msink:context xmlns:msink="http://schemas.microsoft.com/ink/2010/main" type="line" rotatedBoundingBox="13974,5218 23703,5250 23697,7130 13968,7098"/>
            </emma:interpretation>
          </emma:emma>
        </inkml:annotationXML>
        <inkml:traceGroup>
          <inkml:annotationXML>
            <emma:emma xmlns:emma="http://www.w3.org/2003/04/emma" version="1.0">
              <emma:interpretation id="{D33EBF0C-038C-440A-BDDF-3D0A68EF1BFB}" emma:medium="tactile" emma:mode="ink">
                <msink:context xmlns:msink="http://schemas.microsoft.com/ink/2010/main" type="inkWord" rotatedBoundingBox="13974,5218 18828,5234 18823,6729 13969,6713"/>
              </emma:interpretation>
              <emma:one-of disjunction-type="recognition" id="oneOf0">
                <emma:interpretation id="interp0" emma:lang="en-US" emma:confidence="0">
                  <emma:literal>simulate</emma:literal>
                </emma:interpretation>
                <emma:interpretation id="interp1" emma:lang="en-US" emma:confidence="0">
                  <emma:literal>Simulate</emma:literal>
                </emma:interpretation>
                <emma:interpretation id="interp2" emma:lang="en-US" emma:confidence="0">
                  <emma:literal>simulates</emma:literal>
                </emma:interpretation>
                <emma:interpretation id="interp3" emma:lang="en-US" emma:confidence="0">
                  <emma:literal>Simulates</emma:literal>
                </emma:interpretation>
                <emma:interpretation id="interp4" emma:lang="en-US" emma:confidence="0">
                  <emma:literal>mutate</emma:literal>
                </emma:interpretation>
              </emma:one-of>
            </emma:emma>
          </inkml:annotationXML>
          <inkml:trace contextRef="#ctx0" brushRef="#br0">9001-1890 549,'0'-5'22,"0"0"-20,0 5 57,0-3-8,0 3-33,0-2 4,0 2-18,0-3 23,0 2 16,0-1-7,0 2 19,0 0-32,0 0-2,0 0 33,0 0-43,0 0 11,0 0-5,-7 0-7,-8 0-8,-2 0-18,-12 0 27,-7 0 3,-11 0-27,-13 0 27,1 0-23,-7 18-9,1 3 36,7 4-32,2 0 15,11 1 1,7 0-12,6-1 23,7-4-20,9-3 7,8 0 14,3-2-29,5 1 29,0-3-30,0 2-10,0 1 33,15-4-37,9 4 17,7-5 4,3 1 3,4-1 9,-1-1 10,-2 0-14,1 1 32,-1 2-47,-4 2 31,1 2-27,-3 4-4,-3 0 26,-5 2-27,-3 3-1,-5 1 4,-5 2 14,-2 5 23,-4-2-15,-2 7-7,0 6 29,-13 0-45,-18 2 39,-6-3-24,-6-8-7,-5-5 39,-8-5-27,-2-7 23,-1-4-5,3-8-9,11-2 14,7-6-15,14 0 0,5 0 24,8 0-57,2 0 35,0 0-23,5 0-29,3-3 5,1-6-80,0-5-33,0-3-129,34-2-228</inkml:trace>
          <inkml:trace contextRef="#ctx0" brushRef="#br0" timeOffset="1">9176-1466 337,'0'-3'58,"0"1"-58,0 2 56,0 0 7,0 0-19,0 0 1,0 0-25,0 0 11,0 0 31,0 0-32,0 0 18,0 0-3,0 0-15,0 9 34,0 13-21,0 18 24,-12 10-11,-2 15-39,-1 4 23,1-1-32,5-1-10,3-9 37,5-7-59,-1-8 44,2-8-27,0-5-9,0-6 41,0-4-37,0-2 11,0-6-3,0-5-42,0-4-15,0-3-78,2 0-54,14 0-135</inkml:trace>
          <inkml:trace contextRef="#ctx0" brushRef="#br0" timeOffset="2">9614-1373 455,'0'0'34,"0"0"-22,-2 0 58,0 0-15,0 0 1,2 0-25,-1 0-21,1 0 23,0 0-12,-2 0 15,1 0 23,-3 0-42,-2 13 32,-1 9-21,-5 5-10,5 4 39,-2 5-50,-2 1 4,-1 3 6,2 0-13,1 0 29,5-6-36,-2 0-1,0-5 31,4-4-50,-1-1 40,0-5-23,0-3-10,0-3 43,0-1-39,2-8 13,1 0 4,0-1-15,0-3 33,0 0-27,0 0-3,0 0 42,0 0-59,0 0 41,0-18-51,5-16-19,8-12 76,6-15-45,1 0 20,3-1-15,2 3 3,-5 10 51,2 6-48,-1 5-4,3 8 37,-1 6-43,-3 5 32,-3 6-10,-4 4-6,-6 4 24,-4 5-31,-3 0-4,0 0 30,3 5-1,1 19 46,-2 11-46,-1 5-12,-1 1 37,0 0-51,0-7 23,0-9-8,5-9-15,0-10 25,5-6-45,5 0-12,6 0 31,13-12-5,10-18 51,7-5-26,-5 3-17,-6 4 42,-8 7-44,-9 9 23,-4 5-4,-6 7-21,-2 0 17,0 0-24,-1 1-3,0 25 62,6 7-42,-3 11 50,-2 4-27,1 3-18,-7-1 37,1-5-43,0-7 13,0-9-1,1-8-19,-1-10 30,-2-3-27,0-6-29,1-2-28,2 0-117,9 0-23,3 0-146</inkml:trace>
          <inkml:trace contextRef="#ctx0" brushRef="#br0" timeOffset="3">10596-1151 507,'-4'0'6,"4"0"61,-2 0-9,-1 0 21,2 0-38,-5 16 0,2 11 28,2 3-46,2 0 25,0 1-21,0-3-18,8-2 15,12-4-41,4-10-4,1-7 22,7-5-12,1 0 54,4-5-39,4-34-9,-4-12 28,-2-10-38,-9-7 32,-13 4-3,-6 5-12,-7 6 19,0 12-38,0 10 20,0 8 6,0 10-47,0 9-25,0 4-160,0 0-325</inkml:trace>
          <inkml:trace contextRef="#ctx0" brushRef="#br0" timeOffset="4">11422-2267 458,'-2'0'27,"-3"0"4,2 0 18,2 0-10,-1 2 37,2 20-2,-1 16-9,-3 14 26,-5 12-32,-1 17 2,-2 15-7,-3 8-22,0 6 35,-1 0-57,2-6-2,1-2 35,3-8-31,3-13 25,2-9-29,5-15-15,0-11 26,0-7-31,0-13 7,0-9 11,0-7-37,0-8 23,0-2-58,0 0-50,3 0-45,7-2-88,-1-22-203</inkml:trace>
          <inkml:trace contextRef="#ctx0" brushRef="#br0" timeOffset="5">11996-1216 354,'2'-3'94,"-2"1"-41,0 0 38,0 0-20,0 1-22,0-2 28,0-2-43,0 2 13,0 2-5,-20-3-47,-6 0 27,-9 1 10,-11 3-11,-19 0 9,-10 30-8,-1 9 26,9 6-28,12-6-10,22-5 30,16-8-44,14-7 9,3-3-7,0-7-33,26-3 4,13-6 33,11 0-8,1 0 32,-6-11-43,-6-1 43,-15 10-33,-8 2-10,-2 0 34,-1 0-37,8 14 21,3 10 16,3 3-15,5-3 31,-1-4-52,-3-5-93,3-13-63,-3-2-228</inkml:trace>
          <inkml:trace contextRef="#ctx0" brushRef="#br0" timeOffset="6">12288-2161 569,'0'0'7,"0"0"11,0 0-9,0 17 90,0 19 53,0 18-87,0 15 1,0 16-5,0 6-19,-3 6 11,-6-5-35,3-2-8,5-8 3,1-14-28,0-7 39,0-10-36,0-12-24,0-6 42,0-11-56,0-6 20,0-7-15,0-8-1,0-1 38,0 0-12,-6 0 19,3-3 14,0-24-43,3-5 55,0-7-31,0-6 12,0-2 49,3-3-24,19 0 3,4 5-5,9 1-29,1 5 17,4 6-20,3 10-6,-1 7 25,-4 10-54,-1 6-15,-1 0-52,0 0-31,-6 22-73,-8 4-331</inkml:trace>
          <inkml:trace contextRef="#ctx0" brushRef="#br0" timeOffset="7">12661-1305 502,'12'5'-5,"5"1"88,3 1-25,5-3-17,5-4 27,6 0-27,3 0-25,-1-10-10,-7-5-19,-8-1 34,-11-1-37,-12 5 2,0 5 20,-10 2-32,10 5 26,-39 0 5,-10 0 12,0 8 19,0 25 20,7 10-15,12 3-1,12-1 1,17-3-30,1-6 22,20 1-52,33-4-36,20-6 83,16-9-132,6-12-100,-1-6-336</inkml:trace>
        </inkml:traceGroup>
        <inkml:traceGroup>
          <inkml:annotationXML>
            <emma:emma xmlns:emma="http://www.w3.org/2003/04/emma" version="1.0">
              <emma:interpretation id="{7967BC62-4846-4504-A2E9-B9FDEF70C9FA}" emma:medium="tactile" emma:mode="ink">
                <msink:context xmlns:msink="http://schemas.microsoft.com/ink/2010/main" type="inkWord" rotatedBoundingBox="19788,5434 23702,5447 23697,7130 19783,7117"/>
              </emma:interpretation>
              <emma:one-of disjunction-type="recognition" id="oneOf1">
                <emma:interpretation id="interp5" emma:lang="en-US" emma:confidence="1">
                  <emma:literal>Physics</emma:literal>
                </emma:interpretation>
                <emma:interpretation id="interp6" emma:lang="en-US" emma:confidence="0">
                  <emma:literal>physics</emma:literal>
                </emma:interpretation>
                <emma:interpretation id="interp7" emma:lang="en-US" emma:confidence="0">
                  <emma:literal>Physic</emma:literal>
                </emma:interpretation>
                <emma:interpretation id="interp8" emma:lang="en-US" emma:confidence="0">
                  <emma:literal>physic</emma:literal>
                </emma:interpretation>
                <emma:interpretation id="interp9" emma:lang="en-US" emma:confidence="0">
                  <emma:literal>Physik</emma:literal>
                </emma:interpretation>
              </emma:one-of>
            </emma:emma>
          </inkml:annotationXML>
          <inkml:trace contextRef="#ctx0" brushRef="#br0" timeOffset="8">14069-1289 341,'0'-71'60,"-2"-5"-11,2 1 43,0 2 18,0 4-46,0 69-64,29-62 41,9 7-32,11 9-18,10 10 26,4 9-20,-1 11-14,-3 11 40,-12 5-61,-13 5 12,-9 25 13,-15 13 52,-10 4-1,0 8-24,-25 2 5,-25-3 14,-15-11-26,-7-8 56,0-13-26,7-13-24,7-9 36,15 0-56,13 0 12,14 0-38,14 0-90,2 0-113,3 0-271</inkml:trace>
          <inkml:trace contextRef="#ctx0" brushRef="#br0" timeOffset="9">14233-1648 758,'0'0'0,"0"0"14,0 0-29,0 0 73,0 12-7,0 21 56,0 24-40,0 12-22,0 12 18,-4 1-44,-2-5 6,2-7-7,-1-6-30,5-10 34,-1-9-29</inkml:trace>
          <inkml:trace contextRef="#ctx0" brushRef="#br0" timeOffset="10">14816-2058 530,'0'-1'155,"0"1"-139,0 0-20,0 0 8,0 8 68,0 31 42,0 23-36,-10 25-53,-13 13 38,-3 9-26,-5 4-12,0-6 18,2-11-54,7-14 32,6-24-21,9-22-13,6-17 26,1-16-48,0-3-40,4 0 3,25-24 60,7-6 46,1 2-25,1-1-12,-5 11 42,-3 4-49,-4 12 24,-4 2-17,-3 0-8,1 14 23,2 13 1,-2 1-1,4 3 12,-2-2-39,2-6-22,-1-2-97,1-4-120,0-10 11</inkml:trace>
          <inkml:trace contextRef="#ctx0" brushRef="#br0" timeOffset="11">15631-1384 546,'0'0'80,"0"22"-68,0 12 123,0 23-54,0 13 35,-3 24-46,-10 10-3,4 2 50,-1 0-110,3-8 26,4-8-12,0-12-25,3-15 21,0-18-26,0-19 7,0-12 4,0-10-68,0-4 31,0 0-92,0 0-76</inkml:trace>
          <inkml:trace contextRef="#ctx0" brushRef="#br0" timeOffset="12">15383-1332 494,'0'0'100,"-6"-1"-48,4-2 41,2 2 1,0 1-94,0 0 113,0 0-72,0-1-14,0 1 30,0 0-61,0 0 40,13 18 9,3 17-14,6 4 19,-5-1-38,3 1 4,-1-3 4,-3-6-22,-3-5 31,-3-9-39,-3-12-9,-2-4 27</inkml:trace>
          <inkml:trace contextRef="#ctx0" brushRef="#br0" timeOffset="13">16368-1403 0,'0'0'0,"0"-1"0,0 1 0,0 0 0,0 0 0,0-1 0,0-1 0,0-1 0,0 1 0,0-2 0,1 1 0,15-1 0,-15 3 0,5-2 0,-3 0 0,-3-1 0,0 4 0,0 0 0,0 0 0,0 0 0,0 0 0,0 0 0,0-2 0,0 1 0,0-3 64,0 4-64,0-3 515,0 1-412,-7-4-64,-5 1 16,-1-2-30,-7-3 20,-4 3-26,-14 1-26,-11 6 29,-3 0-10,5 0 8,5 0 31,7 0-43,9 6 20,9 2-4,5-1-7,9 2 2,3 2-26,0 3 4,0 3 0,0 3-29,24 4 43,3 3-26,5 2-1,1 3 54,-3 2-46,-4 3 7,-6-1-5,-4-3-21,-9-2 48,-5-5-25,-2-2 11,0-6 24,0-4 3,-22-1 37,-10-4-37,-14-2-22,3-3 28,3-2-47,4-2 14,11 0 0,8 0-36,7 0 10,4-9-75,6-6-79,0-2-26,0-3-232</inkml:trace>
          <inkml:trace contextRef="#ctx0" brushRef="#br0" timeOffset="14">16557-1336 232,'1'0'405,"-1"-1"-334,0 1-6,0 0-22,0 0 62,0 0-44,0 0-33,0 26 70,0 14-52,-14 8 9,-2 6-25,4 0-23,2-7 15,7-6-26,3-11 2,0-12 7,0-7-69,0-7-52,0-4-152,0 0-195</inkml:trace>
          <inkml:trace contextRef="#ctx0" brushRef="#br0" timeOffset="15">17214-1384 463,'0'-5'100,"-3"1"-74,-14 0 50,-5 1-5,-6 3 6,-13 0-17,-6 9-2,-10 20 18,4 5-25,2 11 15,10-4-6,15 0-25,14 2 20,12-4-51,0-3-9,41-2 38,13-8-61,8-12 39,10-9-29,-4-5-48,-4 0-40,-14 0-78,-7-14 12,-11 2 15,-12 2-406</inkml:trace>
          <inkml:trace contextRef="#ctx0" brushRef="#br0" timeOffset="16">17951-1427 365,'3'-7'282,"-2"0"-208,-1 2-3,2-1 1,-1 4 28,-1-1-54,0 0-25,0 2 35,-4-2-46,-15-2 8,-2 1 12,-13 0-28,-4 4 24,-11 0-22,-6 0 21,4 11 7,2 13-26,10 4 27,13-1-35,9-4-7,13 0 34,4 3-52,0-2 25,29 6-12,15 5-8,8-3 38,3 2-10,-7 1-8,-12-2 8,-10-3-39,-15-6 54,-5-5-40,-6-8-8,0 0 101,-10 0-26,-34 1 11,-10-1-26,-14-2-29,6-7 20,4-2-30,11 0 3,9 0-23,8-7-98,4-13 1,11 2-206,11-4-234</inkml:trace>
        </inkml:traceGroup>
      </inkml:traceGroup>
    </inkml:traceGroup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4:05.13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94C078C-6598-4741-B276-A25BA21DF474}" emma:medium="tactile" emma:mode="ink">
          <msink:context xmlns:msink="http://schemas.microsoft.com/ink/2010/main" type="writingRegion" rotatedBoundingBox="14571,13273 15387,13273 15387,15137 14571,15137">
            <msink:destinationLink direction="with" ref="{092FC02F-2745-4C5F-A9C3-D445E2541487}"/>
          </msink:context>
        </emma:interpretation>
      </emma:emma>
    </inkml:annotationXML>
    <inkml:traceGroup>
      <inkml:annotationXML>
        <emma:emma xmlns:emma="http://www.w3.org/2003/04/emma" version="1.0">
          <emma:interpretation id="{7ED9CA91-871E-4EE7-ADE2-09EED616435F}" emma:medium="tactile" emma:mode="ink">
            <msink:context xmlns:msink="http://schemas.microsoft.com/ink/2010/main" type="paragraph" rotatedBoundingBox="14571,13273 15387,13273 15387,15137 14571,151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743882-6DF6-4697-9478-7733DD2D089C}" emma:medium="tactile" emma:mode="ink">
              <msink:context xmlns:msink="http://schemas.microsoft.com/ink/2010/main" type="line" rotatedBoundingBox="14571,13273 15387,13273 15387,15137 14571,15137"/>
            </emma:interpretation>
          </emma:emma>
        </inkml:annotationXML>
        <inkml:traceGroup>
          <inkml:annotationXML>
            <emma:emma xmlns:emma="http://www.w3.org/2003/04/emma" version="1.0">
              <emma:interpretation id="{19BAFFFA-3A62-4D94-8B36-AD433A492778}" emma:medium="tactile" emma:mode="ink">
                <msink:context xmlns:msink="http://schemas.microsoft.com/ink/2010/main" type="inkWord" rotatedBoundingBox="14571,13273 15387,13273 15387,15137 14571,15137">
                  <msink:destinationLink direction="with" ref="{102939A0-7D8E-4DE6-8FAB-425782CEE366}"/>
                </msink:context>
              </emma:interpretation>
              <emma:one-of disjunction-type="recognition" id="oneOf0">
                <emma:interpretation id="interp0" emma:lang="en-US" emma:confidence="1">
                  <emma:literal>R</emma:literal>
                </emma:interpretation>
                <emma:interpretation id="interp1" emma:lang="en-US" emma:confidence="0">
                  <emma:literal>&amp;</emma:literal>
                </emma:interpretation>
                <emma:interpretation id="interp2" emma:lang="en-US" emma:confidence="0">
                  <emma:literal>^</emma:literal>
                </emma:interpretation>
                <emma:interpretation id="interp3" emma:lang="en-US" emma:confidence="0">
                  <emma:literal>•</emma:literal>
                </emma:interpretation>
                <emma:interpretation id="interp4" emma:lang="en-US" emma:confidence="0">
                  <emma:literal>r</emma:literal>
                </emma:interpretation>
              </emma:one-of>
            </emma:emma>
          </inkml:annotationXML>
          <inkml:trace contextRef="#ctx0" brushRef="#br0">147 869 691,'0'-8'67,"0"6"-67,0-2 32,0 1 48,0 0-39,0 0 16,0 3-35,0 0-7,0 0 42,-3 0-72,0 0 26,0 6-7,2 33 36,-5 26 64,-3 21-69,-1 11-22,-4 5 5,-1-5-26,1-7 47,2-5-43,4-13-13,3-12 55,4-16-64,1-15 43,0-14-18,0-9-7,0-6 30,0 0-43,0 0 2,0-35 11,-6-24-52,-4-28 68,0-23-1,0-8-37,6-11 57,2-11-62,2-5 30,0-1 2,10 1-16,22 10 38,7 24-37,6 11 12,8 20 28,3 17-44,9 8 52,2 14-40,-5 14-13,-16 13 50,-15 14-59,-12 0 14,-10 32 33,-9 36-10,0 32 46,-18 34-45,-29 18-5,-11 9 30,-2-7-53,-1-18 48,6-23-36,15-25-8,11-24 54,13-27-50,15-12 19,1-5 0,0 2-11,42 10 36,20 13-17,14 9-21,9 6 50,-3 2-70,-8 0 49,-12-7-27,-12-3-13,-12-8 47,-15-7-41,-9-11 11,-8-9 1,-2-8-54,-1-6 13,-1-3-72,6 0-46,5 0-22,10 0-156</inkml:trace>
        </inkml:traceGroup>
      </inkml:traceGroup>
    </inkml:traceGroup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8:30.99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4D064DB0-E4DA-4B71-8D42-DBF74A2CE23A}" emma:medium="tactile" emma:mode="ink">
          <msink:context xmlns:msink="http://schemas.microsoft.com/ink/2010/main" type="inkDrawing" rotatedBoundingBox="12772,6578 13488,9710 11051,10267 10335,7135" semanticType="underline" shapeName="Other">
            <msink:sourceLink direction="with" ref="{7D72B633-477B-412B-8FFE-A7142364116B}"/>
            <msink:sourceLink direction="with" ref="{9595606E-D110-485F-9434-8CEDE415EB15}"/>
          </msink:context>
        </emma:interpretation>
      </emma:emma>
    </inkml:annotationXML>
    <inkml:trace contextRef="#ctx0" brushRef="#br0">7064-761 374,'0'-3'6,"0"2"26,0 1 8,0 0 24,0 0 18,0 0-57,0 0 6,0 0-5,0 0-4,0 0 29,0 0-19,0 0 7,0 0 8,0 0-37,0 0 40,-2 0-34,1 0-16,0 0 47,-1 0-48,-1 0 14,2 0-1,-1 0-19,-1 0 28,-2 0-25,-1 0 6,-1 0 24,-2-2-45,-1 0 52,-3-2-27,0 1-19,-1-1 51,2 1-45,1-1 14,-5 1 3,1 3-22,-1-2 35,-1-1-29,3 0-5,-4 3 41,2-2-57,-2 2 43,2-1-24,-6-1-7,2 2 42,0 0-36,0 0 9,-1 0 7,4 0-19,-3 0 37,1 0-34,-2 0-6,-4 0 51,3 0-56,-1 0 38,2 0-18,-1 4-8,0 1 31,2 2-34,-3-2 10,-1 4 10,-5-1-24,-3 1 49,0 0-47,5-1-2,2 0 49,4 0-54,-1-2 36,-1 2-12,-1 0-9,2 1 26,-3 4-28,2-4 9,0 3 18,-3-2-34,2 1 48,-1 1-45,-4 1-5,2 2 50,0 1-49,2-3 22,1 1-1,2 2-19,-4-2 35,-1 6-29,-2-1 6,6-2 28,3-5-55,4-3 54,1 2-37,1 3-9,-3 4 56,-2 4-51,-1 0 20,-4 1 4,1-3-23,2 1 40,1 3-31,1-3-3,-3 5 40,1 2-59,-2 3 51,-3-2-29,1 1-12,-1 0 55,0 1-42,4-2 5,1-2 7,-1-1-19,3 1 41,-2 1-40,2 4-3,2-1 54,2 0-72,1-1 54,0 4-29,-4 4-9,1 6 51,1-1-50,-1-5 15,5-4 6,2-4-25,1-1 51,-1-1-50,3 2-5,0-1 66,0-2-79,-2 0 56,2 0-26,0-1-8,-1-3 40,3 1-41,-1-3 11,0 3 11,2-2-27,-1 4 51,0 5-47,0 1-9,0 2 64,3-7-66,1 5 37,-1-4-11,2 2-13,0 3 37,0 1-36,0 4 10,0-1 21,0 6-47,2-3 58,3-3-40,1-2-14,0-7 59,3-1-55,1-1 27,-2 2-1,5-1-21,-4 0 39,5-3-30,-1-2 0,2-1 36,1-2-65,-5 4 66,5-3-41,-1-1-17,3-1 67,3-3-64,2 5 26,1 0 6,6 0-25,2-3 42,-3 0-39,0-4 1,-5 0 48,1-2-64,1-1 53,0 2-31,5-3-13,3 1 52,0 2-46,4 0 17,2 0 4,-1 0-23,0 1 43,-1-3-40,-2 0-8,-2 0 66,-1-3-76,-7 1 53,-1 1-28,1-3-9,3 1 47,4-1-52,3 1 18,3 1 10,3-1-23,4 2 48,-2-6-53,4 3 3,-2-3 61,-3-1-75,2 0 49,-7-2-19,1 2-12,0-1 43,1-1-43,5 0 10,-2 0 20,3 0-41,-1 0 56,-2 0-49,-1 0-9,-6 0 68,-3 0-68,5 0 39,1 0-12,-3 0-12,0 0 36,-6 0-37,2 0 6,1-3 28,3 1-50,1-1 60,-2 1-46,-3 0-10,-8 0 63,-4 2-60,-5 0 28,-4 0 0,-3 0-18,-6 0 33,1 0-36,-3 0 6,2 0 43,2 0-68,2 0 65,5 0-41,-2 0-15,3 0 67,-4 0-62,-1 0 22,-2 0 4,-5 0-22,0 0 42,0 0-40,0 0-6,0 0 20,0 0-108,0 0 10,-3 0-87,-11 0-63,-2 0-90</inkml:trace>
    <inkml:trace contextRef="#ctx0" brushRef="#br0" timeOffset="875.0498">6936 1788 550,'-9'-2'56,"3"2"-5,5 0 6,-1-2 40,2 2-62,0 0 44,0 0-33,0 0-35,0 0 43,0 0-47,0 0 9,0 0-4,13 0-20,7 0 43,11 7-28,3 7-5,1 1 37,1 0-62,-4-2 59,-5-1-33,-1 2-19,-10-5 49,-2-5-52,-4 4 16,-2-3 7,0 4-22,4 4 41,-2-3-35,0 3 0,-1-2 51,-2-3-65,0-3 50,-4 2-26,1-2-14,1-2 38,-4 4-34,3-3 0,-2 3 20,1 0-26,-2 0 43,-1 0-39,0 1-6,0-4 57,0 2-59,0 2 45,0 2-17,-3 7-8,-18 4 30,-10 4-33,-8 3 7,-5 3 12,-5-3-32,-3 2 50,-2 0-44,-2-3-9,-3 2 62,1 1-61,4-4 33,7-1-5,10-4-16,7-3 34,7-6-33,4-3 14,7-4 15,5-2-43,6-3 50,-1 0-37,2 0-10,0 0 56,0 0-58,0 0 13,0 0-7,0 0-43,-1 0-7,-9 0-137,-5 0-121</inkml:trace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3:53.69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567620C-E858-48EF-984F-C44D6B8AF28A}" emma:medium="tactile" emma:mode="ink">
          <msink:context xmlns:msink="http://schemas.microsoft.com/ink/2010/main" type="writingRegion" rotatedBoundingBox="14351,8692 20022,9263 19758,11883 14087,11312">
            <msink:destinationLink direction="with" ref="{9595606E-D110-485F-9434-8CEDE415EB15}"/>
          </msink:context>
        </emma:interpretation>
      </emma:emma>
    </inkml:annotationXML>
    <inkml:traceGroup>
      <inkml:annotationXML>
        <emma:emma xmlns:emma="http://www.w3.org/2003/04/emma" version="1.0">
          <emma:interpretation id="{BE437254-BC15-4B36-9D5B-87BB4690492B}" emma:medium="tactile" emma:mode="ink">
            <msink:context xmlns:msink="http://schemas.microsoft.com/ink/2010/main" type="paragraph" rotatedBoundingBox="14351,8692 20022,9263 19758,11883 14087,113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5E6DA0-6023-4B26-8576-3D145062290A}" emma:medium="tactile" emma:mode="ink">
              <msink:context xmlns:msink="http://schemas.microsoft.com/ink/2010/main" type="line" rotatedBoundingBox="14351,8692 20022,9263 19758,11883 14087,11312"/>
            </emma:interpretation>
          </emma:emma>
        </inkml:annotationXML>
        <inkml:traceGroup>
          <inkml:annotationXML>
            <emma:emma xmlns:emma="http://www.w3.org/2003/04/emma" version="1.0">
              <emma:interpretation id="{D5A8F622-2479-4FDF-A1CD-3564EB698B65}" emma:medium="tactile" emma:mode="ink">
                <msink:context xmlns:msink="http://schemas.microsoft.com/ink/2010/main" type="inkWord" rotatedBoundingBox="14351,8692 20022,9263 19758,11883 14087,11312"/>
              </emma:interpretation>
              <emma:one-of disjunction-type="recognition" id="oneOf0">
                <emma:interpretation id="interp0" emma:lang="en-US" emma:confidence="0">
                  <emma:literal>Digikse</emma:literal>
                </emma:interpretation>
                <emma:interpretation id="interp1" emma:lang="en-US" emma:confidence="0">
                  <emma:literal>Digikise</emma:literal>
                </emma:interpretation>
                <emma:interpretation id="interp2" emma:lang="en-US" emma:confidence="0">
                  <emma:literal>Digitize</emma:literal>
                </emma:interpretation>
                <emma:interpretation id="interp3" emma:lang="en-US" emma:confidence="0">
                  <emma:literal>Disks</emma:literal>
                </emma:interpretation>
                <emma:interpretation id="interp4" emma:lang="en-US" emma:confidence="0">
                  <emma:literal>Digitise</emma:literal>
                </emma:interpretation>
              </emma:one-of>
            </emma:emma>
          </inkml:annotationXML>
          <inkml:trace contextRef="#ctx0" brushRef="#br0">8818 1901 575,'-6'-2'65,"5"2"-29,1 0 34,0 0 0,0 0-13,0 0-10,0 0-33,0 0 23,0 0-30,0 0 3,0 0 54,0 0-40,0 0 6,0 0 3,0 0-15,0 10 15,-1 39-2,-20 30 5,-3 32 14,-4 14-55,4 1 43,8-11-37,3-8-3,6-14 34,4-12-38,2-19 6,1-15 9,0-19-18,0-8 28,0-11-25,0-6-2,0-3 24,0 0-51,0 0 33,0 0-32,0-23-1,0-20 6,0-27-27,-13-17 23,-5-17 7,1-3 3,-3-1 37,2 5-25,3 0-1,4 3 41,6 9-45,5 9 33,0 8-19,0 6-4,0 5 28,4 4-25,13 3 3,5 5 2,1 10-17,-1 5 30,4 10-13,-2 5-11,8 8 37,5 9-49,5 4 26,9 10-20,6 34 12,11 22 28,6 25-37,5 20 11,-5 20 15,-10 10-15,-10 0 25,-11 5-19,-15-7-15,-10-7 42,-15-8-49,-3-13 25,-3-15 11,-34-11-10,-11-18 38,-17-9-28,-7-8-1,-4-11 17,6-12-42,14-13 35,16-10-32,15-4-18,5 0 18,13-6-78,4-23 19,3-2-85,0-7-68,4 0-30,30 1-129</inkml:trace>
          <inkml:trace contextRef="#ctx0" brushRef="#br0" timeOffset="1">9731 2766 740,'0'0'20,"0"0"70,0 0-28,0 0 6,0 7-34,0 16-23,0 18 72,0 18-47,0 9-14,0 3 23,2-6-50,5-8 22,-1-9-15,-2-13-6,0-12 16,-1-10-63,1-11-52,4-2-57,13 0-154,10-27-80</inkml:trace>
          <inkml:trace contextRef="#ctx0" brushRef="#br0" timeOffset="2">10601 2748 667,'-13'-4'-2,"-10"1"34,-5-1 74,-3 4-17,-13 0-28,-8 0 5,-11 23-66,-3 14 26,4 8 6,10 5-5,14 1 21,14-3-52,14-5 1,10-7 2,0-9-24,7-8 36,24-7-34,4-10-8,5-2 46,-2 0-37,-2 0 28,-1-12-6,-8 4-6,-5 5 19,-4 3-43,1 0 0,10 25 8,4 18 46,6 16 26,3 7-33,-5 11-18,-1 5 38,-4 2-34,-7-1 25,-12-4-5,-13-4-4,0-9 28,-19-9-24,-26-11 11,-12-13 3,-17-13-35,-10-15 29,-5-5-39,7 0-18,17-18 36,19-14-59,17-5-9,20-1-55,9-7-92,9-3-31,43-2-290</inkml:trace>
          <inkml:trace contextRef="#ctx0" brushRef="#br0" timeOffset="3">10977 2873 540,'2'-2'27,"0"2"83,1 0 15,-3 0-34,0 0-59,0 0 19,0 8-40,0 9 56,5 12 15,8 12-28,-2 8 10,2 4-52,3-1-1,-3-4 7,-1-6-26,1-12 26,-6-6-83,-1-10-55,-4-8-29,3-6-83,3 0-90</inkml:trace>
          <inkml:trace contextRef="#ctx0" brushRef="#br0" timeOffset="4">11574 1495 711,'0'0'-1,"0"0"-2,0 0 83,0 14-63,0 12 9,0 16 77,0 30-12,0 29 11,0 26-36,0 21 0,0 13-24,-3 5-30,-1-2 25,1-11-39,3-17-5,0-19 40,0-21-59,0-19 43,0-22-38,0-16-26,0-18 35,0-14-38,0-5 16,0-2 17,0 0-16,0 0 32,0 0-13,0-17 16,0-10 20,0-6-38,6-3 48,3-9-9,2-4-14,12-4 31,5-7-40,10-2 4,9 3 8,2 2-26,7 5 34,-3 8-46,4-1-27,-4 2 21,-1 5-96,-8 2 6,-5 9-57,-7 12-76,-10 9-198</inkml:trace>
          <inkml:trace contextRef="#ctx0" brushRef="#br0" timeOffset="5">12157 2871 692,'1'0'49,"1"2"17,1 5 24,-1 8 6,6 12-35,0 8 9,0 8-25,0 4-33,-1-1 21,-1-3-54,3-4 37,1-7-59,1-5-96,7-8-26,8-12-128</inkml:trace>
          <inkml:trace contextRef="#ctx0" brushRef="#br0" timeOffset="6">12944 2667 491,'-46'-12'30,"-4"1"78,-2 4-10,0 4 17,10 3-47,12 0-24,14 0-13,9 3-24,7 19 16,0 8-35,0 14-6,1 9 40,35-2-46,10 10 38,6-6 3,3 0-15,-6-4 17,-6-3-21,-10-5 2,-9-6 12,-17-11-14,-7-11 53,0-5-12,0-3 0,-22 4 38,-18-1-70,-11 2 6,-6-2-12,-1-5-39,10-1 21,14-4-55,12 0-64,12 0-26,10 0-143</inkml:trace>
          <inkml:trace contextRef="#ctx0" brushRef="#br0" timeOffset="7">13362 2866 614,'45'-9'12,"19"0"10,12-6 24,-1-4 31,-9 1-63,-8-3-12,-12 0 2,-15-1-31,-17 4 16,-14 3 80,-14 7-33,-40 8-29,-22 0 24,-15 10 33,-4 31 18,8 17-17,17 4 17,23 2-38,27 3-6,20-3 5,2-3-22,52 0 32,30-9-45,26-11-7,11-16 44,-3-17-64,-14-8-1,-18 0-66,-19-18-59,-17-9-36,-12-1-65,-21 7-192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31.053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427 316 736,'0'13'6,"0"19"-21,0 11 46,-22 16 79,-11 4-6,-5 9-5,-1 10-14,-5 12-35,-4 11-17,-4-2-3,8-5-23,6-16-1,9-8-7,12-14 6,5-16-6,4-16 0,4-14 8,2-14-11,1 0 10,1 0-4,0 0-13,0-13-5,0-46-26,24-32 13,20-24 12,13-12-4,11-9 14,7-3 2,9 5 1,5 5 5,-2 20-3,-3 17 12,-3 20-7,-1 16 1,0 13 5,6 9-14,1 15 8,-1 8 3,-11 11-3,-10 0 11,-14 0-1,-8 26 5,-4 18 4,-10 12-14,-3 24 2,-12 22 12,-12 23-11,-2 23 4,0 5 0,-14-3-4,-10-6-2,5-20-12,14-10 11,5-11-7,0-20-16,0-17-22,7-23-48,3-14-49,-7-10-138,-3-12-215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8:45.42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BC348D31-88F0-4A5C-92CB-0606C6620FF6}" emma:medium="tactile" emma:mode="ink">
          <msink:context xmlns:msink="http://schemas.microsoft.com/ink/2010/main" type="writingRegion" rotatedBoundingBox="6250,11656 13012,11288 13200,14732 6437,15099"/>
        </emma:interpretation>
      </emma:emma>
    </inkml:annotationXML>
    <inkml:traceGroup>
      <inkml:annotationXML>
        <emma:emma xmlns:emma="http://www.w3.org/2003/04/emma" version="1.0">
          <emma:interpretation id="{EDF4616C-A489-4C58-929F-7FC99A8D6FA3}" emma:medium="tactile" emma:mode="ink">
            <msink:context xmlns:msink="http://schemas.microsoft.com/ink/2010/main" type="paragraph" rotatedBoundingBox="6241,11689 9289,11479 9382,12822 6334,130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3C8FE2-1FBF-4A60-9D52-E28D5C3C68CA}" emma:medium="tactile" emma:mode="ink">
              <msink:context xmlns:msink="http://schemas.microsoft.com/ink/2010/main" type="line" rotatedBoundingBox="6241,11689 9289,11479 9382,12822 6334,13032"/>
            </emma:interpretation>
          </emma:emma>
        </inkml:annotationXML>
        <inkml:traceGroup>
          <inkml:annotationXML>
            <emma:emma xmlns:emma="http://www.w3.org/2003/04/emma" version="1.0">
              <emma:interpretation id="{19D3465E-F048-4B3B-99C2-797098799735}" emma:medium="tactile" emma:mode="ink">
                <msink:context xmlns:msink="http://schemas.microsoft.com/ink/2010/main" type="inkWord" rotatedBoundingBox="6241,11689 9289,11479 9382,12822 6334,13032"/>
              </emma:interpretation>
              <emma:one-of disjunction-type="recognition" id="oneOf0">
                <emma:interpretation id="interp0" emma:lang="en-US" emma:confidence="1">
                  <emma:literal>sends</emma:literal>
                </emma:interpretation>
                <emma:interpretation id="interp1" emma:lang="en-US" emma:confidence="0">
                  <emma:literal>Sends</emma:literal>
                </emma:interpretation>
                <emma:interpretation id="interp2" emma:lang="en-US" emma:confidence="0">
                  <emma:literal>•ends</emma:literal>
                </emma:interpretation>
                <emma:interpretation id="interp3" emma:lang="en-US" emma:confidence="0">
                  <emma:literal>bends</emma:literal>
                </emma:interpretation>
                <emma:interpretation id="interp4" emma:lang="en-US" emma:confidence="0">
                  <emma:literal>Vends</emma:literal>
                </emma:interpretation>
              </emma:one-of>
            </emma:emma>
          </inkml:annotationXML>
          <inkml:trace contextRef="#ctx0" brushRef="#br0">1148 4716 503,'0'-6'43,"-3"2"-8,-1-2 13,-3 0 37,2 5-24,0-3-32,-4 3 45,0-3-38,-5 2 1,-6 2-15,-11 0-18,-9 0 39,-12 0-39,-9 7-1,-6 18 14,-1 2-23,3 0 40,12-2-41,11-1-7,13-5 66,16-3-58,10 1 4,3 4 2,0 1-17,29 4 44,20 4-39,12-3-9,9 0 49,8 0-54,3-1 57,-6 6-45,-7 1-10,-14-3 61,-13 0-59,-15-6 9,-15-2-7,-8-1-7,-3 4 65,0 7-28,-24 0-5,-21 1 44,-11-5-59,-9-5 48,0-9-43,4-8-19,5-6 58,10 0-64,3 0-5,10-11-27,8-10-30,13-4 37,12-1-75,0-1-115,34 1-167</inkml:trace>
          <inkml:trace contextRef="#ctx0" brushRef="#br0" timeOffset="438.0249">1341 5048 722,'25'-10'-75,"14"-4"48,13-3 58,7-5-4,0-1 11,-1 1-29,-8 0-15,-11 1 19,-13 6-36,-14 1 9,-12 5 47,0 2-54,-24 2 25,-25 3 4,-10 2-2,-8 0 62,-3 9-39,4 16 18,14 4 3,15 1-7,13 4 27,20 7-51,4 8 0,2 6 21,37-2-58,12-2 52,10-8-37,2-7-20,4-8 50,-5-12-90,-3-15-44,-4-1-14,-5-9-39,-8-27-100</inkml:trace>
          <inkml:trace contextRef="#ctx0" brushRef="#br0" timeOffset="829.0463">2028 4952 637,'0'0'6,"0"0"-10,0 0 30,0 2 78,0 21-44,0 4-17,-9 7 3,0-4-34,5-8 37,4-6-43,0-7-23,0-7 45,0-2-81,0 0 4,22-7 21,14-20 34,9-7 26,-1 0-39,-3 8 26,-11 9 18,-8 9-28,-5 8 56,-6 0-46,1 0-3,2 18 59,-1 15-69,5 10 23,-7 4-25,1-1-18,1-1 16,-2-7-77,4-8-54,5-11-54,6-14-121</inkml:trace>
          <inkml:trace contextRef="#ctx0" brushRef="#br0" timeOffset="1266.0715">2857 4976 633,'-14'-5'-79,"-1"5"29,-1 0 67,-5 0 97,-7 10-22,4 16-44,1 5 23,10-1-46,6 0-6,7-4 43,0-5-67,0-5 46,18-7-42,8-9-15,5 0 38,6-13-20,8-36 8,1-21-7,-9-23-29,-11-20 44,-17-19-30,-9-11 9,-1-2 38,-34 14-45,-10 28 77,-4 33 10,6 28-5,7 24 25,17 10-82,9 8 1,1 0 2,-2 43-36,-5 26 54,2 28-42,11 12-11,3 0 40,13-8-102,34-13 12,9-13-62,8-18-73,4-18-26,-2-21-319</inkml:trace>
          <inkml:trace contextRef="#ctx0" brushRef="#br0" timeOffset="1573.0896">3457 4781 708,'0'-7'-59,"-4"-2"27,-24 1 56,-5 7 36,0 1 3,3 0-45,11 0-18,6 7 34,11 25-28,2 9 32,13 10-17,34 7-23,13 0 31,5 1-33,-9-6 14,-8-4 32,-15-9-42,-17-7 54,-16-10 17,0-3 14,-29-4 27,-37 0-108,-18-4 13,-8-3-17,8-1-46,19-4-35,23 4-171,24-1-239</inkml:trace>
        </inkml:traceGroup>
      </inkml:traceGroup>
    </inkml:traceGroup>
    <inkml:traceGroup>
      <inkml:annotationXML>
        <emma:emma xmlns:emma="http://www.w3.org/2003/04/emma" version="1.0">
          <emma:interpretation id="{BA7300D8-9192-4444-8719-B2E4A0CE416A}" emma:medium="tactile" emma:mode="ink">
            <msink:context xmlns:msink="http://schemas.microsoft.com/ink/2010/main" type="paragraph" rotatedBoundingBox="6855,13320 13104,12980 13200,14732 6950,150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157471-37B4-4D2A-824C-A95568768822}" emma:medium="tactile" emma:mode="ink">
              <msink:context xmlns:msink="http://schemas.microsoft.com/ink/2010/main" type="line" rotatedBoundingBox="6855,13320 13104,12980 13200,14732 6950,15071"/>
            </emma:interpretation>
          </emma:emma>
        </inkml:annotationXML>
        <inkml:traceGroup>
          <inkml:annotationXML>
            <emma:emma xmlns:emma="http://www.w3.org/2003/04/emma" version="1.0">
              <emma:interpretation id="{113EFEAE-60BB-422A-81D4-D36D44824427}" emma:medium="tactile" emma:mode="ink">
                <msink:context xmlns:msink="http://schemas.microsoft.com/ink/2010/main" type="inkWord" rotatedBoundingBox="6855,13320 13104,12980 13200,14732 6950,15071"/>
              </emma:interpretation>
              <emma:one-of disjunction-type="recognition" id="oneOf1">
                <emma:interpretation id="interp5" emma:lang="en-US" emma:confidence="0">
                  <emma:literal>output</emma:literal>
                </emma:interpretation>
                <emma:interpretation id="interp6" emma:lang="en-US" emma:confidence="0">
                  <emma:literal>output to &gt;</emma:literal>
                </emma:interpretation>
                <emma:interpretation id="interp7" emma:lang="en-US" emma:confidence="0">
                  <emma:literal>output ho'</emma:literal>
                </emma:interpretation>
                <emma:interpretation id="interp8" emma:lang="en-US" emma:confidence="0">
                  <emma:literal>output ho &gt;</emma:literal>
                </emma:interpretation>
                <emma:interpretation id="interp9" emma:lang="en-US" emma:confidence="0">
                  <emma:literal>output ho,</emma:literal>
                </emma:interpretation>
              </emma:one-of>
            </emma:emma>
          </inkml:annotationXML>
          <inkml:trace contextRef="#ctx0" brushRef="#br0" timeOffset="2717.1554">1445 6732 495,'-14'-7'76,"-1"2"-41,2 3 0,-1-2 2,-1 3 45,0 1-53,-1 0-24,1 0 47,-5 0-56,-1 0 52,-4 19-12,-2 8-7,1 5 32,5 9-34,10 3-5,9 6 6,2-2-31,18-2 36,29-5-37,14-10-17,7-15 57,2-14-71,1-2 55,-6-4-32,-4-27-5,-11-9 29,-13-11-46,-11-5 23,-20-5 16,-6-6-27,0 5 47,-29 10-43,-12 7 2,-11 13 63,-2 9-61,1 12 33,10 7-14,9 4-17,13 0 8,8 8-110,10 18-2,3 10 0,3 4-103,39-7-84</inkml:trace>
          <inkml:trace contextRef="#ctx0" brushRef="#br0" timeOffset="3024.173">2034 6738 615,'0'0'56,"0"0"-59,1 2 20,22 25 64,13 8 7,15 8-2,8-3-51,10-5-6,6-8 29,3-14-71,-6-11 46,-7-2-37,-9-9-14,-13-23 53,-14-9-71,-13-7 39,-14-7-14,-2 0-43,-2 1 38,-28 2-35,-1 3-36,4 3 32,5 0-82,8 1-34,7 2-238</inkml:trace>
          <inkml:trace contextRef="#ctx0" brushRef="#br0" timeOffset="3883.2219">2494 5749 682,'0'0'-16,"0"8"48,0 26 39,11 24 39,9 19-16,6 22-49,0 23 31,5 13-49,-3 2-21,-2 1 51,-1-12-67,-1-18 27,-3-16-13,-3-25-10,-6-20 32,-5-24-37,-3-12 9,-1-11 27,0 0-37,0 0 51,-2-29-49,2-11-21,0-13 63,3-2-61,6 0 18,2 6-13,0 12-50,7 7 15,-1 10-15,10 8-14,6 6 8,5 6-29,0 0 67,-3 0 5,-6 0 12,-6 16 64,-6-3-18,-2-1 18,-5-2 8,0 2-3,-4 2 32,1 9-41,0 7-4,3 13 36,-3 15-66,5 8 39,1 5-17,-1 0-12,1-4 37,-4-10-53,-2-12 6,-7-11 7,0-14-19,-3-9 39,0-7-36,0-4-7,-9 0 49,-17-9-86,-4-32 35,0-14-5,5-15 11,9-12 37,13-4-42,3-4 25,0 0 1,18 12-24,15 14 40,4 17-44,1 21-6,1 13 56,-6 13-55,-3 0 40,-11 9-11,-6 21-5,-13 10 44,0 6-35,0 10 12,-26 4-5,-6 0-33,0-9 31,4-12-73,12-17-36,7-13 4,9-9-84,0 0-11,9-21-43</inkml:trace>
          <inkml:trace contextRef="#ctx0" brushRef="#br0" timeOffset="4090.2339">3555 6831 475,'7'0'79,"5"0"-13,4 11-8,5 15 19,1 3 12,0 0-37,2-2 9,3-8-50,-1-5-13,3-10 29,-3-4-43,2-10 46,2-31-52,2-19-45,-2-12 10,-10-10-83,-11-10 8,-8-4-83,-1-6-22</inkml:trace>
          <inkml:trace contextRef="#ctx0" brushRef="#br0" timeOffset="4374.2502">3910 5927 618,'-2'-1'92,"2"1"-123,0 0-6,0 9 128,0 25-17,9 18-16,7 15-36,0 21-17,-2 13 49,-2 8-37,1-2 37,0-8-35,1-17-25,-2-18 43,-1-21-47,-5-19 21,-3-15 3,0-9-15,-2 0 40,5 0-34,3-12-27,5-21 49,6-8-69,8-4 31,2 3-40,5 7-35,-2 8-35,3 3-101,0 8-283</inkml:trace>
          <inkml:trace contextRef="#ctx0" brushRef="#br0" timeOffset="5102.2916">4693 5994 590,'0'0'-20,"0"0"28,0 0-3,0 1 99,0 21 41,0 12-82,0 18 6,1 18 2,2 19-31,-3 17 43,0 11-51,0 10-5,0-2 28,2 0-65,6-9 44,1-12-41,0-12-11,-1-15 60,1-15-57,0-22 19,-4-18 2,1-15-26,-3-7 42,3 0-51,0 0 1,-1-1 45,5-27-71,1-12 61,4-15-33,7-7-17,4-4 70,4-4-52,5 0 11,4 6 13,3 10-24,-3 15 43,-2 12-35,-4 11-2,-8 8 54,-4 7-64,-10 1 48,-6 0-20,-3 14-10,-2 20 62,0 13-41,0 17 7,0 4-1,0 2-29,0-11 42,14-16-44,11-13-12,5-12 69,6-14-81,4-4 52,8-18-22,0-31 3,-7-12 23,-10-1-36,-21 3 21,-10 12 21,-10 10-11,-29 9 28,-6 9-50,-1 9-22,7 10 15,3 0-106,3 12-105,10 19-240</inkml:trace>
          <inkml:trace contextRef="#ctx0" brushRef="#br0" timeOffset="-1327.0759">6949 6039 762,'0'0'-80,"0"1"66,0-1 35,0 0 26,0 2 26,0 1-58,0 6 3,20 4 26,11 5-12,10 2 44,2 0-52,3 0-17,-3-4 51,-1-1-56,-6-3 20,-5 0-15,-5 0-21,-3-1 41,-5-1-42,-3 4 13,-4-2 14,2 2-17,-4 0 47,-3 0-49,-2 1-9,-4-1 60,0-1-55,0 4 27,0 3-5,-20 3-21,-10 4 38,-5 0-37,-5-4 14,-4-1 24,-3 3-40,1 0 49,5-3-41,10-2-17,9-7 64,6-4-61,9-4 21,1-2-13,5-3-70,1 0-46,-2 0-143,-9 0-290</inkml:trace>
        </inkml:traceGroup>
      </inkml:traceGroup>
    </inkml:traceGroup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4:05.14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FC4859A-4664-465F-A771-0EC0EB802E70}" emma:medium="tactile" emma:mode="ink">
          <msink:context xmlns:msink="http://schemas.microsoft.com/ink/2010/main" type="inkDrawing" rotatedBoundingBox="17089,14673 17679,14547 17790,15063 17200,15189" hotPoints="17734,14901 17460,15175 17187,14901 17460,14628" semanticType="enclosure" shapeName="Circle"/>
        </emma:interpretation>
      </emma:emma>
    </inkml:annotationXML>
    <inkml:trace contextRef="#ctx0" brushRef="#br0">2787 1540 672,'-15'-6'67,"-4"4"-14,3 2 34,-4 0-24,0 7 2,-8 26 20,1 12-76,2 8 36,15-2-37,10-3-21,0-9 51,36-11-60,16-8 1,9-16 15,14-4-31,4-4 78,-1-30-86,-9-10 32,-15-3 22,-17-7-42,-20 4 70,-17 1-29,0 2 3,-31 7 65,-21 1-49,-12 3 6,-8 7 1,-1 8-33,9 10 28,14 11-35,18 0-20,16 4 11,9 29-78,7 11-8,1 6-100,45-11-183</inkml:trace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0:38.490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2">
      <inkml:brushProperty name="width" value="0.13333" units="cm"/>
      <inkml:brushProperty name="height" value="0.13333" units="cm"/>
      <inkml:brushProperty name="color" value="#ED1C24"/>
      <inkml:brushProperty name="fitToCurve" value="1"/>
    </inkml:brush>
    <inkml:brush xml:id="br3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88C7FA17-8875-480F-B868-8103D1389441}" emma:medium="tactile" emma:mode="ink">
          <msink:context xmlns:msink="http://schemas.microsoft.com/ink/2010/main" type="writingRegion" rotatedBoundingBox="499,-3 18501,852 18039,10565 37,9709"/>
        </emma:interpretation>
      </emma:emma>
    </inkml:annotationXML>
    <inkml:traceGroup>
      <inkml:annotationXML>
        <emma:emma xmlns:emma="http://www.w3.org/2003/04/emma" version="1.0">
          <emma:interpretation id="{2A394481-21B1-4A62-8CC4-11D989DFF86A}" emma:medium="tactile" emma:mode="ink">
            <msink:context xmlns:msink="http://schemas.microsoft.com/ink/2010/main" type="paragraph" rotatedBoundingBox="497,9 18500,850 18407,2823 405,19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F1CF59-D4F7-46FE-85EB-55E3E43A3E8C}" emma:medium="tactile" emma:mode="ink">
              <msink:context xmlns:msink="http://schemas.microsoft.com/ink/2010/main" type="line" rotatedBoundingBox="497,9 18500,850 18407,2823 405,1982"/>
            </emma:interpretation>
          </emma:emma>
        </inkml:annotationXML>
        <inkml:traceGroup>
          <inkml:annotationXML>
            <emma:emma xmlns:emma="http://www.w3.org/2003/04/emma" version="1.0">
              <emma:interpretation id="{C886FF33-71B2-47AD-8DFD-4DBF090D5DB3}" emma:medium="tactile" emma:mode="ink">
                <msink:context xmlns:msink="http://schemas.microsoft.com/ink/2010/main" type="inkWord" rotatedBoundingBox="488,201 4110,370 4045,1777 423,1608"/>
              </emma:interpretation>
              <emma:one-of disjunction-type="recognition" id="oneOf0">
                <emma:interpretation id="interp0" emma:lang="en-US" emma:confidence="0">
                  <emma:literal>Think</emma:literal>
                </emma:interpretation>
                <emma:interpretation id="interp1" emma:lang="en-US" emma:confidence="0">
                  <emma:literal>think</emma:literal>
                </emma:interpretation>
                <emma:interpretation id="interp2" emma:lang="en-US" emma:confidence="0">
                  <emma:literal>Think,</emma:literal>
                </emma:interpretation>
                <emma:interpretation id="interp3" emma:lang="en-US" emma:confidence="0">
                  <emma:literal>think,</emma:literal>
                </emma:interpretation>
                <emma:interpretation id="interp4" emma:lang="en-US" emma:confidence="0">
                  <emma:literal>think.</emma:literal>
                </emma:interpretation>
              </emma:one-of>
            </emma:emma>
          </inkml:annotationXML>
          <inkml:trace contextRef="#ctx0" brushRef="#br0">12 441 414,'-5'-5'18,"0"4"-16,3-1 64,-3 2-4,5 0-2,0 0-36,0 0-15,0-1 14,0 1 0,0 0 22,0-3 5,0 3-20,0 0 20,0-1-19,0-3 0,0-1 8,2 0-53,15-6 11,19-3 66,22-11-21,25-9 12,23-9-36,12-5 6,6-2 6,-6 6-34,-7 1 35,-19 9-42,-15 11-2,-18 7 38,-20 3-37,-12 6 17,-9 2-5,-11 1-7,-3 4 19,-4 0-20,0 0-1,0 0-14,0 0-74,0 0-42,0 0-109,0 0-138</inkml:trace>
          <inkml:trace contextRef="#ctx0" brushRef="#br0" timeOffset="545.0307">599 446 591,'0'-5'42,"0"1"-28,0 2 43,0-1 0,0 3 11,0 0-45,0 0-19,0 0 32,0 0-25,0 0 24,0 0-19,0 0-17,0 0 31,0 32 10,0 13 23,0 15-21,0 6-43,0 4 30,0 0-24,0-4-5,3-8 25,0-10-36,-1-11 17,1-4-5,-3-7-7,0-4 6,1-8-53,-1-7-40,1-3-47,2-4-92,2 0-134</inkml:trace>
          <inkml:trace contextRef="#ctx0" brushRef="#br0" timeOffset="1366.0778">1055-294 524,'0'-3'17,"0"3"-19,0 0 21,0 0 10,0-1 31,0-1-20,0 2-13,0 0 18,0 0-21,0 0 5,0 11 49,0 30-9,0 21-12,0 20-18,-8 15-20,0 10 25,3 1-31,-1-4-6,3-5-4,0-5-5,2-6 27,1-8-32,0-9-4,0-9 36,0-14-36,0-3 21,0-13-9,0-11-9,4-9 18,-3-9-34,2-3 8,3 0-13,1 0-40,2-8 36,2-20 40,7-11-22,2-5 39,4-6-35,2 6 15,-5 4-5,-3 8-3,-5 7 18,0 3-19,0 9 2,-1 1 15,-1 4-26,4-1 27,-2 2-19,1 4-15,-4 3 26,2 0-32,2 0 14,4 8 3,6 18 39,-2 6 20,1 8-27,-3 5-11,-3 0 19,-4 0-42,0-2 33,-1-5-27,-4-6-5,1-6 11,0-8-58,-5-8-33,3-2-70,0-8-69,6 0-265</inkml:trace>
          <inkml:trace contextRef="#ctx0" brushRef="#br0" timeOffset="1675.0958">1733 750 760,'0'0'-1,"0"0"19,0 0-15,0 0 41,0 7-2,0 17-6,0 6-2,0 4-29,0 0-4,0-3 15,0-5-22,0-6-10,0-4-45,0-5-84,0-6-44,0-2-192</inkml:trace>
          <inkml:trace contextRef="#ctx0" brushRef="#br0" timeOffset="2233.1277">2073 776 612,'0'-1'37,"0"1"-11,0 0 38,0 0-35,0 0-39,0 0 24,0 14 41,0 4 1,0 8-29,2 6-12,-2 0 22,0-2-45,0-1 27,0-9-19,0-6-9,0-5 28,0-8-25,0-1 2,0 0-8,8 0-40,4-30-14,4-13 44,1-10 35,2-2 6,0 4-37,-1 4 36,-2 11 7,3 4 8,-2 5 2,2 9-27,0 8 8,-3 8-6,2 2-26,0 0 20,-1 6 2,0 21 55,-1 6-2,0 11-58,0 4 21,-5 0-14,1-2-11,-3-7 18,2-3-21,-4-5-8,-1-9-39,-1-7-68,-1-2-42,0-13-148</inkml:trace>
          <inkml:trace contextRef="#ctx0" brushRef="#br0" timeOffset="2824.1615">2874-79 651,'0'0'7,"0"0"31,0 0 2,0 8-51,1 19 86,8 20 51,4 17-76,-2 18 0,1 12-19,-1 5-9,0-2-11,-1-5-14,0-7 21,1-4-25,1-8-1,-2-11 33,1-11-43,-2-14 29,-3-10-16,-3-10-6,0-9 32,-3-4-29,1-4 12,3 0 7,-1 0-20,3 0 18,-2-4-29,2-25 3,3-12 62,2-13-34,10-8 6,2-3-18,1 1-7,4 0 24,-1 7-26,-1 5 5,4 9 6,-1 9-11,1 8 13,2 3-55,-5 3-37,5 3-15,-2 6-82,-4 2-52</inkml:trace>
          <inkml:trace contextRef="#ctx0" brushRef="#br0" timeOffset="3085.1763">3256 625 625,'0'10'30,"22"8"40,2 9 10,4 7 2,5 9-46,3 7 2,3-1-14,1 0-6,-4-9 2,-6-11-24,-8-12-18,-10-9-32,-2-8-105,0 0-76</inkml:trace>
        </inkml:traceGroup>
        <inkml:traceGroup>
          <inkml:annotationXML>
            <emma:emma xmlns:emma="http://www.w3.org/2003/04/emma" version="1.0">
              <emma:interpretation id="{840DE908-FDE0-4CDF-8DC9-6767D9349EFC}" emma:medium="tactile" emma:mode="ink">
                <msink:context xmlns:msink="http://schemas.microsoft.com/ink/2010/main" type="inkWord" rotatedBoundingBox="4836,227 10076,471 9985,2430 4744,2185"/>
              </emma:interpretation>
              <emma:one-of disjunction-type="recognition" id="oneOf1">
                <emma:interpretation id="interp5" emma:lang="en-US" emma:confidence="0.5">
                  <emma:literal>differently</emma:literal>
                </emma:interpretation>
                <emma:interpretation id="interp6" emma:lang="en-US" emma:confidence="0">
                  <emma:literal>different''</emma:literal>
                </emma:interpretation>
                <emma:interpretation id="interp7" emma:lang="en-US" emma:confidence="0">
                  <emma:literal>different</emma:literal>
                </emma:interpretation>
                <emma:interpretation id="interp8" emma:lang="en-US" emma:confidence="0">
                  <emma:literal>different'</emma:literal>
                </emma:interpretation>
                <emma:interpretation id="interp9" emma:lang="en-US" emma:confidence="0">
                  <emma:literal>differentia</emma:literal>
                </emma:interpretation>
              </emma:one-of>
            </emma:emma>
          </inkml:annotationXML>
          <inkml:trace contextRef="#ctx0" brushRef="#br0" timeOffset="4312.2466">4689 746 543,'-31'-3'-1,"-4"3"60,1 0 19,-4 0-7,-1 3 15,0 21-62,-1 4 19,2 11-19,4 3-12,9-1 10,11-4-21,9-4 8,5-9-1,0-5-27,3-9 16,23-6-42,6-4 14,8 0 87,6-23-45,5-27 6,2-22-7,-5-14-17,-11-10 15,-8-8-16,-14-3 10,-12-1 9,-3 0-24,0 4 35,0 9-22,-16 14-15,-6 20 42,3 22 0,2 21 6,4 10-13,6 8-27,3 0 14,-1 0-9,5 0-3,-3 0 27,-2 20-28,-3 19 38,0 18-33,6 13 0,2 10 34,0 7-33,0 1 7,23-2 3,8-9-20,0-7 23,5-9-40,0-10-43,2-8-3,2-11-97,-4-9-27,-1-6-213</inkml:trace>
          <inkml:trace contextRef="#ctx0" brushRef="#br0" timeOffset="4504.2572">5118 789 865,'0'13'4,"0"9"-2,0 12 6,0 6 23,8 2-32,4-5-15,8-2-23,6-13-167,6-13-236</inkml:trace>
          <inkml:trace contextRef="#ctx0" brushRef="#br0" timeOffset="5118.2926">6025-123 531,'-30'-21'101,"-4"1"-18,-2 4-37,-3 3 10,-1 4-18,1 9 36,3 0-26,0 2-32,-1 32 19,-5 16-19,-2 22 1,4 14 15,8 14-32,11 6 22,14 8-20,7 4-8,0-2 30,4-3-31,19-9-1,-3-12-23,0-18-20,-7-17 3,-3-17-12,-4-21 8,-6-7 21,0-12-10,0 0 59,-6-7-23,-7-24 11,3-11 11,-4-6-199,2-6 284,2-1-68,2 0 3,5 6 52,3 7-56,0 7-8,0 7 23,5 8-56,19 7 13,10 2-16,9 4-6,9 5 16,3 2-69,1 0-44,-2 0-57,-5-1-269</inkml:trace>
          <inkml:trace contextRef="#ctx0" brushRef="#br0" timeOffset="5632.3221">6430-122 701,'-26'-26'-21,"-6"3"43,2 1-22,0 4 85,-2 9-62,0 8-12,1 1 27,-4 4-31,1 31 16,-5 21 4,3 15-6,1 17 19,6 17-29,9 8 11,5 10 14,8 1-44,7-5 23,0-7-18,0-16-29,0-16 26,0-20-22,0-17-6,0-18 2,0-15-3,0-10 41,0 0-3,-1 0 7,-9-34 13,4-7-47,4-10 46,2-10-17,0-1 18,6-3 9,25 4-14,2 10 2,1 10-11,8 14-15,3 6 13,4 11-27,4 8-5,-2 2 3,-2 0-101,0 12-41,-4 9-246</inkml:trace>
          <inkml:trace contextRef="#ctx0" brushRef="#br0" timeOffset="6069.3469">6351 739 537,'27'0'14,"14"0"64,12 0-44,5-1-14,2-19 2,4-4-1,-5-1-26,-7 0-1,-15-2-40,-17 1 10,-15 4 65,-5 6-27,-15 3 14,-29 9-171,-15 4 297,-9 0-51,-6 3-55,-1 31 28,12 6 16,11 4-63,20 5 31,19 0-33,13-1 10,0-1 17,12-5-42,25-7 6,15 1-9,1-5-25,7-5 56,-4-7-128,-7-13-44,-3-6-96</inkml:trace>
          <inkml:trace contextRef="#ctx0" brushRef="#br0" timeOffset="6461.3696">6902 771 649,'0'-5'50,"0"5"-51,0 0 29,0 0-38,6 5 35,2 21 106,4 5-113,-5 9 1,-1-1-14,-2-2-5,-3-7 21,-1-8-28,0-10 7,0-6 6,0-6-9,0 0 44,-10-6-25,-1-30-56,-1-19 93,7-12-50,5-8 23,0-7-2,11-2 2,34 3-3,11 3-28,5 13 2,5 15-3,0 16-86,2 20-14,4 12-131,-3 2-390</inkml:trace>
          <inkml:trace contextRef="#ctx0" brushRef="#br0" timeOffset="6921.3959">7432 793 736,'0'1'-23,"0"-1"33,0 0-7,22 0 11,14 0 20,7 0-37,5-15 29,-5-10-4,-5-5-47,-11-1 33,-15-1-19,-12-1-12,0 5 6,-35 1-7,-12 11 33,-7 8 56,4 8-12,-1 0 31,4 12-27,8 25-31,11 12 30,12 6-52,15 4 32,1-1-13,12-2-24,25-4 14,11-11-27,1-9-23,0-8-53,-6-13-33,-1-6-17,-11-5-80,-5 0-237</inkml:trace>
          <inkml:trace contextRef="#ctx0" brushRef="#br0" timeOffset="7389.4226">7924 725 599,'0'0'20,"0"0"29,-4 11-11,-6 10 36,-2 10-26,1-1-19,-1 4 18,-2-3-38,5-9 3,3-4-2,4-12-15,2-6 24,0 0-21,0 0-12,7-19-8,17-24 2,8-11 43,10-11-12,4 2-21,0 3 55,-1 10-12,-8 11 28,-8 12-12,-7 11-17,-12 9 16,-4 7-47,-1 0-5,4 8 59,3 26-23,-2 14 18,-5 15-34,-2 5-21,-1 4 33,2-3-38,5-7 7,-1-16-17,5-12-79,-1-18-20,-2-13-106,4-3-69,-3-10-219</inkml:trace>
          <inkml:trace contextRef="#ctx0" brushRef="#br0" timeOffset="7888.4512">8492 782 894,'8'-23'43,"6"-4"1,9 1-14,10 0 4,9-1-35,4 3 24,-1 4-31,-5 6-4,-11 5 29,-4 4-80,-6 0-20,-1 4-67,2-3-54,-5-5-264</inkml:trace>
          <inkml:trace contextRef="#ctx0" brushRef="#br0" timeOffset="7704.4402">8510 27 351,'4'-18'53,"0"14"73,-4 4-13,0 0-67,0 1-10,0 22 84,0 11 3,2 16 0,-1 18-61,-1 12-1,0 6-13,0 2-35,0-4 22,0-7-30,0-4-5,-1-8 18,-1-10-40,0-8 18,2-13-56,-2-9-25,1-13-42,-4-5-126,-3-7-98</inkml:trace>
          <inkml:trace contextRef="#ctx0" brushRef="#br0" timeOffset="8157.4666">9019-105 750,'0'0'-8,"0"4"-27,0 31 173,-9 21 1,-4 24-45,-5 19-38,0 5-18,2-5 15,8-7-51,5-16 0,3-11 7,0-10-22,0-13 12,0-10-74,4-12-67,12-8-37,-2-7-163</inkml:trace>
          <inkml:trace contextRef="#ctx0" brushRef="#br0" timeOffset="8978.5135">9235 578 663,'3'0'27,"3"0"45,4 0-4,0 0 12,3 4-12,4 10-56,-1-1 10,2 0-12,-4-1-13,0-3 14,2-4-33,0-5-44,4 0-26,-1 0-17,0-16-6,-2-12-40,0-7-34,-4-1 46,-1-1 112,1 5 116,-6 5 63,2 7 32,-5 10-17,-1 10-51,-3 0-73,0 0-33,0 12-4,6 25 99,-5 26 1,-1 27-57,0 26 30,0 24-31,-4 8 7,-5 4 0,2-8-34,6-14 12,1-15-24,0-25-1,0-18 23,0-16-52,0-19 45,0-8-28,0-9-8,0-8 44,0-5-43,0-3 17,0-4-7,0 0-29,0 0-1,0 0-83,-3-11-121,-7-17-90,-8-7-220</inkml:trace>
        </inkml:traceGroup>
        <inkml:traceGroup>
          <inkml:annotationXML>
            <emma:emma xmlns:emma="http://www.w3.org/2003/04/emma" version="1.0">
              <emma:interpretation id="{51DC7333-E8A4-4C0C-B12D-2DFA19634110}" emma:medium="tactile" emma:mode="ink">
                <msink:context xmlns:msink="http://schemas.microsoft.com/ink/2010/main" type="inkWord" rotatedBoundingBox="14235,651 18500,850 18425,2444 14161,2244"/>
              </emma:interpretation>
              <emma:one-of disjunction-type="recognition" id="oneOf2">
                <emma:interpretation id="interp10" emma:lang="en-US" emma:confidence="0">
                  <emma:literal>Cloud</emma:literal>
                </emma:interpretation>
                <emma:interpretation id="interp11" emma:lang="en-US" emma:confidence="0">
                  <emma:literal>C loud</emma:literal>
                </emma:interpretation>
                <emma:interpretation id="interp12" emma:lang="en-US" emma:confidence="0">
                  <emma:literal>c loud</emma:literal>
                </emma:interpretation>
                <emma:interpretation id="interp13" emma:lang="en-US" emma:confidence="0">
                  <emma:literal>cloud</emma:literal>
                </emma:interpretation>
                <emma:interpretation id="interp14" emma:lang="en-US" emma:confidence="0">
                  <emma:literal>[ loud</emma:literal>
                </emma:interpretation>
              </emma:one-of>
            </emma:emma>
          </inkml:annotationXML>
          <inkml:trace contextRef="#ctx0" brushRef="#br1" timeOffset="438426.0765">14678 583 226,'7'-5'-12,"-1"0"7,1 5 31,-2-3 28,-5 3-5,0-1-9,0 1-16,0 0 12,0 0 10,0-2 6,0 2 10,0 0-40,0-1 15,0-1-3,1 1-5,0 0 22,-1 1-25,0 0 12,0 0-1,0 0-8,0 0 13,0 0-21,0 0-5,0 0 12,0 0-33,0 0 31,0 0-13,0 0-5,0 0 33,0 0-31,0 0 8,0 0-5,-5 0-5,-5 0 13,-2-4-20,-4-1-3,-4 1 24,-9-1-40,-7 1 29,-9 4-13,-4 0-12,2 0 33,1 3-26,2 11 12,-3 2 5,-2 7-15,-3 6 21,0 5-22,1 5 1,2 2 33,3 9-40,1-2 26,1 12-11,3-1-10,4 2 28,2-1-27,9-1 7,5-2 3,2-3-13,10-8 29,6-4-31,3-4-4,0-6 38,2 1-41,31 3 30,17-2-5,17 1-2,15-2 24,9-6-26,-2-3 2,-4-7 3,-5-3-16,-13-2 27,-10-7-23,-15-3-6,-11-2 36,-9 0-41,-6 0 25,-6 0-11,-6 0-11,-4 0 13,0 0-36,5 0-21,8-12-12,11-13-92,8-9-86,1-9-471</inkml:trace>
          <inkml:trace contextRef="#ctx0" brushRef="#br1" timeOffset="439124.1156">15249 179 445,'2'-4'31,"-2"0"-29,1 4 37,0 0 77,-1 0-35,2 0-15,-2 0-19,0 0-31,0 0 12,0 0-18,0 0-12,0 4 37,0 11-16,0 13 16,0 19 28,0 23-21,0 16 9,0 17-9,0 10-12,0 5 5,0 1-21,0-10 20,0-6-33,0-9-7,0-16 30,0-7-34,0-12 16,4-9-2,2-7-9,-2-1 21,1-4-27,-4-6 12,-1-5 11,1-8-29,-1-10 31,0-4-43,2-5-37,1 0-8,4 0-121,5 0-93,6-3-344</inkml:trace>
          <inkml:trace contextRef="#ctx0" brushRef="#br1" timeOffset="439699.1482">15885 1324 508,'-14'-5'31,"-4"0"-93,5 5 71,2 0 60,-5 0 26,3 0-45,-3 14-36,-1 13 7,0 10 7,4 8-8,5 3 32,7 9-32,1-1-11,0-4 39,23-4-43,14-10 16,4-8-13,2-12-12,-1-5 20,-3-9-21,-3-4 9,-7 0-10,-6 0-8,-6-21 38,-4-9-32,-3-8 5,-4-7 23,-6-3-24,0 0 15,0 4 2,-22-2-11,-11 10 8,-4-1-12,1 7 12,2 5 18,10 5-32,7 8 17,5 6-22,3 6-6,8 0 20,-2 0-56,-4 24-25,-5 17-34,1 9-58,4 0-141</inkml:trace>
          <inkml:trace contextRef="#ctx0" brushRef="#br1" timeOffset="440160.1756">16394 1433 442,'0'22'69,"0"10"-7,0 9 20,12 2 8,4-2-24,4 3 11,7-5-54,8-7-8,8-5 23,0-8-29,5-10 22,0-7-37,-10-2-2,-6 0 22,-9-15-8,-11-11 13,-6-8 3,-6-5-16,0-12 27,-3 3-26,-18-2-19,3 3 37,5 14-52,1 9-4,8 10-27,4 6-82,0 8-111</inkml:trace>
          <inkml:trace contextRef="#ctx0" brushRef="#br1" timeOffset="440766.2104">17529 1514 550,'-21'0'16,"-10"0"-68,0 0 76,2 0 46,3 9 29,4 13-35,8 4-38,4 9 3,5-1-18,5 5 15,0-6 28,2-2-51,21-5 21,4-11-24,-1-4-8,3-11 32,1 0-42,8-6 23,5-41 9,7-28-26,10-25-10,-3-26-62,-5-19-17,-6-14 42,-11-10-12,-9 2 53,-13 15 34,-7 31 43,-6 37 28,0 32-33,0 30 23,-6 20-6,-4 2-8,6 0 22,-9 28-78,-12 27-15,-15 33 45,-8 26-22,9 16 32,17 5-18,20-2-20,2-10 21,23-12-50,23-14-6,6-15-63,4-18-97,2-16-30,-6-15-236</inkml:trace>
        </inkml:traceGroup>
      </inkml:traceGroup>
    </inkml:traceGroup>
    <inkml:traceGroup>
      <inkml:annotationXML>
        <emma:emma xmlns:emma="http://www.w3.org/2003/04/emma" version="1.0">
          <emma:interpretation id="{A175CDF4-6AF9-4806-BBF3-E49A1B26C310}" emma:medium="tactile" emma:mode="ink">
            <msink:context xmlns:msink="http://schemas.microsoft.com/ink/2010/main" type="paragraph" rotatedBoundingBox="1131,2624 9052,3001 8967,4795 1045,44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BB3365-FCF9-483F-8377-1B1A161EB10C}" emma:medium="tactile" emma:mode="ink">
              <msink:context xmlns:msink="http://schemas.microsoft.com/ink/2010/main" type="line" rotatedBoundingBox="1131,2624 9052,3001 8967,4795 1045,4418"/>
            </emma:interpretation>
          </emma:emma>
        </inkml:annotationXML>
        <inkml:traceGroup>
          <inkml:annotationXML>
            <emma:emma xmlns:emma="http://www.w3.org/2003/04/emma" version="1.0">
              <emma:interpretation id="{CE571A8E-3C6E-4929-982F-917D583B21D0}" emma:medium="tactile" emma:mode="ink">
                <msink:context xmlns:msink="http://schemas.microsoft.com/ink/2010/main" type="inkWord" rotatedBoundingBox="1131,2624 9052,3001 8967,4795 1045,4418"/>
              </emma:interpretation>
              <emma:one-of disjunction-type="recognition" id="oneOf3">
                <emma:interpretation id="interp15" emma:lang="en-US" emma:confidence="0">
                  <emma:literal>Montelcrlo</emma:literal>
                </emma:interpretation>
                <emma:interpretation id="interp16" emma:lang="en-US" emma:confidence="1">
                  <emma:literal>Monte Carlo</emma:literal>
                </emma:interpretation>
                <emma:interpretation id="interp17" emma:lang="en-US" emma:confidence="0">
                  <emma:literal>Montearlo</emma:literal>
                </emma:interpretation>
                <emma:interpretation id="interp18" emma:lang="en-US" emma:confidence="0">
                  <emma:literal>Montecito</emma:literal>
                </emma:interpretation>
                <emma:interpretation id="interp19" emma:lang="en-US" emma:confidence="0">
                  <emma:literal>Montebello</emma:literal>
                </emma:interpretation>
              </emma:one-of>
            </emma:emma>
          </inkml:annotationXML>
          <inkml:trace contextRef="#ctx0" brushRef="#br2" timeOffset="231020.2136">6127 2750 641,'0'-12'96,"0"-1"-117,-13 1 27,-8 0 94,-5 4-40,-5 3-3,-5 0-45,-8 5 16,-17 0 24,-20 23-15,-21 25 9,-21 25-24,-12 21-12,-2 18 50,8 13-37,31 4 18,34-7-10,39-12-34,25-9 30,48-15-32,40-14 6,28-14-4,21-20-12,9-20 28,3-17-67,-8-1-75,-10-3-23,-13-20-86,-17 1-240</inkml:trace>
          <inkml:trace contextRef="#ctx0" brushRef="#br2" timeOffset="231427.2369">6560 3428 563,'-35'-12'-39,"-12"2"101,-11 9 29,-8 1 17,-16 11-6,-2 31-46,2 11 58,10 11-56,18 0-7,21 3-1,22-7-40,11-6 24,8-7-36,38-9-21,19-11 35,13-14-47,9-9 21,1-4-23,0 0-59,-11-18-30,-10-1-69,-15 1-47,-12 1-135</inkml:trace>
          <inkml:trace contextRef="#ctx0" brushRef="#br2" timeOffset="231742.2543">6908 3657 609,'8'0'25,"1"0"-64,-2 0 44,2 13 75,-2 14 27,-3 5-58,-2 2 17,-2 1-48,0-5 21,0-9 0,0-11-23,-3-7 19,-9-3-36,-4 0 4,-5-26-4,3-24-44,5-18 64,13-15-25,0-4-6,3 0 77,29 11-43,3 11 11,9 15-14,4 13-26,-2 14 20,5 9-45,-4 9-31,1 5 1,-1 0-115,0 0-86</inkml:trace>
          <inkml:trace contextRef="#ctx0" brushRef="#br2" timeOffset="232103.2755">7490 2541 931,'0'0'17,"0"0"-19,0 0-44,0 14 147,0 33-9,0 23-26,0 33-3,0 21-24,-1 6-7,-9 2 32,4-7-69,4-11 23,2-7-14,0-12-14,5-16 23,15-18-75,4-19-49,4-16-81,2-20-74,2-6-163</inkml:trace>
          <inkml:trace contextRef="#ctx0" brushRef="#br2" timeOffset="232455.2957">8006 3564 594,'0'0'-1,"-4"0"34,-2 6 74,-1 19 8,-1 10-59,3 12 0,5 1 26,0-3-62,25-7 25,24-9-35,19-8-16,11-21 45,9 0-56,0-33 17,-12-23 15,-17-12-12,-28-3 62,-31 6-1,-6 8 4,-52 7 25,-17 8-66,-8 12 11,8 12-39,13 9-18,13 9 12,20 0-101,7 4-60,13 23-94,9 4-277</inkml:trace>
          <inkml:trace contextRef="#ctx0" brushRef="#br2" timeOffset="227936.0372">719 2770 360,'-1'0'4,"-1"0"8,-1 0 54,3 0 38,0 0-43,0 0-18,0 0-7,0 0-8,0 0 37,0 0-20,0 0-16,0 0 11,0 0-37,0 0 40,0 0-16,0 0-10,0 0 33,0 0-29,0 0 8,0 0 1,0 0-20,-1 0 19,-2 0-24,-3 22-1,-2 15 38,0 10-46,-2 4 37,0 7-26,-3-1-4,3 0 32,2-2-40,2-6 9,3-3 4,0-1-20,2-1 43,1 2-36,0 4-5,0 1 39,0-1-45,0-2 36,0-8-18,0-7-15,0-5 36,0-5-33,0-6 10,0-8 6,0 0-20,0-9 36,0 0-25,0 0-8,0 0 46,0 0-46,0 0 28,0 0-22,0 0-8,1 0 30,2-13-33,-3-7 7,0-14 7,0-11-22,0-10 36,-2-9-28,1-1-4,0 0 37,1 2-50,0-2 30,0 3 0,0 2-13,4 4 33,5 3-31,1-1 7,0 2 14,4-3-27,2-1 35,4-4-30,3 4-7,0 4 44,0 8-40,-4 8 19,-4 8 4,-4 7-12,-4 11 22,-2 5-24,-4 5 8,-1 0 27,0 0-34,0 0 39,0 0-31,0 7-15,0 18 46,2 17-28,11 16 16,1 8-1,0 4-21,-1-2 27,-1-3-29,-1-8 1,1-6 29,-2-11-49,-3-10 41,-1-5-25,1-12-10,-1-9 44,-3-3-42,4-1 10,-3 0-12,8 0-46,11-16 54,9-20-4,15-7 20,10-12 26,-4-2-53,-5 4 32,-5 3-22,-1 6 12,-5 4 25,-8 8-39,-7 13 22,-12 6 0,-6 10-20,-4 3 30,0 0-29,0 0-5,0 0 38,0 0-55,0 0 33,0 0-5,0 20-7,7 15 58,12 18-14,7 22-10,4 14 0,-2 14-14,-2 3 41,-3 2-38,-3-1-12,0-8 46,-3-8-58,2-10 28,-3-10-16,-3-13-6,-2-13 25,-3-12-27,-5-12 7,-1-11 10,-2-6-24,0-4 39,0 0-37,0 0-27,0 0 21,5 0-87,3 0-65,8-4-126,9-14-190</inkml:trace>
          <inkml:trace contextRef="#ctx0" brushRef="#br2" timeOffset="228442.0659">2310 3570 626,'-3'0'26,"0"0"-11,3 0 37,0 0 47,0 0-57,0 0 0,-7 10-3,-6 10-10,0 7 28,-1 6-27,8 1-3,6 1-7,0-3-21,0 0 28,19-6-36,8-8-7,3-6 33,5-6-57,-2-6 33,2 0-13,-2-10 11,-2-22 33,-6-5-32,-11-6 21,-9 2 5,-5 5-21,0 3 43,-15 7-32,-18 4 5,-7-1 36,-1 6-50,5 5 25,6 3-18,7 6-18,4 3 5,-2 0-58,0 16-8,0 19-52,8 7-62,10-4-90</inkml:trace>
          <inkml:trace contextRef="#ctx0" brushRef="#br2" timeOffset="229041.1003">2773 3494 632,'0'0'104,"0"0"-46,0 0 24,0 0-27,0 0-18,0 9 23,0 9-38,0 9 5,-6 2-1,0-3-3,3-5 4,2-9-33,1-5 1,0-3 32,0-4-47,0 0 40,0 0-40,0 0-18,0-8 25,6-22-13,12-9 40,3-6-1,8-7-28,2 6 37,0 3-29,-1 6 1,0 8 31,-1 3-42,-3 7 33,-4 6-15,-5 6-10,-9 4 33,-5 3-41,-3 0 19,0 0 13,3 15 9,7 20 45,6 20-44,2 18-1,0 11 35,-2 7-62,0-3 35,-2-10-23,-1-10-19,2-11 37,-5-12-36,-3-15 9,-1-12 1,-3-10-44,1-8 8,-2 0-66,0 0-52,4 0-6,1 0-80,4-21-167</inkml:trace>
          <inkml:trace contextRef="#ctx0" brushRef="#br2" timeOffset="229685.1372">3436 2207 711,'0'0'-15,"0"0"-16,0 0 78,0 24 29,0 25 72,0 31-69,0 33-19,0 21 31,0 16-24,0 9-20,0-6 5,0-5-33,6-12 13,8-16-32,1-15-1,4-19 34,-5-17-61,-2-21 48,-1-19-28,-7-14-10,-1-9 47,-3-6-42,0 0 11,0 0-3,0 0-21,0 0 25,0 0-30,0-3-13,0-17 36,0-6-43,0-2 55,-8-5-7,-4 1-10,5-1 44,4 0-37,0-2 10,3-1 11,0-2-25,0-3 27,10-2-14,15-1-11,4 3 44,1 2-54,3 6 29,6 2-8,-2 2-12,0 4 27,-7 6-31,0 2 5,-1 7-13,3 3-60,4 5-36,-2 2-60,0 0-75,-1 6-276</inkml:trace>
          <inkml:trace contextRef="#ctx0" brushRef="#br2" timeOffset="230153.1639">3951 3623 516,'22'0'-6,"8"0"78,10 0-42,7 0 16,3-7 2,9-16-26,-1-2 2,-2-8-43,-10 5 36,-14 3-22,-16 4 0,-13 5 57,-3 5-11,-8 1-36,-25 8 25,-11 2 27,-11 0-12,-10 8-9,-4 20 25,5 14 27,17 6-76,12 8 28,19 4-14,13 3-8,3-1 35,23-6-43,31-4-4,8-9 7,7-16-38,4-12 10,-2-15-82,0 0-80,-3-21-59,-12-22-385</inkml:trace>
        </inkml:traceGroup>
      </inkml:traceGroup>
    </inkml:traceGroup>
    <inkml:traceGroup>
      <inkml:annotationXML>
        <emma:emma xmlns:emma="http://www.w3.org/2003/04/emma" version="1.0">
          <emma:interpretation id="{EAF26D5F-83A9-44F5-B093-EC2AD80D52EB}" emma:medium="tactile" emma:mode="ink">
            <msink:context xmlns:msink="http://schemas.microsoft.com/ink/2010/main" type="paragraph" rotatedBoundingBox="525,5814 9280,7136 8993,9036 238,77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26B4D5-4345-408B-8DCE-25264A0ABADA}" emma:medium="tactile" emma:mode="ink">
              <msink:context xmlns:msink="http://schemas.microsoft.com/ink/2010/main" type="line" rotatedBoundingBox="525,5814 9280,7136 8993,9036 238,7714"/>
            </emma:interpretation>
          </emma:emma>
        </inkml:annotationXML>
        <inkml:traceGroup>
          <inkml:annotationXML>
            <emma:emma xmlns:emma="http://www.w3.org/2003/04/emma" version="1.0">
              <emma:interpretation id="{88503CA8-F13B-47FD-9D3A-F1DFBDCFE5EB}" emma:medium="tactile" emma:mode="ink">
                <msink:context xmlns:msink="http://schemas.microsoft.com/ink/2010/main" type="inkWord" rotatedBoundingBox="525,5814 4011,6341 3724,8240 238,7714"/>
              </emma:interpretation>
              <emma:one-of disjunction-type="recognition" id="oneOf4">
                <emma:interpretation id="interp20" emma:lang="en-US" emma:confidence="0">
                  <emma:literal>Trigger</emma:literal>
                </emma:interpretation>
                <emma:interpretation id="interp21" emma:lang="en-US" emma:confidence="0">
                  <emma:literal>Tresses</emma:literal>
                </emma:interpretation>
                <emma:interpretation id="interp22" emma:lang="en-US" emma:confidence="0">
                  <emma:literal>Trigs</emma:literal>
                </emma:interpretation>
                <emma:interpretation id="interp23" emma:lang="en-US" emma:confidence="0">
                  <emma:literal>Trusses</emma:literal>
                </emma:interpretation>
                <emma:interpretation id="interp24" emma:lang="en-US" emma:confidence="0">
                  <emma:literal>rigger</emma:literal>
                </emma:interpretation>
              </emma:one-of>
            </emma:emma>
          </inkml:annotationXML>
          <inkml:trace contextRef="#ctx0" brushRef="#br3" timeOffset="499763.5848">898 6768 667,'0'0'6,"0"0"-50,1 5 61,1 7 16,1 4 28,1 1 16,-2 5-59,0-1 3,0-3 7,-2-5-8,0-4 23,0-2-40,0-2-3,0-1 31,0-4-36,0 0 49,0 0-42,0 0-21,-6-11 59,-4-25-42,-2-10-3,-2-10 15,1-1-4,4-3 29,8 0-28,1 1-1,0 1 24,14 3-61,14 6 45,4 9-33,-5 9-31,-3 13 28,-6 14-74,0 4-39,0 0-103,-1 4-258</inkml:trace>
          <inkml:trace contextRef="#ctx0" brushRef="#br3" timeOffset="500047.6006">1228 6543 550,'2'0'60,"-2"5"-23,0 3-30,0-1 80,0 10-41,0 13 1,0 9 14,3 8-61,4-2 16,0-3-15,5-7-12,-1-8-8,2-3-112,3-13-162</inkml:trace>
          <inkml:trace contextRef="#ctx0" brushRef="#br3" timeOffset="500584.6316">1704 6446 750,'-27'-5'-27,"-2"2"-1,-1 3 30,2 0 17,-1 0 83,3 11-52,8 6-15,0 1-16,10 4-27,3-5 33,5 1-37,0 1-7,2-4 5,27 2-67,10-7 40,1-5-14,2-5 39,-5 0 45,-4 0-33,-7 0 9,-7 3 4,-1 3-23,-1 8 21,2 7-27,2 9 14,4 13 78,-5 12-52,-1 4 28,-5 7-18,-5-1-4,-5-3 22,-4-5-37,0-6 19,0-5 18,-10-3-26,-15-8 32,-3-7-49,-7-11-22,-4-9 31,0-8-101,3 0 0,9-38-27,15-18-161</inkml:trace>
          <inkml:trace contextRef="#ctx0" brushRef="#br3" timeOffset="501114.661">2320 6479 727,'0'-17'6,"0"3"-8,0 10 31,-10 4 64,-9 0-43,2 0 4,-6 6-48,0 8-9,-5 5 26,2 3-29,8-1 19,9-2-8,6-3-12,3-2 16,0-2-43,0-3-11,17-1 24,8 0-46,-2-1 79,1 1-4,4 3-18,4 6 43,5 5-47,8 9 5,-2 7-7,-3 7-9,-2 6 50,-9 4-9,-8 0-1,-5-1 29,-11 1-52,-4-6 57,-1-8-9,0-9-12,0-11 43,-19-6-51,-5-7-6,-9-4-11,-8-4-53,-5 0-2,6-4-73,5-29-12,13-11-152</inkml:trace>
          <inkml:trace contextRef="#ctx0" brushRef="#br3" timeOffset="501812.7016">2585 6498 566,'0'0'95,"3"0"-33,16-3-35,8-4 39,15-5-40,13-2 13,11-4-25,-1-3-15,-7 3 20,-12-2-24,-21 10 0,-12 2 11,-12 4 2,-1 0 68,-10 3-50,-28 1-57,-11 0 74,-1 0-32,-5 0 22,10 6-2,8 14-19,10 6-3,12 0-4,8 6 6,7 3 14,0 5-46,13 0 41,24-5-52,11-4-29,11-8-5,0-14-51,0-9-22,-2 0-10,-13-2-4,-9-22 25,-11-4 50,-8-1 79,-4 2 43,-1 4 32,1 7 76,-1 5-56,1 4-67,2 4 8,2 3-52,3 0 17,-3 0 24,1 0 10,-10 0 45,-4 12-17,-3-4-26,0-5 28,0 2-58,0-5 49,0 0-29,0 0-27,0-12 29,0-32-28,0-23-60,0-19 80,0-8-19,0-1 48,16 1-49,22 5-22,3 17 37,3 16-66,-4 23 14,-5 23-75,-2 10-53,-1 15-104</inkml:trace>
          <inkml:trace contextRef="#ctx0" brushRef="#br3" timeOffset="565618.3515">-68 6165 248,'0'0'16,"0"0"-29,0 0 20,0 0-16,0 0-36,0 0 9,0 0 9,0 0 19,0 0 12,0 0 32,0 0 28,0 0-20,0 0-1,0 0 24,0 0-26,0 0 23,0 0-31,0 0-16,0 0 22,0 0-39,0 0 6,0 0 2,0 0-1,0 0 34,0 0-17,0 0 3,0 0 54,0 0-37,0 0 22,0 0-24,0 0-17,0 0 42,0 0-37,0 0-2,0 0 2,0 0-26,0 0 32,3 0-40,10 0-12,10-6 65,14-7-58,12-9 35,10 3-32,3-7-2,2-1 38,4-1-41,-1-1 10,3 0 23,-8 2-29,-6 0 33,-7 5-28,-12 4-15,-3 2 50,-7 7-51,-4-2 36,-4 1-18,-5 4-9,2-2 33,-3 2-35,4 0 8,-2 0 16,-5 2-35,0 1 49,-4 1-38,-3-1-10,-1 2 56,-2-1-51,0 2 23,0 0-46,0 0-83,-1 0-99,-25 2-181</inkml:trace>
          <inkml:trace contextRef="#ctx0" brushRef="#br3" timeOffset="566669.4116">372 6182 133,'-3'-2'79,"1"1"-43,2 1 41,0-1-25,0-1-32,0 0 27,-1 1-14,-1-1 16,2 0-7,-1 2-17,1 0 21,0 0-16,0-4-2,0 4 10,-3 0-40,3 0 47,0 0-24,0 0-9,0 0 38,-1 0-43,-1 0 17,1 0 0,1 0-19,0 0 27,0 0-29,0 0 6,0 0 27,-3 0-54,-4 29 62,-6 22 0,-3 21-32,0 5 38,6 8-56,1-3 25,8-4-1,1-2-27,0-5 35,0-4-23,0-3-9,0-7 42,0-11-60,1-6 48,8-10-26,-3-5-10,-2-5 53,0-4-52,1-2 12,-4-2 10,5 0-21,-3 0 44,0 1-42,2 0-2,-2-3 52,0-1-65,-1-7 44,-2-1-25,0-1-10,0 0 44,2 0-40,0 0-29,-2 0-36,0-12-106,0-24-141</inkml:trace>
        </inkml:traceGroup>
        <inkml:traceGroup>
          <inkml:annotationXML>
            <emma:emma xmlns:emma="http://www.w3.org/2003/04/emma" version="1.0">
              <emma:interpretation id="{6B16AC73-D519-4FD2-AA90-A2CCEFBCF8A0}" emma:medium="tactile" emma:mode="ink">
                <msink:context xmlns:msink="http://schemas.microsoft.com/ink/2010/main" type="inkWord" rotatedBoundingBox="5888,6847 9247,7354 9020,8858 5661,8351"/>
              </emma:interpretation>
              <emma:one-of disjunction-type="recognition" id="oneOf5">
                <emma:interpretation id="interp25" emma:lang="en-US" emma:confidence="1">
                  <emma:literal>sends</emma:literal>
                </emma:interpretation>
                <emma:interpretation id="interp26" emma:lang="en-US" emma:confidence="0">
                  <emma:literal>sands</emma:literal>
                </emma:interpretation>
                <emma:interpretation id="interp27" emma:lang="en-US" emma:confidence="0">
                  <emma:literal>Sends</emma:literal>
                </emma:interpretation>
                <emma:interpretation id="interp28" emma:lang="en-US" emma:confidence="0">
                  <emma:literal>bends</emma:literal>
                </emma:interpretation>
                <emma:interpretation id="interp29" emma:lang="en-US" emma:confidence="0">
                  <emma:literal>Sands</emma:literal>
                </emma:interpretation>
              </emma:one-of>
            </emma:emma>
          </inkml:annotationXML>
          <inkml:trace contextRef="#ctx0" brushRef="#br3" timeOffset="477058.2862">5745 6954 187,'3'-2'-3,"0"2"5,0 0 35,-2 0 6,-1-3-8,0 3-23,3-2-9,-1 1 28,0 1-14,0 0-2,-1 0 14,-1 0-26,0 0 43,0 0-3,0 0 1,0 0 29,0 0-36,0 0 16,0 0-25,-1 0-24,-9 0 12,-6 0-30,-9 11 46,-8 4 5,-10 3-59,-5 6 38,1-3-20,4-1-6,2-1 41,7 0-36,3-2 12,2 5 12,9-4-27,1 3 30,4-1-30,3-2-4,5 3 38,3-3-55,4 0 35,0-1-23,0 0-5,14-1 21,13-1-15,5-2 33,4 0 5,0-4-21,5 2 27,2 1-23,2 1-11,5 0 40,-4 1-55,-1 2 35,-2 0-17,-7 3-8,-4-2 21,-10 2-33,-9 1 10,-6 0 6,-7-1-1,0 2 63,0 6-17,-29 5-22,-13 3 48,-11-3-65,-11-2 33,-1-5-21,0-7-21,3-4 30,8-8-42,9-6 1,13 0 2,6 0-38,8 0 21,6 0-64,9-4-73,3-4 18,0-9-244</inkml:trace>
          <inkml:trace contextRef="#ctx0" brushRef="#br3" timeOffset="477573.3156">6009 7507 487,'10'0'-37,"7"0"36,8 0 2,8-3 111,3-9-89,6-6 13,6-3-36,2-7-4,-2 0 22,-6-1-29,-12 5 14,-14 6 2,-9 9-20,-7 5 40,0 2-23,-30 2-46,-12 0 96,-12 0-57,-5 9 31,-10 19 1,1 10 2,5 5 30,9 8-2,16 0-9,14 4-3,16-3-37,8 1 40,7-2-31,39-4-18,20-7 43,14-6-63,9-13 39,5-10-15,-5-11-34,-4 0 2,-7-2-82,-10-20-72,-12-5-66</inkml:trace>
          <inkml:trace contextRef="#ctx0" brushRef="#br3" timeOffset="478093.3446">6688 7509 564,'0'0'44,"0"0"-60,0 0 71,0 0 22,0 22-24,0 8 10,0 7-56,-3 0 11,-2-4 13,2-6-26,1-9 24,2-6-33,0-6-8,0-5 40,0-1-57,0 0 37,0-8-41,10-23 9,9-7 55,9-7-47,5 0 26,6 3 2,0 3-18,4 3 31,2 5-33,-4 10-6,-2 9 53,-7 8-73,-10 4 33,-6 0 6,-3 13 31,-5 19 39,1 4-47,-3 9 0,-1 5-5,3-5-32,-1-1 37,0-8-39,0-8-14,2-3 5,2-5-123,4-12-50,8-6-133</inkml:trace>
          <inkml:trace contextRef="#ctx0" brushRef="#br3" timeOffset="478616.3753">7679 7534 303,'0'-2'68,"0"1"-42,-6-2-5,-8 3 43,-3 0 18,1 0-3,-2 17-18,3 13-28,-1 4 31,6 3-31,5-2-1,5-3 27,0-7-76,0-5 48,9-7-30,10-7-11,-2-6 24,8 0-22,6-3 16,13-45 24,13-20-27,4-22 4,-4-24-40,-9-8-1,-19-7 36,-19-1-38,-10 11 50,-3 14-22,-34 21 16,-4 27 55,5 25-12,12 17-1,15 13-9,9 2-32,-4 0 27,-9 45-41,-6 19-12,3 21 55,5 5-60,11-2 32,0-7-11,0-6-11,21-7 17,7-6-44,5-8-20,4-10-41,9-13-48,11-16-30,3-15-136</inkml:trace>
          <inkml:trace contextRef="#ctx0" brushRef="#br3" timeOffset="479015.3976">8710 7317 497,'-3'-4'27,"-20"-4"-32,-6-4-15,-8 1 65,-11 3 31,-6 5-40,-7 3-2,5 0 31,5 7-42,15 15 24,16 3-10,10 3-38,10 5 21,0 6-30,20 3-5,25 0 62,13 1-77,-1 1 57,1-5-27,-8-2-12,-12-5 35,-14-9-34,-12-1 6,-12-11 16,0 0 37,-10-3 40,-33-1-79,-14 1-40,1-8 25,3 0-76,14 0-42,14 0-165</inkml:trace>
        </inkml:traceGroup>
      </inkml:traceGroup>
    </inkml:traceGroup>
    <inkml:traceGroup>
      <inkml:annotationXML>
        <emma:emma xmlns:emma="http://www.w3.org/2003/04/emma" version="1.0">
          <emma:interpretation id="{6F6F9DC7-F200-49EA-BDF2-F3AD62756C1F}" emma:medium="tactile" emma:mode="ink">
            <msink:context xmlns:msink="http://schemas.microsoft.com/ink/2010/main" type="paragraph" rotatedBoundingBox="1137,7855 10801,8795 10653,10319 989,93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21CD57-4907-4AB7-B961-B6635FFB86A9}" emma:medium="tactile" emma:mode="ink">
              <msink:context xmlns:msink="http://schemas.microsoft.com/ink/2010/main" type="line" rotatedBoundingBox="1137,7855 10801,8795 10653,10319 989,9380"/>
            </emma:interpretation>
          </emma:emma>
        </inkml:annotationXML>
        <inkml:traceGroup>
          <inkml:annotationXML>
            <emma:emma xmlns:emma="http://www.w3.org/2003/04/emma" version="1.0">
              <emma:interpretation id="{F70C80DD-77FE-4EEC-AAAF-F1006E8C2FE8}" emma:medium="tactile" emma:mode="ink">
                <msink:context xmlns:msink="http://schemas.microsoft.com/ink/2010/main" type="inkWord" rotatedBoundingBox="1118,8051 2784,8213 2683,9247 1018,9085"/>
              </emma:interpretation>
              <emma:one-of disjunction-type="recognition" id="oneOf6">
                <emma:interpretation id="interp30" emma:lang="en-US" emma:confidence="0">
                  <emma:literal>this</emma:literal>
                </emma:interpretation>
                <emma:interpretation id="interp31" emma:lang="en-US" emma:confidence="0">
                  <emma:literal>his</emma:literal>
                </emma:interpretation>
                <emma:interpretation id="interp32" emma:lang="en-US" emma:confidence="0">
                  <emma:literal>This</emma:literal>
                </emma:interpretation>
                <emma:interpretation id="interp33" emma:lang="en-US" emma:confidence="0">
                  <emma:literal>has</emma:literal>
                </emma:interpretation>
                <emma:interpretation id="interp34" emma:lang="en-US" emma:confidence="0">
                  <emma:literal>lhs</emma:literal>
                </emma:interpretation>
              </emma:one-of>
            </emma:emma>
          </inkml:annotationXML>
          <inkml:trace contextRef="#ctx0" brushRef="#br3" timeOffset="502756.7556">638 7844 563,'-4'-5'58,"0"4"-16,2 1 11,2 0 66,0 0-73,0 0 2,0 0-54,0 0-52,0 25 57,0 19 31,0 23-6,0 18 6,0 7-34,0 5 38,2-7-32,2-14 6,2-17 34,1-16-58,-3-22 27,-1-12-9,0-9-6,3 0 26,-3-1-48,1-29 6,0-12 35,2-5-26,6-8 38,4 5-58,1 4-53,2-1 12,1 2-48,0 8-28,0 8-107</inkml:trace>
          <inkml:trace contextRef="#ctx0" brushRef="#br3" timeOffset="503301.7872">1006 7536 538,'0'0'43,"0"5"-25,0 13 5,0 11 67,0 14 54,0 19-73,0 17 30,0 15-62,0 7-24,0-1 63,0-2-65,7-5 7,2-8 0,3-14-30,2-14 45,-1-17-52,1-12 2,-1-12 48,-1-8-76,2-7 45,-1-1-47,3 0-7,3-5 63,4-17-50,-3-5-6,-1 0 22,0 0-4,-2 0 49,2 4-44,1 3 1,-3 8 49,1 6-62,-3 6 70,6 0-9,0 2 0,4 23 37,1 10-47,-3 1 1,-2 5-6,-3-5-30,0-6 34,-3-4-98,1-12-70,0-12-34,-2-2-207</inkml:trace>
          <inkml:trace contextRef="#ctx0" brushRef="#br3" timeOffset="503488.7979">1809 8326 990,'0'0'17,"0"0"-49,0 15 19,0 10 41,0 7 7,0 3-17,0-2-1,0-4-63,0-8-40,5-10-97,11-11-124</inkml:trace>
          <inkml:trace contextRef="#ctx0" brushRef="#br3" timeOffset="503784.8146">2118 8128 634,'-39'0'-25,"9"0"-7,11 16 45,13 18 28,6 9 35,0 3 42,26 4-89,13-1 29,2-2-32,-2-3 0,-8-1 53,-9-10-55,-11-5 4,-8-10 16,-3-4 1,-7-3 34,-38-6-76,-11 1-42,-9-6 14,5 0-66,6 0 6,14-16-153,11-11-236</inkml:trace>
        </inkml:traceGroup>
        <inkml:traceGroup>
          <inkml:annotationXML>
            <emma:emma xmlns:emma="http://www.w3.org/2003/04/emma" version="1.0">
              <emma:interpretation id="{E4BC3089-9117-4750-A482-EA4433E57E64}" emma:medium="tactile" emma:mode="ink">
                <msink:context xmlns:msink="http://schemas.microsoft.com/ink/2010/main" type="inkWord" rotatedBoundingBox="6490,8376 10801,8795 10653,10319 6342,9900"/>
              </emma:interpretation>
              <emma:one-of disjunction-type="recognition" id="oneOf7">
                <emma:interpretation id="interp35" emma:lang="en-US" emma:confidence="0">
                  <emma:literal>output</emma:literal>
                </emma:interpretation>
                <emma:interpretation id="interp36" emma:lang="en-US" emma:confidence="0">
                  <emma:literal>ouhputh</emma:literal>
                </emma:interpretation>
                <emma:interpretation id="interp37" emma:lang="en-US" emma:confidence="0">
                  <emma:literal>outputted</emma:literal>
                </emma:interpretation>
                <emma:interpretation id="interp38" emma:lang="en-US" emma:confidence="0">
                  <emma:literal>ouhpubh</emma:literal>
                </emma:interpretation>
                <emma:interpretation id="interp39" emma:lang="en-US" emma:confidence="0">
                  <emma:literal>outpubh</emma:literal>
                </emma:interpretation>
              </emma:one-of>
            </emma:emma>
          </inkml:annotationXML>
          <inkml:trace contextRef="#ctx0" brushRef="#br3" timeOffset="479989.4538">6075 8907 594,'0'0'31,"0"0"-8,-1 0 0,-12 0 57,-4 0-30,-1 0-23,-6 0 0,1 13-10,0 13 47,1 2-32,9 8-25,6 3 52,7 1-63,0 2 30,9-2-6,31-4-15,13-8 15,9-6-33,3-13 3,-1-9 27,-8 0-42,-4-7 40,-7-20-41,-7-7-8,-7-8 52,-15-4-52,-12-5 25,-4-2 3,0-2-15,-32 6 31,-13 4 0,-8 5 22,-6 11 10,4 8-71,9 10 65,14 11-36,8 0-21,7 0 28,4 16-88,8 15 12,5 8-24,2 3-91,35-6-163</inkml:trace>
          <inkml:trace contextRef="#ctx0" brushRef="#br3" timeOffset="480311.4722">6563 8919 612,'3'0'9,"7"0"-39,4 18 61,8 12 74,7 8-22,5 1-12,14 0-23,2-3-41,5-9 51,4-9-26,0-13-33,1-5 34,-1 0-45,-4-33 20,-11-6-33,-8-11 3,-11-1 21,-15-7-48,-9 4 12,-1 1 16,0 2-32,0 4 25,0 2-89,0 1-44,0-1-115</inkml:trace>
          <inkml:trace contextRef="#ctx0" brushRef="#br3" timeOffset="481155.5205">7265 8117 474,'0'0'4,"0"0"-2,0 28 109,9 17-15,8 19-14,2 16 23,1 19-45,3 10-14,2 5-3,1-7-21,0-9 44,-3-13-62,-2-13-11,-2-17 48,-5-15-70,-3-16 53,-6-8-33,-2-14-8,-3-2 52,3 0-50,0 0 12,3-3 5,2-27-32,1-5 46,4-3-31,7-9-8,2 6 42,7 0-53,-2 2 35,1 7-12,-1 4-16,-1 4 49,-3 4-40,-3 8 15,-3 7 0,-2 5-16,-4 0 47,4 0-38,-2 1 1,0 18 57,0 5-49,3 11 35,0 15-15,2 7-18,4 11 28,-2 7-30,2 0 5,-5 0 13,0-11-36,-2-5 50,-2-7-41,-5-5-13,1-8 60,-9-10-56,0-8 26,0-11-10,0-6-15,0-4 36,0 0-41,-13 0 2,-11-16 11,-5-22-45,3-13 77,6-10-25,8-10-22,9-10 45,3-3-42,0 5 30,12 10-2,17 17-21,7 16 38,0 14-29,-2 14 2,-8 6 39,-4 2-56,-6 0 61,-6 13-38,-6 13-6,-4 3 53,0 3-53,0 6 14,-22-5-4,-3-1-23,-1-7 34,4-7-57,10-9-21,7-5 5,5-4-126,0 0-21,0 0-156</inkml:trace>
          <inkml:trace contextRef="#ctx0" brushRef="#br3" timeOffset="481395.5342">8295 9057 717,'4'0'12,"6"3"-62,11 12 56,2 5 47,5 0 28,11-1 6,9-1-66,0-4-25,1-9 42,-2-5-30,-4 0 11,-4-7-21,-5-27-40,-8-14 8,-3-16-74,-13-11-32,-7-7-20</inkml:trace>
          <inkml:trace contextRef="#ctx0" brushRef="#br3" timeOffset="481754.5546">8810 8097 603,'0'11'5,"0"31"2,0 21 43,0 22 60,0 17-22,1 14-19,5 8 11,3-6-62,-1-11 33,5-16-27,-1-19-28,-2-21 48,0-20-54,-4-15 14,-3-15 8,0-1-5,1 0 36,0-27-63,2-14-5,0-8 56,8-3-70,6 1 48,11-2-68,5 5-51,4 5 9,2 11-62,4 12-22,-3 13-132</inkml:trace>
          <inkml:trace contextRef="#ctx0" brushRef="#br3" timeOffset="482529.5991">9413 8201 689,'-2'-3'12,"1"3"-16,1 0 36,0 0-20,0 0 32,0 9-13,0 29 19,0 14 35,0 19-53,1 18 15,3 13 36,-2 11-55,-2 4 30,0 1-38,0-10-18,0 1 50,4-12-56,3-13 15,4-15-5,0-20-19,-2-15 37,-1-8-36,-2-13 6,-3-7 37,-1-3-66,-2-3 59,1 0-45,2 0-15,-2 0 61,-1-16-58,0-16 8,0-6 21,3-4-8,4-7 34,5 1-35,4 2-2,3 3 50,2 11-73,5 4 52,0 12-29,1 6-7,-1 6 51,-4 4-45,-5 0 17,-5 0 6,-5 0-23,0 18 43,-2 7-33,-1 11-7,5 7 62,4 10-77,5-1 50,4-3-27,5-10-9,5-10 43,7-9-50,7-11 8,9-9 22,1 0-43,5-26 46,-6-16-70,-12-3 5,-19 0 78,-21 5-45,-3 8 53,-30 9-9,-19 7-12,-4 10 17,-2 6-42,4 0 2,10 0-36,7 18-120,14 4-144</inkml:trace>
        </inkml:traceGroup>
      </inkml:traceGroup>
    </inkml:traceGroup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8:00.223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0890A9B-12A2-4157-8F51-927C28EAFB4F}" emma:medium="tactile" emma:mode="ink">
          <msink:context xmlns:msink="http://schemas.microsoft.com/ink/2010/main" type="writingRegion" rotatedBoundingBox="18054,2595 22823,2740 22794,3677 18026,3532"/>
        </emma:interpretation>
      </emma:emma>
    </inkml:annotationXML>
    <inkml:traceGroup>
      <inkml:annotationXML>
        <emma:emma xmlns:emma="http://www.w3.org/2003/04/emma" version="1.0">
          <emma:interpretation id="{6A64397C-A8B0-4543-8EAF-85CF48D1B065}" emma:medium="tactile" emma:mode="ink">
            <msink:context xmlns:msink="http://schemas.microsoft.com/ink/2010/main" type="paragraph" rotatedBoundingBox="18054,2595 22823,2740 22794,3677 18026,35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D39DD4-F04C-4530-91E7-83A1B08BC84B}" emma:medium="tactile" emma:mode="ink">
              <msink:context xmlns:msink="http://schemas.microsoft.com/ink/2010/main" type="line" rotatedBoundingBox="18054,2595 22823,2740 22794,3677 18026,3532"/>
            </emma:interpretation>
          </emma:emma>
        </inkml:annotationXML>
        <inkml:traceGroup>
          <inkml:annotationXML>
            <emma:emma xmlns:emma="http://www.w3.org/2003/04/emma" version="1.0">
              <emma:interpretation id="{EFD01491-5CBB-437E-BA4B-82353EED0C60}" emma:medium="tactile" emma:mode="ink">
                <msink:context xmlns:msink="http://schemas.microsoft.com/ink/2010/main" type="inkWord" rotatedBoundingBox="18054,2595 22823,2740 22794,3677 18026,3532"/>
              </emma:interpretation>
              <emma:one-of disjunction-type="recognition" id="oneOf0">
                <emma:interpretation id="interp0" emma:lang="en-US" emma:confidence="1">
                  <emma:literal>services</emma:literal>
                </emma:interpretation>
                <emma:interpretation id="interp1" emma:lang="en-US" emma:confidence="0">
                  <emma:literal>Services</emma:literal>
                </emma:interpretation>
                <emma:interpretation id="interp2" emma:lang="en-US" emma:confidence="0">
                  <emma:literal>service</emma:literal>
                </emma:interpretation>
                <emma:interpretation id="interp3" emma:lang="en-US" emma:confidence="0">
                  <emma:literal>Cervices</emma:literal>
                </emma:interpretation>
                <emma:interpretation id="interp4" emma:lang="en-US" emma:confidence="0">
                  <emma:literal>cervices</emma:literal>
                </emma:interpretation>
              </emma:one-of>
            </emma:emma>
          </inkml:annotationXML>
          <inkml:trace contextRef="#ctx0" brushRef="#br0">4360 1548 706,'-39'-13'-19,"-2"4"12,1 3 34,3 6 43,5 0 15,7 0-61,5 0-27,3 0 33,1 14-29,-1 3 32,2 5-12,-4 10-16,4 4 13,3 2-32,2 2 19,9-4-3,1-1-20,0 0 23,5-3-27,18 1 6,11 1 37,6 0-35,5-3 18,1 3 1,-7-1-22,-8-2 4,-7-1-24,-11-4 27,-5 0 39,-8-3-2,0 0 29,0 5-7,-34 3-20,-17 1 23,-4-3-43,-8-6 11,1-6-7,4-8-21,6-4 27,15-5-38,11 0-15,13 0-7,8-4-83,5-22-21,0-7-90,13-3-262</inkml:trace>
          <inkml:trace contextRef="#ctx0" brushRef="#br0" timeOffset="491.0278">4412 1980 695,'14'3'15,"5"2"-4,15-1-5,8 1 21,9-5 35,2 0-56,8 0-16,-4-14 23,-3-8-22,-14-5 4,-17-1-13,-14 1-3,-9-1 23,-4 6-12,-38 3 21,-6 5 11,-7 5-8,1 8 26,4 1-25,7 0 18,7 18 22,7 19-30,6 10 12,10 14-4,9 6-5,4 1 23,0 2-32,27-7 9,14-7 2,2-9-43,6-13 35,3-17-49,-2-13-30,2-4-1,5-8-102,-1-27-38,-3-2-73</inkml:trace>
          <inkml:trace contextRef="#ctx0" brushRef="#br0" timeOffset="858.0489">5149 2011 633,'3'0'-43,"2"9"-12,2 5 66,-1 9 50,1 4 24,-1 7-38,-1 2-25,-3-4-5,-2-3-6,0-7 28,0-9-35,0-8-6,0-5 36,0 0-24,-4-4 20,0-32-33,4-18-33,0-14 26,0-10 1,0-1 27,17 0 40,16 8-34,6 8 10,10 10-29,3 12-16,2 9 32,-5 10-73,-5 13-41,-2 9-77,-3 0-144</inkml:trace>
          <inkml:trace contextRef="#ctx0" brushRef="#br0" timeOffset="1373.0785">5685 1859 678,'0'0'82,"0"0"-84,0 0 27,0 2-46,0 6 46,2 7 38,13 9 1,7 12-10,3 5 3,2 5-26,3 0 21,2-3-38,-2-2-4,-1-8 19,-1-8-49,-5-9 39,-6-8-21,-4-5-6,-7-3 37,-5 0-34,-1 0 24,0-13-1,0-23-16,0-12 26,2-13-36,2-9 3,-1 1 21,4 1-41,0 4 47,2 11-41,2 7-6,1 10 22,-5 9-36,6 8-1,-3 4-57,5 9-52,8 5-36,1 1-170</inkml:trace>
          <inkml:trace contextRef="#ctx0" brushRef="#br0" timeOffset="1696.0969">6548 1872 804,'0'18'-8,"0"8"16,0 11 25,0 7 61,0 3-3,-8 6-57,-2-5-19,7-7 5,2-5-42,1-11 43,0-4-73,0-7-91,1-8-70,24-6-263</inkml:trace>
          <inkml:trace contextRef="#ctx0" brushRef="#br0" timeOffset="2155.1231">7384 1782 691,'0'-8'-31,"0"2"4,-9 1 69,-4 3 104,-4 1-101,3 0-1,-2 1-17,1 0-8,-2 0 39,-12 0-29,-8 19-16,-9 21-8,-6 15 11,3 13 37,2 6-22,14 4-16,9-2 33,15-12-42,9-7 15,0-9-6,23-5-19,16-6 19,14-7-37,4-7 6,9-11-7,3-12-43,-1 0 4,-2 0-63,-6-22-54,-9-11-24,-7 0-251</inkml:trace>
          <inkml:trace contextRef="#ctx0" brushRef="#br0" timeOffset="2586.1475">7597 2032 685,'0'0'-43,"11"0"-22,12 0 89,5-1 27,11-3-24,6-3-2,4-2-23,-1-5 23,-8 1 4,-12-4-14,-10-1 17,-13-3-59,-5 0 52,-9-1-20,-31 4-30,-14 2 23,-1 12 13,-5 4 11,1 0 5,5 8-25,10 18 45,9 11-14,10 9-1,13 10 32,7 4-41,5 3 22,6-2-28,29-6-19,11-6 12,11-12-45,7-15-37,9-18-14,8-4-109,0-17-190</inkml:trace>
          <inkml:trace contextRef="#ctx0" brushRef="#br0" timeOffset="2985.1707">8646 1753 447,'-53'-16'-55,"-9"2"66,-5 0 113,1 5 13,5 1-48,9 7-51,15 1 24,14 0-36,11 0-34,11 30 37,1 14-37,0 20 16,33 9 8,19 5-18,6 4 19,5-2-31,-2 0 7,-14-10-1,-15-9-50,-22-11 86,-10-10 27,-22-8 24,-45-2 31,-26-4-76,-12-7 22,-7-9-16,11-2-35,14-7 19,26-1-33,30 0-27,29 0-46,2-4-180,45-14-198</inkml:trace>
        </inkml:traceGroup>
      </inkml:traceGroup>
    </inkml:traceGroup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8:55.65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EE957997-B912-42EA-87F9-869367AA1E63}" emma:medium="tactile" emma:mode="ink">
          <msink:context xmlns:msink="http://schemas.microsoft.com/ink/2010/main" type="writingRegion" rotatedBoundingBox="11401,5190 12162,5190 12162,5898 11401,5898"/>
        </emma:interpretation>
      </emma:emma>
    </inkml:annotationXML>
    <inkml:traceGroup>
      <inkml:annotationXML>
        <emma:emma xmlns:emma="http://www.w3.org/2003/04/emma" version="1.0">
          <emma:interpretation id="{0823E27C-036C-464A-8563-7F661D94CB62}" emma:medium="tactile" emma:mode="ink">
            <msink:context xmlns:msink="http://schemas.microsoft.com/ink/2010/main" type="paragraph" rotatedBoundingBox="11401,5190 12162,5190 12162,5898 11401,58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404ABD-1F90-4A8B-B842-97B8CB2D4848}" emma:medium="tactile" emma:mode="ink">
              <msink:context xmlns:msink="http://schemas.microsoft.com/ink/2010/main" type="line" rotatedBoundingBox="11401,5190 12162,5190 12162,5898 11401,5898"/>
            </emma:interpretation>
          </emma:emma>
        </inkml:annotationXML>
        <inkml:traceGroup>
          <inkml:annotationXML>
            <emma:emma xmlns:emma="http://www.w3.org/2003/04/emma" version="1.0">
              <emma:interpretation id="{8DF71E50-1F95-4F05-9AAA-0BEC1C888802}" emma:medium="tactile" emma:mode="ink">
                <msink:context xmlns:msink="http://schemas.microsoft.com/ink/2010/main" type="inkWord" rotatedBoundingBox="11401,5190 12162,5190 12162,5898 11401,5898"/>
              </emma:interpretation>
              <emma:one-of disjunction-type="recognition" id="oneOf0">
                <emma:interpretation id="interp0" emma:lang="en-US" emma:confidence="0">
                  <emma:literal>&gt;</emma:literal>
                </emma:interpretation>
                <emma:interpretation id="interp1" emma:lang="en-US" emma:confidence="0">
                  <emma:literal>7</emma:literal>
                </emma:interpretation>
                <emma:interpretation id="interp2" emma:lang="en-US" emma:confidence="0">
                  <emma:literal>,</emma:literal>
                </emma:interpretation>
                <emma:interpretation id="interp3" emma:lang="en-US" emma:confidence="0">
                  <emma:literal>]</emma:literal>
                </emma:interpretation>
                <emma:interpretation id="interp4" emma:lang="en-US" emma:confidence="0">
                  <emma:literal>}</emma:literal>
                </emma:interpretation>
              </emma:one-of>
            </emma:emma>
          </inkml:annotationXML>
          <inkml:trace contextRef="#ctx0" brushRef="#br0">189-2 706,'0'0'35,"0"0"-37,0 0-8,0 0 68,0 0-11,0 0 1,0 0-13,1 0-35,8 0 56,8 0-17,8 0-9,6 11 35,10 5-77,2-1 40,3 1-24,-3-2-10,-2 0 41,-1 1-48,-5-2 13,-2 4 6,-1-5-20,-3 3 43,-4-1-45,-1-3-7,-4 1 56,-7-2-71,-5-2 46,-2-3-18,-4 0-6,0-1 38,0-1-33,1 2 12,-2-2 13,-1-1-30,0 2 42,0-1-40,0 1-2,0 2 60,0 0-60,0 2 41,0 4-11,-14 4-12,-9 6 33,-10 4-38,-8 3 10,-5 5 14,-2-3-26,-2-2 55,-1 1-51,-2-3-11,-2-1 58,6-4-58,5-5 35,5-3-4,4-4-21,6 0 32,3-2-40,3-1 10,6 0 18,7-4-40,3-1 53,4-1-42,1-1-12,2 0 64,0 0-64,-1 0 28,1 0 1,0 0-37,0 1 18,-2 3-83,-12 8-61,-5 6-137,-8 1-340</inkml:trace>
        </inkml:traceGroup>
      </inkml:traceGroup>
    </inkml:traceGroup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8:54.80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6DC3DAFC-AF66-439C-9D34-A58E7CBCD710}" emma:medium="tactile" emma:mode="ink">
          <msink:context xmlns:msink="http://schemas.microsoft.com/ink/2010/main" type="inkDrawing" rotatedBoundingBox="4574,6065 12213,5297 12231,5471 4591,6240" semanticType="underline" shapeName="Other"/>
        </emma:interpretation>
      </emma:emma>
    </inkml:annotationXML>
    <inkml:trace contextRef="#ctx0" brushRef="#br0">0 786 557,'3'-2'-53,"2"-4"48,2 2 3,-1-1 29,-1 2 33,3 1-35,-3 2 16,4-2-43,4 0-3,0-2 62,3-1-41,4 2 28,6-3-14,3 0-17,4-1 30,6-1-20,1 1 0,2 0-4,4 0-23,-1 0 35,1-1-23,2 2-4,4 2 49,1-4-55,2 3 19,0-2-7,1 0-15,-1 2 38,4-4-37,0 1 8,4 0 21,1-1-45,1 3 51,-2 1-23,1-4-8,2 1 46,-3-2-49,4 2 17,-4-1-2,-1 3-27,-6-3 41,1 0-32,-1 1 4,3-4 29,-1 0-54,-1 0 53,0 2-34,-3 0-11,3 1 55,-2 2-46,-2-1 13,-1 1 2,-2 2-15,4 1 38,0-2-38,0 3 0,5-2 48,-3 0-66,6 1 56,3-1-33,1-1-11,2-3 56,3 2-52,1-4 14,-3 4 14,-1 0-26,0 2 37,0-3-37,-4-1 0,9-1 53,-4 1-74,0 0 58,2-1-32,-6 2-12,-2-2 49,0 2-43,-2 1 13,0 1 9,-1 0-24,-1 0 45,-5 4-44,-1-2-6,2 1 61,0-1-71,7 1 49,1-4-20,-2 4-13,1-3 42,-3 0-44,-4 1 16,-2 0 8,-4 0-27,-1-2 50,2 2-42,-1-1-12,2-1 65,3-1-73,3 2 44,0-4-11,1 2-18,0 0 40,-2-1-38,-1 2 12,-3 1 18,-2 1-40,-4-1 55,-1 2-47,-3 2-9,-5-4 61,-2 5-62,1-4 34,4-1-6,2 2-17,4 1 39,2-2-39,2 1 10,5 1 28,4-2-55,3 0 61,-1 0-42,1 1-15,-1 2 71,-2-1-59,0-1 16,-2 4 7,1-2-28,0 0 47,0 2-40,-1 0 7,-1 0 38,-1 0-71,0 0 72,0 0-46,-3 0-17,-2 0 73,-4 0-61,-2 0 19,-8 0 8,-6 0-32,-8 0 50,-8 0-40,-5 0-3,-5 0 54,0 0-75,2 0 63,1 0-33,5 0-19,2 0 68,5 0-60,1 0 18,3 0 11,-4 0-31,0 0 49,0 0-44,1 0-3,3 0 60,6 0-74,4 1 56,3 2-28,0 1-18,0 0 58,-6 1-51,-2-2 12,-12 1 9,-6-1-29,-5-1 52,-5-2-45,0 0-5,0 0 65,0 0-71,0 2 44,0-2-18,0 0-22,0 0 31,0 0-88,0 1-34,-1-1-30,-9 0-64,-7 0 15,-14 0-243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28:43.50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4E6FBC93-7ECD-4052-87D3-933774480DE2}" emma:medium="tactile" emma:mode="ink">
          <msink:context xmlns:msink="http://schemas.microsoft.com/ink/2010/main" type="inkDrawing" rotatedBoundingBox="10105,13500 11335,10400 13971,11446 12742,14546" shapeName="Other"/>
        </emma:interpretation>
      </emma:emma>
    </inkml:annotationXML>
    <inkml:trace contextRef="#ctx0" brushRef="#br0">7403 3629 339,'0'-2'56,"0"2"43,0-1-31,0 1 1,0 0-3,0 0-24,0-1 26,0 1-43,0 0-17,0-2 55,0 2-54,0 0 49,0 0-25,0 0-16,-5 0 30,-5 0-51,-4-2 9,-2 2 8,-4-2-21,0 1 49,-6 1-44,-3 0-13,-4 0 54,1 0-54,-1 0 35,1 0-9,2 0-22,-2 0 36,0 3-30,-2 5 8,-4 1 14,1 2-31,-5 1 49,-1 1-39,-1-1-12,0 0 55,-5 1-54,1-1 23,-2 3-1,-7 0-17,4 1 36,-3-1-35,4 1 8,0-2 33,4 6-56,-1 1 57,-3 0-40,2 3-9,-3 0 62,-1-2-55,5 3 18,0-1 2,-3 1-25,5 3 41,-2-2-37,1-3 4,3 4 49,-1-2-74,-1 4 67,-4 3-41,3-4-11,1 4 59,1-1-61,0 4 22,-3 3 2,1 2-22,0 3 47,5-2-43,3 0-4,-2 0 58,3-1-79,1-4 61,4 1-33,2-2-8,3 2 50,2-2-52,1 3 21,0 1 5,1 6-23,-1 0 50,-1 4-51,0 7-1,1 3 58,1-3-72,5-4 49,6-9-20,5-7-8,3-4 44,5-4-47,1-1 15,0 2 11,0-2-29,0 1 58,0 4-54,0-7-10,0 0 68,1 4-71,12-3 42,2 5-13,0-2-15,3 0 43,-1-5-44,0 4 12,5-2 19,-2 3-44,2 2 64,1 0-53,-3 0-9,6-1 67,-4 1-63,2-1 31,1-2-6,-2-1-18,4-4 42,-1-2-41,-3-1 5,0 0 37,-3 0-65,-2 0 69,-1-4-51,-1 3-10,0-1 70,-2-1-61,2 6 22,3-3 4,1 4-28,7-4 51,5-4-38,4 6 4,6-7 46,-2 3-80,4-3 72,0-3-46,5-1-14,5 1 76,1 0-65,-1-3 21,3 0 7,-3-4-31,3 0 49,0 0-41,2-2-5,2-3 60,-2 0-81,-3 0 61,-1 0-31,-3 0-16,0 0 62,-4 0-58,-1 0 20,-2 0 6,5-4-29,-1-3 55,2 0-49,-3-6-8,-5 4 67,-6-2-79,-2 1 56,0 0-24,-1-2-13,-1 3 48,-2 2-50,-1-2 18,-4 5 11,-3 3-32,-1-2 55,1 3-51,-2-2-8,-1 2 71,-5 0-78,-2 0 47,-6 0-16,-3 0-14,-1 0 44,-3 0-46,0 0 14,0 0 20,0 0-43,0 0 61,0 0-52,0 0-11,3 0 67,4 0-66,3 0 38,1 0-9,-3 0-26,2 0 29,2 0-43,-2 0-3,1 0 20,2 0-48,0 0 67,0 0-53,-1 0-38,-2 0 27,-3 0-78,-2 0-42,-4 0-101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8T17:38:28.1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389 121 423,'-5'-6'0,"4"4"11,1-2 58,0 4 27,0-3-42,0 1-32,0-1 14,0 1-21,0 2 31,0 0-10,0 0-17,0 0 20,0 0-29,0 0 14,-1 0 2,-4 0-21,-5 2 14,-6 28-11,-8 17 7,-7 12 20,0 12-33,0 6 29,3 5-14,2 3 5,1-1 18,5 1-43,1-2 8,3-5 9,2-2-19,0-9 22,1-8-22,0-1-1,4-10 29,-1-9-41,0-7 27,4-7-8,-1-10-8,4-9 22,3-5-21,-2-1 13,2 0 9,0 0-14,0-18 2,0-32-35,0-20 19,0-8 24,0-11-30,18 2 29,-2 2-14,5 2-4,5 5 42,-1 2-50,5 7 4,0 1 23,2 3-26,3 0 45,-2 5-40,-2 4-9,-3 5 42,-4 8-30,-3 7 8,-3 3 2,-5 12-7,-4 6 16,-2 7-17,-2 4 2,-3 4 16,-2 0-36,0 0 22,3 2-27,6 28 6,10 19 50,1 16-30,3 12 25,1 6 8,-2 3-29,3 9 24,-2-2-10,1 1-2,-4 0 15,-1-6-48,-2 2 32,-5 2-1,-3-1-12,-5-5 30,-4-6-38,0-4 13,0-15 4,0-8-20,0-18 28,0-12-24,0-13-8,0-7 22,0-3-68,0 0 4,0 0-96,0-21-116,0-22-215</inkml:trace>
  <inkml:trace contextRef="#ctx0" brushRef="#br0" timeOffset="293.0158">74 1028 716,'0'-13'16,"0"5"26,0-2-12,21-2 20,16-2-38,9-3 29,8 4-42,-4 4-12,3-1 29,-1 6-41,2 2-72,-2 2-103,-8 0-271</inkml:trace>
  <inkml:trace contextRef="#ctx0" brushRef="#br0" timeOffset="898.0507">947 1190 627,'0'0'42,"0"0"18,0 0 1,0 0-23,0 13-22,0 15 37,0 11 11,0 14-18,0-4-19,-10 1-16,-3-3 42,4-8-43,1-3 13,-1-10-10,3-8-16,3-10 23,2-4-22,1-4 10,0 0-3,0-29-49,0-22 51,0-11-8,20-2-6,6 0 31,9 7-31,2 3 17,2 7 4,6 6-20,-2 9 29,2 5-27,-4 8 7,-9 6 14,-6 11-31,-11 2 34,-5 0-30,-2 5-9,1 21 46,0 12-34,-2 6 13,-1 6 12,-5 0-17,2-1 24,1-4-32,1-5-55,3-3-48,1-10-94,5-5-63</inkml:trace>
  <inkml:trace contextRef="#ctx0" brushRef="#br0" timeOffset="1535.0878">1997 1402 549,'0'-8'23,"0"1"5,0 3 34,-10-2-1,-10 4-41,-1-1-7,-5 3 5,-8 0 17,-5 12 3,-2 20-13,7 5 31,9 2-46,9-1 3,12-7 19,4-4-41,0-7 17,12-3-15,14-7-21,5-7 76,10-3-20,5-9 39,7-35-55,1-21-9,-7-15 30,-5-19-39,-9-20 11,-7-16-7,-11-12-15,-7-7 17,-8 5-18,0 10 16,0 17 9,0 26-19,-14 26 20,1 25 15,1 22-31,2 14 34,4 4-25,4 5-2,-1 0 0,-5 40 18,-2 30 26,2 25-38,8 12-5,0 0 22,8 0-35,24-8 29,4-5-11,2-10-20,1-11 28,-2-8-19,1-7-18,-7-7-44,-6-10-58,-5-7-24,-10-6-44,0-8-174</inkml:trace>
  <inkml:trace contextRef="#ctx0" brushRef="#br0" timeOffset="2402.1374">3556 71 724,'0'-14'8,"0"4"63,0 10 32,0 0-41,0 0-47,0 0 7,0 0-56,-3 32 56,-4 29 85,-2 31-57,-5 25-6,-1 16-28,1 9 4,-1 2 3,7-9-27,2-9 27,5-15-29,1-16-10,0-15 26,0-20-89,0-20 2,-2-20-59,-2-11 19,-3-9 44,-2 0 30,0 0 59,-1-9-34,-3-19 21,6-8 90,4-3-50,3-3 13,0-2 47,0-6-60,26-4 3,16-4-27,11-1-25,8 4 25,-2 9-28,-9 9-1,-9 11-3,-8 4-86,-1 5 8,-6 0-43,-2-2-59,-5-8-90</inkml:trace>
  <inkml:trace contextRef="#ctx0" brushRef="#br0" timeOffset="2870.1639">4055 79 511,'3'-35'4,"0"3"-3,-1 8 51,1 3 52,-1 8-46,-2 9 27,0 4-64,0 0 23,0 0-23,0 0-52,0 38 24,0 21 48,-15 28 26,-8 29-21,-8 16 23,-5 8 21,2 1-51,10-9-25,5-19 24,9-20-56,4-19 35,6-18-19,0-22-7,0-12 22,0-13-51,0-9 6,0 0 4,0 0-16,12-5 53,9-16-6,2 0-16,6 1 44,-1 6-43,-4 6 22,-4 6-12,-2 2-13,2 0 25,-1 21-25,7 18 11,1 11 18,0 8-20,-4-1 32,-4-2-76,-7-4-113,-8-8-61,-4-17-403</inkml:trace>
  <inkml:trace contextRef="#ctx0" brushRef="#br0" timeOffset="3246.1855">4361 1261 677,'5'0'-22,"17"0"83,8 0 32,18-1-51,8-10-30,6-4-6,-3-2-16,-10-1 25,-16 3-36,-17 3 12,-16 1 37,0 7-43,-23 3 4,-26 1 74,-16 0-11,-3 18 29,-2 22-32,11 8-23,17 7 5,20-5-26,22 5 9,0-4-40,58-5 2,23-4 30,20-15-79,5-10-75,-9-7-150</inkml:trace>
  <inkml:trace contextRef="#ctx0" brushRef="#br0" timeOffset="4144.2366">5690 926 745,'-8'0'-9,"-3"7"101,1 23-19,0 16 24,10 7-40,0 11-27,13 0 34,31-5-82,15-5 33,11-12-7,11-12-21,3-13 33,-5-15-3,-14-2-22,-17-5 34,-17-27-27,-15-10 43,-10-9-34,-6-11-14,-4-7 41,-27-2-49,-6 3 22,2 3-16,3 12-18,8 14-17,12 12-41,12 13-73,0 10-239</inkml:trace>
  <inkml:trace contextRef="#ctx0" brushRef="#br0" timeOffset="4597.2629">6994 746 705,'-72'-7'39,"-12"4"49,-1 3-41,6 0 29,15 0-3,24 7-63,21 13 8,13 9-33,6 11-16,0 10 45,35 9-38,21 3 15,14 0 10,5 0 1,-3-2 30,-9 0-12,-11-7-11,-17-3 11,-18-11-39,-17-5 58,0-4 0,-22-2-4,-27-2 19,-13 1-53,-6-5 9,6-4-2,11-3-24,17-7-23,20 0-156,12-6-125</inkml:trace>
  <inkml:trace contextRef="#ctx0" brushRef="#br0" timeOffset="5257.3006">7334 1134 753,'35'-10'-8,"20"-4"64,18-7-17,17-3 29,3-5-36,-2-3-39,-14 4 28,-28 4-23,-25 8-2,-24 2 61,-1 1-59,-51 3-42,-20 5 83,-22 5 9,-13 5 14,1 34-46,9 8 20,23 8 7,27 4-41,21-1 26,24 4-39,2-4-15,51 2 28,31-10-27,25-9 44,13-21-22,1-15-33,-7-5 24,-18 0-15,-24-11-3,-23-1 54,-20 5-41,-16 6 36,-8 1-27,-5 0-25,0 0 31,0 6-21,0 5 42,0-6 17,0-3 2,-9-2 38,-1 0-29,-5 0-30,0-30 24,6-17-79,9-21 28,0-18 5,34-5 13,26-2 17,15 6-41,18 8 16,14 9 14,7 8-36,6 17-41,-5 13-132,-11 15-144</inkml:trace>
  <inkml:trace contextRef="#ctx0" brushRef="#br0" timeOffset="6300.3603">9802 1359 436,'-9'0'33,"5"-2"27,4 0 63,0 2 0,0 0-35,0 0-51,0-2 12,6-1-56,5-2 7,11-1 15,12-1 6,18-5 27,20-4-53,12-8 15,8-9-3,2-6-12,-3-5 19,-6-3-23,-14 4-14,-19-1 32,-21 3-36,-23 4 32,-8 6-25,-9 4-28,-36 9 76,-15 11-19,-14 7 12,-15 0 9,-8 25-25,3 15 47,6 11-27,13 13-10,13 9 52,13 2-55,19 4 19,19-4-25,11-3-25,27-7 43,39-9-34,16-12 6,11-17-2,-7-10 2,-8-17 8,-6 0-81,-4-7-79,-2-25 4,-4-5-122,-5-7-146</inkml:trace>
  <inkml:trace contextRef="#ctx0" brushRef="#br0" timeOffset="6722.3845">10860 1009 759,'0'0'31,"0"0"-17,0 21 80,-18 21-6,-5 10 0,-6 7-76,-4 1 0,5-8 73,4-9-85,9-14 11,11-12-7,2-11-12,2-6 23,0 0-33,0 0-43,35-35 51,17-20-16,17-12 42,15-10-15,2 5-11,-6 12 40,-17 15-27,-22 22 28,-21 16 2,-14 7-27,-4 0 10,1 0-33,7 19 16,2 20 51,1 16-42,0 8 37,-4 8-34,2-2-16,2-1 35,-1-12-51,-2-13-44,-3-9-71,0-17-89,-5-4-50</inkml:trace>
  <inkml:trace contextRef="#ctx0" brushRef="#br0" timeOffset="7160.4092">11547 986 735,'0'0'51,"0"0"6,4 15 63,5 14-19,7 15-27,8 8-9,7 6-42,9 0 15,6-5-35,0-9-5,-1-12 20,-3-13-21,-5-10 35,-2-9-28,2 0 5,4-12 39,-5-28-46,1-19 18,-4-23-2,-5-14-27,-4-10 26,-9 4-23,-8 16 0,-1 13 24,-5 21-39,4 15 33,-1 11-58,-3 12-55,2 11-58,6 3-190,4 0-113</inkml:trace>
  <inkml:trace contextRef="#ctx0" brushRef="#br0" timeOffset="7421.4245">12581 800 736,'0'25'40,"0"9"101,0 10 26,0 14-94,0-6-34,-7 3-29,1 1 14,-1-8-34,4-6-12,3-7-57,0-7-142,0-7-135</inkml:trace>
  <inkml:trace contextRef="#ctx0" brushRef="#br0" timeOffset="8119.4642">13125 1122 471,'4'0'-13,"2"4"105,1 22-31,-1 5 41,-2 10 6,-2 8-35,-2 4-30,0 1-18,0-8 13,0-6 2,-13-10-37,-6-10 4,-4-6 38,-6-9-43,-4-5 28,0 0-33,5-37-20,9-21 36,15-15-54,4-20 22,10-5 34,35 2-11,13 7 33,11 18-21,3 15-5,-1 14 23,-7 16-41,-6 9 36,-9 10-32,-6 7-12,-5 0 34,-6 0-43,-5 14 9,-2 14 14,-7 1-13,-3 5 31,-10 13-33,-5 2 8,0 12 49,0 6-57,0 2 38,0-2-13,0-6-9,0-9 29,0-10-38,13-8 9,12-8-19,4-12-12,3-7 57,7-7-16,10 0-13,4-27 51,9-20-51,-3-14 22,-8-8-10,-13-6-13,-17-5 24,-16-1-32,-5 1 3,-5 8 17,-27 11-48,-8 12 89,2 18-49,1 18-13,-5 13 32,-7 0-35,-5 37 4,1 9-32,7 9-63,11 2-15,11-2-61,15-7-109</inkml:trace>
  <inkml:trace contextRef="#ctx0" brushRef="#br0" timeOffset="8664.4948">14490 1003 589,'0'0'12,"0"0"27,0 19 14,-5 12 101,-14 9-60,-4 12-14,-5 9-6,5 3-25,-1 1-14,7-10-17,4-11-22,4-15 25,6-13-29,3-10-9,0-6 49,0 0-55,0 0 18,4-19-5,19-30-50,9-13 82,10-12-16,3-4 0,7 0-1,2 6-5,-5 8 27,-5 19-17,-13 13-12,-5 14 42,-7 8-58,1 7 22,-4 3-7,3 0-18,-2 13 19,-1 20-4,-4 16 37,-4 6-7,-6 9-17,-2 2 22,0-4-30,0-8-13,0-11 45,0-12-67,-5-10-20,1-6-49,0 1-105,-1-9-132</inkml:trace>
  <inkml:trace contextRef="#ctx0" brushRef="#br0" timeOffset="10198.5833">15291 967 581,'0'-3'75,"0"0"-5,1 1 28,-1-1-7,0 0-30,0 2 15,3-2-52,-3 3 25,2 0-13,-2 0-18,0 0 21,0 0-31,0 0 7,0 0 4,0 0-26,0 0 27,0 0-38,0 0-7,0 7 38,0 16-23,-5 11 49,1 10-17,-2 1-25,-2 4 28,0-6-25,3-6 0,-1-3 9,3-7-13,-1-4 28,1-6-31,1-4-11,-2-5 48,4-4-44,0-2 20,0-2 2,0 0-8,0 0 13,0 0-45,0 0-14,11-31 40,10-17-54,9-22 56,5-14-8,2-2-15,-1 10 47,-4 11-31,-6 15 15,-5 14 5,-5 10-8,-4 10 35,-8 8-28,-2 6-6,-2 2 31,0 0-60,0 0 13,0 14-20,0 21 35,0 14 33,-2 8-34,-4-3 9,3-9 10,3-13-20,0-14 17,0-9-47,2-9-32,34 0 94,17-17-34,18-27 16,8-10-13,-2-2-12,-9 12 43,-14 12-37,-15 13 21,-14 11 2,-9 8-24,-6 0 29,3 30-40,0 28 35,-2 22 45,-2 17-45,-8-1 11,-1-1-24,0-13-10,0-17 34,0-14-37,0-20-1,0-15-36,2-10-62,2-6-9,6 0-124,8 0-134</inkml:trace>
  <inkml:trace contextRef="#ctx0" brushRef="#br0" timeOffset="10636.6084">16638 1187 576,'46'-15'78,"9"-5"10,1-3-6,0 1-18,-5-2-54,-8 1 11,-13 0-23,-12 2 7,-13 3 25,-5 3-51,-3-1 27,-27 0-51,-15 3 35,-11 9 64,-13 4-36,-9 0 2,2 24 16,8 16 4,13 10-10,15 9-27,11 8 6,16 1 33,13 0-27,0-3-11,30-8-13,24-9-7,5-16 52,8-10-113,6-18-67,0-4-86,1-12-271</inkml:trace>
  <inkml:trace contextRef="#ctx0" brushRef="#br0" timeOffset="11096.6347">17313 1069 693,'0'-1'66,"0"1"-33,0 0 10,0 0 16,0 0-64,-3 3 16,-12 19 61,-11 10 2,-5 3-14,0-1-47,4-9 28,11-10-44,10-7-9,6-8 45,0 0-51,11-7-39,26-32 68,13-19-27,8-6 36,4 0-26,-4 10 11,-6 10 26,-10 14-22,-12 15 37,-8 7-34,-4 8-12,0 0 37,-1 10-48,-1 21 22,0 14 18,-2 11-13,-1 8 33,1 5-40,-2-7-5,-5-7 23,-1-14-51,-2-7 36,-1-10-52,-3-12-29,2-5 25,2-5-73,6-2-24,9 0-83,5-21-284</inkml:trace>
  <inkml:trace contextRef="#ctx0" brushRef="#br0" timeOffset="11534.6597">18337 233 807,'1'-18'-11,"-1"14"25,0 4 20,0 0 36,0 8-84,0 38 74,-4 30 42,-12 23-23,-7 21-46,-6 11 50,-3 3-28,3-1-49,6-11 29,3-14-45,12-15 17,0-19-14,5-17-59,1-23-21,0-17-60,2-14-20,0-3 55,-1-13-40,1-25 76,0-8 82,0 0 64,0-4 54,18-4-25,7-5 0,5-2-4,13-2-32,8 0-9,4 6-45,7 8-6,-6 9 16,-6 9-39,-2 13 31,0 8-34,1 6-80,-2 4-52,-3 0-220</inkml:trace>
  <inkml:trace contextRef="#ctx0" brushRef="#br0" timeOffset="11924.682">19088 358 893,'0'-19'68,"4"0"6,27 0-12,12 0 16,18 1-58,3 10 24,-2 8-46,-11 0-9,-14 0 8,-12 31-36,-15 9 65,-10 18-27,-1 5 15,-38 6 33,-12 1-54,-4-3-5,6-2-64,3-2-141,12-9-97</inkml:trace>
  <inkml:trace contextRef="#ctx0" brushRef="#br0" timeOffset="12224.6992">19219 1405 710,'0'2'111,"-1"-1"-42,1 3-31,0-2 38,0 3-76,0 0-17,0 3 4,19 0-28,8-4 83,5 0-25,-3-4-3,-8 0 32,-12 0-16,-9 0 74,0 0-17,-9 0-67,-11 0 25,0 0-40,-5 0-11,-1 0-116,5 9-178,15 1-604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7:01.662"/>
    </inkml:context>
    <inkml:brush xml:id="br0">
      <inkml:brushProperty name="width" value="0.2" units="cm"/>
      <inkml:brushProperty name="height" value="0.2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2364979-FB35-43CE-9667-683C0D3C0CD4}" emma:medium="tactile" emma:mode="ink">
          <msink:context xmlns:msink="http://schemas.microsoft.com/ink/2010/main" type="writingRegion" rotatedBoundingBox="1651,3521 21571,3272 21697,13350 1777,13599"/>
        </emma:interpretation>
      </emma:emma>
    </inkml:annotationXML>
    <inkml:traceGroup>
      <inkml:annotationXML>
        <emma:emma xmlns:emma="http://www.w3.org/2003/04/emma" version="1.0">
          <emma:interpretation id="{1D98E76C-D879-437A-907C-318ADC59EFB8}" emma:medium="tactile" emma:mode="ink">
            <msink:context xmlns:msink="http://schemas.microsoft.com/ink/2010/main" type="paragraph" rotatedBoundingBox="1773,3087 14462,3732 14241,8087 1552,74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056D96-169E-4044-8FD7-EBF01DF3F86D}" emma:medium="tactile" emma:mode="ink">
              <msink:context xmlns:msink="http://schemas.microsoft.com/ink/2010/main" type="line" rotatedBoundingBox="1773,3087 14462,3732 14241,8087 1552,7442"/>
            </emma:interpretation>
          </emma:emma>
        </inkml:annotationXML>
        <inkml:traceGroup>
          <inkml:annotationXML>
            <emma:emma xmlns:emma="http://www.w3.org/2003/04/emma" version="1.0">
              <emma:interpretation id="{34686A67-4184-4B79-8495-F2EC122443C9}" emma:medium="tactile" emma:mode="ink">
                <msink:context xmlns:msink="http://schemas.microsoft.com/ink/2010/main" type="inkWord" rotatedBoundingBox="1773,3087 10073,3508 9914,6638 1614,6216"/>
              </emma:interpretation>
              <emma:one-of disjunction-type="recognition" id="oneOf0">
                <emma:interpretation id="interp0" emma:lang="en-US" emma:confidence="1">
                  <emma:literal>Haven't</emma:literal>
                </emma:interpretation>
                <emma:interpretation id="interp1" emma:lang="en-US" emma:confidence="0">
                  <emma:literal>•haven't</emma:literal>
                </emma:interpretation>
                <emma:interpretation id="interp2" emma:lang="en-US" emma:confidence="0">
                  <emma:literal>Havens</emma:literal>
                </emma:interpretation>
                <emma:interpretation id="interp3" emma:lang="en-US" emma:confidence="0">
                  <emma:literal>Have-not</emma:literal>
                </emma:interpretation>
                <emma:interpretation id="interp4" emma:lang="en-US" emma:confidence="0">
                  <emma:literal>Havening</emma:literal>
                </emma:interpretation>
              </emma:one-of>
            </emma:emma>
          </inkml:annotationXML>
          <inkml:trace contextRef="#ctx0" brushRef="#br0">140 80 350,'0'-10'36,"0"-4"-38,0 0-22,2 1 61,-1 5 27,-1 0-10,0 5-23,0-1 1,0 0 4,0 2 12,0 2 0,0-1-4,0 1 1,0 0-2,0 0-12,0 0-3,0 0-3,0 0 3,0 0-10,-1 0-11,1 0 1,-2 0-11,-2 3 1,-2 40-3,-10 44 35,-4 56 4,-4 50-4,3 37-18,11 12 6,8 2-12,2-9 4,0-15-10,0-14 7,7-18 4,3-23-9,-3-22-4,0-28 9,0-25-10,-4-25 7,1-20-4,-3-17 1,-1-15 3,0-8-9,0-5 5,0 0-9,0 0-19,4 0-9,-2 0-26,-1 0-4,3 0-11,-3-14 0,-1-23 37,0-9-82,0-4 91,0-4 63,-10 3 43,-10-3-56,2-1 78,1 1-16,4 3-17,8-6-27,5-9-2,5-14-10,56-11-16,35-11 14,29 3-7,14 15-2,-8 22 2,-25 25-16,-24 17-1,-29 11 1,-18 6-7,-17 3 8,-12 0-21,-6 0-2,0 0 10,0 0-10,0 0-6,0-8-16,0-13-15,0-17-38,0-18-75,0-11 67,0-10 25,0-9 17,0-6-200,0-4 416,0 2-88,0 1-13,0 5 11,-6 4-20,1 3 21,2 7-5,-2 13-1,0 17 1,0 12 2,-1 19 13,5 10-19,-3 3-20,3 0-10,-1 0-11,-3 0-12,0 0-8,3 43 25,2 54 86,0 56-33,0 61-16,0 26-21,-2 10-10,0-4-7,2-30-11,0-19 0,0-29 1,0-35-8,0-33 8,0-40-35,6-28-12,4-19-43,5-13-76,13 0-83,18-4-53</inkml:trace>
          <inkml:trace contextRef="#ctx0" brushRef="#br0" timeOffset="521.0507">2218 1641 768,'-42'-19'40,"-23"8"-38,-28 11 26,-27 7 25,-20 61 9,-5 26 1,13 24-16,29 7 4,37-3-30,37-13-21,29-20-2,34-24-33,55-25-48,24-32 16,5-8 32,-4-22 3,-20-26 46,-29 5 5,-27 14 48,-24 20 10,-14 9-10,0 0-26,0 0-29,10 29-6,19 18 29,17 14-6,21 0-22,15-7-49,12-17-95,5-24-109,-3-13-267</inkml:trace>
          <inkml:trace contextRef="#ctx0" brushRef="#br0" timeOffset="950.095">2880 1521 838,'0'0'38,"0"8"-30,0 33 64,2 28 4,17 19-22,12 14-7,10 4-35,7-3 1,5-14-11,-7-14 2,-3-22-5,-13-17 4,-6-18-9,-6-11-3,-3-7 26,0 0 19,11-21-13,7-36-12,6-25-5,0-16 0,-8-13 4,-4-7-3,1-5-14,-1-3 1,4 16-28,1 19-26,8 22-69,8 25-84,0 21-88</inkml:trace>
          <inkml:trace contextRef="#ctx0" brushRef="#br0" timeOffset="1426.1408">4133 1951 524,'37'2'28,"18"3"-19,15-3 16,16-2-2,3 0-22,1-11-10,-9-20-73,-16-7-53,-26-7 66,-25 1 85,-14 3 33,-9 4 99,-47 6-34,-11 6-36,-15 6-6,-7 14 15,2 5-6,5 0 0,12 40-22,13 25-28,16 18-1,20 11-3,21 12-2,11 2-15,61-4-15,25-13-7,14-19-22,6-26-32,-11-21-79,-5-23-73,-18-2-122</inkml:trace>
          <inkml:trace contextRef="#ctx0" brushRef="#br0" timeOffset="1917.19">5382 1845 806,'0'0'60,"0"0"-35,0 0-35,0 0 31,0 24 48,0 25 19,-6 22-31,-12 5-33,0-1-22,3-11 5,1-18-7,11-15 2,1-17-10,2-12-17,0-2-9,0-8 5,11-50 6,18-31 40,7-26-10,8-3 13,7 8 14,4 19 1,5 21 12,0 23-2,1 20-9,1 21-3,-6 6-19,1 5 22,-2 45-15,-7 16 1,-6 12-7,-14 5-6,-8 8 3,-8 1-3,-2-13-7,-3-4 2,0-14-27,-2-15-29,-1-6-47,3-18-72,-2-11-86,0-11-149</inkml:trace>
          <inkml:trace contextRef="#ctx0" brushRef="#br0" timeOffset="2256.2255">6656 161 753,'0'0'65,"0"0"-8,0 0-13,0 30 20,2 25 41,5 23-44,-1 18-35,-6 8-13,0 3-5,0-8 6,0-10-46,0-12-90,0-17-107,4-20-193</inkml:trace>
          <inkml:trace contextRef="#ctx0" brushRef="#br0" timeOffset="2800.2797">7679-49 738,'0'0'35,"0"0"-18,0 12 30,-3 59 99,-23 48-16,-8 57-48,-9 47-43,4 36 0,6-2-17,7-4-17,9-27-1,2-32-7,-4-26 6,4-29-12,-4-31-13,2-36-12,5-29-27,3-28 11,4-15 28,5 0 0,0-18 3,0-41-12,7-23 24,24-10 52,10-8 31,5 2-22,10 2-15,6 0-7,5 10-13,6 8-10,6 7-2,-2 16-1,2 9-14,-2 14 8,-2 10-43,0 9-54,0 13-84,1 0-148</inkml:trace>
        </inkml:traceGroup>
        <inkml:traceGroup>
          <inkml:annotationXML>
            <emma:emma xmlns:emma="http://www.w3.org/2003/04/emma" version="1.0">
              <emma:interpretation id="{A49A7770-F1AE-4C2F-8489-AD96AF434928}" emma:medium="tactile" emma:mode="ink">
                <msink:context xmlns:msink="http://schemas.microsoft.com/ink/2010/main" type="inkWord" rotatedBoundingBox="11015,4691 14405,4863 14241,8087 10851,7915"/>
              </emma:interpretation>
              <emma:one-of disjunction-type="recognition" id="oneOf1">
                <emma:interpretation id="interp5" emma:lang="en-US" emma:confidence="1">
                  <emma:literal>you</emma:literal>
                </emma:interpretation>
                <emma:interpretation id="interp6" emma:lang="en-US" emma:confidence="0">
                  <emma:literal>your</emma:literal>
                </emma:interpretation>
                <emma:interpretation id="interp7" emma:lang="en-US" emma:confidence="0">
                  <emma:literal>pour</emma:literal>
                </emma:interpretation>
                <emma:interpretation id="interp8" emma:lang="en-US" emma:confidence="0">
                  <emma:literal>yowl</emma:literal>
                </emma:interpretation>
                <emma:interpretation id="interp9" emma:lang="en-US" emma:confidence="0">
                  <emma:literal>jour</emma:literal>
                </emma:interpretation>
              </emma:one-of>
            </emma:emma>
          </inkml:annotationXML>
          <inkml:trace contextRef="#ctx0" brushRef="#br0" timeOffset="3851.3851">9325 1666 835,'-2'0'74,"2"0"-44,0 7-15,0 31 47,0 13 3,39 11-34,25 1-23,14-17-11,18-14 3,8-24-12,-1-8-19,1-20-27,-8-40 37,-20-19-9,-18-13 19,-21 1 20,-21 8-3,-11 24 49,-5 23 3,0 21-19,0 10-7,0 5-18,0 0 4,0 0-25,0 0-12,0 20 9,0 45 11,0 42 21,-2 38-3,-1 29-19,-2 20 14,5 14-1,0 8-1,0-4-3,0-6-5,0-8-2,0-5 2,0-4-6,-4-8 9,-15-12-9,-8-14 5,-12-21-1,-8-27 12,5-34 11,2-34 5,11-27 2,2-12-8,-6 0-27,-3-55-44,-3-41-108,15-38-110,16-26-29</inkml:trace>
          <inkml:trace contextRef="#ctx0" brushRef="#br0" timeOffset="4350.4331">11265 1724 819,'-16'-5'8,"1"5"-24,-11 0 35,-6 8 46,-6 32 8,2 12-23,5 16-7,7 7-18,16 1-20,8-9-5,0-11-19,20-21-6,23-13-1,8-17-10,8-5 17,1-22-9,-1-54 25,-11-19-3,-19-18 6,-20 4 31,-9 14-1,-14 15 42,-30 17 11,-6 17-21,2 14-19,-5 18-27,2 14-7,-2 0-32,-2 45-31,11 25-38,16 14-89,23 3-88,5-11-276</inkml:trace>
          <inkml:trace contextRef="#ctx0" brushRef="#br0" timeOffset="4649.4646">11881 1740 797,'6'0'7,"5"6"-20,9 42 61,9 24 78,16 8-38,13 6-59,14-13-18,10-19-19,2-25-1,5-29 30,3-11-15,-5-64 17,-10-33-31,-19-22 22,-30-9-12,-23 5-10,-5 24-20,-4 30-15,-18 32-77,-5 34-154</inkml:trace>
        </inkml:traceGroup>
      </inkml:traceGroup>
    </inkml:traceGroup>
    <inkml:traceGroup>
      <inkml:annotationXML>
        <emma:emma xmlns:emma="http://www.w3.org/2003/04/emma" version="1.0">
          <emma:interpretation id="{5920BAE4-1EC4-45DC-96F9-95B8D7FB1C04}" emma:medium="tactile" emma:mode="ink">
            <msink:context xmlns:msink="http://schemas.microsoft.com/ink/2010/main" type="paragraph" rotatedBoundingBox="5806,7450 21386,6464 21819,13303 6238,1428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74E7C71-4B97-49E2-8B25-D35A3596BE61}" emma:medium="tactile" emma:mode="ink">
              <msink:context xmlns:msink="http://schemas.microsoft.com/ink/2010/main" type="line" rotatedBoundingBox="5806,7450 21070,6484 21316,10380 6052,11345"/>
            </emma:interpretation>
          </emma:emma>
        </inkml:annotationXML>
        <inkml:traceGroup>
          <inkml:annotationXML>
            <emma:emma xmlns:emma="http://www.w3.org/2003/04/emma" version="1.0">
              <emma:interpretation id="{4B444FB8-F107-48C6-B0BF-A3C32BB2FB7A}" emma:medium="tactile" emma:mode="ink">
                <msink:context xmlns:msink="http://schemas.microsoft.com/ink/2010/main" type="inkWord" rotatedBoundingBox="5806,7450 14219,6918 14466,10813 6052,11345"/>
              </emma:interpretation>
              <emma:one-of disjunction-type="recognition" id="oneOf2">
                <emma:interpretation id="interp10" emma:lang="en-US" emma:confidence="1">
                  <emma:literal>forgotten</emma:literal>
                </emma:interpretation>
                <emma:interpretation id="interp11" emma:lang="en-US" emma:confidence="1">
                  <emma:literal>forgo then</emma:literal>
                </emma:interpretation>
                <emma:interpretation id="interp12" emma:lang="en-US" emma:confidence="0">
                  <emma:literal>Sorgo then</emma:literal>
                </emma:interpretation>
                <emma:interpretation id="interp13" emma:lang="en-US" emma:confidence="0">
                  <emma:literal>sorgo then</emma:literal>
                </emma:interpretation>
                <emma:interpretation id="interp14" emma:lang="en-US" emma:confidence="0">
                  <emma:literal>Forgo then</emma:literal>
                </emma:interpretation>
              </emma:one-of>
            </emma:emma>
          </inkml:annotationXML>
          <inkml:trace contextRef="#ctx0" brushRef="#br0" timeOffset="6092.6092">5423 4366 704,'-7'-47'126,"-26"0"-6,1-1-18,-8-4-28,-8-1-1,-5-6-31,-8 4-4,3 8-10,3 9-18,5 12 3,8 16 3,-3 10-16,-1 0 13,-12 55-12,-18 45 1,-7 47 11,-5 38-5,13 33 1,14 21-3,14 13-12,18 5 6,14-8-7,13-18 2,2-34-13,0-31-4,0-32 15,0-29-15,0-22 7,0-22 5,0-18-5,0-19 2,0-10 2,-3-14 4,-1 0 10,3 0-7,1 0 8,0 0-2,0-43-20,0-21 15,6-24 2,17-14-3,9-3 4,8-2 21,9 15-6,8 13 5,13 19-17,7 12 16,1 9 0,13 7-9,3 5-5,-1 5-9,-1 5 8,-5 8-4,-8 2-19,-12 7 5,-18 0-9,-18 0 1,-19 0 2,-9 0 8,-3 0 20,0 4-1,0-3 1,0 3 3,-8 7-9,-14 13 6,-11 19-1,-6 13-6,-2 14 6,3 10-5,6 8 9,13-1-2,14-10-8,5-8 2,13-14-9,42-8 6,19-12 5,13-16-25,7-19-15,0 0-8,-7-3-11,-10-35 27,-15-4 25,-16-10-5,-15-10 17,-21-6-2,-10-8 13,0-4 5,-34 3 2,-11 7 4,1 17-31,-2 15 2,3 16 1,0 11-9,2 11 8,2 0-15,3 16-15,8 27-25,13 5-25,15 0-47,0 0-42,34-10-46,30-10-122</inkml:trace>
          <inkml:trace contextRef="#ctx0" brushRef="#br0" timeOffset="6375.6372">6009 6076 571,'5'0'51,"11"0"-45,3 9 35,10 20 6,2 3-28,-1 14 8,-2 4 35,-11 0-30,-5-6-14,-9-14-3,-3-14 3,0-14 18,0-2 8,-3-2 13,-23-49-64,0-30-15,13-28 25,13-7 22,0-5 7,27 12 29,28 21-15,12 18-3,11 24-43,10 20-8,4 18-18,0 8-74,-3 0-136,-12 29-458</inkml:trace>
          <inkml:trace contextRef="#ctx0" brushRef="#br0" timeOffset="7066.7066">7647 5568 799,'-86'-24'69,"-3"18"-26,7 6-15,8 0 31,6 40 14,11 26-14,8 16-20,13 9-22,19 3-10,17-14-20,0-19-30,36-21-36,24-27-7,1-13 74,1-10-35,-11-33 46,-15 2 22,-17 12 27,-11 15 24,-4 10-31,-4 4-30,2 0-36,15 11 26,13 47 55,20 28-22,13 32-24,2 21-4,-6 12-7,-12 11 4,-7 0 0,-11-4 10,-12-9 10,-17-15-4,0-22 8,-38-25-2,-28-19-3,-20-25 5,-11-21-9,-8-22-9,1 0 4,3-27-25,14-29-14,13-10-46,19-8-30,33-10-97,22-10-91,14-9-342</inkml:trace>
          <inkml:trace contextRef="#ctx0" brushRef="#br0" timeOffset="7411.7411">8353 5827 894,'-2'4'60,"-25"56"-27,-14 33 9,-4 15 28,18 7-34,27-18-15,0-13-10,38-18-7,30-25-20,14-31-22,11-10-16,-6-56 41,-15-43-32,-31-27 21,-36-10 17,-5 1 24,-50 20 26,-22 35 20,-3 36-58,-2 31 1,0 13-68,9 19-131,13 39-169</inkml:trace>
          <inkml:trace contextRef="#ctx0" brushRef="#br0" timeOffset="8117.8117">9785 4156 756,'-2'0'52,"-6"0"-6,-4 43-24,-11 48 21,-11 38 24,0 44-10,1 28-12,6 20-26,1 9-14,9-9 0,11-20-6,6-34 5,0-42-3,0-45-4,3-36 1,5-28-12,-2-13 10,-3-3 5,2 0 11,0-30 13,-1-30-25,1-19 2,3-13-13,4-4-9,14 2-1,12-2-29,16 5-17,10-2-21,4 2-16,-3 10 26,-8 11 7,-9 22-2,-14 14-43,-9 11-119</inkml:trace>
          <inkml:trace contextRef="#ctx0" brushRef="#br0" timeOffset="8524.8507">10396 3896 751,'0'-3'37,"0"3"-56,0 5 12,-17 65 144,-14 47-19,-9 54-51,-11 45-20,3 20-28,0 13 5,9-11-11,13-22-16,7-30 7,14-32 0,5-25-7,0-25 7,0-25-12,0-26-11,4-26 0,1-21 12,-3-6 18,3 0 1,5 0 26,2-21 1,8-36-34,8-26 18,8-22-20,7-12 2,4-1-3,6 0-13,6 13-14,4 20-17,0 23-28,12 17-74,9 21-45,5 16-180</inkml:trace>
          <inkml:trace contextRef="#ctx0" brushRef="#br0" timeOffset="8961.8948">10767 5619 822,'0'4'33,"0"3"-13,0 9 5,31 0 27,29 0-23,28-7-9,25-9-18,9 0-42,-4-15-23,-17-23-10,-24-16 15,-24-7 5,-31-8 20,-22-2 30,-14 5 21,-59 10 24,-26 23 1,-14 20 33,2 13 50,10 14-30,17 49-37,20 23-18,25 21 4,34 12-5,5 6-4,62-7-23,35-18-8,18-25-39,6-29-34,-6-28-51,-11-18-101,-18 0-116</inkml:trace>
          <inkml:trace contextRef="#ctx0" brushRef="#br0" timeOffset="9345.9345">12033 5192 756,'0'0'37,"-12"9"20,-22 44 3,-18 24 12,-4 14 8,3-1-26,15-10-13,16-16-19,12-17-21,10-24-2,0-18-24,17-5-43,48-17 41,24-46 36,24-23-41,8-9 8,-5 4 21,-4 12 54,-18 23 8,-17 20-4,-23 23 5,-19 13-24,-20 0-10,-10 41 9,-5 29-23,0 14-5,0 5-24,-10 0-68,-2-9-54,9-13-113,3-16-268</inkml:trace>
        </inkml:traceGroup>
        <inkml:traceGroup>
          <inkml:annotationXML>
            <emma:emma xmlns:emma="http://www.w3.org/2003/04/emma" version="1.0">
              <emma:interpretation id="{1E29AAF2-B74C-48C9-93FB-6B7E9B8244FB}" emma:medium="tactile" emma:mode="ink">
                <msink:context xmlns:msink="http://schemas.microsoft.com/ink/2010/main" type="inkWord" rotatedBoundingBox="15614,7043 21084,6697 21247,9289 15778,9635"/>
              </emma:interpretation>
              <emma:one-of disjunction-type="recognition" id="oneOf3">
                <emma:interpretation id="interp15" emma:lang="en-US" emma:confidence="1">
                  <emma:literal>about</emma:literal>
                </emma:interpretation>
                <emma:interpretation id="interp16" emma:lang="en-US" emma:confidence="0">
                  <emma:literal>abort</emma:literal>
                </emma:interpretation>
                <emma:interpretation id="interp17" emma:lang="en-US" emma:confidence="0">
                  <emma:literal>about,</emma:literal>
                </emma:interpretation>
                <emma:interpretation id="interp18" emma:lang="en-US" emma:confidence="0">
                  <emma:literal>about:</emma:literal>
                </emma:interpretation>
                <emma:interpretation id="interp19" emma:lang="en-US" emma:confidence="0">
                  <emma:literal>about;</emma:literal>
                </emma:interpretation>
              </emma:one-of>
            </emma:emma>
          </inkml:annotationXML>
          <inkml:trace contextRef="#ctx0" brushRef="#br0" timeOffset="10198.0197">14789 5299 746,'-2'-21'74,"-34"0"5,-17 5-17,-22 13 39,-23 3-21,-18 18-4,-4 41-23,16 16-32,34 6-5,36 3-8,34-9-9,35-12-26,60-26-14,33-32-8,12-5-22,0-41 1,-16-30 44,-32-6 20,-34 7 15,-32 21 25,-25 24 34,-1 19 9,0 6-56,0 0-20,11 29-11,23 28 9,17 12 6,21 3-49,12-15-124,12-25-76,-6-30-200</inkml:trace>
          <inkml:trace contextRef="#ctx0" brushRef="#br0" timeOffset="10743.0742">16027 3391 877,'0'0'17,"-7"7"43,-30 68-19,-21 53 62,-21 51-35,-12 36-5,1 24-20,8 2-6,20-17-20,23-30-14,20-39-3,17-34-9,2-34-5,0-35-16,0-28-30,14-22-16,13-2 36,9-2 37,10-31 20,6-9-7,2 0 21,3 1-11,6 9-8,12 10-1,9 7-15,9 13-7,-1 2 6,0 0-10,-8 43 12,-14 17-7,-17 20-4,-25 14 16,-18 5 3,-10-2 4,-7-4 5,-44-7 7,-13-12 13,-14-9-7,-13-14 3,-6-17-2,-1-18-21,6-16 8,16 0-23,17-13-21,17-19-35,19 6-16,19 2-3,4 8-78,19 4-171</inkml:trace>
          <inkml:trace contextRef="#ctx0" brushRef="#br0" timeOffset="11149.1148">17030 5267 848,'-75'0'81,"6"0"-5,6 43-12,13 10-9,13 16-12,19 10-6,18 1-17,28 0-19,52-12-27,30-26-31,11-25-13,1-17-29,-13-13 28,-23-47 11,-26-25 28,-28-12 43,-30-10 24,-2-2 0,-41 10 97,-29 15-20,-6 18-30,3 22-25,11 15-40,11 21-14,11 8-44,6 8-56,7 51-43,17 23-73,10 2-172</inkml:trace>
          <inkml:trace contextRef="#ctx0" brushRef="#br0" timeOffset="11464.1463">17601 5195 738,'0'0'35,"0"40"39,0 33 32,0 23 3,0 7-41,24-3-30,38-14-16,23-22-24,14-29-11,14-34 5,5-1 12,-3-57-35,-9-31 29,-17-21-50,-21-21-20,-23-7-5,-16 2-35,-14 6 25,-4 19-84,-3 18-203</inkml:trace>
          <inkml:trace contextRef="#ctx0" brushRef="#br0" timeOffset="11932.1931">18441 5273 964,'39'-75'62,"23"-13"-12,27-9-17,24-1 17,15 14-7,11 14-16,-1 24-26,-11 17-26,-26 21-54,-26 8-64,-30 0-66,-30 0-267</inkml:trace>
          <inkml:trace contextRef="#ctx0" brushRef="#br0" timeOffset="11756.1754">18824 3275 839,'0'0'41,"-12"27"-46,-13 58 33,-16 50 78,-9 57-7,4 42-16,3 35-17,12 10-32,16-10-12,15-27-12,0-40-12,0-37 5,0-41-18,0-36-19,0-32-53,0-26-116,0-17-120,-21-13-306</inkml:trace>
        </inkml:traceGroup>
      </inkml:traceGroup>
    </inkml:traceGroup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8:59.320"/>
    </inkml:context>
    <inkml:brush xml:id="br0">
      <inkml:brushProperty name="width" value="0.2" units="cm"/>
      <inkml:brushProperty name="height" value="0.2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678B91B-6D6B-40E2-B9CD-28E7F00E9C4C}" emma:medium="tactile" emma:mode="ink">
          <msink:context xmlns:msink="http://schemas.microsoft.com/ink/2010/main" type="writingRegion" rotatedBoundingBox="9527,11593 15704,11494 15740,13764 9564,13863"/>
        </emma:interpretation>
      </emma:emma>
    </inkml:annotationXML>
    <inkml:traceGroup>
      <inkml:annotationXML>
        <emma:emma xmlns:emma="http://www.w3.org/2003/04/emma" version="1.0">
          <emma:interpretation id="{2D0CD907-0222-448C-BFE6-682080C8FAF9}" emma:medium="tactile" emma:mode="ink">
            <msink:context xmlns:msink="http://schemas.microsoft.com/ink/2010/main" type="paragraph" rotatedBoundingBox="9527,11593 15704,11494 15740,13764 9564,138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71E4DCF-116C-43E6-884E-1ED5D633EF16}" emma:medium="tactile" emma:mode="ink">
              <msink:context xmlns:msink="http://schemas.microsoft.com/ink/2010/main" type="line" rotatedBoundingBox="9527,11593 15704,11494 15740,13764 9564,13863"/>
            </emma:interpretation>
          </emma:emma>
        </inkml:annotationXML>
        <inkml:traceGroup>
          <inkml:annotationXML>
            <emma:emma xmlns:emma="http://www.w3.org/2003/04/emma" version="1.0">
              <emma:interpretation id="{50F85E16-A339-4230-88C2-DE927CE638F9}" emma:medium="tactile" emma:mode="ink">
                <msink:context xmlns:msink="http://schemas.microsoft.com/ink/2010/main" type="inkWord" rotatedBoundingBox="9527,11593 15704,11494 15740,13764 9564,13863"/>
              </emma:interpretation>
              <emma:one-of disjunction-type="recognition" id="oneOf0">
                <emma:interpretation id="interp0" emma:lang="en-US" emma:confidence="1">
                  <emma:literal>Grids?</emma:literal>
                </emma:interpretation>
                <emma:interpretation id="interp1" emma:lang="en-US" emma:confidence="0">
                  <emma:literal>Grids ?</emma:literal>
                </emma:interpretation>
                <emma:interpretation id="interp2" emma:lang="en-US" emma:confidence="0">
                  <emma:literal>Grads ?</emma:literal>
                </emma:interpretation>
                <emma:interpretation id="interp3" emma:lang="en-US" emma:confidence="0">
                  <emma:literal>fids ?</emma:literal>
                </emma:interpretation>
                <emma:interpretation id="interp4" emma:lang="en-US" emma:confidence="0">
                  <emma:literal>feds ?</emma:literal>
                </emma:interpretation>
              </emma:one-of>
            </emma:emma>
          </inkml:annotationXML>
          <inkml:trace contextRef="#ctx0" brushRef="#br0">1957 253 628,'0'-21'99,"0"1"-106,7 2 16,2 5-51,3 5 86,-7 7-14,-5 1-16,2-2 66,-2 2-16,0-2 0,0 2 10,0-2-31,0-1-2,0 0-43,0 1-14,0-4 50,0 2-32,-9-4 41,-11-3-25,-2-2-17,0-4 47,1-1-52,4 2-6,4 5 17,-3 4-19,2-1 33,-9 1-36,-11 0-3,-12 2 55,-19 0-61,-9 2 41,-13 3-18,-14 0-22,-10 0 53,-12 20-41,-12 19 8,-9 21 6,-7 23-19,0 21 34,6 17-17,17 14 1,23 10 48,23 9-51,23 7 30,20 1-26,27-15-20,12-16 47,15-29-42,44-29 0,15-24 4,17-28-24,28-21 24,11 0-54,8-39-9,-12-4 78,-22 11-33,-25 15 43,-17 17-47,-11 9 27,-5 41 63,-4 24 12,-5 16-40,-14 6 29,-1-1-46,-5-12 39,4-11-57,-3-18-5,4-17 38,-3-14-79,-2-19 3,-2-4-52,2 0-54,4-29-27,-1-17-196</inkml:trace>
          <inkml:trace contextRef="#ctx0" brushRef="#br0" timeOffset="354.0199">403 1703 773,'-6'-5'78,"-1"-3"-79,0-2 42,4-3 16,3-1 0,0 2 39,0 2-91,0 3-8,26 1 7,26-1-24,26-4 46,25-2-11,15-5-15,4-7 43,-5-4-71,-11-2 29,-20 4-80,-16 0-105,-19 4-219</inkml:trace>
          <inkml:trace contextRef="#ctx0" brushRef="#br0" timeOffset="921.0517">1996 1561 778,'0'0'-16,"0"0"-2,-3 9 97,-11 17 15,-6 11-81,-2 3-25,-1-4 64,1-1-25,7-15 2,5-9 16,6-9-17,4-2 24,0 0-54,0 0-7,0-31 42,0-21-63,0-20 31,7-12-4,9-2-17,4 10 38,4 9-22,7 13-3,7 4 21,10 6-32,8 3 20,-1 10-43,2 9-43,-2 12-61,-3 10-229</inkml:trace>
          <inkml:trace contextRef="#ctx0" brushRef="#br0" timeOffset="1314.0751">2618 1412 894,'0'0'18,"0"0"22,0 0 82,-1 28-110,1 15 39,0 16-6,0 10-11,0-4-2,0-12-34,0-12-13,0-9 36,0-9-87,6 0 22,4 2-106,10 4-100,3-7-204</inkml:trace>
          <inkml:trace contextRef="#ctx0" brushRef="#br0" timeOffset="1896.1077">3549 1460 545,'-34'0'-37,"-9"0"24,-8 15 61,-2 16 44,-1 8-4,9 3-50,9 0 60,12-3-29,13-4-47,9-8 9,2-5-9,0-8 5,29-5-10,10-9-34,14 0 25,9-38-12,9-22-14,2-17 26,-7-14-40,-10-14 20,-12-14 24,-13-19-26,-14-19 36,-14-19-27,-3-16-54,0 8 71,-3 25-21,-13 44 60,0 42-39,0 43-30,1 17 86,2 13-28,-3 0-38,-5 26 24,-11 36-33,-10 32 26,3 29-23,10 20 1,17 10 67,12 4-81,3-5 27,34-9-14,12-22-21,1-22-6,9-27-109,3-25-88,-1-29-427</inkml:trace>
          <inkml:trace contextRef="#ctx0" brushRef="#br0" timeOffset="2394.1367">4790 1063 677,'-47'-11'78,"-2"6"-74,-8 5 60,-4 0 4,4 12-48,2 14 18,10 4 17,11 0-13,15-1-10,14 2-48,5 2 36,13 3-23,42 3-25,24 2 35,13 8-44,5 0 20,-12 0 24,-15-2-35,-28-7 30,-25-11 3,-17-5 43,-11-4 117,-53-1-122,-18-1 1,-11-7-25,6-11-32,17 0 15,25 0-132,22 0-139,23 0-375</inkml:trace>
          <inkml:trace contextRef="#ctx0" brushRef="#br0" timeOffset="3185.1819">5454 364 827,'-5'-29'36,"5"1"-46,0-4 96,31-7-41,31-7-6,28-4 38,16-1-50,10 6 6,-6 15-12,-20 14-35,-22 16 11,-25 0-24,-24 31-7,-19 39 89,-17 38-53,-53 37 25,-28 19-13,-17 6-16,8-11 43,22-27-44,33-25-1,28-28 12,24-16-47,0-9-46,33-9-95,24-7-180</inkml:trace>
          <inkml:trace contextRef="#ctx0" brushRef="#br0" timeOffset="3553.2031">5957 1967 943,'-38'27'-27,"5"6"65,4 1 15,11-3-43,15-6 37,3-5-76,15-8 25,24-12-16,7 0-17,-7-12 74,-14-14 12,-19 0 72,-6 10-5,-16 4-85,-17 2 11,4 6-60,3-2-175,12 4-435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</inkml:traceFormat>
        <inkml:channelProperties>
          <inkml:channelProperty channel="X" name="resolution" value="28.36041" units="1/cm"/>
          <inkml:channelProperty channel="Y" name="resolution" value="28.36879" units="1/cm"/>
        </inkml:channelProperties>
      </inkml:inkSource>
      <inkml:timestamp xml:id="ts0" timeString="2012-08-20T14:50:30.577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E5FA182F-1FB9-4617-B42B-42F6862849F1}" emma:medium="tactile" emma:mode="ink">
          <msink:context xmlns:msink="http://schemas.microsoft.com/ink/2010/main" type="writingRegion" rotatedBoundingBox="-5255,9458 -4889,9458 -4889,13911 -5255,13911"/>
        </emma:interpretation>
      </emma:emma>
    </inkml:annotationXML>
    <inkml:traceGroup>
      <inkml:annotationXML>
        <emma:emma xmlns:emma="http://www.w3.org/2003/04/emma" version="1.0">
          <emma:interpretation id="{35E20E32-F805-40A9-9281-FB12FECA9256}" emma:medium="tactile" emma:mode="ink">
            <msink:context xmlns:msink="http://schemas.microsoft.com/ink/2010/main" type="paragraph" rotatedBoundingBox="-5255,9458 -4889,9458 -4889,13911 -5255,139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A3ADD4-72F6-4248-A389-99C7B89BF706}" emma:medium="tactile" emma:mode="ink">
              <msink:context xmlns:msink="http://schemas.microsoft.com/ink/2010/main" type="line" rotatedBoundingBox="-5255,9458 -4889,9458 -4889,13911 -5255,13911"/>
            </emma:interpretation>
          </emma:emma>
        </inkml:annotationXML>
        <inkml:traceGroup>
          <inkml:annotationXML>
            <emma:emma xmlns:emma="http://www.w3.org/2003/04/emma" version="1.0">
              <emma:interpretation id="{154EAAAC-31CD-4DE8-970B-4F808CBB527C}" emma:medium="tactile" emma:mode="ink">
                <msink:context xmlns:msink="http://schemas.microsoft.com/ink/2010/main" type="inkWord" rotatedBoundingBox="-5240,9456 -4889,13894 -4904,13896 -5255,9458"/>
              </emma:interpretation>
              <emma:one-of disjunction-type="recognition" id="oneOf0">
                <emma:interpretation id="interp0" emma:lang="en-US" emma:confidence="1">
                  <emma:literal>: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!</emma:literal>
                </emma:interpretation>
                <emma:interpretation id="interp3" emma:lang="en-US" emma:confidence="0">
                  <emma:literal>;</emma:literal>
                </emma:interpretation>
                <emma:interpretation id="interp4" emma:lang="en-US" emma:confidence="0">
                  <emma:literal>j</emma:literal>
                </emma:interpretation>
              </emma:one-of>
            </emma:emma>
          </inkml:annotationXML>
          <inkml:trace contextRef="#ctx0" brushRef="#br0">-351-4438</inkml:trace>
          <inkml:trace contextRef="#ctx0" brushRef="#br0" timeOffset="-18674.8673">0 0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31.567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919 292 794,'3'-33'9,"-3"-6"-48,0-2 50,0 2-6,-31 1 22,-6 0 34,-8 7-32,-18 10 5,-12 7-18,-14 10 24,-4 4 47,-1 0-18,0 36-20,7 20-2,3 12-16,19 8 2,21-3-25,25-8-7,19-7-18,1-7-35,56-12-33,28-14-49,21-23-77,11-2-27,3-40-126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05.603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143 32 90,'0'0'106,"0"0"-38,0 0-18,0 0 1,0 0-21,0 0 11,3 0 10,-3 0-17,1 0 6,-1 0 6,0 0-31,0 0 15,0 0-31,0 0-11,0 0 8,0 0-11,0 0 15,0 0 4,0 0-2,0 0 24,0 0 6,0 0 13,0 0 4,0 0-34,0-3 10,0 2-15,0 1-10,0 0 15,0 0-15,0-1-1,0 1 9,0-4-17,0 3 19,0-3-16,0 0 5,0-2 21,0 3-21,0-1 8,0 0 3,0 3-12,0 0 22,0 1-14,0 0 6,0 0 13,-1 0-27,1 0 24,0 0-9,-2 0-8,-1 0 21,2 0-25,1 0 11,0 0-2,0 0-11,0 0 20,0 0-11,-2 0-5,1 0 25,0 0-40,-2 0 24,0 0-15,0 2-7,0 6 29,-1 1-21,-1 11 6,-3 5 12,-2 6-14,0 3 17,-3-2-22,5-2 0,1-1 30,1-5-34,-1 2 27,0 2-17,-2 4-10,1 4 26,2-1-21,0-3 1,3-1 6,3 1-9,-1 0 19,1 4-20,0-1-1,0 3 25,-3-3-28,1-2 20,2-1-17,-2-7-8,2-2 34,0-1-28,0-6 7,0-2 3,0-2-10,0-4 19,0-1-21,0-6-1,0 2 23,0-3-30,0 0 26,1 0-18,6 0-6,5 0 30,2 0-23,5 0 1,1 0 5,8-3-12,2-9 24,-4-4-24,-2 0 5,-5 4 28,-7 0-38,-2 0 26,-3 0-8,2 1-9,-5-2 28,3 1-20,-3 0 1,1 1 9,-1 4-16,-2 5 24,-1 2-23,0 0 1,-1 0 25,0 0-32,0 0 17,0 0-2,0 0-12,0 0 16,0 0-15,9 0-4,7 12 32,11 10-22,12 10 12,5 4-4,3 5-13,2-1 25,-7-7-26,0-3 9,-5-9 8,-4-7-16,-4-10 19,-4-4-14,-5 0 0,-1-3 28,0-25-33,-4-13 28,1-7-20,-6-11-4,-2 0 29,-3-4-30,0-1 10,-4 3 1,2 1-10,-3 1 17,0 2-13,0 5-7,0-1 32,0 6-42,-9 5 24,-5 11-9,1 16-6,3 12 37,4 3-34,3 0 3,2 0-2,1 0-27,-2 0 11,-5 0-41,-2 18-75,-1 10-111,3-2-396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06.363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37 5 501,'2'-4'2,"1"3"65,-2 1 16,-1 0-39,0 0 25,0 0-11,0 0-21,0 0 8,0 0-41,0 1 16,0 6-2,0 4-17,0 20 52,-7 24-14,-3 23-6,0 15-4,1 6-17,5 5 14,1 1-19,3-4-11,0-7 29,0-3-33,0-5 13,0-6 2,0-11-14,0-16 18,0-6-15,0-11 2,0-6 15,0-12-24,0-7 14,0-11-9,0 0-17,0 0 36,0 0-23,0-20 1,0-3 13,0-7-15,0-5 18,1-5-17,11-9 1,7-1 21,5 0-28,1 6 16,3 9-5,1 7-6,0 7 27,-2 7-19,-1 10-1,-4 4 1,-5 0-4,4 13 13,-6 23-4,3 7-6,-2 3 19,-5 1-28,2-2 26,0 0-17,4 1-2,1-3 33,-4-5-29,3-3-3,-8-10 1,-2-6-17,3-1-15,-4-10-84,1-1-65,3-7-57,3 0-222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06.785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385 14 702,'0'-1'60,"0"-1"18,-10-1-19,-13-2 7,-13 4-10,-10 1-21,-16 0-15,-3 19 4,10 12 10,12 2-28,15-2-10,17-3 27,8-7-40,3-5 13,6-4-7,30-3-21,13-5 11,6-4-5,-3 0 10,-12 0 10,-10 2-28,-7 14 35,0 0 4,6 2-13,-1-1 15,8-7-84,6-10-61,4 0-64,-2-13-313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07.268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36-4 559,'-6'-1'33,"5"1"39,1 0-9,0 0-7,-3 23-14,-4 35 32,-3 35-26,4 25-9,5 12 20,1 8-31,0-2-22,0-8 16,0-7-23,0-14 24,-3-16-29,3-18-5,0-21-13,0-21-52,0-16 6,0-15-4,0 0 27,0-6 45,0-23-20,13-7 49,3-9 44,5-6-14,5-5 11,2-4-30,9-1-12,8-4-5,7 8-45,-2 5 8,-1 8-40,-8 6-26,-8 3-2,-9 14-61,-9 12-195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08.258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0-6 597,'0'0'39,"1"-2"3,1 2 12,-2 0-3,0 0-15,0 0 9,0 0-45,0 11 6,0 22 30,0 22 4,0 24 5,0 15-20,0 13-24,0 8 33,0-3-43,0 3 20,0-14-8,0-14-8,0-16 13,0-21-11,0-18 2,0-14 4,0-12-36,0-6 38,0 0 1,0 0 13,1-21 17,1-13-32,0-8 11,7-2-14,7-7-21,3-5-4,7 4-45,-2 0 0,2 10 13,0 9-63,-3 1-10,-1 2-111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08.619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0-4 690,'0'0'4,"3"0"33,1 0 33,-1 23 1,1 23 27,1 22-30,-1 26-11,-4 18-14,0 11-28,0 6 56,0-7-42,0-15-12,0-19 16,0-21-38,0-22 19,0-18-26,0-16-30,0-11 30,0 0-52,1 0-19,4-14-12,3-19-148,10-12-24,8-5-227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09.018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197-2 548,'0'0'46,"0"0"-55,-7 0 75,-9 9 3,-2 21-1,-8 4 5,-2 9-24,-1 9 22,2 4-34,1 6-17,13-2 21,9-5-41,4-6 11,8-6-11,33-7-7,8-7 32,10-10-28,4-8 10,2-11 1,0 0-22,3 0 8,-3-6-15,-6-13-33,-6-2 5,-9-1-69,-10 1 5,-9-3-107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09.225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-1 155 906,'0'-4'25,"0"-2"-14,0-2 6,13-2-8,16-6 4,11-5 10,5-4-79,-3 2-49,-10 1-68,-15 2-88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09.417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-2 300 868,'0'-34'47,"2"-1"-51,34-5 16,14 2 17,8 1-20,2 3 18,3 3-25,-12 7-27,-7 8-14,-5 8-90,-12 5-65,-1 1-216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09.731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-2 0 490,'0'32'163,"0"13"-66,0 13 4,0 11-5,2 8-29,4 5 3,1-1-56,6-7-21,0-7 22,4-8-42,-1-12-41,-3-14-27,-1-13-82,-8-16-151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31.860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998 212 469,'-57'-166'152,"69"139"-59,-8 11-63,-1 9-6,-3 6 15,0 1-6,0 0-22,0 3-17,0 42-6,0 22 44,0 35-10,0 22-7,0 22 3,0 21-3,0 16 69,0 8-63,0 2 25,-17-8-18,-16-16 20,-13-19-12,-10-19 12,-6-23-16,-18-15 18,-16-15-15,-15-12-4,-4-18-5,7-21-27,23-26 9,18-1-29,14-3-42,22-37-92,18-7-152,13-3-313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10.038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5 170 591,'36'-26'-39,"17"-9"44,16 3 30,8 0-18,-1 5 3,-7 16-22,-18 11-17,-22 0 29,-19 18-32,-10 24 63,-16 13 31,-40 6-5,-21-1 17,-8-6-37,7-14-18,15-17-13,12-7-61,20-7-45,13-2-147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11.311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77 104 676,'0'-4'38,"1"2"-11,-1 2 50,0 0-30,0 0-5,0 0 7,0 0-48,0 0 3,0 0-2,0 0-14,0 18 49,0 9 8,-1 11-6,-7 7-1,-3 2-42,-1 1 15,2-8-6,3-10-10,3-5 14,-1-8-26,1-7-6,0-3 7,1-5-17,0-2 28,0 0-3,0 0-1,2 0 35,1 0-27,0 0 5,0-25-14,0-9 5,0-13 14,8-4-14,8-7 4,3-1 24,0 4-33,-5 8 30,-1 15-18,-3 11-2,-3 9 23,-1 8-27,-1 2 0,0 2 7,3 0-12,6 0 19,2 0-18,3 0-1,1 0 31,1 0-41,4 3 30,-2 13-16,0 7 5,0 6 20,-3 4-27,-1 7 10,0 11 4,-5 6-14,-2 4 24,-5-3-25,-4-6-11,-2-13 18,1-9-58,-2-13-8,1-8-88,-1-7-83,0-2-290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11.903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0 283 566,'0'0'21,"0"0"-18,13 0 35,19-2 64,11-6-47,6-2 0,6-2 0,1-9-38,-1 2 1,-3-6-17,-10-2-13,-12 0 19,-10 4-34,-7 0 1,-8 3 7,-5 2 1,0 4 24,-9 3-56,-20 1 79,-5 2-32,-5 4-9,-10 4 22,-3 0-8,-3 0-12,2 26 34,5 2-24,12 7 3,10-3 12,13 3 1,13 1 25,0 0 3,14-1 3,31-1 6,13-7-53,5-4 18,-2-6-24,-2-8-12,-6-4 16,-2-4-57,-5-1-66,-6 0-72,-9 0-365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12.493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121 211 628,'0'0'26,"12"0"26,17 0 58,11 0-68,6 0 11,8 0-37,-4-17-26,-2-1 12,-8-2-28,-10 2-11,-9 0 0,-14 0-9,-7 1 10,0-1 0,-7 1 1,-22 2 41,-6 0-6,-4 4 0,-1 4 7,-6 7 5,-9 0 18,1 7-21,1 23 0,6 8 35,8 10-8,8 8 31,13 2 10,12-4-26,6-3 24,13-8-56,33-9-7,14-8 0,7-14-28,5-12-6,4 0-84,5-4-118,-7-22-164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13.053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224 972 575,'-24'0'43,"-5"0"-18,-4 0 52,-3 11-21,0 14-22,8 6 11,7-4-18,6-2 19,11-11-31,4-2-28,0-3 30,3-1-45,17-4 28,6-4-8,7 0 17,5-20 18,6-23-17,3-17-17,-3-17-2,1-14-37,-2-21 19,-5-25-36,-2-12-41,-12 1 2,-11 17 47,-13 37 130,0 42 46,-4 28-15,-22 21-40,-4 3-17,-9 4 7,-7 34 11,-5 22-40,5 18-5,8 12-16,17 11-8,14-4 37,7 1-53,13-7 38,26-10-26,7-8-19,1-16 8,2-10-59,0-9-117,-4-19-73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13.575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427 1 287,'-16'-2'65,"-4"2"32,-4-2 0,-8 2-22,-9 0-38,-8 0 55,-4 0-39,3 0 8,5 13-19,7-2-12,12 5-1,6-1-30,10 3-9,10 4 25,0 1-44,7 7 10,35 1 16,10-1-6,7 8 34,3 1-48,-7 6 22,-13 2 16,-13-1-36,-12-3 37,-13-9-4,-4-7 18,0-7 30,-29-4 2,-22-2-18,-13-6-18,-1-4-8,7-4 12,12 0-36,15 0-14,15 0 6,16-9-114,0-5-69,36-8-349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14.105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0 0 1024,'0'0'108,"0"0"-21,0 0-9,0 0-22,0 0-36,0 0-11,0 0 26,0 0-38,0 0-3,0 0-23,0 0-47,0 0-30,0 0-133,0 3-109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14.365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-6-6 978,'2'2'83,"-2"-2"-33,0 2 77,0-2-57,0 0-24,0 0-1,0 0-54,0 0 27,0 0-36,0 0-55,1 0-41,4 0-175,0 0-306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15.623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-15 13 774,'0'1'73,"0"-1"9,0 0 35,0 0-48,0 0-26,0 0 37,0 0-32,0 0-1,0 0 9,0 0-18,0 0 20,0 0-25,0 0-8,0 0 30,0 0-57,0 0 24,0 0-18,0 0-13,0 0 34,0 0-28,0 0-10,0 0-28,0 0-54,4 0-29,1-7-91,2-13-200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17.742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4-3 477,'-2'0'58,"-1"0"-8,2 0 25,1 0 20,0 0-40,0 0 35,0 0-36,0 0-17,0 0 31,0 0-14,0 0 13,0 0-2,0 0-18,0 0 18,0 0-31,0 0-10,-2 0 38,2 0-48,-1 0 33,0 0-23,1 0-16,0 0 37,0 0-37,0 0 3,0 0 5,0 0-20,0 0 21,0 0-21,0 0-34,0 0 0,0 0-89,0 0-33,0 0-144,13-3-177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32.588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-4 1119 920,'0'1'58,"0"-1"-19,0 2 2,0 0-13,0 2 5,22 3 3,38-2 7,39-5 1,57 0-18,59-25-11,67-45-10,55-20-11,47-18 10,30-12-9,9-1 5,-14 3 10,-38 11 35,-56 24 6,-52 14-19,-45 11-26,-39 7 8,-35 7-19,-40 7 26,-37 11 4,-29 9-2,-19 8 4,-14 9-13,-5 0-3,0 0 5,0 0-15,0 0 11,0 0-8,0 0-7,0 0 8,0 0-32,0 0-20,0 0-36,0 0-96,-4 0-144,-15 0-389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19.731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-23-30 230,'0'0'48,"0"0"-10,0 0-7,0 0-21,0 0 15,0 0 7,0 0-13,0 0 7,0 0-9,0 0 15,0 0 14,0 2 3,-3-2 2,0 1-7,2-1-10,1 0 12,0 0-16,0 0 2,0 0 14,0 0-32,0 0 28,0 0-9,0 0-9,0 0 26,0 0-16,0 0 8,0 0 5,0 0-17,0 0 31,0 0-23,0 0-8,0 0 37,0 0-46,0 0 19,0 0 0,0 0-17,0 0 25,0 0-29,0 0-5,0 0 18,0 0-35,0 0 39,0 0-21,0 0-5,0 0 42,0 0-45,0 0 18,0 0-4,0 0-22,0 0 26,0 0-25,0 0-1,0 0 32,0 0-47,0 0 35,0 0-23,0 0-10,0 0 47,0 0-49,0 0 15,0 0 10,0 0-20,0 0 33,0 0-43,0 0-25,0 0 18,0 0-81,0 0 4,0 0-84,0 0-127,0-1-153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22.694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122-2 282,'0'0'20,"0"0"-22,0 0 17,0 0 15,0 0 4,0 0 49,0 0-13,0 0-43,0 0 0,0 0-35,0 0 10,0 0-10,0 0-2,0 0 30,-1 0 12,1 0 34,0 0 8,0 0-29,0 0 18,-2 0-10,2 0-10,0 0 26,0 0-38,0 0 24,0 0-11,0 0-3,0 0 30,0 0-34,-1 0 8,-1 0 11,1 0-18,-1 0 20,1 0-22,0 0-12,1 0 36,0 0-34,0 0 32,0 0-24,0 0-20,0 0 37,0 0-47,0 0 11,0 0 7,0 0-22,0 0 28,0 0-27,0 0 0,-2 0 45,-1 0-60,0 0 39,3 0-23,-3 0-17,3 0 54,0 0-46,0 0 12,0 0 6,0 0-20,0 0 37,0 0-36,0 0-8,0 0 45,0 0-90,0 0 24,0 0-65,-4 0-59,-7 0 33,-4 0-107,-14 16-103,-12 25-304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25.715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267 234 487,'0'-1'28,"0"0"22,-6 1 54,4 0-27,-1 0-26,1 0-64,-1 0 54,-1 0-4,-2 0-13,1 0 11,3 0-2,-2 0-14,4 0 20,-2 0-36,-2 0-6,-6 25 40,-10 26-6,-5 16 2,-2 14-10,-2 7-5,4-1 12,1 2-30,2-8 15,8-14-12,4-13-11,4-14 34,0-11-35,3-13 1,0-10 2,3-6-20,0 0 23,0 0-15,0 0-5,0-18 46,0-19-80,0-14 26,0-12 16,8-12-13,8-15 40,-1-5-36,4-6 27,-3 11-5,0 12-2,-3 12 28,-2 14-21,5 12-7,-3 8 29,2 10-41,3 3 28,0-1-19,6 1-10,-1 2 25,-4 3-20,0 8-3,-6 3 17,4 2-13,0 1 20,1 0-16,0 0-1,3 0 27,-4 0-30,0 0 25,2 0-16,-2 0-6,2 7 46,-2 13-27,5 9-17,-6 14 21,1 11 4,-5 12 18,-2 7-32,1 4-9,-2 5 40,0 0-37,2-1 27,-1-3-16,0-5-10,0-4 37,1-5-32,-4-11-3,1-8 1,-2-14-12,-3-13 26,-2-9-26,-1-5-5,0-4 10,0 0-49,0 0 0,0 0-53,0 0-30,-2 0-76,-11-13-265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25.991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0 130 726,'14'-9'71,"9"0"-66,11-7 64,16-1-19,6-2-11,12 2-24,6 0-26,1 2 32,-9 6-65,-10 5-72,-18 4-113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1.845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1050 16 360,'0'-1'54,"0"-2"-57,0 2 27,0-1 0,0 1 49,0 0-22,0 1-19,0 0 15,0 0-16,0 0 1,0 0 4,0 0-15,0 0 6,0 0-14,0 0 5,0 0 18,0 0-35,0 0 15,0 0-8,0 0-13,-4 0 16,2 0-18,-4 0 13,-2 0 20,-1 0-28,-5 0 21,-4 0-9,0 0-7,-6 0 31,4 0-37,-6 0 10,3 0 1,0 0-7,3 0 18,1 0-15,-2 0-5,0 0 17,-5 0-26,-2 0 33,-7 0-18,3 5-10,-2 6 30,-1 0-35,0 2 7,-4 4 10,1 3-12,-10 8 19,-5 10-13,-8 10 12,-4 12 42,6 6-51,4 7 22,6 1-12,9 3-23,12-4 38,14-11-48,13-12 21,1-11-7,2-4-22,32-6 11,10-10-18,15-7-11,12-12 4,8 0-24,1-25 43,-11-8-5,-16 7 2,-15 12 55,-12 8-31,-9 2 8,-3 4 17,-2 0-7,0 0 21,3 0-19,10 18 12,8 23 16,2 12-22,2 15 3,-4 7-21,-2-4-12,-4-10 33,-7-15-34,-1-16 1,-10-16-13,-2-10-46,-4-4-28,-3 0-67,0 0-48,0-27-108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2.190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0 68 680,'0'0'51,"0"0"-45,8 0 50,17 0 30,14 0-15,14 0-4,15 0-42,5 0 9,1-1-31,-3-16-11,-9 1 28,-13 2-41,-9 5-3,-12 4-28,-11 1-52,-6 2-23,-3 2-117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2.704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10 379 606,'0'2'26,"3"2"-20,2 3 53,1 5 21,3 4-40,-1 4-17,2 1 3,-2 7-41,-5-1 24,-3-1 11,0 1-23,0-12 35,0-3-30,0-3 4,0-8 10,-12-1-7,-1 0 36,1-9-55,1-30 30,5-11-38,5-10 15,1-8 27,0-4-1,33-1-43,9 6 44,4 8-23,3 13-13,-3 16-11,0 8-23,-8 13-19,-8 9-95,-3 0-59,-5 15-200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3.027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-2 0 733,'0'0'71,"0"3"-25,0 9 17,0 10 18,0 6-6,2 0-71,3-4 12,1-1-30,-3-3-42,1-2 15,1 3-112,-2 1-69,2 4-231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3.547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200 880 677,'-24'0'51,"-4"0"-10,-1 0-15,1 0 16,-1 20-32,3 10-4,7 3 20,5 0-33,11-6 22,3-9-25,0-9-20,1-9 29,24 0 12,5 0-7,10-16-1,6-28-8,1-15 8,-6-15-15,-9-6-21,-6-8 9,-10-11-33,-3-11 3,-4-10 37,-9 2-31,0 12 55,0 29-4,0 31 35,-9 31 28,-3 15-40,4 6-6,6 13 16,-1 13-21,-12 15 49,-10 28-43,-5 20 20,5 9 1,15-4-20,10-5 14,0-9-39,16-13 0,20-12-36,10-14-73,9-20-68,7-27-211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4.385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273 125 252,'0'-5'139,"0"1"-15,0 0-5,0-2-21,0 3-1,0 3 18,-3 0-61,-12 0 5,1 0-34,-3 0 6,1 0 12,-10 0-41,-10 11 4,-3 13 7,1 8-30,7 5 32,10 2-23,8-2-8,12-4 32,1-3-62,0-10 2,29-8 8,11-6-11,5-6 24,5 0-10,-3-29-2,-11-6 22,-12-7-3,-14 1 45,-10 1-3,0-2-1,-3-3 15,-24 10-31,-5 4 15,2 10-6,4 8-39,4 5 4,6 5-60,1 3-83,5 3-106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2T14:17:30.390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955E7B2-82B4-440E-ADA1-6A39D311A804}" emma:medium="tactile" emma:mode="ink">
          <msink:context xmlns:msink="http://schemas.microsoft.com/ink/2010/main" type="writingRegion" rotatedBoundingBox="629,15285 7145,15320 7129,18343 613,18308"/>
        </emma:interpretation>
      </emma:emma>
    </inkml:annotationXML>
    <inkml:traceGroup>
      <inkml:annotationXML>
        <emma:emma xmlns:emma="http://www.w3.org/2003/04/emma" version="1.0">
          <emma:interpretation id="{641E0A17-88DD-4EC9-A91B-8017EAF83AC8}" emma:medium="tactile" emma:mode="ink">
            <msink:context xmlns:msink="http://schemas.microsoft.com/ink/2010/main" type="paragraph" rotatedBoundingBox="629,15285 7046,15320 7037,16878 621,168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F1E5D7-7F52-442F-90EE-8E73A79F7902}" emma:medium="tactile" emma:mode="ink">
              <msink:context xmlns:msink="http://schemas.microsoft.com/ink/2010/main" type="line" rotatedBoundingBox="629,15285 7046,15320 7037,16878 621,16844"/>
            </emma:interpretation>
          </emma:emma>
        </inkml:annotationXML>
        <inkml:traceGroup>
          <inkml:annotationXML>
            <emma:emma xmlns:emma="http://www.w3.org/2003/04/emma" version="1.0">
              <emma:interpretation id="{23F86FC3-9D40-4012-88B8-A3297391C566}" emma:medium="tactile" emma:mode="ink">
                <msink:context xmlns:msink="http://schemas.microsoft.com/ink/2010/main" type="inkWord" rotatedBoundingBox="627,15664 2094,15672 2088,16851 621,16844"/>
              </emma:interpretation>
              <emma:one-of disjunction-type="recognition" id="oneOf0">
                <emma:interpretation id="interp0" emma:lang="en-US" emma:confidence="1">
                  <emma:literal>To</emma:literal>
                </emma:interpretation>
                <emma:interpretation id="interp1" emma:lang="en-US" emma:confidence="0">
                  <emma:literal>Too</emma:literal>
                </emma:interpretation>
                <emma:interpretation id="interp2" emma:lang="en-US" emma:confidence="0">
                  <emma:literal>to</emma:literal>
                </emma:interpretation>
                <emma:interpretation id="interp3" emma:lang="en-US" emma:confidence="0">
                  <emma:literal>TO</emma:literal>
                </emma:interpretation>
                <emma:interpretation id="interp4" emma:lang="en-US" emma:confidence="0">
                  <emma:literal>Toy</emma:literal>
                </emma:interpretation>
              </emma:one-of>
            </emma:emma>
          </inkml:annotationXML>
          <inkml:trace contextRef="#ctx0" brushRef="#br0">11 476 249,'-3'0'11,"0"0"30,3 0 22,-2 0 1,2 0-14,0 0-16,0 0-5,0 0 7,0 0-9,0 0-4,0 0-1,0 0-2,0 0 7,0 0 2,-3 0 0,3 0-5,-1 0-2,1 0 0,0 0-7,0 0-15,0 0-14,0 0-13,0-9 26,14-2 31,16-9-14,3-1-9,14-4-4,5 0 5,4 2 12,2 2-8,4-2-6,-6-1 0,4-4 4,-3 3-2,0 0-11,-4 6 3,1-1 7,1-1-9,1 3 6,-2 0-4,-3 2 0,-2-1 3,-4-1 3,-4 3-1,-9 1-2,-7 5 4,-4 2-4,-8 5-3,-3 0 1,-4 2 5,-6 0-4,0-3 4,0 3-6,0 0-10,0 0-29,0 0-41,0 0-75,-9 3-206</inkml:trace>
          <inkml:trace contextRef="#ctx0" brushRef="#br0" timeOffset="591.0588">628 381 264,'0'0'17,"0"0"19,0 0 21,0 0 3,0 0-11,0 0-21,0 0-5,0 4-6,1 8 2,1 8 37,2 12-14,-1 10 2,-2 11-3,1 8 2,-2 5-11,6 5-15,0 2 8,2-3-11,3 0-9,0-6-2,-1-9 2,-1-9-7,-1-16 0,-3-14 1,1-8-7,-4-8-1,-1 0-14,1 0-12,-2 0-14,0 0-10,0-22-55,0-9-36,0-6-115</inkml:trace>
          <inkml:trace contextRef="#ctx0" brushRef="#br0" timeOffset="1281.1277">1214 689 319,'0'0'32,"0"0"-15,0 0 25,0 0-2,0 0-6,0 0-27,-3 0 4,-7 0 18,-1 0 3,-7 0-16,-7 0 4,-1 10 1,-3 4 3,1 2-14,2 7 1,-2 5 4,3 6 14,2 4-8,3-3-18,9-1-5,7-2 8,4-6-21,0 1 16,0-3-2,0 2-4,17-1 0,4-2 4,8-3-9,6-6 21,7-7-3,5-7 1,1 0-17,2 0 11,-5-11-15,-1-14-6,-2-5 1,-5 0-6,-8-3-5,-4 5 12,-12 4 7,-4 0 13,-5-2-10,-4 1 15,0-5 4,0 3-5,-7 1-2,-12 2-16,-3 5 8,-6-1 5,-1 4-9,-5-1 24,-1-3 6,-4 4-4,1 4-3,1-1-12,5 11-20,8 2 7,9 0-65,8 20-91,7 16-157</inkml:trace>
        </inkml:traceGroup>
        <inkml:traceGroup>
          <inkml:annotationXML>
            <emma:emma xmlns:emma="http://www.w3.org/2003/04/emma" version="1.0">
              <emma:interpretation id="{FA88E894-2184-431A-8650-6345C3518F31}" emma:medium="tactile" emma:mode="ink">
                <msink:context xmlns:msink="http://schemas.microsoft.com/ink/2010/main" type="inkWord" rotatedBoundingBox="2614,15296 5583,15312 5575,16752 2606,16737"/>
              </emma:interpretation>
              <emma:one-of disjunction-type="recognition" id="oneOf1">
                <emma:interpretation id="interp5" emma:lang="en-US" emma:confidence="1">
                  <emma:literal>start</emma:literal>
                </emma:interpretation>
                <emma:interpretation id="interp6" emma:lang="en-US" emma:confidence="0">
                  <emma:literal>Start</emma:literal>
                </emma:interpretation>
                <emma:interpretation id="interp7" emma:lang="en-US" emma:confidence="0">
                  <emma:literal>starts</emma:literal>
                </emma:interpretation>
                <emma:interpretation id="interp8" emma:lang="en-US" emma:confidence="0">
                  <emma:literal>•tart</emma:literal>
                </emma:interpretation>
                <emma:interpretation id="interp9" emma:lang="en-US" emma:confidence="0">
                  <emma:literal>stark</emma:literal>
                </emma:interpretation>
              </emma:one-of>
            </emma:emma>
          </inkml:annotationXML>
          <inkml:trace contextRef="#ctx0" brushRef="#br0" timeOffset="2924.2923">2236 489 223,'-6'0'29,"3"0"-17,3 0-10,0 0-16,0 0-23,0 0-6,0 0 26,0 0 25,0 0 27,0 0 10,0 0 1,-4 0 2,-2 0-9,4 0-8,1 0 12,1 0-10,0 0-18,0 0-3,0 0 10,-3 0 4,0 0 7,2 0-2,-2 0-11,1 0-2,2 0-15,-3 0 2,-1 0 5,-2 0-2,-4 11 2,0 1 8,-3 1-7,-4-1 2,0 0-10,-1-1 3,-1 2 4,-1 3 1,-2 0-4,2 0-6,4-1 3,3-3-1,7-4-3,1 1 1,5-3-9,0 0 0,0 5 0,0-2 6,0 3 2,0 1-12,8-1-5,15 2 8,6 0 11,0-3 15,3 0-3,-1-4-12,1 0 0,2 2-8,-1 0 7,2 1 0,-1-1-21,-3 0 7,-1-1-2,-5 1 8,-6-3 3,-3 0 0,-7 1 5,2 2-2,0 2-9,-6 1-2,1 4-3,-4-4 3,-1 3 13,-1 0-6,0-1 3,0 1 0,-3 1-5,-20-3 25,-5 1-5,-10-5 7,-7-3-5,0-4-6,-3-2 15,4 0-2,3 0-13,9 0 1,4-2-12,9-3 5,8 2-17,3 3-39,8 0-97,0 0-282</inkml:trace>
          <inkml:trace contextRef="#ctx0" brushRef="#br0" timeOffset="3530.353">2580-36 495,'0'1'4,"0"3"7,0 6 28,0 8 33,0 11-6,0 17-10,0 11 1,7 14-24,7 9 6,3 5-21,2 4 3,0-2-5,4-4-9,1-3-4,-1-4 1,-3-6-3,-1-10 4,-4-10-5,-3-13 0,-4-9 5,-2-8-20,-1-13-34,-5-5 0,1-2-12,4 0-13,-3 0-43,6-16-127</inkml:trace>
          <inkml:trace contextRef="#ctx0" brushRef="#br0" timeOffset="3853.3853">2680 718 449,'0'-14'42,"0"-3"-9,0-2-14,18-1 2,11-3 26,8 0-7,9-3-2,5 2-13,6 1-26,-4 0 5,-7 9-6,-11 2-15,-11 6-9,-10 6-2,-8 0-31,-1 0-42,-4 0-65,1 3-101</inkml:trace>
          <inkml:trace contextRef="#ctx0" brushRef="#br0" timeOffset="4489.4472">3452 728 338,'-36'-2'30,"-9"2"10,-7 0 29,-3 0 0,4 13-14,6 12-8,10 2-3,8 6-23,10 1-3,5-2-20,12-1-10,0-8 4,6-7-19,32-7 5,15-9-11,-1 0-78,-1-11 6,-9-14 6,-18-1 53,-11 6 50,-10 8 17,-3 4 35,0 7 27,0 1-22,0 0-21,0 0-48,9 0 39,14 10 19,5 19-39,2 3-4,4 3-2,2-3-3,1-3-3,-1-8-26,-2-7-12,-5-10-52,-6-4-106</inkml:trace>
          <inkml:trace contextRef="#ctx0" brushRef="#br0" timeOffset="4949.4942">3897 769 425,'0'0'-5,"0"0"9,0 1 43,0 24-5,0 2-11,0 2-6,0 1-7,0-1-11,0-4 5,0-11-5,0-3-5,0-8 14,0-3 2,-3 0 14,-10 0 48,-4-15-45,-2-26-25,3-13-11,8-12 25,7-9-16,1-1 5,0 1 3,7 9-27,18 17-14,7 12-10,5 15-27,1 15-42,2 7-86,-5 0-162</inkml:trace>
          <inkml:trace contextRef="#ctx0" brushRef="#br0" timeOffset="6026.6026">4325-365 429,'0'28'79,"0"22"-3,-7 16 38,-1 19-30,7 17-34,1 6 4,0 10-8,4-3-22,19-8-15,2-6-10,6-16-1,-2-8 6,-1-15-7,-8-8-1,-4-10 13,-3-3-19,-2-4 4,-6-1-14,3-6-33,-4-9-37,-2-8-59,3-10-58,-3-3-149</inkml:trace>
          <inkml:trace contextRef="#ctx0" brushRef="#br0" timeOffset="6027.6026">4462 533 531,'0'-21'32,"23"-1"-31,11-3 15,14-2 29,7-8-20,13-2 1,0 1-17,-5 0-2,-9 11-23,-16 8-62,-9 10-52,-17 5-187</inkml:trace>
        </inkml:traceGroup>
        <inkml:traceGroup>
          <inkml:annotationXML>
            <emma:emma xmlns:emma="http://www.w3.org/2003/04/emma" version="1.0">
              <emma:interpretation id="{400C8106-DABD-462C-BF92-64E820F1A04A}" emma:medium="tactile" emma:mode="ink">
                <msink:context xmlns:msink="http://schemas.microsoft.com/ink/2010/main" type="inkWord" rotatedBoundingBox="6118,16146 7041,16151 7038,16675 6115,16670"/>
              </emma:interpretation>
              <emma:one-of disjunction-type="recognition" id="oneOf2">
                <emma:interpretation id="interp10" emma:lang="en-US" emma:confidence="1">
                  <emma:literal>in</emma:literal>
                </emma:interpretation>
                <emma:interpretation id="interp11" emma:lang="en-US" emma:confidence="0">
                  <emma:literal>on</emma:literal>
                </emma:interpretation>
                <emma:interpretation id="interp12" emma:lang="en-US" emma:confidence="0">
                  <emma:literal>•n</emma:literal>
                </emma:interpretation>
                <emma:interpretation id="interp13" emma:lang="en-US" emma:confidence="0">
                  <emma:literal>In</emma:literal>
                </emma:interpretation>
                <emma:interpretation id="interp14" emma:lang="en-US" emma:confidence="0">
                  <emma:literal>an</emma:literal>
                </emma:interpretation>
              </emma:one-of>
            </emma:emma>
          </inkml:annotationXML>
          <inkml:trace contextRef="#ctx0" brushRef="#br0" timeOffset="6338.6336">5501 545 469,'0'0'14,"0"0"18,0 4 86,0 20-20,0 9-12,0 6-13,-7 6-20,4-1-27,3-5-22,0 0-4,0-8 2,0-5-2,0-1-5,0-4-8,0-5-12,0 1-19,7-5-32,-1-3-41,4-3-89,2-6-130</inkml:trace>
          <inkml:trace contextRef="#ctx0" brushRef="#br0" timeOffset="6936.6936">5889 602 591,'0'9'12,"0"3"26,0 10 0,0-1-8,0 1-32,0 1 2,0-6 0,0 1 1,0-3-12,0-5-4,0 0-2,0-7-2,0-3 9,1 0 5,4 0-8,7 0 7,5-18-3,2-13-5,9-4 14,4 1 4,3-5-3,1 3 0,-1 5-7,0 3 9,-4 5 16,-6 6 1,-2 6-3,-5 7-4,-1 4-4,-2 0 8,-4 0 2,3 0-3,-6 17 22,0 11-4,-1 13 31,-1 5-36,0 9-8,-2 2 11,0 2-4,1 0 6,1-8-21,1-5-9,3-13-3,0-14-14,-2-8-7,0-9-60,3-2-102,-4 0-282</inkml:trace>
        </inkml:traceGroup>
      </inkml:traceGroup>
    </inkml:traceGroup>
    <inkml:traceGroup>
      <inkml:annotationXML>
        <emma:emma xmlns:emma="http://www.w3.org/2003/04/emma" version="1.0">
          <emma:interpretation id="{3F5F0997-5E7C-4A5D-9C96-DEB405DE24BE}" emma:medium="tactile" emma:mode="ink">
            <msink:context xmlns:msink="http://schemas.microsoft.com/ink/2010/main" type="paragraph" rotatedBoundingBox="3731,17412 7091,16935 7232,17932 3872,1840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EF2079A-6381-4EE0-AC12-21799248C62A}" emma:medium="tactile" emma:mode="ink">
              <msink:context xmlns:msink="http://schemas.microsoft.com/ink/2010/main" type="line" rotatedBoundingBox="3731,17412 7091,16935 7232,17932 3872,18409"/>
            </emma:interpretation>
          </emma:emma>
        </inkml:annotationXML>
        <inkml:traceGroup>
          <inkml:annotationXML>
            <emma:emma xmlns:emma="http://www.w3.org/2003/04/emma" version="1.0">
              <emma:interpretation id="{57145933-0BDC-4FE7-8A96-227BFD3B361A}" emma:medium="tactile" emma:mode="ink">
                <msink:context xmlns:msink="http://schemas.microsoft.com/ink/2010/main" type="inkWord" rotatedBoundingBox="3731,17412 7091,16935 7232,17932 3872,18409"/>
              </emma:interpretation>
              <emma:one-of disjunction-type="recognition" id="oneOf3">
                <emma:interpretation id="interp15" emma:lang="en-US" emma:confidence="1">
                  <emma:literal>2018</emma:literal>
                </emma:interpretation>
                <emma:interpretation id="interp16" emma:lang="en-US" emma:confidence="0">
                  <emma:literal>20+8</emma:literal>
                </emma:interpretation>
                <emma:interpretation id="interp17" emma:lang="en-US" emma:confidence="0">
                  <emma:literal>2008</emma:literal>
                </emma:interpretation>
                <emma:interpretation id="interp18" emma:lang="en-US" emma:confidence="0">
                  <emma:literal>2048</emma:literal>
                </emma:interpretation>
                <emma:interpretation id="interp19" emma:lang="en-US" emma:confidence="0">
                  <emma:literal>20÷8</emma:literal>
                </emma:interpretation>
              </emma:one-of>
            </emma:emma>
          </inkml:annotationXML>
          <inkml:trace contextRef="#ctx0" brushRef="#br0" timeOffset="8118.8118">3134 1940 431,'2'-24'7,"14"3"19,7-2 46,-1 2-22,6 0-10,5-1 12,4-1-19,2 4-12,-1 2 14,-4 1-10,-4 5-2,-5 5 4,-3 3 3,-5 3-8,1 0-10,-6 0 4,2 0 1,-2 8 2,2 19 0,0 3-9,-6 7-11,-3 4 6,-4 6-11,-1 4 9,0 10-4,-10 8-7,-19-1 16,-5 4-20,-1-2 20,5-6 0,3-8-17,4-7 5,8-10 16,4-5-12,3-4 3,5-7-9,3-3 3,0-8 3,0-6-8,0-1 2,0-2 2,2 1 4,20 1 5,10 0 3,7-1-1,12-4 6,9 0-7,4 0 6,6 0 7,0 0-9,-1-5 3,-5-6-10,-8-1-2,-8-1 5,-12 1-7,-5-2 2,-9 1-3,-8 3 3,-5 2-7,-3 4-23,-2 3-13,1-1-32,2-3-72,5 3-109</inkml:trace>
          <inkml:trace contextRef="#ctx0" brushRef="#br0" timeOffset="8978.8961">4461 1858 473,'-15'-9'24,"-3"2"19,2 0 25,-4 0-18,-1 1-7,0 3-14,-4 0-1,-3 2-8,0 1 1,-2 0 3,-4 0-9,1 9-10,-1 12 7,3 5 7,1 6 3,3-1-6,9 6 8,1-2-24,12 3 17,5 3-10,0 4 3,1 0 7,30-1-10,8-3-21,8-9 12,5-9 12,4-5 2,2-9-5,-2-8-6,-4-1-8,-2 0 4,-5 0-24,0-1 19,2-17 11,3-1-9,-4-5-5,1-1 5,-2-3 15,2-1-12,-5-5 12,-4 4-11,-3 0 4,-10-2-4,-3 2 0,-6 0 5,-6-1-3,-7 0-4,-3 2-1,0-3 8,0 2-5,-10-2-1,-11-3 1,-5 2 2,-2 3 2,-2-2-1,-5 0 12,-6 2-18,-7 3-2,-3 8-14,-2 8 31,1 11-4,3 0 4,3 3-25,3 24-36,5 4-31,3 9 9,8-3-63,0 3-155</inkml:trace>
          <inkml:trace contextRef="#ctx0" brushRef="#br0" timeOffset="9761.9747">5405 1458 459,'0'-4'27,"0"4"17,0 0 12,0 0 15,0 0-28,0 0-7,0 0 5,0 0-17,0 0-4,0 0-1,0 0 1,0 2 8,0 30 17,0 18 0,7 16-12,6 5-2,-3 3-18,2-2 4,2-4-13,-2 0 14,0-7-10,2-8 0,-3-7-3,-3-11-4,0-12 4,-4-9-8,0-6 5,-1-6 2,-3-2-7,2 0-2,1 0-23,-2 0-25,6-8-32,2-12-36,6 1-81,1 4-226</inkml:trace>
          <inkml:trace contextRef="#ctx0" brushRef="#br0" timeOffset="11043.1042">6373 1403 327,'-10'0'18,"-3"0"33,1 0 29,1 0-7,-2 0-18,-2 0-22,-4 0 5,-4 0-20,-6 0 4,-5 0-10,-3 3 6,2 10-5,-2-1 6,-1 6-5,4 1 7,2 3 3,6-1-10,2-4 12,7 2-7,2-2-11,6-2-5,5 2-9,3 3 8,1 1 7,0 1-12,0 0-3,22 0 14,11-2 4,8 1 5,9 1-5,-1-1-7,-1-4-3,0 1 0,-5 0-4,-1 0-5,-4 4-9,-3-1-6,-4 2-10,-7-4 17,-2-1 11,-6 1 5,0-1 1,-2 0-3,-1 0-7,-2 1-11,-2-1 2,-3-3 7,0 2-3,-3-2 2,-2 1 2,-1 2-2,0-1 9,0 1 2,-9-1 25,-9-1 16,-6-1-9,-1-1-14,1-2-3,-4 0 3,-1 0-20,-2-3 10,3-1-6,-2-2 4,0-3 15,0-1-6,-1-2-9,2 0 2,0 0 0,5-10-14,4-10 9,4-5-21,6-4 3,7-1 1,3 0-2,0 5 16,0-1 4,4-1-12,18 1 12,1-1-7,7 1 4,2-2 5,4 5-10,5-4 4,1 3 3,5 0 0,1 0-3,-5 2-10,-8 1 10,-9 1-9,-9 1-4,-5-6 7,-6-5 2,-6-3-6,0-5 12,0 2-1,0-4 11,0 5-6,-2-3-2,-9 4-2,-7-2 0,-1-3-5,-7 4 4,-6 3 20,-3 9-16,0 14-23,1 8 6,1 1 29,-1 0-52,-2 23-87,1 7-197</inkml:trace>
        </inkml:traceGroup>
      </inkml:traceGroup>
    </inkml:traceGroup>
  </inkml:traceGroup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4.867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276-2 646,'-24'0'29,"-1"0"-28,-5 14-5,-3 14 8,0 13 26,2 13-7,3 16 11,2 16-14,4 14-17,10 8 15,8 2-36,4-4 10,0-13 32,4-9-41,14-16 34,0-16-12,-3-16-21,-2-12 26,-7-12-23,-5-7 14,-1-5 27,0 0 14,0 0 33,0-15-22,0-15-30,0-7-6,0 2-37,0 1 40,0 1-29,0 3-24,0 2 36,7 1-60,15 3 6,5 0-22,9 4-52,5 10-74,5 7-225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5.696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792 35 613,'0'-3'85,"0"1"-21,0 1 52,-2 1-25,-15 0-13,4-1-11,-4-2-43,-5-6-19,-14-2 41,-17 6-60,-25 5 31,-23 30-11,-10 37-14,3 15 16,11 11-3,25 9 8,27 0 3,26-2-13,19-7 29,39-16-22,41-10-12,21-12 30,11-14-46,5-20-13,-6-14-13,-13-7-49,-11 0-30,-17-26-104,-18-12-146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6.088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77 0 635,'-3'7'46,"-2"16"55,-2 20 21,-1 20-19,-4 24-22,3 21-12,2 14 20,3 10-73,1-7 30,3-12-37,0-11-17,0-23 43,0-14-39,0-16-3,7-16-26,0-20-75,-1-8-66,6-5-173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6.693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191 74 494,'-24'0'72,"-5"0"-35,4 0 15,-2 12 1,1 9-10,6 5-24,1 2 39,6 7-20,9 1-13,4 7 28,0 0-66,7 2 24,20 0 11,5-4-44,1-3 44,-1-11-32,0-9-5,-2-13-15,-1-5 4,3-3 18,-2-29-35,2-10-18,-4-8 74,-2-7-34,-5-2 28,-6 2-21,-6 2 19,-9 9 54,0 5-37,0 9 23,-26 8-4,-13 8-53,-8 4 58,-8 8-47,1 4-5,5 0 7,6 2-97,10 18-40,11-5-58,14 0-222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7.146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1 144 741,'-3'7'42,"2"8"-33,1 9 81,0 16-10,0 9-31,10 7-8,21-1-47,5-6 24,6-12-1,0-14-8,6-11 1,-1-12-27,1 0-4,-3-13 37,-9-17-50,-10-11 4,-13-8 8,-13-3-5,0-12 11,0 3 35,-18 4-22,5 5 2,12 9-97,1 15-11,0 7-206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7.791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252 950 383,'-49'0'59,"-1"0"-26,2 4 41,8 23 24,10 12-58,8 7 15,9 0 0,13-3-19,0-6 3,0-13-38,23-6-1,7-5 31,3-10-43,5-3 22,2 0-10,2-36-20,1-14 14,-1-17-16,-3-19 3,-3-16-7,-3-19 4,-2-19-3,2-11-24,1-3 41,-3 19 42,-7 28-26,-12 40 33,-12 36 27,0 25-38,-7 6-37,-22 0 63,-4 27 1,-18 18-21,-11 25-9,-3 25 19,8 12-19,16 6-4,22-6 25,19-8-57,6-4 2,46-15 20,16-11-34,11-14-9,2-19-27,1-15-114,-4-20-54,-12-1-363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07:27:48.428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360 41 634,'-28'-8'34,"-8"-1"-1,-6 0 73,-2-3-55,-4 8 8,3 4 12,6 0-52,5 0 26,9 0-33,9 18-23,11 3 36,5 4-39,0 5-30,20 2 8,26 0 11,15-4 45,5-1-38,-4-9 0,-1 1 37,-10 1-34,-10 2 38,-11 1-21,-13-4-13,-11-6 30,-6-6-26,0-5 81,0-2-7,-33 0-25,-16 9 22,-9 8-18,-1-2-7,3-1 5,13-9-53,8-5 19,12 0-15,11 0-65,10 0-64,2 0-253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5:07:38.257"/>
    </inkml:context>
    <inkml:brush xml:id="br0">
      <inkml:brushProperty name="width" value="0.26667" units="cm"/>
      <inkml:brushProperty name="height" value="0.26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43CE7625-2EFA-416A-BF5D-965819A6DAE3}" emma:medium="tactile" emma:mode="ink">
          <msink:context xmlns:msink="http://schemas.microsoft.com/ink/2010/main" type="writingRegion" rotatedBoundingBox="1740,2147 18694,1923 18852,13891 1898,14114"/>
        </emma:interpretation>
      </emma:emma>
    </inkml:annotationXML>
    <inkml:traceGroup>
      <inkml:annotationXML>
        <emma:emma xmlns:emma="http://www.w3.org/2003/04/emma" version="1.0">
          <emma:interpretation id="{3AD7B02A-B2E9-49E5-A256-5DC9A248160B}" emma:medium="tactile" emma:mode="ink">
            <msink:context xmlns:msink="http://schemas.microsoft.com/ink/2010/main" type="paragraph" rotatedBoundingBox="1944,1849 12741,2437 12551,5941 1753,53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37D3C4-3BE2-496D-A1A7-701BD4589714}" emma:medium="tactile" emma:mode="ink">
              <msink:context xmlns:msink="http://schemas.microsoft.com/ink/2010/main" type="line" rotatedBoundingBox="1944,1849 12741,2437 12551,5941 1753,5354"/>
            </emma:interpretation>
          </emma:emma>
        </inkml:annotationXML>
        <inkml:traceGroup>
          <inkml:annotationXML>
            <emma:emma xmlns:emma="http://www.w3.org/2003/04/emma" version="1.0">
              <emma:interpretation id="{D3E5D71F-61B8-41E0-8B1C-8331EA822EA0}" emma:medium="tactile" emma:mode="ink">
                <msink:context xmlns:msink="http://schemas.microsoft.com/ink/2010/main" type="inkWord" rotatedBoundingBox="1944,1849 8430,2202 8239,5706 1753,5354"/>
              </emma:interpretation>
              <emma:one-of disjunction-type="recognition" id="oneOf0">
                <emma:interpretation id="interp0" emma:lang="en-US" emma:confidence="1">
                  <emma:literal>Life</emma:literal>
                </emma:interpretation>
                <emma:interpretation id="interp1" emma:lang="en-US" emma:confidence="0">
                  <emma:literal>Lite</emma:literal>
                </emma:interpretation>
                <emma:interpretation id="interp2" emma:lang="en-US" emma:confidence="0">
                  <emma:literal>Late</emma:literal>
                </emma:interpretation>
                <emma:interpretation id="interp3" emma:lang="en-US" emma:confidence="0">
                  <emma:literal>Like</emma:literal>
                </emma:interpretation>
                <emma:interpretation id="interp4" emma:lang="en-US" emma:confidence="0">
                  <emma:literal>Lire</emma:literal>
                </emma:interpretation>
              </emma:one-of>
            </emma:emma>
          </inkml:annotationXML>
          <inkml:trace contextRef="#ctx0" brushRef="#br0">565 73 518,'0'-14'32,"0"3"-23,0 2 25,0-2 33,0 0-3,0 1 0,0 1 1,0 6-8,0 3-10,0 0 5,0 0-6,0 0-6,0 0-1,-3 0-11,-2 0-3,0 0-7,-2 0-9,-14 43-2,-15 51 26,-22 46-3,-14 40-12,-5 24-5,11-1 0,11-7-18,12-5 17,12-5-7,11-7-2,5-4 2,3-5-5,3-7 2,2-7 5,0-9-6,4-7-1,-4-13-2,2-16-3,3-14 7,2-26-6,0-28 1,0-12 3,0-19-9,0-8 2,0-4-13,0 0-7,26 0 36,18 0-7,32 0 5,28-23 3,31-11-2,22-4-1,16 8-1,7 2-5,5 6 9,-1 7-9,-6-5 6,-17 9-6,-24 1-4,-29 3 8,-24 3-6,-21 4 3,-19 0 1,-18-1-8,-11 1 8,-9-4-5,-6 2-4,0 0-8,0-1-46,0 1-70,6-5-148,8-11-277</inkml:trace>
          <inkml:trace contextRef="#ctx0" brushRef="#br0" timeOffset="483.0482">2620 1762 679,'0'-17'-4,"0"7"29,0 9 62,0 1 9,0 0-23,0 0-13,0 0-8,0 0-20,0 19-10,0 45 38,0 39 28,-2 39-32,-3 25-25,3 8-13,2-10 9,0-23-28,0-22 6,0-36-14,12-20-42,0-17-58,-3-14-143,1-6-101</inkml:trace>
          <inkml:trace contextRef="#ctx0" brushRef="#br0" timeOffset="1343.1324">4899 306 639,'-7'-66'67,"-29"3"19,-5 3-36,-7 2-8,-10 6 14,1 11-1,-1 12-28,3 18 5,1 11-27,1 0 6,-2 27-16,-3 31 8,0 32-3,-4 46 12,0 40 21,4 44-12,10 44 20,14 28-6,10 26-20,7 10 5,12-12-14,5-22 3,0-34-13,3-45-14,26-42 14,2-43-4,-3-37-18,-4-37 8,-9-26-4,-8-16 16,-4-14 12,-3 0-6,0 0-21,2 0-48,0 0 7,-1-36-49,-1-16-66,0-14 83,0-5 69,-6-9-223,-18-6 306,-6-1 20,3-3 69,7-1-14,4 2-7,9 5-28,7 11 19,0 14-26,4 4-21,45 2-44,28-9-12,40-7-1,25 0-11,19 2 0,-2 7-12,-17 9-25,-28 14-38,-33 12-44,-32 16-59,-28 6-31,-21 3-148</inkml:trace>
          <inkml:trace contextRef="#ctx0" brushRef="#br0" timeOffset="1949.193">5403 2891 780,'0'0'66,"0"0"-78,29 0 55,21-5-11,17-14-14,17-8-4,10-1-11,10-8 1,-1-5 0,-6-5 1,-8-6-3,-24-5 14,-22-4-4,-26-6 8,-17 0 1,0-8-4,-34 2-13,-21 6 7,-18 8 3,-20 19 17,-18 27-20,-21 13 27,-6 45-14,-6 57-1,21 29 4,18 24-5,39 11 10,42 3-10,24-7-3,66-16-9,54-25-10,38-33-12,23-37 38,4-28-56,-4-23-38,-13 0-72,-25-37-69,-23-8-98</inkml:trace>
        </inkml:traceGroup>
        <inkml:traceGroup>
          <inkml:annotationXML>
            <emma:emma xmlns:emma="http://www.w3.org/2003/04/emma" version="1.0">
              <emma:interpretation id="{020AC27F-6907-4C55-A8F9-BFF85D34579A}" emma:medium="tactile" emma:mode="ink">
                <msink:context xmlns:msink="http://schemas.microsoft.com/ink/2010/main" type="inkWord" rotatedBoundingBox="10866,3809 12661,3907 12595,5133 10799,5036"/>
              </emma:interpretation>
              <emma:one-of disjunction-type="recognition" id="oneOf1">
                <emma:interpretation id="interp5" emma:lang="en-US" emma:confidence="1">
                  <emma:literal>in</emma:literal>
                </emma:interpretation>
                <emma:interpretation id="interp6" emma:lang="en-US" emma:confidence="0">
                  <emma:literal>on</emma:literal>
                </emma:interpretation>
                <emma:interpretation id="interp7" emma:lang="en-US" emma:confidence="0">
                  <emma:literal>In</emma:literal>
                </emma:interpretation>
                <emma:interpretation id="interp8" emma:lang="en-US" emma:confidence="0">
                  <emma:literal>an</emma:literal>
                </emma:interpretation>
                <emma:interpretation id="interp9" emma:lang="en-US" emma:confidence="0">
                  <emma:literal>•n</emma:literal>
                </emma:interpretation>
              </emma:one-of>
            </emma:emma>
          </inkml:annotationXML>
          <inkml:trace contextRef="#ctx0" brushRef="#br0" timeOffset="2785.2779">9186 1803 920,'-4'-4'102,"1"3"-34,1 1-39,-1 0 14,-2 0 0,-4 24-15,-8 49 50,-5 38-16,-6 29-32,3 7-13,6-11-10,5-15 2,11-24-6,3-27-6,0-16-13,0-22-42,0-12-65,0-12-96,19-8-121,5 0-303</inkml:trace>
          <inkml:trace contextRef="#ctx0" brushRef="#br0" timeOffset="3368.3368">9865 1926 794,'0'0'102,"0"0"-69,0 14 15,0 25 31,0 19-26,-17 24-1,-11 25-17,-7 14-14,2-1-4,-1-13-12,8-18 0,14-24 2,5-18-12,7-17 0,0-16-4,0-9-6,0-5 0,0 0-2,4 0 45,16-9-12,13-26-4,16-23 7,16-20-21,11-26-7,13-23 14,10-12-13,5-2 11,-1 17-7,-11 25 2,-11 27 11,-13 22-4,-13 20 9,-11 14 4,-13 10-7,-10 6-4,-4 3-19,-5 48 11,-4 35 48,-3 24-9,-5 27-1,0 11-5,0-10-16,0-11 2,0-19-17,7-20-3,9-17 1,-3-19-49,-1-17-28,-3-5-78,-2-3-166,-7-2-419</inkml:trace>
        </inkml:traceGroup>
      </inkml:traceGroup>
    </inkml:traceGroup>
    <inkml:traceGroup>
      <inkml:annotationXML>
        <emma:emma xmlns:emma="http://www.w3.org/2003/04/emma" version="1.0">
          <emma:interpretation id="{839DEC85-AA09-4428-8A32-644D6817F23B}" emma:medium="tactile" emma:mode="ink">
            <msink:context xmlns:msink="http://schemas.microsoft.com/ink/2010/main" type="paragraph" rotatedBoundingBox="5031,6891 18734,6554 18912,13824 5210,141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6954B4C-6E21-4267-9DF0-A3EF571A5B9C}" emma:medium="tactile" emma:mode="ink">
              <msink:context xmlns:msink="http://schemas.microsoft.com/ink/2010/main" type="line" rotatedBoundingBox="5031,6891 18734,6554 18828,10404 5126,10742"/>
            </emma:interpretation>
          </emma:emma>
        </inkml:annotationXML>
        <inkml:traceGroup>
          <inkml:annotationXML>
            <emma:emma xmlns:emma="http://www.w3.org/2003/04/emma" version="1.0">
              <emma:interpretation id="{3B20D1FD-5AAB-4F1F-B8F1-4EBBEC2A579E}" emma:medium="tactile" emma:mode="ink">
                <msink:context xmlns:msink="http://schemas.microsoft.com/ink/2010/main" type="inkWord" rotatedBoundingBox="5031,6891 18734,6554 18828,10404 5126,10742"/>
              </emma:interpretation>
              <emma:one-of disjunction-type="recognition" id="oneOf2">
                <emma:interpretation id="interp10" emma:lang="en-US" emma:confidence="1">
                  <emma:literal>Interesting</emma:literal>
                </emma:interpretation>
                <emma:interpretation id="interp11" emma:lang="en-US" emma:confidence="0">
                  <emma:literal>Interest in</emma:literal>
                </emma:interpretation>
                <emma:interpretation id="interp12" emma:lang="en-US" emma:confidence="0">
                  <emma:literal>Interest Ing</emma:literal>
                </emma:interpretation>
                <emma:interpretation id="interp13" emma:lang="en-US" emma:confidence="0">
                  <emma:literal>Interest ins</emma:literal>
                </emma:interpretation>
                <emma:interpretation id="interp14" emma:lang="en-US" emma:confidence="0">
                  <emma:literal>Interest in.</emma:literal>
                </emma:interpretation>
              </emma:one-of>
            </emma:emma>
          </inkml:annotationXML>
          <inkml:trace contextRef="#ctx0" brushRef="#br0" timeOffset="4612.4612">3333 6362 535,'-15'-12'43,"0"2"6,8 2 18,3 6 31,1-3 0,3 3-11,0 0-13,0 0-8,0 2-7,0-1-10,0-4-14,12-11-27,36-25 2,53-34 42,48-31-41,54-23 0,25-7 15,-6 10-15,-27 18 5,-39 20-20,-45 24 11,-37 22-10,-33 15-12,-26 16-6,-15 11-31,0 0-43,0 0-54,0 0-70,-24 20 6,-19 14-106</inkml:trace>
          <inkml:trace contextRef="#ctx0" brushRef="#br0" timeOffset="5187.5186">3614 8416 904,'9'-39'34,"26"-11"-7,27-12 9,18-7 27,26-12-17,28-12-6,15 0-18,8 9-10,-17 11-3,-25 25-11,-31 21 2,-29 14-4,-19 8-16,-13 5-37,-4 0-65,-2 0-98,-8 0-239</inkml:trace>
          <inkml:trace contextRef="#ctx0" brushRef="#br0" timeOffset="4911.4911">4190 5735 523,'-29'21'21,"0"12"28,-1 22 24,6 29 36,0 30 13,10 32-24,5 38 5,6 22-29,3 13-32,0-4-9,0-22-12,8-25-11,16-29-2,-1-25-6,-8-23 3,-1-27-1,-9-16-9,-2-13-14,1-1-30,-4 1-11,0 5-23,0 8-56,0 2-36,0 3-85</inkml:trace>
          <inkml:trace contextRef="#ctx0" brushRef="#br0" timeOffset="5778.5769">5362 7345 895,'0'-14'64,"0"6"-11,0 3 10,0 5 7,0 0-11,0 0-2,0 0-33,0 16-19,0 48 17,0 43 19,-5 37-6,-29 15-22,-7-7-9,2-25 1,13-32 0,11-30 3,11-24-9,4-18-22,0-18-9,0-5-1,0 0 16,31-29 16,13-41-2,13-34-4,3-29 9,-2-11-6,-7-5 13,6 4-5,8 19 5,6 22 0,12 23-9,6 17 6,10 18-2,2 14-1,-2 16 12,-12 14-11,-13 2 2,-20 11-4,-14 38-13,-13 25 23,-18 32 3,-9 27 0,0 13 4,0-5-18,-14-16 17,7-24-16,7-21-23,0-15-22,5-19-48,26-14-58,7-20-129,6-12-187</inkml:trace>
          <inkml:trace contextRef="#ctx0" brushRef="#br0" timeOffset="6192.6192">7277 5175 838,'3'-8'57,"-3"8"-13,0 0-71,0 21 40,0 62 111,0 61-2,-3 60-27,-1 35-42,2 25-3,1 10-22,-4-3 2,-6-1 3,-2-5-11,-4-20-10,5-29-2,5-39-11,7-43 5,0-37-5,0-42-20,0-23-26,12-18-16,5-12-7,7-2-10,1 0-40,3 0-86,-3-29-151</inkml:trace>
          <inkml:trace contextRef="#ctx0" brushRef="#br0" timeOffset="6399.6399">7215 7195 914,'48'-110'87,"20"7"-31,23 8-7,20 10-19,11 12-6,6 16-17,-7 16-11,-16 16-54,-18 13-89,-20 12-71,-30 0-83</inkml:trace>
          <inkml:trace contextRef="#ctx0" brushRef="#br0" timeOffset="6944.6944">7776 7521 823,'0'0'15,"0"0"-38,41 0 80,28 5 34,26-1-25,27-4-22,16 0-23,8-34-13,-9-14-10,-18-8-31,-23-5-3,-31-9 9,-29 4 0,-31 6 3,-5 3 26,-37 12 4,-40 6 47,-26 11-26,-18 12 4,-1 16-9,2 0 7,14 60 3,16 31-9,14 24 13,22 21 5,31 4 9,23-1-12,33-11-16,52-23 3,27-26-21,13-32 7,6-28-11,3-19-44,-3 0-52,-7-45-87,-13-10-140,-24-2-261</inkml:trace>
          <inkml:trace contextRef="#ctx0" brushRef="#br0" timeOffset="7351.7334">9637 7360 676,'0'35'64,"0"18"22,0 20-12,0 10-30,0 0-10,0 0-5,-8-11-3,-1-23-16,2-20 6,2-16-4,-3-13 17,-8 0 10,-9-24-20,-11-45-18,0-35-17,3-29 5,18-26 7,15-21 1,3-5-15,49 13 41,18 25-6,17 30 6,14 28-16,10 19-13,16 22 2,13 14-102,5 23-97,3 9-159</inkml:trace>
          <inkml:trace contextRef="#ctx0" brushRef="#br0" timeOffset="8057.8056">10163 7338 881,'0'0'46,"0"0"-67,42-5 44,25-16-5,25-1 0,30-12-1,16-11-12,8-6-4,-6-9-3,-25-4-20,-33-1-17,-36-3 49,-36 0-7,-10-2 9,-42 9 32,-46 12-8,-30 18 18,-24 22-12,-8 9 1,8 20 6,22 44-13,26 25-21,31 23 4,34 25 9,29 12 0,37 1 0,64-11-20,29-21-2,24-33-19,10-28-52,2-35-56,-7-22-92,-15-6-86</inkml:trace>
          <inkml:trace contextRef="#ctx0" brushRef="#br0" timeOffset="8516.8497">12357 6369 846,'-119'-19'53,"-15"15"-5,4 4 22,16 0 2,28 29-20,33 10-24,33 9-20,20 14-5,17 17-7,61 9 5,30 5-4,24 4 0,8-6-15,-8 6-8,-21-6-10,-31 2 25,-32-5-9,-34-6 16,-14-8 16,-22-9 25,-47-7 8,-20-4 6,-15-8-4,-5-9-14,8-11-23,19-7-8,30-8-6,30-8-58,22-3-77,3 0-127,64-25-226</inkml:trace>
          <inkml:trace contextRef="#ctx0" brushRef="#br0" timeOffset="9038.9038">13223 4484 988,'-44'116'52,"1"60"6,10 44-7,9 36 3,12 18 18,9 5-31,1-12-23,2-21-11,-1-26-9,-10-25-12,-4-25-20,-6-26 4,-1-23-3,-7-22-10,-5-25-3,-2-22-24,2-22-36,6-21 25,11-9 27,10-4 14,7-51-34,0-22 128,14-14 6,22-8 24,7-4 12,17-6-14,13-8-23,14-1 6,18 5-27,11 11-17,7 20-11,4 18-14,-7 17-34,-9 16-44,-15 14-63,-23 6-60,-21 9-33,-22 0-259</inkml:trace>
          <inkml:trace contextRef="#ctx0" brushRef="#br0" timeOffset="9384.9384">14273 6763 922,'0'13'92,"0"17"-58,-3 19 61,-21 28-23,-2 12-36,-3 7-18,2-3-11,6-13-11,6-16-57,5-12-61,8-19-144,2-17-169</inkml:trace>
          <inkml:trace contextRef="#ctx0" brushRef="#br0" timeOffset="9867.985">14751 6804 821,'0'0'34,"0"31"39,0 18-35,0 17 24,-9 10-4,-20 4 10,-3-5-25,3-9-22,6-18-10,11-18-8,7-19-4,5-9 1,0-2-11,0 0-12,12-29-7,31-37-27,15-33 38,14-31 19,8-25-3,2-8 10,-3 5 0,-2 30 15,-7 32 7,-5 31 6,-7 24 0,-6 14 7,-8 17 4,-6 10-14,0 3-30,-1 53 10,-6 23-9,-14 22 8,-15 16-1,-2-2-6,0-3 0,-21-4-5,-1-11-19,5-10-51,8-11-74,9-19-104,0-20-159</inkml:trace>
          <inkml:trace contextRef="#ctx0" brushRef="#br0" timeOffset="10566.0547">16988 6584 788,'9'-63'73,"-7"-8"16,-2 0-79,0-10 29,-35 7-4,-7 15-6,-3 16 19,-4 27 1,-11 16-13,-10 9-9,-6 47-16,10 14 12,14 5-12,20-2-13,18-7 3,14-9-19,0-16-21,9-13-12,27-10-27,10-14 29,0-4 14,-8 0-9,-16 0 41,-14 0 18,-6 0-2,-2 0-22,10 28-26,6 26 19,6 27 38,7 23-7,0 20 0,-7 15-22,-3 13 6,-10 4 8,-9 1 18,0-3 2,-2-15 6,-32-18-7,-9-26 13,-8-31 12,-2-20 12,-5-20 3,3-12 0,-2-7-11,1-3-26,-2 0-18,3-2-4,4 0-30,8 0-44,5 0-73,1 0-119,4-30-296</inkml:trace>
        </inkml:traceGroup>
      </inkml:traceGroup>
      <inkml:traceGroup>
        <inkml:annotationXML>
          <emma:emma xmlns:emma="http://www.w3.org/2003/04/emma" version="1.0">
            <emma:interpretation id="{D6442C83-7B09-46F6-8BFC-B64C63932388}" emma:medium="tactile" emma:mode="ink">
              <msink:context xmlns:msink="http://schemas.microsoft.com/ink/2010/main" type="line" rotatedBoundingBox="9726,11363 18277,11250 18312,13898 9761,14011"/>
            </emma:interpretation>
          </emma:emma>
        </inkml:annotationXML>
        <inkml:traceGroup>
          <inkml:annotationXML>
            <emma:emma xmlns:emma="http://www.w3.org/2003/04/emma" version="1.0">
              <emma:interpretation id="{0F920D2C-E065-414E-8FE4-73E939FC1A73}" emma:medium="tactile" emma:mode="ink">
                <msink:context xmlns:msink="http://schemas.microsoft.com/ink/2010/main" type="inkWord" rotatedBoundingBox="9726,11363 18277,11250 18312,13898 9761,14011"/>
              </emma:interpretation>
              <emma:one-of disjunction-type="recognition" id="oneOf3">
                <emma:interpretation id="interp15" emma:lang="en-US" emma:confidence="1">
                  <emma:literal>Times</emma:literal>
                </emma:interpretation>
                <emma:interpretation id="interp16" emma:lang="en-US" emma:confidence="0">
                  <emma:literal>Tames</emma:literal>
                </emma:interpretation>
                <emma:interpretation id="interp17" emma:lang="en-US" emma:confidence="0">
                  <emma:literal>Tomes</emma:literal>
                </emma:interpretation>
                <emma:interpretation id="interp18" emma:lang="en-US" emma:confidence="0">
                  <emma:literal>Time</emma:literal>
                </emma:interpretation>
                <emma:interpretation id="interp19" emma:lang="en-US" emma:confidence="0">
                  <emma:literal>Timer</emma:literal>
                </emma:interpretation>
              </emma:one-of>
            </emma:emma>
          </inkml:annotationXML>
          <inkml:trace contextRef="#ctx0" brushRef="#br0" timeOffset="11441.144">8086 10512 776,'-38'-11'94,"1"0"-9,6 6 5,15-2 12,13 3-16,3-6-19,15-14-34,76-35 1,77-39 2,75-35 5,56-26 2,29-6-10,-6 8-4,-29 17-15,-45 28-11,-47 23 9,-55 25-14,-44 17 5,-40 17-34,-35 14-22,-23 13-19,-4 3-43,0 0-41,-14 0-40,-29 40-18,-15 22-190</inkml:trace>
          <inkml:trace contextRef="#ctx0" brushRef="#br0" timeOffset="11826.1825">9312 10325 704,'2'-13'93,"1"4"-29,-1 4-7,0 5 46,-2 0-20,0 0-28,0 17-28,2 54 33,6 47 14,-1 49-16,-5 25-30,-2 9 1,0-22-5,0-21-6,0-30 10,0-28-18,0-19 4,1-25-12,11-21-3,-3-16-19,-2-14-34,-4-5-28,1 0-61,6 0-125,5 0-150</inkml:trace>
          <inkml:trace contextRef="#ctx0" brushRef="#br0" timeOffset="12186.2185">10486 10845 974,'0'0'73,"0"0"-29,0 4 1,-9 46 65,-21 35-17,-5 30-23,1 13-32,7-5-14,15-17-14,10-15-8,2-22-3,0-21-28,0-16-56,2-14-46,22-9-77,7-7-114</inkml:trace>
          <inkml:trace contextRef="#ctx0" brushRef="#br0" timeOffset="13152.3148">11382 10978 699,'0'0'126,"0"0"-17,0 0 6,0 0-6,0 0-20,0 0-16,0 0-2,0 0-22,0 0-20,0 0-11,0 0-13,0 22 0,0 31 7,0 14 4,0 22 0,-3 4-17,-6-7 12,-3-2 1,-1-4-6,-4-11 10,5-10-12,5-14 4,3-15-3,4-14-10,0-5 2,0-3-10,0-2 5,0-1 6,0-3-9,0 0 2,0-2 0,0 0-15,5 0 3,7 0-10,21-48 14,15-42-35,20-47-1,8-43-24,6-23 3,-2 2 39,-8 24 32,-10 40 3,-15 39 4,-12 36 4,-11 21 17,-11 21 28,-9 11-5,-4 7-10,0 2-16,0 0-24,0 0-12,1 27-19,6 43 29,-3 33 34,-4 23-16,0 4 4,0-16-1,0-26-3,0-31-3,1-27-16,13-17-3,19-13-8,25 0 18,36-33-1,27-49-17,25-31-20,-1-21 25,-15 2 13,-19 18 1,-23 25 16,-25 36-18,-26 24 9,-16 17-7,-16 12 10,0 0-4,7 12-20,4 44 35,4 25 12,1 30-14,-9 21-1,-7 12 6,-3 1-2,-2 2-8,0-10-8,0-20 1,1-14-6,11-26-2,4-26-6,-4-26-32,1-16-25,1-8-40,5-1-19,12 6-64,4 4-134</inkml:trace>
          <inkml:trace contextRef="#ctx0" brushRef="#br0" timeOffset="13797.3778">14039 10815 921,'0'0'90,"0"0"-21,9 0-63,39 0 83,22 0-34,31 0-2,25 0-22,23-3-32,14-40 5,-6-10-17,-20-6-25,-36-5 23,-40 2-15,-40-5 10,-21 0-2,-34 0-3,-54 3 32,-25 13-9,-15 21 36,-7 27-2,-5 3-3,5 36 0,10 33-8,15 20 5,26 21-1,31 15 12,33 15-2,20 12-4,39-7-14,45-8 2,19-20-19,10-33-4,6-25-37,1-28-34,7-28-54,4-3-93,-1-21-197</inkml:trace>
          <inkml:trace contextRef="#ctx0" brushRef="#br0" timeOffset="14342.4341">16506 9917 660,'-46'-58'54,"-12"10"33,-9 13 19,-14 11 4,-14 21-29,-11 3-10,-2 0-22,12 43-6,22 13-15,18 9-12,25 18-4,26 13-9,5 13-6,31 5 3,37 3-11,21 4 20,10-6-43,4-3-14,-7-9-4,-17-10 1,-26-10 11,-28-6 24,-25-8 13,0-3 14,-22-11 10,-31-3 3,-14-8 30,-10-11-12,-12-12 6,-1-7-9,4-9-32,7-5-3,16 0-50,15 0-58,14 0-67,15 0-91,16-19-250</inkml:trace>
        </inkml:traceGroup>
      </inkml:traceGroup>
    </inkml:traceGroup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06:12.049"/>
    </inkml:context>
    <inkml:brush xml:id="br0">
      <inkml:brushProperty name="width" value="0.2" units="cm"/>
      <inkml:brushProperty name="height" value="0.2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FDA0B09E-8ED8-446B-97C5-5487DD13A895}" emma:medium="tactile" emma:mode="ink">
          <msink:context xmlns:msink="http://schemas.microsoft.com/ink/2010/main" type="writingRegion" rotatedBoundingBox="264,1135 24797,1133 24799,17809 265,17811"/>
        </emma:interpretation>
      </emma:emma>
    </inkml:annotationXML>
    <inkml:traceGroup>
      <inkml:annotationXML>
        <emma:emma xmlns:emma="http://www.w3.org/2003/04/emma" version="1.0">
          <emma:interpretation id="{D8D4074A-D5C4-4765-9C0D-C2D757D288C4}" emma:medium="tactile" emma:mode="ink">
            <msink:context xmlns:msink="http://schemas.microsoft.com/ink/2010/main" type="paragraph" rotatedBoundingBox="653,1113 20050,1140 20046,3883 650,38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DBCC46-10F6-4AB2-B2F9-8314D2803054}" emma:medium="tactile" emma:mode="ink">
              <msink:context xmlns:msink="http://schemas.microsoft.com/ink/2010/main" type="line" rotatedBoundingBox="653,1113 20050,1140 20046,3883 649,3856"/>
            </emma:interpretation>
          </emma:emma>
        </inkml:annotationXML>
        <inkml:traceGroup>
          <inkml:annotationXML>
            <emma:emma xmlns:emma="http://www.w3.org/2003/04/emma" version="1.0">
              <emma:interpretation id="{0EF8E064-4C9B-4C97-9827-0607901D2233}" emma:medium="tactile" emma:mode="ink">
                <msink:context xmlns:msink="http://schemas.microsoft.com/ink/2010/main" type="inkWord" rotatedBoundingBox="653,1294 5507,1301 5503,3862 650,3856"/>
              </emma:interpretation>
              <emma:one-of disjunction-type="recognition" id="oneOf0">
                <emma:interpretation id="interp0" emma:lang="en-US" emma:confidence="1">
                  <emma:literal>Ina</emma:literal>
                </emma:interpretation>
                <emma:interpretation id="interp1" emma:lang="en-US" emma:confidence="0">
                  <emma:literal>Ins</emma:literal>
                </emma:interpretation>
                <emma:interpretation id="interp2" emma:lang="en-US" emma:confidence="0">
                  <emma:literal>Inn</emma:literal>
                </emma:interpretation>
                <emma:interpretation id="interp3" emma:lang="en-US" emma:confidence="0">
                  <emma:literal>Inc</emma:literal>
                </emma:interpretation>
                <emma:interpretation id="interp4" emma:lang="en-US" emma:confidence="0">
                  <emma:literal>In.</emma:literal>
                </emma:interpretation>
              </emma:one-of>
            </emma:emma>
          </inkml:annotationXML>
          <inkml:trace contextRef="#ctx0" brushRef="#br0">61 768 490,'-22'0'44,"7"0"-30,6 0 24,3 0 5,6 0 9,0 0-18,0 0-16,0 0-6,0 0 1,0 0 14,-1 0 16,-3 0 10,-2 0 1,6 0 1,-2 0 7,2 0-7,0 0-12,0-5-5,0-2-20,0-5-18,30-8-6,33-17 26,46-22-6,54-30 16,47-15-18,25-6-1,0 9 11,-28 20-12,-47 22-8,-51 19 4,-46 21-4,-35 9 1,-21 10-6,-7 0 5,0 0-3,0 0 4,0 0-18,0 0-54,0 3-75,0 16-143,0 1-157</inkml:trace>
          <inkml:trace contextRef="#ctx0" brushRef="#br0" timeOffset="468.026">732 874 748,'0'0'-7,"0"0"33,0 0 25,0 0 2,0 4-15,0 9-31,0 27 5,-6 29 94,-11 42 10,-1 33-76,-14 23-8,1 6-7,-1-6-1,5-10-15,6-16-1,8-27-4,8-22-4,5-29 1,0-25-6,0-24-45,0-13-32,0-1-66,0 0-86,4-6-54</inkml:trace>
          <inkml:trace contextRef="#ctx0" brushRef="#br0" timeOffset="913.0514">-89 2574 537,'-7'0'73,"5"0"-7,2 0-18,0 0-14,0 0-2,0 0 3,0 0 1,0 0 6,15 0-12,15-1-55,19-28 51,37-15 42,27-9 11,22-13-21,17 2-3,-13 6 2,-8 14-21,-12 15-25,-25 15-9,-16 10-7,-17 4-2,-20 0-1,-8 0 8,-5 0 7,-2 0-3,1 0-32,3 0-17,7 0-28,0 0-19,4-7-53,-4-14-176</inkml:trace>
          <inkml:trace contextRef="#ctx0" brushRef="#br0" timeOffset="1635.0927">2083 1743 835,'10'-3'27,"1"3"46,0 0-11,-7 0-12,-4 0 4,0 0-22,0 0-20,0 11-24,0 23 13,0 20 21,-10 24 5,-8 10-15,1-3 2,2-14-7,2-18-1,8-17-1,1-14-3,4-14-10,0-8-9,0 0-1,0 0-9,0 0 15,0-14-4,15-22-1,11-15 44,9-15-15,10-14-9,-1-6 3,8 4-2,1 2 1,3 12 0,-4 21 1,-11 14 7,-12 20-8,-16 6-5,-5 7-7,-5 0-7,1 0 7,2 0 3,3 12 34,0 21-1,0 17-7,1 20-6,-1 10-4,0 11-4,0-3-3,1-5 3,-3-5-16,0-9-36,1-11-57,3-8-101,4-17-140</inkml:trace>
          <inkml:trace contextRef="#ctx0" brushRef="#br0" timeOffset="2272.13">4531 1700 743,'0'0'105,"0"0"-22,0 0-10,-29 0-49,-30 23 71,-30 27-51,-22 27-14,5 7-1,30-8-6,43-15-23,33-10 1,29-12-29,71-16-21,26-21 31,15-2 7,-17-10 8,-33-8 8,-37 11 4,-36 7-7,-18 0-44,0 10 64,0 31 11,0 22-20,11 10-132,23-7-344</inkml:trace>
        </inkml:traceGroup>
        <inkml:traceGroup>
          <inkml:annotationXML>
            <emma:emma xmlns:emma="http://www.w3.org/2003/04/emma" version="1.0">
              <emma:interpretation id="{5CC421BE-B2E6-4FC8-A258-3A4D4AD92492}" emma:medium="tactile" emma:mode="ink">
                <msink:context xmlns:msink="http://schemas.microsoft.com/ink/2010/main" type="inkWord" rotatedBoundingBox="6587,1759 10189,1764 10186,3714 6584,3709"/>
              </emma:interpretation>
              <emma:one-of disjunction-type="recognition" id="oneOf1">
                <emma:interpretation id="interp5" emma:lang="en-US" emma:confidence="0">
                  <emma:literal>cash</emma:literal>
                </emma:interpretation>
                <emma:interpretation id="interp6" emma:lang="en-US" emma:confidence="0">
                  <emma:literal>Cash</emma:literal>
                </emma:interpretation>
                <emma:interpretation id="interp7" emma:lang="en-US" emma:confidence="0">
                  <emma:literal>cast</emma:literal>
                </emma:interpretation>
                <emma:interpretation id="interp8" emma:lang="en-US" emma:confidence="0">
                  <emma:literal>(ash</emma:literal>
                </emma:interpretation>
                <emma:interpretation id="interp9" emma:lang="en-US" emma:confidence="0">
                  <emma:literal>Cast</emma:literal>
                </emma:interpretation>
              </emma:one-of>
            </emma:emma>
          </inkml:annotationXML>
          <inkml:trace contextRef="#ctx0" brushRef="#br0" timeOffset="2985.1707">6672 1439 692,'2'-4'119,"-2"4"-22,0 0-8,0 0-25,0 0 12,-20 0-43,-25 14-7,-33 18 42,-38 32-45,-36 27 2,-9 24-4,29 7 4,40-6-11,51-2 0,41-13-8,33-9-14,84-14-14,40-34-27,36-34-32,9-10-72,-6-41-146,-16-11-471</inkml:trace>
          <inkml:trace contextRef="#ctx0" brushRef="#br0" timeOffset="3377.1932">7950 1655 637,'-4'-10'95,"-38"2"-16,-20 8 18,-26 0 19,-35 0-32,-23 28-20,-8 22-16,19 10-22,35-2-1,43-10-27,40-7-3,17-6-27,33-9-18,49-9-56,20-16 17,1-1 49,-8 0 8,-21-3 28,-26-4 5,-20 7-4,-4 0-9,4 0-1,11 7 32,14 9-4,14-3-112,5-4-133,12-9-334</inkml:trace>
          <inkml:trace contextRef="#ctx0" brushRef="#br0" timeOffset="3692.2112">8837 1610 629,'-63'-5'60,"-8"5"27,-10 0-26,7 0 9,9 28-11,23 6-17,21 5-35,21 12-18,0 6 22,54 0-19,27 6 5,5-8 0,-11-8 7,-26-9-14,-27-15-35,-22-1 57,-4-1 72,-59 0-7,-28 4-49,-7-4-25,8-13-30,28-8-105,40-6-149</inkml:trace>
          <inkml:trace contextRef="#ctx0" brushRef="#br0" timeOffset="4037.2309">9250 504 730,'3'-18'50,"9"14"33,-5 4-8,-3 0-47,-1 16-2,5 36 63,-3 29 7,-3 44-36,-2 33-24,-2 26-10,-37 3-9,-5-9-9,9-17 0,7-28-1,21-34-6,7-33 1,0-33-9,0-18-5,20-13 7,4-2 16,0 0 15,4 10 2,3 6-25,3 10-14,1 14 9,4 13-20,-4 14-141,-5-5-297</inkml:trace>
        </inkml:traceGroup>
        <inkml:traceGroup>
          <inkml:annotationXML>
            <emma:emma xmlns:emma="http://www.w3.org/2003/04/emma" version="1.0">
              <emma:interpretation id="{5F84D29A-8545-487D-83CD-5E31CB7BC16B}" emma:medium="tactile" emma:mode="ink">
                <msink:context xmlns:msink="http://schemas.microsoft.com/ink/2010/main" type="inkWord" rotatedBoundingBox="11376,1127 20050,1140 20046,3565 11373,3553"/>
              </emma:interpretation>
              <emma:one-of disjunction-type="recognition" id="oneOf2">
                <emma:interpretation id="interp10" emma:lang="en-US" emma:confidence="0">
                  <emma:literal>constrained</emma:literal>
                </emma:interpretation>
                <emma:interpretation id="interp11" emma:lang="en-US" emma:confidence="0">
                  <emma:literal>Constrained</emma:literal>
                </emma:interpretation>
                <emma:interpretation id="interp12" emma:lang="en-US" emma:confidence="0">
                  <emma:literal>construal</emma:literal>
                </emma:interpretation>
                <emma:interpretation id="interp13" emma:lang="en-US" emma:confidence="0">
                  <emma:literal>constrainer</emma:literal>
                </emma:interpretation>
                <emma:interpretation id="interp14" emma:lang="en-US" emma:confidence="0">
                  <emma:literal>Conshrenel</emma:literal>
                </emma:interpretation>
              </emma:one-of>
            </emma:emma>
          </inkml:annotationXML>
          <inkml:trace contextRef="#ctx0" brushRef="#br0" timeOffset="5771.3301">14225 1435 780,'-38'-23'63,"-11"1"20,-10 5 14,-6 7-7,6 4-11,11 6-23,16 0-29,23 0-26,7 0-16,2 25-3,0 34 17,41 14-7,20 15-2,13-1 10,-9-3-2,-19-6-16,-18-11-9,-19-7-1,-9-11 25,-5-7 26,-43-8 36,-19-11-15,-9-14-24,4-9-19,14 0-49,20 0-61,28-20-128,10-24-272</inkml:trace>
          <inkml:trace contextRef="#ctx0" brushRef="#br0" timeOffset="6362.3639">14966-148 832,'0'0'51,"0"9"-17,0 34 42,0 40 20,-2 46-21,-16 41-42,-6 37-7,1 11-16,-1 4-3,-3-14-5,3-21 1,-4-29 0,-2-27-16,2-33 1,4-31-8,4-28-9,14-25-5,6-14 12,0 0 5,0 0 24,28-17-27,13-23 42,9-3-9,7-4-6,-3 6 2,-11 18-4,-10 11-15,-15 12-10,1 0-18,-2 17 46,-10 21-15,-3 4-18,-4-3 5,0-5-4,0-13 1,-6-16-9,-3-5 27,3-17 33,6-43 6,0-17-43,19-11 82,27-1 2,12 6-24,16 5-20,5 13-21,14 17-22,3 17-23,-3 28-75,-8 3-146,-22 22-531</inkml:trace>
          <inkml:trace contextRef="#ctx0" brushRef="#br0" timeOffset="6624.3786">16196 1557 855,'-8'-27'72,"-44"3"-15,-14 11-23,-16 13 30,-5 3-25,-2 51-30,10 24 14,16 3-1,28-2-10,27-11-8,8-16-13,21-13-22,38-14-2,9-19-3,5-6-12,-5-3-57,-7-25-74,-15-2-380</inkml:trace>
          <inkml:trace contextRef="#ctx0" brushRef="#br0" timeOffset="6853.392">16673 1799 784,'-20'29'60,"0"11"35,-6 11-31,2 2-27,5 2-17,3-7-15,4-7-14,3-10-82,4-13-92,5-13-200</inkml:trace>
          <inkml:trace contextRef="#ctx0" brushRef="#br0" timeOffset="7198.4116">16899 1761 808,'17'-30'72,"3"4"-8,4 4-30,-7 13-31,-6 5-14,0 4-11,-7 0 3,-4 4 34,0 26 18,0 6-14,0 9-3,0 0-4,0-4-5,-7-5 2,7-12-3,0-11-6,0-10-16,7-3-24,13 0 15,-1 0 67,1 0 45,-5 0-13,-4-3-30,2 1-24,0 2-13,2 0-15,5 0-3,3 0 19,-1 13-4,-4 2-19,-1-1-50,-2-3-88,0 3-19,1-6-131</inkml:trace>
          <inkml:trace contextRef="#ctx0" brushRef="#br0" timeOffset="8779.5022">17629 1937 626,'0'0'60,"2"0"-56,35 0 38,11 0 44,9 0-34,3 0-20,1-12-4,-2 0-2,-15-9 3,-8 5-16,-16 0 5,-18 1 3,-2 4-9,-6-4-10,-42 4-35,-15 2 22,-7 9 1,-6 0 8,2 2 17,3 36-1,16 10 20,14 6-14,23 5 4,18 1-5,0 3-2,46-5-19,28-9-21,24-14-72,15-18-89,-2-17-268</inkml:trace>
          <inkml:trace contextRef="#ctx0" brushRef="#br0" timeOffset="4658.2664">11561 1191 791,'-22'0'120,"-19"0"-7,-22 0-12,-26 24-32,-22 16-15,-22 18-11,-6 19-14,7 19-3,25 9-8,38 4-1,40-5-7,29-9-12,26-10-32,61-21-30,29-22-68,18-29-57,-1-13-94,-9-21-299</inkml:trace>
          <inkml:trace contextRef="#ctx0" brushRef="#br0" timeOffset="4935.2822">11824 1635 763,'0'-6'62,"-13"6"4,-11 0-15,0 0 0,1 29-40,-1 17-24,2 13 25,13 8 17,9-3-21,18-14-13,49-15-20,22-21 17,7-14-11,-3-4 8,-17-44 1,-21-12 13,-27-10 19,-26 4 0,-2 9 45,-32 11-7,-34 6-28,-8 11-10,0 11-32,11 16-69,16 2-88,18 20-291</inkml:trace>
          <inkml:trace contextRef="#ctx0" brushRef="#br0" timeOffset="5395.3086">12668 1442 837,'0'0'81,"0"0"3,0 7-7,0 30-12,-11 14 7,-13 15-22,2 3-28,1-7-13,8-14-5,8-11 0,1-12-2,4-18 1,0-7 0,0 0-27,0 0-36,17-23-20,27-28 70,17-15 15,13-9-9,0 5 11,-7 20-4,-21 20 17,-18 16-3,-11 14-13,-13 0 0,-3 0 25,1 37 25,-2 14-19,0 15-10,0 5-11,0 5-10,0-10-51,0 2-90,13-15-148,11-19-349</inkml:trace>
          <inkml:trace contextRef="#ctx0" brushRef="#br0" timeOffset="9154.5236">18692 2005 796,'0'-4'21,"-2"4"-17,-22 0-15,0 0 26,0 19-34,2 17 43,5-5 8,8-2 1,9-13-13,0-13-13,22-3-34,35-7 67,21-47 5,15-31-42,-1-31 15,-12-23 2,-15-29-8,-21-27-11,-27-27 0,-17 8-18,-15 40 32,-22 67 45,5 67-30,8 40-9,-11 48-40,-35 67 40,-2 67 19,14 47-2,49 18-5,13-11-6,75-39-15,29-42-14,6-44-31,3-46-94,-6-44-232</inkml:trace>
        </inkml:traceGroup>
      </inkml:traceGroup>
    </inkml:traceGroup>
    <inkml:traceGroup>
      <inkml:annotationXML>
        <emma:emma xmlns:emma="http://www.w3.org/2003/04/emma" version="1.0">
          <emma:interpretation id="{46382C5F-C7BC-41A7-82FA-2EB8C45EE70A}" emma:medium="tactile" emma:mode="ink">
            <msink:context xmlns:msink="http://schemas.microsoft.com/ink/2010/main" type="paragraph" rotatedBoundingBox="455,3980 22901,4035 22890,8255 444,82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465672-ABCA-4970-B520-76D773C9C3D0}" emma:medium="tactile" emma:mode="ink">
              <msink:context xmlns:msink="http://schemas.microsoft.com/ink/2010/main" type="line" rotatedBoundingBox="455,3980 22901,4035 22894,6789 448,6733"/>
            </emma:interpretation>
          </emma:emma>
        </inkml:annotationXML>
        <inkml:traceGroup>
          <inkml:annotationXML>
            <emma:emma xmlns:emma="http://www.w3.org/2003/04/emma" version="1.0">
              <emma:interpretation id="{93FF6B29-F44B-41CE-A21F-4204EDF13A99}" emma:medium="tactile" emma:mode="ink">
                <msink:context xmlns:msink="http://schemas.microsoft.com/ink/2010/main" type="inkWord" rotatedBoundingBox="454,4315 5139,4326 5134,6223 449,6211"/>
              </emma:interpretation>
              <emma:one-of disjunction-type="recognition" id="oneOf3">
                <emma:interpretation id="interp15" emma:lang="en-US" emma:confidence="0">
                  <emma:literal>world,</emma:literal>
                </emma:interpretation>
                <emma:interpretation id="interp16" emma:lang="en-US" emma:confidence="0">
                  <emma:literal>World,</emma:literal>
                </emma:interpretation>
                <emma:interpretation id="interp17" emma:lang="en-US" emma:confidence="0">
                  <emma:literal>world.</emma:literal>
                </emma:interpretation>
                <emma:interpretation id="interp18" emma:lang="en-US" emma:confidence="0">
                  <emma:literal>word,</emma:literal>
                </emma:interpretation>
                <emma:interpretation id="interp19" emma:lang="en-US" emma:confidence="0">
                  <emma:literal>world</emma:literal>
                </emma:interpretation>
              </emma:one-of>
            </emma:emma>
          </inkml:annotationXML>
          <inkml:trace contextRef="#ctx0" brushRef="#br0" timeOffset="13252.7577">-248 3606 715,'0'0'54,"0"0"-1,0 0-6,0 0-18,0 0-4,0 0-6,0 0-12,0 0 1,0 0 11,0 0 13,0 0 23,0 0-1,0 0-20,-2 0-4,-1 3-9,-5 36 0,1 27 14,-3 24 1,-3 20-17,8-7-7,5-8-8,0-17-1,0-23-4,13-17-18,17-16-43,10-22-26,12 0-6,11-23 70,4-24 8,-12 3 20,-14 13 11,-19 17 0,-5 14-16,0 0-27,14 0 52,13 34 8,14 11-9,12-3-12,10-11-3,9-17-8,3-14-9,-10-4 2,-8-49-8,-20-25 18,-21-25 8,-22-19 12,-11-8 4,-7-1 9,-42 11-9,3 18-1,7 26-40,15 25 1,17 29-56,7 17-87,20 5-139,39 18-192</inkml:trace>
          <inkml:trace contextRef="#ctx0" brushRef="#br0" timeOffset="13612.7785">1091 3956 652,'0'34'35,"-2"18"-17,-2 15 13,4 1-5,0-7 9,36-9-15,30-18-20,18-17-13,14-17-5,-4 0 2,-3-35 20,-13-20-3,-25-14 14,-25 3 45,-26 6 41,-2 10 38,-48 8-33,-26 3-57,-11 9 13,1 10-27,6 12-32,15 8-21,25 0-59,15 16-73,23 28-69,0 6-54</inkml:trace>
          <inkml:trace contextRef="#ctx0" brushRef="#br0" timeOffset="13912.7957">1733 4126 243,'56'0'-47,"1"0"-32,-1 0 35,-12 0 54,-10 11 105,-21 23 19,-10 0-31,-3-4 15,0-1-24,0-11 5,-16-10 2,-6-8-16,3 0-15,-1-20-23,7-33-15,13-21-36,0-8 11,13-15-4,44-1 7,25 1-6,18 15-2,1 16-6,1 23-25,-13 20-35,-20 22-28,-18 1-63,-19 17-154</inkml:trace>
          <inkml:trace contextRef="#ctx0" brushRef="#br0" timeOffset="14365.8217">2893 3041 724,'0'0'106,"0"0"-6,0 0-62,0 3-22,0 11-9,0 14 44,-8 29 10,-16 31 21,-11 38-37,-11 25-21,-1 3-4,5-3-5,8-23-10,18-29-5,10-25 3,6-26-14,0-19-52,0-14-51,19-8-78,14-7-99</inkml:trace>
          <inkml:trace contextRef="#ctx0" brushRef="#br0" timeOffset="14848.8492">3569 4146 705,'-32'0'73,"-3"4"-30,-8 34-21,-1 14 14,1 6 5,10 3 7,13-8-18,12-11 1,8-13-3,0-13 1,13-11-12,30-5-22,16-16 35,19-49-10,11-37-37,0-35 39,-10-24-15,-14-18-6,-24-11 9,-23 8 13,-18 27-5,0 34 31,-50 40-9,2 40-33,15 24 5,18 17 0,11 0-26,-11 34 5,-9 43 3,-3 26-4,8 19-13,12 2 13,7-5-52,0-7 33,0-13-24,16-10-47,21-15-96,0-16-198</inkml:trace>
          <inkml:trace contextRef="#ctx0" brushRef="#br0" timeOffset="15224.87">4387 4582 941,'0'48'34,"0"13"0,-9 4-1,-4-3-24,-2-12-5,2-6-102,0-15-209</inkml:trace>
        </inkml:traceGroup>
        <inkml:traceGroup>
          <inkml:annotationXML>
            <emma:emma xmlns:emma="http://www.w3.org/2003/04/emma" version="1.0">
              <emma:interpretation id="{02CDB9BD-CB81-44C4-A453-63EC4807FBD1}" emma:medium="tactile" emma:mode="ink">
                <msink:context xmlns:msink="http://schemas.microsoft.com/ink/2010/main" type="inkWord" rotatedBoundingBox="6045,3994 14388,4014 14382,6768 6038,6747"/>
              </emma:interpretation>
              <emma:one-of disjunction-type="recognition" id="oneOf4">
                <emma:interpretation id="interp20" emma:lang="en-US" emma:confidence="0">
                  <emma:literal>computing</emma:literal>
                </emma:interpretation>
                <emma:interpretation id="interp21" emma:lang="en-US" emma:confidence="0">
                  <emma:literal>Computing</emma:literal>
                </emma:interpretation>
                <emma:interpretation id="interp22" emma:lang="en-US" emma:confidence="0">
                  <emma:literal>competing</emma:literal>
                </emma:interpretation>
                <emma:interpretation id="interp23" emma:lang="en-US" emma:confidence="0">
                  <emma:literal>Competing</emma:literal>
                </emma:interpretation>
                <emma:interpretation id="interp24" emma:lang="en-US" emma:confidence="0">
                  <emma:literal>Conputing</emma:literal>
                </emma:interpretation>
              </emma:one-of>
            </emma:emma>
          </inkml:annotationXML>
          <inkml:trace contextRef="#ctx0" brushRef="#br0" timeOffset="17358.9929">9250 4146 787,'-37'105'97,"0"24"0,-6 18-32,2 6-19,12-1-10,18-8-29,11-7 3,0-21-15,14-20-32,14-23-105,2-26-99,-4-17-290</inkml:trace>
          <inkml:trace contextRef="#ctx0" brushRef="#br0" timeOffset="17634.0086">9094 4531 707,'0'-145'32,"0"6"-17,2 10 38,41 27 5,12 32-16,17 24-49,8 28 19,5 15 7,0 3-2,-11 12 41,-9 27-24,-24 2-18,-24 12 36,-17 7-26,-11 6-4,-60 13-2,-21 2-12,-12 1-7,2-8-11,13-4-44,24-15-94,19-16-136</inkml:trace>
          <inkml:trace contextRef="#ctx0" brushRef="#br0" timeOffset="17904.0241">9707 4068 661,'0'39'65,"0"22"8,30 12 26,20 0-33,18-12-16,12-13-20,5-24-25,0-24-20,-3-3 19,-12-63-9,-9-26-17,-22-17 2,-17-2-12,-18 7 20,-4 21-32,0 29-119,0 31-238</inkml:trace>
          <inkml:trace contextRef="#ctx0" brushRef="#br0" timeOffset="16059.9184">6204 3480 514,'0'-4'140,"0"4"-25,0 0-29,0 0-4,-12 0-13,-2 0 9,-9 0-31,-8 3-6,-23 9 7,-27 11-17,-27 23-3,-23 19 3,-6 21-11,5 16-1,29 5-1,38 5-5,46-7-4,19-7-19,67-15 11,48-16-14,24-26-21,11-32-24,-2-9-39,-13-16-70,-16-30-47,-29 4-150</inkml:trace>
          <inkml:trace contextRef="#ctx0" brushRef="#br0" timeOffset="16413.9388">6515 4045 641,'-13'52'36,"11"8"0,2 2 7,17-10-3,44-13-18,24-21-22,13-18 5,4 0 0,-6-24-4,-16-29 6,-19-16 3,-22-6 31,-24-4 20,-15-1 25,-8 15-8,-55 6-3,-26 12-57,-24 20-11,-7 16-17,18 11-29,17 21-86,39 52-171,29 6-433</inkml:trace>
          <inkml:trace contextRef="#ctx0" brushRef="#br0" timeOffset="17112.9788">7828 3916 714,'0'0'116,"0"0"16,0 0-19,0 0-27,0 4-17,0 6-22,0-3-33,0 2-17,-2 11-1,-20 30 16,-17 29 19,-11 22-15,-2 15-10,7-16 0,14-20-2,12-26 2,12-28-8,7-21-5,0-5-22,0-1-6,0-51-6,22-33-13,11-23 1,12-10 31,-2 14 10,-10 35 21,-13 32 6,-9 27 4,-7 10 2,0 0-25,12 0-18,14 0 27,22 0 14,28 0-3,16 0-10,15 0-4,13-22 4,-2-8-1,-20 7 20,-33 10 4,-32 8-10,-28 5 11,-9 0 3,0 17 0,0 37-5,0 14-14,0 7-7,0-12-39,0-11-58,15-18-119,14-26-172</inkml:trace>
          <inkml:trace contextRef="#ctx0" brushRef="#br0" timeOffset="18463.056">10852 2726 927,'0'0'93,"0"0"-14,0 0-31,0 18-38,0 34-41,0 45 78,0 59 10,-2 54-41,-11 33-10,-11 8 0,-2-11-4,5-24 5,5-39-2,3-45 0,7-45-1,2-41-3,4-30 1,0-16 6,0-5-7,0-50 17,19-35-9,22-23-10,25-15 11,20-6-5,14 8-23,3 5-29,-6 22-30,-14 24-44,-11 31-84,-20 29-139</inkml:trace>
          <inkml:trace contextRef="#ctx0" brushRef="#br0" timeOffset="18680.0684">11531 3981 852,'0'57'125,"-26"19"-16,-5 13-48,1-5-27,13-9-22,8-11-10,7-13-40,2-20-126,0-15-140</inkml:trace>
          <inkml:trace contextRef="#ctx0" brushRef="#br0" timeOffset="19008.0872">11911 4070 697,'0'0'78,"0"0"-36,0 32 11,-11 23 28,-12 17-9,5 5-39,3-5-17,10-22-16,5-21-18,0-24-13,22-5-21,43-24 53,25-48-10,20-22 18,4-5 17,-21 12 80,-30 33-1,-26 25-39,-24 23-51,-13 6-18,0 9-26,4 48 31,-1 22-19,8 21-54,2-1-90,10-14-82</inkml:trace>
          <inkml:trace contextRef="#ctx0" brushRef="#br0" timeOffset="19383.1087">13338 4116 809,'-51'-17'63,"-5"13"20,-3 4-3,1 0-14,5 31-13,8 16-27,19 5-18,17 5 1,9-1-15,32-8-10,43-11-22,22-13-13,1-10 18,0-5 29,-18 4 0,-19 10-31,-15 21 9,-14 24 45,-8 24 48,-13 17-10,-11 7-14,0-8 7,0-20-13,-13-18-10,-22-25-7,-10-19-4,-5-11-27,-5-14-46,-5-1-75,1 0-119,5-30-578</inkml:trace>
        </inkml:traceGroup>
        <inkml:traceGroup>
          <inkml:annotationXML>
            <emma:emma xmlns:emma="http://www.w3.org/2003/04/emma" version="1.0">
              <emma:interpretation id="{EBD55791-DB5F-4184-9A15-B7D722AC26CA}" emma:medium="tactile" emma:mode="ink">
                <msink:context xmlns:msink="http://schemas.microsoft.com/ink/2010/main" type="inkWord" rotatedBoundingBox="15310,4231 19779,4242 19774,5983 15306,5972"/>
              </emma:interpretation>
              <emma:one-of disjunction-type="recognition" id="oneOf5">
                <emma:interpretation id="interp25" emma:lang="en-US" emma:confidence="0">
                  <emma:literal>teens</emma:literal>
                </emma:interpretation>
                <emma:interpretation id="interp26" emma:lang="en-US" emma:confidence="0">
                  <emma:literal>keens</emma:literal>
                </emma:interpretation>
                <emma:interpretation id="interp27" emma:lang="en-US" emma:confidence="0">
                  <emma:literal>beans</emma:literal>
                </emma:interpretation>
                <emma:interpretation id="interp28" emma:lang="en-US" emma:confidence="0">
                  <emma:literal>tens</emma:literal>
                </emma:interpretation>
                <emma:interpretation id="interp29" emma:lang="en-US" emma:confidence="0">
                  <emma:literal>leans</emma:literal>
                </emma:interpretation>
              </emma:one-of>
            </emma:emma>
          </inkml:annotationXML>
          <inkml:trace contextRef="#ctx0" brushRef="#br0" timeOffset="22412.2819">14748 3015 494,'-19'-13'23,"2"3"63,3 1-7,8-1-1,6 3-14,0 0-24,0 3-22,0 1 1,0 1 17,0 2 25,0 0 12,0 0 0,0 0-12,0 0-10,-4 11-8,-1-2-21,3-6-12,2 5-12,0-2 4,0 19-8,-9 37 0,-10 35 14,1 37-5,-1 28 5,4 0-10,4 8 3,4-11 4,5-20-2,2-22 0,0-32 3,0-21 3,0-24 3,0-22 1,0-9-3,0-9-2,0 0-1,0 0-7,0 0-5,0 0-4,0 0 6,0 0 2,0 0-1,0 0-3,0 0 10,-9 0 1,-2-4-3,9-13-2,2 0-1,0-9-5,0-2-5,5-11 0,10-7-5,5-11 4,12-12 3,7 0 11,0-2 2,-6 4 2,-1 13 1,-7 5-6,-4 13-3,-8 16 0,-4 10-17,-3 10-12,-1 0 5,10 0 4,11 0-6,13 0-6,11 2-49,5 1-100,1-3-157</inkml:trace>
          <inkml:trace contextRef="#ctx0" brushRef="#br0" timeOffset="22957.3123">15212 4314 393,'54'0'123,"15"0"-29,10 0-3,12-24-16,2-10-23,-8-3-38,-9-5-11,-24 6 17,-21 2 8,-16 7 30,-15 8 17,0 3-13,-24 9-31,-21 1-24,-8 2 6,-10 4 2,-15 0-11,-7 33 1,-4 20-4,17 13-12,18 9 9,21 3 0,25-2 6,8 0 13,0-9 0,48-12-5,17-13-5,11-13-11,11-14-10,6-15-35,-4 0-74,-2-4-55,-4-30-51,-2-4-143</inkml:trace>
          <inkml:trace contextRef="#ctx0" brushRef="#br0" timeOffset="23280.3308">16670 4051 525,'0'-16'151,"0"9"-17,-24 5-16,-23 2-20,-16 0 15,-16 2-48,-12 40-24,2 19 0,19 15-19,22 4-1,24 3-17,24-12 2,11-4-21,55-19 12,23-16-31,4-15 9,-8-17-18,-20 0-5,-13 0-14,-17-11-22,-9-6-11,2-1-14,5-11-70,11-9-374</inkml:trace>
          <inkml:trace contextRef="#ctx0" brushRef="#br0" timeOffset="23840.3636">17242 3983 672,'-4'0'102,"4"0"28,0 0-18,0 11-3,0-7-45,0 1-12,0 1-21,-3 11-16,-5 15 10,-3 17-2,-7 17-6,-7 9-5,0-2 1,4-10 4,10-15-12,5-14 0,6-15-5,0-12 0,0-7-11,0 0-10,0 0-26,0-32-27,38-36 18,10-20 13,11-18 28,0 3-3,-3 21 21,-16 28-1,-15 28 29,-14 23 18,-11 3-2,0 0-46,0 0 5,0 6 2,13 18 0,11 6 14,13-3-10,18-6-9,14-14-15,9-7 12,-6 0 1,-13 0 13,-18 0 0,-15 0-4,-13 0-12,0 5 4,3 37 4,1 14 10,5 11-1,-3 4-44,1-10-106,2-14-156,10-21-241</inkml:trace>
          <inkml:trace contextRef="#ctx0" brushRef="#br0" timeOffset="24155.3816">19029 3817 683,'-61'-18'97,"-13"13"5,-13 5-22,5 0-30,10 40-7,28 17-15,29 18-27,15 9-2,22 9-2,54-1-15,13-13-23,-4-13 6,-20-16 15,-30-18-7,-26-9 1,-9-12 180,-24 1 34,-52-2-99,-31 3-54,-15 1-16,16-5-53,28 2-127,36 0-250</inkml:trace>
        </inkml:traceGroup>
        <inkml:traceGroup>
          <inkml:annotationXML>
            <emma:emma xmlns:emma="http://www.w3.org/2003/04/emma" version="1.0">
              <emma:interpretation id="{81AB5FBB-6307-4F91-98CD-FEC5763BCEE5}" emma:medium="tactile" emma:mode="ink">
                <msink:context xmlns:msink="http://schemas.microsoft.com/ink/2010/main" type="inkWord" rotatedBoundingBox="20663,4133 22901,4139 22897,5760 20659,5754"/>
              </emma:interpretation>
              <emma:one-of disjunction-type="recognition" id="oneOf6">
                <emma:interpretation id="interp30" emma:lang="en-US" emma:confidence="1">
                  <emma:literal>will</emma:literal>
                </emma:interpretation>
                <emma:interpretation id="interp31" emma:lang="en-US" emma:confidence="0">
                  <emma:literal>wilt</emma:literal>
                </emma:interpretation>
                <emma:interpretation id="interp32" emma:lang="en-US" emma:confidence="0">
                  <emma:literal>wit</emma:literal>
                </emma:interpretation>
                <emma:interpretation id="interp33" emma:lang="en-US" emma:confidence="0">
                  <emma:literal>wall</emma:literal>
                </emma:interpretation>
                <emma:interpretation id="interp34" emma:lang="en-US" emma:confidence="0">
                  <emma:literal>wills</emma:literal>
                </emma:interpretation>
              </emma:one-of>
            </emma:emma>
          </inkml:annotationXML>
          <inkml:trace contextRef="#ctx0" brushRef="#br0" timeOffset="25321.4483">20055 3765 801,'-8'0'110,"5"0"-29,-1 0-23,2 0-16,-3 0-18,-7 20-4,-10 22 6,-4 20 0,-3 9-5,8 3-3,10-6 0,11-10 5,0-13-25,0-20 6,26-13-23,13-12 6,7 0-6,8-1 10,9-31 20,-2 0-16,-4 4-4,-5 12 3,-4 16-24,2 0-4,0 19 7,0 20 33,0 5 3,-7-8 7,-8-10 2,-14-15-11,-8-11-19,-12 0 6,-1-36 45,0-42-4,-3-27-23,-21-17-10,-4 8 4,6 30-16,11 33-6,11 25-63,0 26-205,24 0-311</inkml:trace>
          <inkml:trace contextRef="#ctx0" brushRef="#br0" timeOffset="25651.4672">21086 4003 808,'0'0'134,"0"0"-64,0 0-12,0 7-19,0 17-33,0 15 2,0 18 38,2 16-35,7-2 2,2-12-8,-5-11-22,0-17-46,-6-17-80,0-9-60,0-5-193</inkml:trace>
          <inkml:trace contextRef="#ctx0" brushRef="#br0" timeOffset="26011.4878">21673 2902 648,'11'-28'130,"-5"13"19,-4 12-19,-2 3-16,0 0-54,0 3-21,0 26-41,0 38 7,0 43 59,0 44-7,0 20-35,0 4-11,-8-14-5,-5-17 3,10-21-3,3-30-4,0-27-17,0-23-23,0-18-19,0-12-33,9-14-44,6-2-36,3 0-19,8-7-42,4-27-127</inkml:trace>
          <inkml:trace contextRef="#ctx0" brushRef="#br0" timeOffset="26318.5053">22132 2939 788,'2'0'93,"0"20"-14,4 42 82,1 43-48,-5 51-35,-2 38-6,0 18-18,-13 0-16,-13-26-8,11-30-13,13-41-12,2-42-4,0-37-6,0-24-9,0-12-37,8 0-44,5-31-50,3-36-124,-3-9-438</inkml:trace>
        </inkml:traceGroup>
      </inkml:traceGroup>
      <inkml:traceGroup>
        <inkml:annotationXML>
          <emma:emma xmlns:emma="http://www.w3.org/2003/04/emma" version="1.0">
            <emma:interpretation id="{412A7C30-29A9-40A4-95F7-65C8A917151B}" emma:medium="tactile" emma:mode="ink">
              <msink:context xmlns:msink="http://schemas.microsoft.com/ink/2010/main" type="line" rotatedBoundingBox="522,6103 21887,6155 21882,8252 517,8201"/>
            </emma:interpretation>
          </emma:emma>
        </inkml:annotationXML>
        <inkml:traceGroup>
          <inkml:annotationXML>
            <emma:emma xmlns:emma="http://www.w3.org/2003/04/emma" version="1.0">
              <emma:interpretation id="{FBF64642-967B-4E02-B2AF-66075144D428}" emma:medium="tactile" emma:mode="ink">
                <msink:context xmlns:msink="http://schemas.microsoft.com/ink/2010/main" type="inkWord" rotatedBoundingBox="520,6951 3413,6958 3410,8186 517,8179"/>
              </emma:interpretation>
              <emma:one-of disjunction-type="recognition" id="oneOf7">
                <emma:interpretation id="interp35" emma:lang="en-US" emma:confidence="1">
                  <emma:literal>use</emma:literal>
                </emma:interpretation>
                <emma:interpretation id="interp36" emma:lang="en-US" emma:confidence="0">
                  <emma:literal>Use</emma:literal>
                </emma:interpretation>
                <emma:interpretation id="interp37" emma:lang="en-US" emma:confidence="0">
                  <emma:literal>us</emma:literal>
                </emma:interpretation>
                <emma:interpretation id="interp38" emma:lang="en-US" emma:confidence="0">
                  <emma:literal>Vise</emma:literal>
                </emma:interpretation>
                <emma:interpretation id="interp39" emma:lang="en-US" emma:confidence="0">
                  <emma:literal>wise</emma:literal>
                </emma:interpretation>
              </emma:one-of>
            </emma:emma>
          </inkml:annotationXML>
          <inkml:trace contextRef="#ctx0" brushRef="#br0" timeOffset="29985.7151">-109 5800 406,'-9'0'63,"1"0"16,6 0-16,1 0-23,1 0-5,0 0 10,0 0-8,0 0-4,0 0-1,0 0 6,0 0 8,0 0 0,0 0-9,-4 0 6,-13 14 3,-3 23-10,-6 21 8,4 14-21,12 9-4,10 10-17,2-4 3,50-4-6,17-10 20,8-17-23,9-22-1,-7-17-1,1-17 2,-8 0 1,-15-10 5,-12-27 0,-21-2 15,-13-6 16,-11-6-9,0-7-17,0-6 4,-5-5-11,-12-7-13,9-5-18,8-5-19,0 4-39,13 9-57,19 12-106</inkml:trace>
          <inkml:trace contextRef="#ctx0" brushRef="#br0" timeOffset="30599.7501">1506 5862 717,'-37'-14'72,"-13"1"0,-17 2-6,-18 7-13,-8 4-16,2 0-4,6 15-20,17 16-7,14 3-4,13-2 0,21-3 7,13 1-8,7 6-10,11 9-1,52 5-22,35 0 7,31-4 13,12-1 3,-8-1 8,-20 0-4,-33 2-6,-26 2-27,-30-2 9,-24 6 42,0 9 65,-54 7-11,-33-1-16,-13-8-23,-5-16-12,5-17-5,16-17-23,25-9-43,31 0-68,28-12-49,2-27-233</inkml:trace>
          <inkml:trace contextRef="#ctx0" brushRef="#br0" timeOffset="31029.7748">1800 6431 622,'58'0'33,"21"-20"43,19-19-39,8-5 24,-4-6 3,-15 1-36,-24 6-48,-36 8 21,-27 9 8,0 15 14,-66 11-54,-34 0 48,-28 33 13,-7 28 5,13 25 15,25 15 26,47 6-48,47 3-16,6-4 1,83-18-8,39-29-11,20-25-8,7-30-20,-10-4-47,-18-6-12,-25-38-20,-31 3-542</inkml:trace>
        </inkml:traceGroup>
        <inkml:traceGroup>
          <inkml:annotationXML>
            <emma:emma xmlns:emma="http://www.w3.org/2003/04/emma" version="1.0">
              <emma:interpretation id="{9A0301CE-D483-482B-877F-E25674E89B73}" emma:medium="tactile" emma:mode="ink">
                <msink:context xmlns:msink="http://schemas.microsoft.com/ink/2010/main" type="inkWord" rotatedBoundingBox="4279,6591 6318,6596 6314,8024 4275,8019"/>
              </emma:interpretation>
              <emma:one-of disjunction-type="recognition" id="oneOf8">
                <emma:interpretation id="interp40" emma:lang="en-US" emma:confidence="1">
                  <emma:literal>all</emma:literal>
                </emma:interpretation>
                <emma:interpretation id="interp41" emma:lang="en-US" emma:confidence="0">
                  <emma:literal>alt</emma:literal>
                </emma:interpretation>
                <emma:interpretation id="interp42" emma:lang="en-US" emma:confidence="0">
                  <emma:literal>al</emma:literal>
                </emma:interpretation>
                <emma:interpretation id="interp43" emma:lang="en-US" emma:confidence="0">
                  <emma:literal>ail</emma:literal>
                </emma:interpretation>
                <emma:interpretation id="interp44" emma:lang="en-US" emma:confidence="0">
                  <emma:literal>al.</emma:literal>
                </emma:interpretation>
              </emma:one-of>
            </emma:emma>
          </inkml:annotationXML>
          <inkml:trace contextRef="#ctx0" brushRef="#br0" timeOffset="31873.8231">4307 6357 581,'-7'-10'108,"-4"5"-26,0 0-3,-2 3 3,-8-2-14,-8-1-14,-16-4-19,-14 1-11,-22 8 23,-18 0-14,-13 17 7,4 35-16,17 10-1,28 5-6,34-4-10,29-5-14,4-9-20,71-22-10,29-23-22,16-4 36,-3-23 14,-17-20 39,-26 10 9,-29 11 0,-21 15-19,-17 7-26,4 0-7,10 7 35,10 26-12,12 8 4,9-7-69,7-11-84,2-23-146,-4 0-419</inkml:trace>
          <inkml:trace contextRef="#ctx0" brushRef="#br0" timeOffset="32150.8388">4987 5313 754,'0'0'102,"0"0"-43,0 16 1,-15 46 63,-11 37-24,-3 41-23,-1 30-22,8 6-16,13-5-8,9-11-22,0-30-2,25-23-35,7-26-33,-8-34-24,-13-22-39,-3-22-86,-7-3-72,3-3-226</inkml:trace>
          <inkml:trace contextRef="#ctx0" brushRef="#br0" timeOffset="32434.8551">5437 5361 792,'2'0'12,"5"30"77,-1 44 88,-1 38-66,-5 35-26,0 29-33,0 8 0,0 2-19,0-26-13,0-33-10,0-33-11,0-38-7,0-29-21,13-19-63,13-8-89,8-7-54,3-33-302</inkml:trace>
        </inkml:traceGroup>
        <inkml:traceGroup>
          <inkml:annotationXML>
            <emma:emma xmlns:emma="http://www.w3.org/2003/04/emma" version="1.0">
              <emma:interpretation id="{8F243A44-C49B-4B77-BA21-FF356D04BD45}" emma:medium="tactile" emma:mode="ink">
                <msink:context xmlns:msink="http://schemas.microsoft.com/ink/2010/main" type="inkWord" rotatedBoundingBox="7874,6400 11264,6408 11260,8168 7869,8159"/>
              </emma:interpretation>
              <emma:one-of disjunction-type="recognition" id="oneOf9">
                <emma:interpretation id="interp45" emma:lang="en-US" emma:confidence="1">
                  <emma:literal>tools</emma:literal>
                </emma:interpretation>
                <emma:interpretation id="interp46" emma:lang="en-US" emma:confidence="0">
                  <emma:literal>hoots</emma:literal>
                </emma:interpretation>
                <emma:interpretation id="interp47" emma:lang="en-US" emma:confidence="0">
                  <emma:literal>hobs</emma:literal>
                </emma:interpretation>
                <emma:interpretation id="interp48" emma:lang="en-US" emma:confidence="0">
                  <emma:literal>Loots</emma:literal>
                </emma:interpretation>
                <emma:interpretation id="interp49" emma:lang="en-US" emma:confidence="0">
                  <emma:literal>hoods</emma:literal>
                </emma:interpretation>
              </emma:one-of>
            </emma:emma>
          </inkml:annotationXML>
          <inkml:trace contextRef="#ctx0" brushRef="#br0" timeOffset="33623.9228">7239 5119 791,'-2'0'90,"2"0"13,0 0-42,0 0-22,0 0-14,0 28-11,0 43 25,0 38 3,-2 39-10,-9 23-16,2 23-1,-2 4-4,5-7-8,-1-16-1,-1-20 3,-1-35-5,0-31-1,-4-32-2,5-31-6,5-14 8,-3-12 2,0 0 15,3 0-3,-1 0-1,4 0-9,0-10-8,0-15-5,2-12-23,15-9 3,7-6 8,15-10 9,16-9 10,8 2 0,9 3 5,2 2 1,6 7 6,0 5-7,-6 5 6,-11 14-10,-21 9 5,-21 11 2,-20 13 1,-1 0 5,0 0 4,-11 0-17,-16 13 8,-12 21 4,-6 20-9,3 17 5,5 7 0,20-3-8,15-5 6,2-10-4,17-7-2,46-4-7,14-14-15,16-13 13,5-11-1,-3-11 5,-6 0 3,-15 0 7,-15-21-5,-17-14 24,-14-10 2,-13-9 4,-15-8-13,0-9-6,-18 2 5,-38 10-17,-18 11 28,-15 21 1,-18 17-35,7 10-12,13 14-12,20 44-55,24 10-40,32 8-45,11-8-124</inkml:trace>
          <inkml:trace contextRef="#ctx0" brushRef="#br0" timeOffset="33953.9421">8772 6425 751,'-30'-22'23,"-3"4"28,7 16-15,0 2 4,-3 12-31,6 43 7,7 12-2,14 9-4,2-4-4,16-13-3,40-12-16,16-26 13,17-21-17,0 0 34,-4-37 7,-18-26-8,-19-24 9,-18-8 0,-30-4 4,0 2 24,-36 19-23,-32 16 19,-12 23 1,4 19-49,12 20-62,12 9-95,18 53-68,23 13-202</inkml:trace>
          <inkml:trace contextRef="#ctx0" brushRef="#br0" timeOffset="34399.9668">9800 5444 923,'-10'0'77,"3"8"35,-8 52-36,-5 36-9,-8 45-5,4 33-4,0 18-29,2 4-18,11-23 2,9-29-13,2-36-5,0-32-44,0-25-32,0-30-64,11-21-100,4 0-120</inkml:trace>
          <inkml:trace contextRef="#ctx0" brushRef="#br0" timeOffset="34697.9846">10320 6113 757,'-43'-38'54,"3"17"26,3 19-19,5 2-47,12 26-19,14 36 18,6 16-13,26 5-21,50-1-17,9-6-80,1-15-10,-22-7 35,-30-13 55,-34-5 78,-8-2 229,-81-3-70,-40 0-64,-25-5-50,11-7-47,29-9-40,47 0-127,50 1-309</inkml:trace>
        </inkml:traceGroup>
        <inkml:traceGroup>
          <inkml:annotationXML>
            <emma:emma xmlns:emma="http://www.w3.org/2003/04/emma" version="1.0">
              <emma:interpretation id="{0DDAD4EF-CDFF-4D59-90D4-934E1BC9D62D}" emma:medium="tactile" emma:mode="ink">
                <msink:context xmlns:msink="http://schemas.microsoft.com/ink/2010/main" type="inkWord" rotatedBoundingBox="12404,6132 20288,6151 20283,8249 12399,8230"/>
              </emma:interpretation>
              <emma:one-of disjunction-type="recognition" id="oneOf10">
                <emma:interpretation id="interp50" emma:lang="en-US" emma:confidence="1">
                  <emma:literal>available</emma:literal>
                </emma:interpretation>
                <emma:interpretation id="interp51" emma:lang="en-US" emma:confidence="0">
                  <emma:literal>availably</emma:literal>
                </emma:interpretation>
                <emma:interpretation id="interp52" emma:lang="en-US" emma:confidence="0">
                  <emma:literal>avoidable</emma:literal>
                </emma:interpretation>
                <emma:interpretation id="interp53" emma:lang="en-US" emma:confidence="0">
                  <emma:literal>avertable</emma:literal>
                </emma:interpretation>
                <emma:interpretation id="interp54" emma:lang="en-US" emma:confidence="0">
                  <emma:literal>•Available</emma:literal>
                </emma:interpretation>
              </emma:one-of>
            </emma:emma>
          </inkml:annotationXML>
          <inkml:trace contextRef="#ctx0" brushRef="#br0" timeOffset="36593.0922">15429 6312 1036,'0'8'106,"0"7"-31,0 14-25,0 15-33,9 11-15,1 5 2,-7-3-2,1-9-29,-2-9-23,-2-11-54,2-15-93,3-8-59,3-5-366</inkml:trace>
          <inkml:trace contextRef="#ctx0" brushRef="#br0" timeOffset="37054.1192">15999 5428 912,'4'0'83,"-4"0"21,0 0-26,0 0-58,0 30-19,0 41 101,4 51-33,-4 47-28,0 27 5,-17 4-14,-12-24-8,10-34-16,19-36-12,0-38-10,0-29-65,30-20-73,20-19-122,7-13-301</inkml:trace>
          <inkml:trace contextRef="#ctx0" brushRef="#br0" timeOffset="37385.1382">16698 6366 1064,'-82'0'28,"6"42"30,17 13-20,26 8-4,31-4-26,2-13-2,63-11-35,33-22-45,19-13 5,-6 0-4,-18-23 3,-30-5 35,-28 10 25,-20 4-5,-9 5-67,0 0-108</inkml:trace>
          <inkml:trace contextRef="#ctx0" brushRef="#br0" timeOffset="37829.1629">17801 4871 900,'0'-6'55,"0"6"-40,0 12 5,-24 63 122,-18 41-31,-16 46-54,-9 29-26,4 6-2,8-8-14,16-28-7,17-41-4,16-43-14,6-37-37,0-29-14,0-11 9,19 0-17,22-19 96,12-14-9,16 4-16,12 18-7,6 11-7,6 23-3,-12 48-2,-16 23-12,-26 8-14,-32 1 16,-7-11 1,-29-13 26,-40-14 29,-10-22 32,-7-18 5,-1-24-31,8-1-30,7-12-35,16-25-18,21-1-13,26 0-113,9 7 59,3 0-540</inkml:trace>
          <inkml:trace contextRef="#ctx0" brushRef="#br0" timeOffset="38082.1782">18733 5171 750,'0'28'59,"0"52"114,-43 38-52,-20 33-32,-7 20-10,3 8-27,13-15-36,23-27-9,22-33-15,9-41-58,1-26-65,46-28-130,8-9-114</inkml:trace>
          <inkml:trace contextRef="#ctx0" brushRef="#br0" timeOffset="38412.1963">18840 6259 737,'9'0'47,"23"0"25,20 0-13,27 0-8,12 0-31,3 0-4,-20-19-24,-31 0-13,-32 4-17,-11 13 22,-55 2-23,-44 4-21,-19 57 122,-2 21 13,9 20 4,35 9-32,39 3-27,37-15 8,13-12 13,74-29-7,35-24-18,26-24-10,0-10-40,-11-15-76,-30-33-80,-42 3-84</inkml:trace>
          <inkml:trace contextRef="#ctx0" brushRef="#br0" timeOffset="35588.0348">12548 6119 707,'-52'-13'29,"-17"5"95,-21 8-69,-29 0 2,-9 30-34,-7 25 2,15 17-13,24 4 28,34-1-26,38-5-6,24-12-30,54-16-47,61-22 3,31-20 27,8 0 39,-12-32 10,-25 1 29,-32 9 39,-33 22-44,-20 0-37,-10 28 50,-2 29-5,6 9-26,0 4-34,4-4-117,1-20-118,-1-25-313</inkml:trace>
          <inkml:trace contextRef="#ctx0" brushRef="#br0" timeOffset="35880.0522">13037 6218 746,'9'0'0,"15"41"62,13 20 23,13 18-32,9 1-23,6 0-18,-6-18-8,1-11-4,-10-21-6,-8-19-9,-1-11 26,0 0 15,-1-52 56,3-31-44,-6-27-4,-9-12-29,-15-3 5,-11 18-8,-2 20-11,0 30-20,0 21-48,0 19-104,0 17-317</inkml:trace>
          <inkml:trace contextRef="#ctx0" brushRef="#br0" timeOffset="36286.0748">14555 6280 823,'-26'-19'92,"-13"2"16,-18-3-45,-23 14-3,-16 6-14,-15 18-14,7 43-20,21 16 3,33 2-8,44-6-1,6-12-20,87-17-25,30-23-33,20-21 56,0 0-17,-24-31 19,-24 6 31,-32 7 10,-16 8-16,-10 10-20,1 0-8,7 18-3,5 13-105,16-5-76,6-13-402</inkml:trace>
        </inkml:traceGroup>
        <inkml:traceGroup>
          <inkml:annotationXML>
            <emma:emma xmlns:emma="http://www.w3.org/2003/04/emma" version="1.0">
              <emma:interpretation id="{1A8AFDA9-C4FE-427D-AFC9-D337EF53A135}" emma:medium="tactile" emma:mode="ink">
                <msink:context xmlns:msink="http://schemas.microsoft.com/ink/2010/main" type="inkWord" rotatedBoundingBox="21042,7708 21884,7711 21883,7749 21041,7747"/>
              </emma:interpretation>
              <emma:one-of disjunction-type="recognition" id="oneOf11">
                <emma:interpretation id="interp55" emma:lang="en-US" emma:confidence="0">
                  <emma:literal>_</emma:literal>
                </emma:interpretation>
                <emma:interpretation id="interp56" emma:lang="en-US" emma:confidence="0">
                  <emma:literal>-</emma:literal>
                </emma:interpretation>
                <emma:interpretation id="interp57" emma:lang="en-US" emma:confidence="0">
                  <emma:literal>•</emma:literal>
                </emma:interpretation>
                <emma:interpretation id="interp58" emma:lang="en-US" emma:confidence="0">
                  <emma:literal>.</emma:literal>
                </emma:interpretation>
                <emma:interpretation id="interp59" emma:lang="en-US" emma:confidence="0">
                  <emma:literal>=</emma:literal>
                </emma:interpretation>
              </emma:one-of>
            </emma:emma>
          </inkml:annotationXML>
          <inkml:trace contextRef="#ctx0" brushRef="#br0" timeOffset="38873.2226">20294 6465 643,'0'0'79,"0"0"51,16 0-40,18 0-32,21 0 50,34 0-9,30 0-26,18-6-20,2-1-3,-23 1-18,-34 0-14,-38 3-6,-33 2-10,-11-1 6,-11-3-54,-35 5-125,-13 0-288</inkml:trace>
        </inkml:traceGroup>
      </inkml:traceGroup>
    </inkml:traceGroup>
    <inkml:traceGroup>
      <inkml:annotationXML>
        <emma:emma xmlns:emma="http://www.w3.org/2003/04/emma" version="1.0">
          <emma:interpretation id="{A2DAFE9D-A249-49BB-97F2-A570075E92D5}" emma:medium="tactile" emma:mode="ink">
            <msink:context xmlns:msink="http://schemas.microsoft.com/ink/2010/main" type="paragraph" rotatedBoundingBox="264,9091 24687,9088 24688,11073 265,110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5B298F-6228-46EB-93FB-4E71DF948EE9}" emma:medium="tactile" emma:mode="ink">
              <msink:context xmlns:msink="http://schemas.microsoft.com/ink/2010/main" type="line" rotatedBoundingBox="264,9091 24687,9088 24688,11073 265,11075"/>
            </emma:interpretation>
          </emma:emma>
        </inkml:annotationXML>
        <inkml:traceGroup>
          <inkml:annotationXML>
            <emma:emma xmlns:emma="http://www.w3.org/2003/04/emma" version="1.0">
              <emma:interpretation id="{4CAC24A5-9C29-4593-A01E-CE4E08807A67}" emma:medium="tactile" emma:mode="ink">
                <msink:context xmlns:msink="http://schemas.microsoft.com/ink/2010/main" type="inkWord" rotatedBoundingBox="264,9329 4940,9328 4941,11074 265,11075"/>
              </emma:interpretation>
              <emma:one-of disjunction-type="recognition" id="oneOf12">
                <emma:interpretation id="interp60" emma:lang="en-US" emma:confidence="1">
                  <emma:literal>Grids</emma:literal>
                </emma:interpretation>
                <emma:interpretation id="interp61" emma:lang="en-US" emma:confidence="0">
                  <emma:literal>fids</emma:literal>
                </emma:interpretation>
                <emma:interpretation id="interp62" emma:lang="en-US" emma:confidence="0">
                  <emma:literal>Grides</emma:literal>
                </emma:interpretation>
                <emma:interpretation id="interp63" emma:lang="en-US" emma:confidence="0">
                  <emma:literal>Grid</emma:literal>
                </emma:interpretation>
                <emma:interpretation id="interp64" emma:lang="en-US" emma:confidence="0">
                  <emma:literal>Gride</emma:literal>
                </emma:interpretation>
              </emma:one-of>
            </emma:emma>
          </inkml:annotationXML>
          <inkml:trace contextRef="#ctx0" brushRef="#br0" timeOffset="42593.4362">439 8207 448,'0'-15'7,"0"3"-23,0 3 32,0 4 36,0 2 2,2 2-20,-2 0-11,0 1 9,0-6 8,0 1-2,0-6 0,0-1 8,0 3-12,0-3-9,0 4-16,0 3-1,0-6-2,0 5 10,-2 2-18,-13 2 17,-1-4 11,-3 2-9,-5-1-12,-2-1 6,-9 4 3,-17 2 24,-16 0-9,-21 43-7,-15 30 7,-13 21 16,1 26 6,12 18-6,24 2-24,34 4-8,35-12-1,11-22-11,59-22-5,41-28-21,19-29-4,7-27-9,-12-4 21,-19-14 6,-29-14 9,-32 9 1,-19 12 10,-15 7-1,0 0-11,0 24-33,1 39 73,22 17-2,14 15-22,3-6-3,1-18-3,-4-19-33,-5-22-61,-6-19-102,-13-11-75,-13 0-240</inkml:trace>
          <inkml:trace contextRef="#ctx0" brushRef="#br0" timeOffset="42818.449">-107 9148 778,'0'-7'82,"9"-4"-13,36-4 6,27-11-4,18-5-9,22-4-9,6 0-30,-1-3-23,-14 12 4,-17 12-50,-20 13-69,-18 1-98,-22 7-148</inkml:trace>
          <inkml:trace contextRef="#ctx0" brushRef="#br0" timeOffset="43169.4688">943 9080 580,'0'45'80,"2"10"-10,-1 10-16,1-4-6,-2-10-9,0-13-2,0-17 5,0-13 5,0-8 17,0 0 5,0 0-6,-2-46-57,-18-26-6,7-20 14,11-13 12,2 0-17,22-1 4,47 7-7,18 15-15,7 18-5,-3 21-35,-15 27-58,-15 18-72,-13 7-92</inkml:trace>
          <inkml:trace contextRef="#ctx0" brushRef="#br0" timeOffset="43400.4824">1669 8868 817,'1'0'81,"-1"0"-9,4 0-9,-4 14-25,2 39 40,2 27-20,-4 18-34,0 10-10,0-6-13,0-11-67,0-21-97,0-21-90,2-23-277</inkml:trace>
          <inkml:trace contextRef="#ctx0" brushRef="#br0" timeOffset="43836.5072">2367 9182 504,'-39'44'44,"0"16"6,11 11 3,15 2 1,13-7-4,0-3-4,30-21 1,24-18-22,14-24 34,10 0 1,16-45-2,16-44-27,1-26-12,-9-26 15,-21-19-10,-22-8 2,-29-8 0,-28 8-1,-2 22 10,-35 26 0,-34 34 2,-14 25-20,1 25-32,23 21 34,20 15 3,19 19-20,10 57 2,10 29-2,0 25-5,8 3-14,34-3-17,14-11-18,3-7-22,4-20-74,8-20-78,-1-22-266</inkml:trace>
          <inkml:trace contextRef="#ctx0" brushRef="#br0" timeOffset="44182.5263">4193 9100 813,'-45'-25'79,"-10"4"-19,-8 5 6,-8 11-17,1 5-4,9 0-26,15 23-10,14 19-5,23 6 3,9 9-3,2 5 0,53 1-9,19 0 0,8-8-8,-5 2 0,-17-11-1,-27-5-18,-22-7-15,-11-2 61,-26 0 126,-48 2-59,-28-5-37,-7-6-29,9-8-33,22-11-71,34-4-157,35 0-498</inkml:trace>
        </inkml:traceGroup>
        <inkml:traceGroup>
          <inkml:annotationXML>
            <emma:emma xmlns:emma="http://www.w3.org/2003/04/emma" version="1.0">
              <emma:interpretation id="{4C74C8CB-C531-4782-A456-60C353A36D64}" emma:medium="tactile" emma:mode="ink">
                <msink:context xmlns:msink="http://schemas.microsoft.com/ink/2010/main" type="inkWord" rotatedBoundingBox="5862,9231 9147,9230 9148,10937 5863,10938"/>
              </emma:interpretation>
              <emma:one-of disjunction-type="recognition" id="oneOf13">
                <emma:interpretation id="interp65" emma:lang="en-US" emma:confidence="1">
                  <emma:literal>and</emma:literal>
                </emma:interpretation>
                <emma:interpretation id="interp66" emma:lang="en-US" emma:confidence="0">
                  <emma:literal>wind</emma:literal>
                </emma:interpretation>
                <emma:interpretation id="interp67" emma:lang="en-US" emma:confidence="0">
                  <emma:literal>ands</emma:literal>
                </emma:interpretation>
                <emma:interpretation id="interp68" emma:lang="en-US" emma:confidence="0">
                  <emma:literal>mind</emma:literal>
                </emma:interpretation>
                <emma:interpretation id="interp69" emma:lang="en-US" emma:confidence="0">
                  <emma:literal>wand</emma:literal>
                </emma:interpretation>
              </emma:one-of>
            </emma:emma>
          </inkml:annotationXML>
          <inkml:trace contextRef="#ctx0" brushRef="#br0" timeOffset="45095.5792">5735 8916 648,'-33'-3'79,"-14"3"-4,-15 0 1,-24 10-12,-14 38-4,-3 16 6,8 16-12,30 10-14,36 7-23,29-7-7,22-8-5,71-27-21,34-32-12,21-23-8,8-23 23,-13-50 14,-21-14 9,-33-1-17,-24 9 28,-36 22 1,-14 21 1,-13 20 2,-2 16-8,0 0-20,0 0 2,0 23 4,13 16 6,18 9-2,10 1-121,9-13-135,-2-18-112</inkml:trace>
          <inkml:trace contextRef="#ctx0" brushRef="#br0" timeOffset="45417.5969">6822 8905 903,'0'0'8,"0"0"-46,0 5 77,-7 50 41,-28 21 4,-4 17-40,-6 6-22,10-21-1,18-27-12,17-26-15,0-21-23,21-4-29,32-23 34,21-39 55,2-16-13,2 0 24,2 14 34,-12 19-4,-8 17-34,-10 16-31,-12 12-12,-2 11-2,-1 42-10,0 20-80,0 13-141,6-15-207</inkml:trace>
          <inkml:trace contextRef="#ctx0" brushRef="#br0" timeOffset="45755.6169">7892 9306 879,'-38'0'41,"-1"3"-32,0 42 18,2 19-5,11 9 16,18-5-14,8-15-9,15-19-16,37-24-22,15-10-3,12-32 61,8-51-17,4-28-27,-4-29 16,-7-23-6,-15-22-2,-17-17 12,-24-22 5,-24 9-5,0 38 12,-34 58 48,-16 63 8,0 56-48,4 29-21,-4 86-4,6 46-5,12 36 3,32 2-18,6-17-52,70-28-114,24-41-126</inkml:trace>
        </inkml:traceGroup>
        <inkml:traceGroup>
          <inkml:annotationXML>
            <emma:emma xmlns:emma="http://www.w3.org/2003/04/emma" version="1.0">
              <emma:interpretation id="{A1553848-12EF-401A-B80B-ED73E609C941}" emma:medium="tactile" emma:mode="ink">
                <msink:context xmlns:msink="http://schemas.microsoft.com/ink/2010/main" type="inkWord" rotatedBoundingBox="10343,9090 15734,9089 15735,10746 10344,10747"/>
              </emma:interpretation>
              <emma:one-of disjunction-type="recognition" id="oneOf14">
                <emma:interpretation id="interp70" emma:lang="en-US" emma:confidence="1">
                  <emma:literal>clouds</emma:literal>
                </emma:interpretation>
                <emma:interpretation id="interp71" emma:lang="en-US" emma:confidence="0">
                  <emma:literal>Clouds</emma:literal>
                </emma:interpretation>
                <emma:interpretation id="interp72" emma:lang="en-US" emma:confidence="0">
                  <emma:literal>Cloud,</emma:literal>
                </emma:interpretation>
                <emma:interpretation id="interp73" emma:lang="en-US" emma:confidence="0">
                  <emma:literal>cloud,</emma:literal>
                </emma:interpretation>
                <emma:interpretation id="interp74" emma:lang="en-US" emma:confidence="0">
                  <emma:literal>Cloud</emma:literal>
                </emma:interpretation>
              </emma:one-of>
            </emma:emma>
          </inkml:annotationXML>
          <inkml:trace contextRef="#ctx0" brushRef="#br0" timeOffset="46392.6535">10477 7964 809,'0'-34'87,"-12"8"5,-42 2-21,-24 16-32,-29 8-2,-29 32 11,-19 70 6,5 42-3,30 28-36,51 16 8,69 1 7,28-14 3,101-26-21,42-35-16,20-38 8,5-40-41,-20-33-44,-26-3-54,-34-39-47,-38-11-25,-26 2-1,-26 10-187</inkml:trace>
          <inkml:trace contextRef="#ctx0" brushRef="#br0" timeOffset="46799.6768">11311 7808 1017,'0'0'106,"0"0"-24,0 0-50,0 11-19,0 67 35,-13 50 15,-15 44-8,-15 24-33,1 8 8,3-15-13,15-16-7,16-23-7,8-35-4,0-35-43,17-31-50,22-29-43,28-20-104,18 0-222</inkml:trace>
          <inkml:trace contextRef="#ctx0" brushRef="#br0" timeOffset="47090.6926">11790 9122 841,'0'0'27,"0"0"-17,0 23-27,0 24 13,15 8 46,11 14-9,17-8-26,7-19 2,5-16 3,6-25-10,-1-1 30,-10-27 8,-10-35-7,-19-24 0,-18-11-2,-3 0-7,-29 6-1,-45 15-2,-21 28 2,-5 31-29,11 17-50,17 29-126,26 44-85,24 9-444</inkml:trace>
          <inkml:trace contextRef="#ctx0" brushRef="#br0" timeOffset="47399.7108">12405 9176 797,'17'69'123,"24"9"-36,23-13-25,27-16-16,24-21-8,13-28-14,-1 0-10,-15-51 1,-22-29 6,-27-21-9,-29-19-4,-33-4-8,-1 12-29,-33 25-20,-17 35-44,4 36-63,11 16-208</inkml:trace>
          <inkml:trace contextRef="#ctx0" brushRef="#br0" timeOffset="47857.7365">13638 9070 910,'-29'36'12,"-1"14"4,15 14-1,15-5 16,0-6-4,32-16-3,33-14-19,7-23-5,9 0 11,1-35 22,-4-43-1,-2-27 4,-10-31-10,-5-28-15,-9-26-8,-22-27 2,-27 1 7,-3 32 9,-22 56 30,-18 59 11,1 49-30,-2 20-17,-15 36-6,-12 53 6,-3 33-11,18 18-3,23 0-10,30-1-49,0-12-53,50-12-69,24-25-87,6-36-431</inkml:trace>
          <inkml:trace contextRef="#ctx0" brushRef="#br0" timeOffset="48141.7528">14655 8723 829,'0'-16'28,"0"5"-8,-20 4 80,-3 7-53,1 0-22,6 21-26,1 36-6,15 17-12,0 16-17,61 1-42,15-4-5,13-10-3,-6-14 67,-20-12 77,-20-19-11,-30-11 35,-13-10 55,-2 1 13,-50-3-60,-11 1-73,-15-1-14,13 1-54,15 9-132,19-1-409</inkml:trace>
        </inkml:traceGroup>
        <inkml:traceGroup>
          <inkml:annotationXML>
            <emma:emma xmlns:emma="http://www.w3.org/2003/04/emma" version="1.0">
              <emma:interpretation id="{0B46EB81-A029-4669-ADCA-BEAE7CB77A23}" emma:medium="tactile" emma:mode="ink">
                <msink:context xmlns:msink="http://schemas.microsoft.com/ink/2010/main" type="inkWord" rotatedBoundingBox="16615,9104 24687,9103 24688,10798 16616,10799"/>
              </emma:interpretation>
              <emma:one-of disjunction-type="recognition" id="oneOf15">
                <emma:interpretation id="interp75" emma:lang="en-US" emma:confidence="0">
                  <emma:literal>included.</emma:literal>
                </emma:interpretation>
                <emma:interpretation id="interp76" emma:lang="en-US" emma:confidence="1">
                  <emma:literal>included _</emma:literal>
                </emma:interpretation>
                <emma:interpretation id="interp77" emma:lang="en-US" emma:confidence="0">
                  <emma:literal>included</emma:literal>
                </emma:interpretation>
                <emma:interpretation id="interp78" emma:lang="en-US" emma:confidence="0">
                  <emma:literal>Included.</emma:literal>
                </emma:interpretation>
                <emma:interpretation id="interp79" emma:lang="en-US" emma:confidence="0">
                  <emma:literal>included,</emma:literal>
                </emma:interpretation>
              </emma:one-of>
            </emma:emma>
          </inkml:annotationXML>
          <inkml:trace contextRef="#ctx0" brushRef="#br0" timeOffset="49062.8062">15986 8907 1036,'0'0'120,"0"0"-49,0 0-11,-7 6-5,-6 35-2,-5 23-9,-8 17-23,5 6-12,5-8 1,6-19-4,5-21-6,3-16-39,2-18-41,0-5-46,0 0-86,15 0-97,24-31-387</inkml:trace>
          <inkml:trace contextRef="#ctx0" brushRef="#br0" timeOffset="49430.8269">16433 8905 816,'2'-3'80,"-2"3"-49,0 0-20,0 42 92,0 27 4,-23 16-39,-3 6-32,2-9-10,10-24-16,10-21-5,4-25-14,0-12-12,5 0-16,47-30 27,32-41 28,21-30-11,19-21-6,-5 3 14,-17 20 21,-21 27-4,-29 33-17,-24 24-22,-15 15-16,-8 0 1,-5 48 45,0 30 1,0 23-11,-20 11-13,-15 0 7,1-18-29,14-20-42,7-25-31,13-22-80,0-21-78,17-6-191</inkml:trace>
          <inkml:trace contextRef="#ctx0" brushRef="#br0" timeOffset="49707.843">17981 8980 873,'15'-33'97,"-14"11"14,-1 13-24,-7 9-11,-36 0-53,-12 0 10,-10 39-27,-3 36 3,10 22 1,21 7-5,33-10-3,4-15 0,36-21 0,34-20-5,17-21-13,19-17-24,7 0-37,1-41-50,1-11-74,-11-3-116</inkml:trace>
          <inkml:trace contextRef="#ctx0" brushRef="#br0" timeOffset="50029.8608">18875 8028 965,'0'0'115,"0"0"-36,0 10-19,0 47 4,0 40 44,0 40-49,-15 30-36,-5 2-7,3-12-12,8-24 1,7-30-48,2-32-26,0-31-41,0-27-64,30-13-118,7-8-311</inkml:trace>
          <inkml:trace contextRef="#ctx0" brushRef="#br0" timeOffset="50350.8798">19360 9006 591,'11'50'101,"6"7"10,9 4-38,11-9-10,9-13 0,14-14-5,8-15-23,4-10-20,6-7 15,-7-41 5,-12-21 2,-15-14-5,-16-11-13,-17-5 7,-11 2-7,0 22-40,0 18-25,-15 29-32,6 26-87,7 2-118,2 14-368</inkml:trace>
          <inkml:trace contextRef="#ctx0" brushRef="#br0" timeOffset="50781.9046">20318 9077 701,'-45'29'21,"6"15"23,12 9-3,12-1-1,15-7-25,0-20-4,33-16 9,23-9-5,12-11 21,6-53-2,11-26 3,-1-25 17,-6-29 4,-10-17-6,-18-11-16,-24-5-2,-22 20-13,-4 36 4,-15 47-4,-13 41 3,-5 33-6,1 0-27,-7 45-6,-3 36 27,8 13-11,20 7-18,14-4-39,0 1-33,24 1-7,16-1-35,-1-4-52,2-9-94</inkml:trace>
          <inkml:trace contextRef="#ctx0" brushRef="#br0" timeOffset="51126.9242">21282 9119 526,'21'3'83,"10"2"40,17-2-49,4-3 0,6 0-16,-5 0-13,-6-5-9,-10-27 7,-13-9 19,-15-7-27,-9 1-17,-7 4 7,-51 11 14,-25 17-16,-13 15 4,-6 6-1,4 58-14,13 23-9,23 12 0,29 2-19,29-13-47,4-13-50,41-20-53,29-26-109,19-26-375</inkml:trace>
          <inkml:trace contextRef="#ctx0" brushRef="#br0" timeOffset="51479.9445">21877 9202 841,'0'0'24,"-2"0"13,-15 0-21,-1 0 7,-6 34-18,2 15-3,-4 9 1,15-2-12,11-18 4,0-15 5,0-18 6,35-5 3,22-23 61,25-50-23,12-31-45,8-31 25,-4-22 20,-13-24-22,-20-23-21,-32-19 3,-33 13-7,-18 35 20,-32 63 41,-2 66-12,2 46-45,0 35-28,-17 68 35,-5 39 3,20 22-7,32 3-4,20-18-11,17-23-28,44-24-25,15-33-52,5-29-114,6-22-347</inkml:trace>
          <inkml:trace contextRef="#ctx0" brushRef="#br0" timeOffset="51855.966">23018 9134 916,'0'0'111,"57"0"-53,45 0-27,26 0 50,27-5-28,1-8-2,-23 1 20,-29 4-14,-41 1-33,-39 4 16,-24 3 4,0 0-14,0 0-17,-4 0-38,-1 0-43,1 0-64,-2 0-185,-5 0-492</inkml:trace>
        </inkml:traceGroup>
      </inkml:traceGroup>
    </inkml:traceGroup>
    <inkml:traceGroup>
      <inkml:annotationXML>
        <emma:emma xmlns:emma="http://www.w3.org/2003/04/emma" version="1.0">
          <emma:interpretation id="{E50B2FB7-6DF0-49A3-9D58-D4DC302D5A68}" emma:medium="tactile" emma:mode="ink">
            <msink:context xmlns:msink="http://schemas.microsoft.com/ink/2010/main" type="paragraph" rotatedBoundingBox="530,12078 17053,11866 17088,14608 566,148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A5550C-77B0-45F9-9A8B-BD6A14AF9E89}" emma:medium="tactile" emma:mode="ink">
              <msink:context xmlns:msink="http://schemas.microsoft.com/ink/2010/main" type="line" rotatedBoundingBox="530,12078 17053,11866 17088,14608 566,14820"/>
            </emma:interpretation>
          </emma:emma>
        </inkml:annotationXML>
        <inkml:traceGroup>
          <inkml:annotationXML>
            <emma:emma xmlns:emma="http://www.w3.org/2003/04/emma" version="1.0">
              <emma:interpretation id="{264E4F0B-8EC7-4309-819A-E6952C1910A9}" emma:medium="tactile" emma:mode="ink">
                <msink:context xmlns:msink="http://schemas.microsoft.com/ink/2010/main" type="inkWord" rotatedBoundingBox="534,12337 1830,12320 1853,14093 557,14110"/>
              </emma:interpretation>
              <emma:one-of disjunction-type="recognition" id="oneOf16">
                <emma:interpretation id="interp80" emma:lang="en-US" emma:confidence="0">
                  <emma:literal>to</emma:literal>
                </emma:interpretation>
                <emma:interpretation id="interp81" emma:lang="en-US" emma:confidence="0">
                  <emma:literal>he</emma:literal>
                </emma:interpretation>
                <emma:interpretation id="interp82" emma:lang="en-US" emma:confidence="0">
                  <emma:literal>too</emma:literal>
                </emma:interpretation>
                <emma:interpretation id="interp83" emma:lang="en-US" emma:confidence="0">
                  <emma:literal>h</emma:literal>
                </emma:interpretation>
                <emma:interpretation id="interp84" emma:lang="en-US" emma:confidence="0">
                  <emma:literal>W</emma:literal>
                </emma:interpretation>
              </emma:one-of>
            </emma:emma>
          </inkml:annotationXML>
          <inkml:trace contextRef="#ctx0" brushRef="#br0" timeOffset="54725.1293">-161 11067 865,'-7'-5'34,"3"0"20,4 4-3,0 0 1,0 1-10,0 0-18,0 0-9,-2 0 0,-2 0 0,3 0 1,-3 0-3,2 53 29,-4 27 30,6 33-25,0 29-26,0 7-6,0 8-2,0 10 3,0-11-10,-1-10-2,1-10 0,0-17 3,0-20-3,0-23-3,0-24 0,0-24 4,0-12-7,0-13 5,0-3 0,0 0 2,0 0 0,0 0-4,0 0-11,0 0-2,14-22-24,7-20 39,16-21-4,17-22 1,12-7-5,12 1 10,0 3-15,0 11 17,-3 9-14,-13 19 10,-22 16-5,-21 19 2,-15 12-9,-4 2-6,0 0 4,0 0-8,0 0 20,0 0 4,0 0-5,0 16-2,0 7 6,0 14-6,0 16 7,0 8-2,0 18-1,0 10-5,31 8 7,17 1-2,17-10-1,11-15-6,7-22 0,2-25-10,-5-25-5,-4-1 0,-15-37 14,-15-29 26,-29-15 5,-17-10 3,-26-4-1,-59 11 6,-17 15-8,-18 28-23,-3 31 6,7 10-53,16 25-80,44 42-176,43-1-501</inkml:trace>
        </inkml:traceGroup>
        <inkml:traceGroup>
          <inkml:annotationXML>
            <emma:emma xmlns:emma="http://www.w3.org/2003/04/emma" version="1.0">
              <emma:interpretation id="{98ED5DAC-630B-4275-9EF1-81C35D26F09D}" emma:medium="tactile" emma:mode="ink">
                <msink:context xmlns:msink="http://schemas.microsoft.com/ink/2010/main" type="inkWord" rotatedBoundingBox="3531,12093 9213,12020 9248,14709 3566,14782"/>
              </emma:interpretation>
              <emma:one-of disjunction-type="recognition" id="oneOf17">
                <emma:interpretation id="interp85" emma:lang="en-US" emma:confidence="0">
                  <emma:literal>(hyla)</emma:literal>
                </emma:interpretation>
                <emma:interpretation id="interp86" emma:lang="en-US" emma:confidence="0">
                  <emma:literal>(mph)</emma:literal>
                </emma:interpretation>
                <emma:interpretation id="interp87" emma:lang="en-US" emma:confidence="0">
                  <emma:literal>(mho)</emma:literal>
                </emma:interpretation>
                <emma:interpretation id="interp88" emma:lang="en-US" emma:confidence="0">
                  <emma:literal>[hyla)</emma:literal>
                </emma:interpretation>
                <emma:interpretation id="interp89" emma:lang="en-US" emma:confidence="0">
                  <emma:literal>(mph')</emma:literal>
                </emma:interpretation>
              </emma:one-of>
            </emma:emma>
          </inkml:annotationXML>
          <inkml:trace contextRef="#ctx0" brushRef="#br0" timeOffset="55393.1682">3594 11037 620,'-44'-8'142,"-8"4"-58,-5 1-21,-15 3 11,-10 0 3,-1 1-7,-2 32-8,5 14-19,11 20-15,8 36-8,11 37-8,15 40 5,13 32-3,22 10-1,0-8-7,24-20 4,20-32-6,1-40 12,-8-35 0,-2-29-9,-15-27-2,-8-17-5,-7-9 10,-5-5-15,6 0-30,1 0-33,25 0-44,16-3-90,11-19-275</inkml:trace>
          <inkml:trace contextRef="#ctx0" brushRef="#br0" timeOffset="56214.2148">3683 11319 826,'-3'-8'118,"-3"8"-3,2 0-36,1 0-27,-3 0-24,4 1-15,2 43 0,0 26 90,0 44-18,0 37-34,0 18-19,-3 9-10,-5-9-15,3-15 0,5-24-4,0-30-25,0-29-33,0-31-30,0-21-38,0-15-62,0-4-26,0 0 52,0-15 110,-2-16-22,0 0 43,2 5 102,0 5 19,0 1-1,2-3-3,33-10-16,13-3-17,17-4-20,5 0-3,6 6-19,2 10-10,-13 15-13,-12 9-25,-8 2 14,-12 47 62,-12 18-11,-10 13-10,-11 4-3,0-6-13,0-7-9,-10-21 7,-2-21-1,6-17 0,4-11 1,2-1-8,0-20 8,0-39-37,0-25 28,9-7 11,30-3 20,11 7-3,10 9 3,2 13 10,7 19-24,-1 12-4,-3 13-16,-15 12 10,-11 9-10,-11 0-25,-10 0-14,-3 7-68,-9 22-117,-6 2-120</inkml:trace>
          <inkml:trace contextRef="#ctx0" brushRef="#br0" timeOffset="56468.229">4774 12317 729,'0'21'97,"24"8"17,19 11-42,10-5-30,9-2-31,8-8-11,-2-8 6,-1-16-61,-8-1-24,-11-12-54,-7-34-74,-11-12-193</inkml:trace>
          <inkml:trace contextRef="#ctx0" brushRef="#br0" timeOffset="56628.2382">5517 12211 655,'11'0'209,"4"41"-55,-3 45-81,1 31-10,-7 35-19,-4 13 8,-2-3-17,0-8-15,0-23-14,0-24-4,0-35-12,0-29-63,0-24-66,0-14-119,-2-5-305</inkml:trace>
          <inkml:trace contextRef="#ctx0" brushRef="#br0" timeOffset="57457.2862">6505 10796 678,'2'-13'112,"-2"13"-18,0 0-27,0 0-1,0 0 3,0 0-8,0 10-12,0 21-22,0 34 24,0 45-4,0 50-18,0 41-15,-15 27-7,-7 3 1,4-13 6,7-21-2,9-30-6,2-28-4,0-36-1,0-36 1,0-33-10,5-21 0,-5-13 9,8 0-1,-5 0-4,1-13 6,7-15-11,2-11 8,15-14-12,11-8-16,11-11 6,4-1-3,-1 2-1,1 10 13,-8 11 17,-5 12 5,-6 13 7,-5 8-5,-1 6-9,5 0-5,-5 2 2,5 9-4,1 0-8,0 0-9,2 12-6,-4 24-8,-7 14 8,-5 3 18,-5 4 11,3-2 5,5-6 6,9-15-13,6-14-43,9-20-3,2 0 29,-3-23 53,-7-32-19,-14-4-2,-20 4 8,-6 7 14,-28 8 8,-46 20-20,-20 15-10,3 5-23,8 21-25,20 31-44,24 4-88,24-12-212</inkml:trace>
          <inkml:trace contextRef="#ctx0" brushRef="#br0" timeOffset="58240.3312">7983 10745 631,'8'0'92,"10"0"5,17 28 48,21 36-43,14 34-38,8 45-36,2 43-3,-12 36-36,-16 23 25,-22 12 0,-23-6-9,-7-24 11,0-29 8,-32-33 2,-12-41 0,1-34-7,3-36-4,10-28-10,12-19-10,3-7-33,6 0-61,7-10-64,2-27-17,13-9-331</inkml:trace>
        </inkml:traceGroup>
        <inkml:traceGroup>
          <inkml:annotationXML>
            <emma:emma xmlns:emma="http://www.w3.org/2003/04/emma" version="1.0">
              <emma:interpretation id="{673EBBFA-F5E8-489C-9FB9-B5F1315A7F84}" emma:medium="tactile" emma:mode="ink">
                <msink:context xmlns:msink="http://schemas.microsoft.com/ink/2010/main" type="inkWord" rotatedBoundingBox="10497,11950 17053,11866 17083,14223 10527,14307"/>
              </emma:interpretation>
              <emma:one-of disjunction-type="recognition" id="oneOf18">
                <emma:interpretation id="interp90" emma:lang="en-US" emma:confidence="0">
                  <emma:literal>satisfy</emma:literal>
                </emma:interpretation>
                <emma:interpretation id="interp91" emma:lang="en-US" emma:confidence="0">
                  <emma:literal>Rakish</emma:literal>
                </emma:interpretation>
                <emma:interpretation id="interp92" emma:lang="en-US" emma:confidence="0">
                  <emma:literal>Saks;</emma:literal>
                </emma:interpretation>
                <emma:interpretation id="interp93" emma:lang="en-US" emma:confidence="0">
                  <emma:literal>shish</emma:literal>
                </emma:interpretation>
                <emma:interpretation id="interp94" emma:lang="en-US" emma:confidence="0">
                  <emma:literal>rakish</emma:literal>
                </emma:interpretation>
              </emma:one-of>
            </emma:emma>
          </inkml:annotationXML>
          <inkml:trace contextRef="#ctx0" brushRef="#br0" timeOffset="59383.3965">10494 11714 799,'-28'-8'59,"-20"4"-27,-15 4 41,-16 0-4,-21 4 14,-11 28-27,3 2-17,17 0-8,30-10-17,26-5-4,30-1-17,5 5-26,46 10 15,46 13-1,38 5 12,14 3 6,-5 9 0,-15 10-4,-24 9 3,-29 1-19,-36-3 10,-28-2-2,-7-14 49,-35-10 24,-39-14-13,-15-15-10,-11-13-26,-2-12-4,10 0-29,18-3-58,26-20-69,33-2-112,15-1-123</inkml:trace>
          <inkml:trace contextRef="#ctx0" brushRef="#br0" timeOffset="59767.4185">11866 12017 730,'-52'-6'46,"-20"6"53,-19 0 2,-25 0 22,-21 38-9,5 6-24,25 9-44,31 4-25,43 2-21,33 0 2,33-2-18,76-17-11,41-23-26,24-17 16,-11-3-2,-31-32 25,-45 15 24,-43 12-16,-25 8-18,-10 16 77,8 36-14,7 9-22,13 1-36,11-16-90,13-32-198,4-14-458</inkml:trace>
          <inkml:trace contextRef="#ctx0" brushRef="#br0" timeOffset="60265.447">12500 10633 716,'0'0'97,"0"0"-46,0 30-1,-13 41 51,-4 45-32,-2 50-14,14 35-21,5 30-15,0 5-7,7-12-4,21-30-9,4-44 2,-10-44-2,-7-51 2,-6-27 3,-7-28 16,0 0 2,-1-62-6,11-36-24,6-35-3,15-17 12,16 5 17,13 15-17,11 18-15,1 26-50,5 33-93,-12 36-42,-8 17-256</inkml:trace>
          <inkml:trace contextRef="#ctx0" brushRef="#br0" timeOffset="60427.4563">13366 11813 1061,'0'40'20,"0"25"13,0 11-30,0 2-34,0-13-91,6-15-126</inkml:trace>
          <inkml:trace contextRef="#ctx0" brushRef="#br0" timeOffset="60726.4732">14312 11676 744,'-62'-52'78,"-9"21"20,4 21-36,5 10-19,13 34-6,25 45-38,24 20 10,6 11-6,64-1-11,15-10-12,2-16-9,-11-17 14,-26-18 11,-24-18 5,-24-12 23,-2-4 88,-39 2-13,-35 3-80,-5-3-10,10-4-8,23-5-69,31-1-134,15-6-218</inkml:trace>
          <inkml:trace contextRef="#ctx0" brushRef="#br0" timeOffset="61302.5063">15524 10739 966,'-76'-25'86,"-11"18"-41,-10 7-14,-5 17 9,-3 64-22,7 47-8,11 47-2,20 38-9,26 25 2,28-3-2,13-20 4,8-36-4,31-46-14,-6-52-8,-2-40-17,-12-34 14,-2-7 40,3-64-12,11-32-17,10-26-30,11 3 23,13 20 10,3 25-5,3 38 3,-6 28-7,-8 8-18,-5 32 107,0 22 16,-6 9-34,2-1-29,4-8-5,7-11-14,6-18-17,7-17 12,-5-8 15,-13 0 24,-17 0 12,-17 0 2,-7 0 21,5 40 7,10 37-14,6 28-38,1 19-14,-2 5-6,0-17-15,3-25-65,10-24-74,-5-32-177,-14-31-612</inkml:trace>
        </inkml:traceGroup>
      </inkml:traceGroup>
    </inkml:traceGroup>
    <inkml:traceGroup>
      <inkml:annotationXML>
        <emma:emma xmlns:emma="http://www.w3.org/2003/04/emma" version="1.0">
          <emma:interpretation id="{3C82CAC3-96D1-4B63-8B2D-710C7E1B0AE6}" emma:medium="tactile" emma:mode="ink">
            <msink:context xmlns:msink="http://schemas.microsoft.com/ink/2010/main" type="paragraph" rotatedBoundingBox="467,14212 24778,14011 24808,17736 498,179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52987C-1A86-40D4-BC7D-0717A8095240}" emma:medium="tactile" emma:mode="ink">
              <msink:context xmlns:msink="http://schemas.microsoft.com/ink/2010/main" type="line" rotatedBoundingBox="467,14212 24778,14011 24808,17736 498,17937"/>
            </emma:interpretation>
          </emma:emma>
        </inkml:annotationXML>
        <inkml:traceGroup>
          <inkml:annotationXML>
            <emma:emma xmlns:emma="http://www.w3.org/2003/04/emma" version="1.0">
              <emma:interpretation id="{0CA26791-81DD-4F1F-959A-0E7B8A584377}" emma:medium="tactile" emma:mode="ink">
                <msink:context xmlns:msink="http://schemas.microsoft.com/ink/2010/main" type="inkWord" rotatedBoundingBox="546,15498 3580,15782 3487,16773 454,16490"/>
              </emma:interpretation>
              <emma:one-of disjunction-type="recognition" id="oneOf19">
                <emma:interpretation id="interp95" emma:lang="en-US" emma:confidence="0">
                  <emma:literal>con</emma:literal>
                </emma:interpretation>
                <emma:interpretation id="interp96" emma:lang="en-US" emma:confidence="0">
                  <emma:literal>Con</emma:literal>
                </emma:interpretation>
                <emma:interpretation id="interp97" emma:lang="en-US" emma:confidence="0">
                  <emma:literal>(on</emma:literal>
                </emma:interpretation>
                <emma:interpretation id="interp98" emma:lang="en-US" emma:confidence="0">
                  <emma:literal>[on</emma:literal>
                </emma:interpretation>
                <emma:interpretation id="interp99" emma:lang="en-US" emma:confidence="0">
                  <emma:literal>Com</emma:literal>
                </emma:interpretation>
              </emma:one-of>
            </emma:emma>
          </inkml:annotationXML>
          <inkml:trace contextRef="#ctx0" brushRef="#br0" timeOffset="64815.7065">563 14406 678,'-7'-25'48,"1"-1"-52,2 1 15,1 4 31,-1 7 13,0 5-4,-3 8 5,-8 1-14,-3 0 9,-8 0-23,-15 0 7,-18 0 13,-26 26-8,-23 24 1,-14 27-3,2 22-4,18 8 3,31 11-18,47 0 4,24-8-15,67-11-7,59-17-12,31-24 6,14-27-20,-14-21-18,-27-10-48,-25 0-82,-20-34-86,-16-5-287</inkml:trace>
          <inkml:trace contextRef="#ctx0" brushRef="#br0" timeOffset="65168.7266">965 14727 755,'-52'0'67,"4"31"-44,4 21 4,12 12 12,19 16-7,13 7 2,0-4-8,52-7-23,26-21-4,14-24-22,8-24 7,-5-7 26,-17-17-6,-21-30 7,-24-14 55,-25-8-7,-8-10-12,-11 2 16,-51 12-28,-25 10-19,-9 18-24,-4 15 19,11 12-41,23 10-54,19 0-79,29 30-96,18 8-412</inkml:trace>
          <inkml:trace contextRef="#ctx0" brushRef="#br0" timeOffset="65721.7591">1735 14566 722,'2'-23'50,"2"1"31,-1 13-5,-3 7 16,0 2-4,0 0-26,0 0-20,0 30-16,0 27 20,0 26-2,0 25-15,0 2-21,0-16 3,0-24-13,25-32-29,15-27-29,14-11 17,11-47 36,3-44 4,-1-16-1,-13 4 6,-17 13 6,-12 36 3,-10 28 8,-9 23-17,5 3-21,4 7 4,13 37 59,7 7-10,7 13-16,5 1-8,3-7 0,1-5-6,-1-5 1,-3-10-7,-7 0-1,-4 1-41,-9 10-55,1 15-50,-8 19-45,3 10-114</inkml:trace>
        </inkml:traceGroup>
        <inkml:traceGroup>
          <inkml:annotationXML>
            <emma:emma xmlns:emma="http://www.w3.org/2003/04/emma" version="1.0">
              <emma:interpretation id="{AB3F3C24-D313-4EF9-A532-E45DE2A34DFB}" emma:medium="tactile" emma:mode="ink">
                <msink:context xmlns:msink="http://schemas.microsoft.com/ink/2010/main" type="inkWord" rotatedBoundingBox="4167,14698 14534,14613 14556,17328 4189,17412"/>
              </emma:interpretation>
              <emma:one-of disjunction-type="recognition" id="oneOf20">
                <emma:interpretation id="interp100" emma:lang="en-US" emma:confidence="0.5">
                  <emma:literal>puke-hungry</emma:literal>
                </emma:interpretation>
                <emma:interpretation id="interp101" emma:lang="en-US" emma:confidence="0.5">
                  <emma:literal>puke. hungry</emma:literal>
                </emma:interpretation>
                <emma:interpretation id="interp102" emma:lang="en-US" emma:confidence="0">
                  <emma:literal>puke hungry</emma:literal>
                </emma:interpretation>
                <emma:interpretation id="interp103" emma:lang="en-US" emma:confidence="0">
                  <emma:literal>pule. hungry</emma:literal>
                </emma:interpretation>
                <emma:interpretation id="interp104" emma:lang="en-US" emma:confidence="0">
                  <emma:literal>pure. hungry</emma:literal>
                </emma:interpretation>
              </emma:one-of>
            </emma:emma>
          </inkml:annotationXML>
          <inkml:trace contextRef="#ctx0" brushRef="#br0" timeOffset="68284.9057">8264 13606 1049,'0'0'85,"0"0"-61,0 0-1,0 31-1,-11 49 49,-4 57 6,-9 46-39,-2 38-19,-1 8-11,6-14-7,12-27 6,9-49-10,0-46 3,0-42-25,4-32-21,10-19-9,5 0-20,14-44 72,14-27 12,10-16-9,13-12 1,6 5 5,4 12-1,-1 17 3,-10 28-5,-15 21-4,-10 16-23,-9 4 36,-5 49 20,-4 23 3,-2 23-8,-2 12-18,-4-4-2,-5-15-8,0-26-31,-3-24-58,3-29-96,7-13-64,-2-13-185</inkml:trace>
          <inkml:trace contextRef="#ctx0" brushRef="#br0" timeOffset="68522.9185">9303 14798 821,'7'0'33,"21"0"8,20 19 35,20 18-2,29-1-11,23-17-25,12-16-28,-3-3 0,-10-16-16,-29-26 4,-32-9-5,-25-12 17,-31-11-14,-2-4-7,-21 5-40,-30 8-48,1 20-94,7 10-96</inkml:trace>
          <inkml:trace contextRef="#ctx0" brushRef="#br0" timeOffset="68882.9397">10406 14300 891,'0'0'65,"2"18"-27,2 38 63,-4 18-28,0 13-31,0-6-15,0-20-11,0-21-18,0-27-23,40-13-17,21-18 27,15-40 4,6-18 10,-3-1 12,-10 15 41,-19 16 13,-19 21-13,-14 20-32,-6 5-23,6 2-6,9 43 16,7 19-31,6 12-40,3 6-67,5-6-173,-1-17-309</inkml:trace>
          <inkml:trace contextRef="#ctx0" brushRef="#br0" timeOffset="69542.9774">11857 14261 742,'-33'-7'199,"-8"7"-82,-3 0-42,-6 8-23,0 38-21,9 11-16,13 8-10,23 6-3,5 0 2,16 0-16,47 1-1,8 10-11,-1 12-5,-14 16 9,-19 18 2,-13 14 26,-19 7 32,-5-1-11,0-8-11,0-20-11,-22-18-6,-6-32-3,-5-25 10,-4-27 17,-2-18-20,4-7-17,11-59-22,20-44-47,4-46 36,39-39-46,31-28-9,15 1 1,4 27 53,-13 47 64,-17 61 45,-21 51 17,-20 31-34,-9 5-14,1 36 34,1 36-46,-4 22-14,-7 10-11,0-5-13,0-17 9,-7-26 5,-6-24 0,7-25 11,6-7 6,0-31 6,8-52-38,34-31 29,15-20 2,12 0 11,5 19 36,-7 21-4,-10 31-25,-13 27-18,-10 13-9,-10 20-2,-4 3-2,4 0-6,8 0-30,3 0-33,2 5-78,6-5-105,-5-16-327</inkml:trace>
          <inkml:trace contextRef="#ctx0" brushRef="#br0" timeOffset="69888.9966">12903 14448 1069,'0'0'73,"0"12"-23,0 15-13,21 17 32,21 10-29,12 4-28,1-9-9,-1-13-6,-4-18-35,-19-16-37,-6-2-52,-12-15-71,-6-31-83</inkml:trace>
          <inkml:trace contextRef="#ctx0" brushRef="#br0" timeOffset="70080.0084">13520 14242 858,'16'0'46,"5"18"29,5 53 15,-4 48-12,-11 44 5,-7 35-9,-4 21-11,0 0-26,3-25-2,12-41-22,11-38-16,2-40-3,0-33-42,-8-19-29,0-14-66,2-9-50,3 0-95</inkml:trace>
          <inkml:trace contextRef="#ctx0" brushRef="#br0" timeOffset="66010.7756">3618 15229 704,'4'99'93,"3"16"21,6 9-53,0-9-36,3-5-19,5-12-3,-4-23-29,-1-24-55,-3-22-64,-9-27-93,-4-2-224</inkml:trace>
          <inkml:trace contextRef="#ctx0" brushRef="#br0" timeOffset="66250.7893">3512 15605 746,'-3'-124'73,"3"-25"25,0-22-32,46-17-41,15 1-18,24 14-23,19 40 16,-2 55 3,-10 55 18,-27 23-43,-30 62 89,-35 60-20,0 30-21,-59 23-10,-32-3-4,-14-19-2,-12-27 4,13-37-12,17-34-17,26-38-41,30-17-51,23-36-94,8-36 24</inkml:trace>
          <inkml:trace contextRef="#ctx0" brushRef="#br0" timeOffset="66519.8047">4112 14944 844,'0'0'18,"4"0"-42,35 32-7,25 19 68,25 10-6,21-11-15,12-16 31,5-19 11,-1-15-44,-20-7-25,-21-46 31,-24-25-21,-26-17-37,-22-16-27,-13-4-18,0 6 10,-35 16-23,-6 19-189</inkml:trace>
          <inkml:trace contextRef="#ctx0" brushRef="#br0" timeOffset="66903.8267">5041 13403 700,'-26'2'105,"2"55"-31,4 38-10,14 36-11,6 32-3,0 32-27,39 17-7,8 4-3,-3-13 7,-3-32-2,-8-46-15,-13-46 4,-8-40-2,-9-30 33,-3-9 33,0 0-22,0-38-15,0-36-37,4-27 0,20-14-6,24-8-31,17 0-26,9 8-30,2 21-15,-8 25-10,-7 32-53,-3 29-208</inkml:trace>
          <inkml:trace contextRef="#ctx0" brushRef="#br0" timeOffset="67232.8454">5826 14723 946,'0'0'4,"9"0"-48,51 0 70,23 0 24,21-6-17,-1-27-26,-14-2-3,-28 2 1,-27 3 14,-33 11 26,-1 5 10,-57 10-51,-34 4 41,-25 10 2,-3 49-8,10 23-3,28 17-14,42 9-21,39 3-9,0-10-14,70-12 0,28-29-29,19-26-11,9-30 26,-12-4-12,-8-20-107,-17-31-146</inkml:trace>
          <inkml:trace contextRef="#ctx0" brushRef="#br0" timeOffset="67472.8592">6809 14896 854,'52'-11'95,"13"-8"17,18-7-61,-7 0 0,-15 2-14,-18 3-23,-25 8-16,-5 5-60,-7 4-105,1 4-192</inkml:trace>
        </inkml:traceGroup>
        <inkml:traceGroup>
          <inkml:annotationXML>
            <emma:emma xmlns:emma="http://www.w3.org/2003/04/emma" version="1.0">
              <emma:interpretation id="{37E0DE61-8A24-462E-ADC7-40141BE4B524}" emma:medium="tactile" emma:mode="ink">
                <msink:context xmlns:msink="http://schemas.microsoft.com/ink/2010/main" type="inkWord" rotatedBoundingBox="15720,14086 24778,14011 24808,17736 15751,17811"/>
              </emma:interpretation>
              <emma:one-of disjunction-type="recognition" id="oneOf21">
                <emma:interpretation id="interp105" emma:lang="en-US" emma:confidence="0">
                  <emma:literal>physicists.</emma:literal>
                </emma:interpretation>
                <emma:interpretation id="interp106" emma:lang="en-US" emma:confidence="0">
                  <emma:literal>physicist.</emma:literal>
                </emma:interpretation>
                <emma:interpretation id="interp107" emma:lang="en-US" emma:confidence="0">
                  <emma:literal>physicists</emma:literal>
                </emma:interpretation>
                <emma:interpretation id="interp108" emma:lang="en-US" emma:confidence="0">
                  <emma:literal>physicists,</emma:literal>
                </emma:interpretation>
                <emma:interpretation id="interp109" emma:lang="en-US" emma:confidence="0">
                  <emma:literal>physicist</emma:literal>
                </emma:interpretation>
              </emma:one-of>
            </emma:emma>
          </inkml:annotationXML>
          <inkml:trace contextRef="#ctx0" brushRef="#br0" timeOffset="70963.0589">15108 14801 678,'-2'-147'-3,"2"19"9,43 20 8,44 37 1,22 36 3,6 31 0,-14 4-32,-21 52 32,-39 33 42,-38 23 0,-3 10 12,-59 8-3,-33-4 5,-25-17-8,-3-10-26,5-24-32,21-24-6,29-24-43,35-23-102,30-11-137</inkml:trace>
          <inkml:trace contextRef="#ctx0" brushRef="#br0" timeOffset="70695.0427">15075 15123 968,'0'3'84,"0"3"-11,0 10-9,0 28-2,0 32-7,24 36-16,2 31-25,-1 27-9,-10 10 4,-7-2-6,-8-16-2,0-30-33,0-36-36,-17-34-41,-5-37-75,1-25-114</inkml:trace>
          <inkml:trace contextRef="#ctx0" brushRef="#br0" timeOffset="71316.0791">16056 13277 799,'0'59'97,"0"62"33,-15 52-16,-18 51-22,-8 32-27,0 9-19,8-16-22,24-42-18,9-57-22,7-54 6,56-51-44,22-45-24,22-18 9,8-71 6,-2-24 34,-9 3 53,-26 30 36,-23 29 3,-22 31-30,-7 20-41,-5 9 18,8 48 8,3 24-19,1 8-2,-7-6-62,-8-10-117,-1-31-203</inkml:trace>
          <inkml:trace contextRef="#ctx0" brushRef="#br0" timeOffset="71538.0917">16822 14347 908,'0'2'70,"30"48"69,29 19-39,13 10-39,10-2-33,-1-10-19,-3-17-22,-8-19-74,-12-28-87,-12-3-103,-17-31-335</inkml:trace>
          <inkml:trace contextRef="#ctx0" brushRef="#br0" timeOffset="71722.1021">17787 14243 783,'20'63'77,"-7"40"21,-11 46-26,-2 37 16,-17 18-6,-18 5-13,7-7-29,17-29-24,9-35-9,2-41-9,0-40-52,13-30-50,26-24-132,11-3-114</inkml:trace>
          <inkml:trace contextRef="#ctx0" brushRef="#br0" timeOffset="72068.1221">18631 14250 834,'-15'-22'101,"-35"8"-38,-9 7 49,-8 4-13,4 3-34,13 0-21,15 24-36,22 28 2,13 15-4,28 20-15,53 10 1,15-8-10,-9 6-10,-14-11 5,-33-4 0,-34-2-7,-6-8 18,-45-6 71,-40-16 2,-17-14-17,3-15-14,17-14-7,27-5-31,29 0-78,26 0-55,0-33-113,29-8-497</inkml:trace>
          <inkml:trace contextRef="#ctx0" brushRef="#br0" timeOffset="72290.1347">19273 14347 985,'0'62'118,"-4"25"-23,-29 30-40,2 8-24,3-11-22,7-19-1,21-18-58,0-31-148,10-32-256</inkml:trace>
          <inkml:trace contextRef="#ctx0" brushRef="#br0" timeOffset="72560.1502">20249 14235 797,'-76'0'157,"-17"0"-44,-14 57-1,107-57-112,-115 94 85,13 29-19,32 10-18,42 11 2,28-7-15,44-19-16,58-27-14,24-36-19,4-40-42,-6-15-29,-15-35-59,-16-29-91,-18-6-33,-25 2-417</inkml:trace>
          <inkml:trace contextRef="#ctx0" brushRef="#br0" timeOffset="73087.1804">20956 14394 555,'0'0'212,"0"0"-150,0 0-2,0 0 24,2 0-5,-2 5-19,0 3-4,0-2-1,0 6 3,0 15-8,0 19 9,0 19-12,9 11-26,-2-5-7,-7-7-6,2-17-7,-2-14 0,0-13-23,0-7-53,0 0-44,0-1-50,0 0-98,4-5-269</inkml:trace>
          <inkml:trace contextRef="#ctx0" brushRef="#br0" timeOffset="73755.2178">22268 14345 774,'32'-19'182,"-29"5"15,-3-9-131,-48 0-45,-35 0-24,-34 12 32,-7 11-39,-3 10 20,15 43-4,29 11 1,29 4-4,34 3-4,20 3 5,22-1-6,60 0-4,21-8-6,5-11-9,-14-14 1,-29-15 17,-34-6-7,-29-9 48,-2 3 28,-18 10-5,-30 7-36,-6 6-20,8-7-20,16-10-60,19 0-75,11-16-213</inkml:trace>
          <inkml:trace contextRef="#ctx0" brushRef="#br0" timeOffset="74494.26">22618 12741 886,'0'0'56,"0"0"3,0 0 8,0 0-4,0 10-16,0 34-16,0 32 39,0 45-15,0 44-17,0 29-18,2 19-3,-2-213-17,0 222 8,0-2-10,0-19 0,-32-26 0,1-33 6,5-43-3,8-30-1,12-28 0,4-18-5,2 4 1,0-5-12,4-5-3,12-2 11,-10-12-1,-6-3 9,0 0 3,0 0-7,0 0-13,11 0-21,13-9 19,21-32 9,18-21 8,22-17-3,11-12-7,2 0-12,6 6 23,-4 14 2,-15 21-1,-11 15 13,-24 20 8,-17 8-3,-16 6-8,-10 1-9,-3 0-10,0 0-1,-2 0 3,-1 0-19,-1 0-9,0 15 17,0 22 25,0 20 0,-18 13 3,1 5-9,15 6-12,2 1 9,15 10 1,37-1 6,5-9-4,-5-23-1,-15-17 8,-24-23 30,-13-6 64,-3-1 21,-66 11-50,-16 8-41,5 6-12,19-1-18,41 9-51,20 2-144,7-1-216</inkml:trace>
          <inkml:trace contextRef="#ctx0" brushRef="#br0" timeOffset="80969.6312">24045 15275 710,'0'-5'48,"0"5"-43,0 0-2,0 0 25,2 0 50,0 0-18,-2 0-16,2 0-18,-2 0 15,0 0 19,0 0 11,0 1 3,0 0-4,0 4 3,0-4-13,0-1-8,0 0-5,0 1-10,0-1 2,0 0 2,0 0-10,0 0-5,0 0-8,0 0 6,0 0 1,0 0-2,0 0-3,0 0 1,0 0-5,0 2-2,0 2-4,0-3 0,0-1-3,-2 0-3,0 0-1,2 0-34,0 0-53,0 0-90,0 0-76,4-5-235</inkml:trace>
        </inkml:traceGroup>
      </inkml:traceGroup>
    </inkml:traceGroup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07:29.799"/>
    </inkml:context>
    <inkml:brush xml:id="br0">
      <inkml:brushProperty name="width" value="0.2" units="cm"/>
      <inkml:brushProperty name="height" value="0.2" units="cm"/>
      <inkml:brushProperty name="color" value="#7030A0"/>
      <inkml:brushProperty name="fitToCurve" value="1"/>
    </inkml:brush>
  </inkml:definitions>
  <inkml:trace contextRef="#ctx0" brushRef="#br0">-16 33 596,'0'-2'103,"0"-1"-47,0 2 29,0 0 24,0-1 4,0 0-16,0-4-11,0 6-10,0-4-3,0 2-8,0 0-2,0 2-6,0 0-5,0 0 0,0 0-6,0 0-8,0 0-9,0 0-11,0 0-5,0 0-4,0 0 1,0 0-9,0 0-63,0 0-93,0-5-91,3-13-276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21:55.126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0356EF2B-F49D-4566-AC34-84469FD26D7A}" emma:medium="tactile" emma:mode="ink">
          <msink:context xmlns:msink="http://schemas.microsoft.com/ink/2010/main" type="writingRegion" rotatedBoundingBox="437,233 15912,129 15931,2918 455,3022"/>
        </emma:interpretation>
      </emma:emma>
    </inkml:annotationXML>
    <inkml:traceGroup>
      <inkml:annotationXML>
        <emma:emma xmlns:emma="http://www.w3.org/2003/04/emma" version="1.0">
          <emma:interpretation id="{BFF195F0-1383-45CC-9768-6BBF5910C17F}" emma:medium="tactile" emma:mode="ink">
            <msink:context xmlns:msink="http://schemas.microsoft.com/ink/2010/main" type="paragraph" rotatedBoundingBox="437,233 15912,129 15931,2918 455,30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5CECE5-471A-4552-BA50-4D3C799D4EA9}" emma:medium="tactile" emma:mode="ink">
              <msink:context xmlns:msink="http://schemas.microsoft.com/ink/2010/main" type="line" rotatedBoundingBox="437,233 15912,129 15931,2918 455,3022"/>
            </emma:interpretation>
          </emma:emma>
        </inkml:annotationXML>
        <inkml:traceGroup>
          <inkml:annotationXML>
            <emma:emma xmlns:emma="http://www.w3.org/2003/04/emma" version="1.0">
              <emma:interpretation id="{1881E20E-60EF-4100-9CE4-5869542F455C}" emma:medium="tactile" emma:mode="ink">
                <msink:context xmlns:msink="http://schemas.microsoft.com/ink/2010/main" type="inkWord" rotatedBoundingBox="439,511 3022,494 3039,3005 455,3022"/>
              </emma:interpretation>
              <emma:one-of disjunction-type="recognition" id="oneOf0">
                <emma:interpretation id="interp0" emma:lang="en-US" emma:confidence="1">
                  <emma:literal>Key</emma:literal>
                </emma:interpretation>
                <emma:interpretation id="interp1" emma:lang="en-US" emma:confidence="0">
                  <emma:literal>key</emma:literal>
                </emma:interpretation>
                <emma:interpretation id="interp2" emma:lang="en-US" emma:confidence="0">
                  <emma:literal>Kay</emma:literal>
                </emma:interpretation>
                <emma:interpretation id="interp3" emma:lang="en-US" emma:confidence="0">
                  <emma:literal>keys</emma:literal>
                </emma:interpretation>
                <emma:interpretation id="interp4" emma:lang="en-US" emma:confidence="0">
                  <emma:literal>Keys</emma:literal>
                </emma:interpretation>
              </emma:one-of>
            </emma:emma>
          </inkml:annotationXML>
          <inkml:trace contextRef="#ctx0" brushRef="#br0">245 6 470,'4'-5'48,"-1"3"-24,1 1 4,1 1 15,-3 0 11,-2 0-11,0 0-9,0 0-12,0 0 0,0 5 14,0 2 20,0-5-5,0-2-11,0 0-12,0 3-1,0-1 1,0-1-4,0 2-3,-2 2-6,1 4-2,-12 21-5,-10 16 2,-8 28 6,-8 13-5,6 11-3,1 12-2,5 6 1,8 11 1,2-4-4,4-4 4,8-14-5,1-8 4,4-9 1,0-12 0,0-12 1,0-17-8,0-8 3,0-6-5,0-3 1,0-5 2,0-2 0,0-4-3,0 4-4,0 0-4,0 4 1,0 1-7,0-8-10,0-4-24,0 1-12,0-6 18,0-4-13,-2-2-54,2-5-102,-3 0-227</inkml:trace>
          <inkml:trace contextRef="#ctx0" brushRef="#br0" timeOffset="736.0413">260 1013 376,'0'4'7,"0"-3"6,-4 0-13,-5 6 28,-4-4 28,3-1-8,-1 1-18,-2-1-8,4 0 5,-4 1 24,0 0-17,-3 1-28,3 1 1,3-1 8,5-4 22,3 0-4,2 0-14,0 0-8,0 2 3,0-2 3,0 0-5,0 0 0,2 0 4,5 0-5,-1-6-7,-6 6 2,3-1 3,1-3-3,11-8 3,18-14 12,15-13 12,19-16-12,16-4-13,12-6 4,5-4-18,7-5 12,0 1 3,-7-1-12,-13 5-4,-22 12-2,-24 15-5,-21 16-8,-14 13-8,-6 1 10,0 8-19,-2-3-48,-29-5-130</inkml:trace>
          <inkml:trace contextRef="#ctx0" brushRef="#br0" timeOffset="1427.0815">160 1086 458,'7'-7'-1,"-1"3"2,-1-1-11,-1 5 30,-2 0 49,-2 0-9,2 0-18,-2 0 6,0 0 13,0 0-3,0 0-16,0 0-13,0 0-9,0 0-7,0 0 0,0 0 19,13 14-8,14 18 20,16 14-5,11 12-17,5 4-15,4 5 6,5-6-9,1-6-2,-3-11 6,-16-12 4,-14-12-4,-14-7-4,-9-5-3,-8 0 1,-3-1 0,2-3 2,-2 1 0,1 0-2,-1-5-17,2 0-38,1 0-118,7 0-185</inkml:trace>
          <inkml:trace contextRef="#ctx0" brushRef="#br0" timeOffset="2210.1259">1096 1334 480,'10'-2'33,"8"-5"20,10 1 29,9-11-30,4-1-21,-1-3-5,1 1-16,-2 2-9,2-1-1,-8 3 0,-13 1-6,-1 4 2,-12 3 0,-5 1 9,-2-1 20,0-3 6,0-2-6,0-2-4,0-1-6,0-3-17,0 5-8,-15 5 3,-9 7 6,-9 2-2,-6 0-5,-13 10-24,-13 20 36,-5 9 17,-2 14 5,7 4 25,11 1-6,8 3-10,5 4-7,12-3 0,12 2-6,15 0-9,2-3-10,0-2-3,32-1 1,20-5-6,18-9 8,15-12-4,6-16-3,-2-11-1,-15-5-3,-8 0-9,-8-3-18,-6-17-12,-8 1-31,-1-6-47,-8-1-102,-4-1-314</inkml:trace>
          <inkml:trace contextRef="#ctx0" brushRef="#br0" timeOffset="2617.1493">1702 1116 693,'-2'0'77,"2"0"-9,0 0-16,0 0-10,0 2 7,0 13-9,20 5-9,12 14-2,7 4-7,7-2-16,0 0-6,-3-9-5,-1-1-7,-1-2-23,-4-3-40,-6-6-12,-5-2-35,-3-7-30,-7-6-165</inkml:trace>
          <inkml:trace contextRef="#ctx0" brushRef="#br0" timeOffset="2885.1642">2577 943 712,'0'0'36,"0"22"10,-5 26 22,-25 27 9,-12 36 11,-7 26-32,-1 20-31,2 13-3,8 3 2,4-3 13,14-31 35,7-26-36,6-27-31,4-30-3,-1-11-12,-1-17-25,3-12-30,0-9-26,-5-7-82,-6 0-134</inkml:trace>
        </inkml:traceGroup>
        <inkml:traceGroup>
          <inkml:annotationXML>
            <emma:emma xmlns:emma="http://www.w3.org/2003/04/emma" version="1.0">
              <emma:interpretation id="{9F36C015-6268-48C2-80BD-387542971C91}" emma:medium="tactile" emma:mode="ink">
                <msink:context xmlns:msink="http://schemas.microsoft.com/ink/2010/main" type="inkWord" rotatedBoundingBox="7294,343 11825,313 11839,2351 7308,2381"/>
              </emma:interpretation>
              <emma:one-of disjunction-type="recognition" id="oneOf1">
                <emma:interpretation id="interp5" emma:lang="en-US" emma:confidence="0.5">
                  <emma:literal>characteristics</emma:literal>
                </emma:interpretation>
                <emma:interpretation id="interp6" emma:lang="en-US" emma:confidence="0">
                  <emma:literal>Characteristics</emma:literal>
                </emma:interpretation>
                <emma:interpretation id="interp7" emma:lang="en-US" emma:confidence="0">
                  <emma:literal>characteristic</emma:literal>
                </emma:interpretation>
                <emma:interpretation id="interp8" emma:lang="en-US" emma:confidence="0">
                  <emma:literal>Characteristic</emma:literal>
                </emma:interpretation>
                <emma:interpretation id="interp9" emma:lang="en-US" emma:confidence="0">
                  <emma:literal>characterizes</emma:literal>
                </emma:interpretation>
              </emma:one-of>
            </emma:emma>
          </inkml:annotationXML>
          <inkml:trace contextRef="#ctx0" brushRef="#br0" timeOffset="5594.32">6889 1086 600,'3'2'4,"3"35"9,-4 6 8,-2 18 12,0-1 9,0-6-17,0-13-3,-13-15-10,4-12 8,-1-12 11,1-2-18,5-11 6,2-42-1,2-23-31,0-6 24,0-6 36,8 3 36,16 15 1,6 12-33,-3 12-33,5 13-15,8 7-4,12 11-39,15 7-84,5 8-161</inkml:trace>
          <inkml:trace contextRef="#ctx0" brushRef="#br0" timeOffset="6031.345">7736 996 743,'-57'0'98,"-17"0"-29,-4 0 9,-9 21-7,17 25-11,7 5-32,17 7-11,22-10-24,16-7-11,8-12-52,17-12 4,46-16-26,18-1-12,4-6 10,-9-17 41,-26 9 29,-22 14-15,-15 0 51,-6 2 70,8 33-19,0 6-67,5-1-99,8-11-409</inkml:trace>
          <inkml:trace contextRef="#ctx0" brushRef="#br0" timeOffset="6284.3595">8703 806 580,'-95'0'96,"-5"15"23,4 38-11,11 12-32,9 13-9,22-1-32,21 1-15,27-12-9,6-6-18,50-8 12,39-15-25,19-17-50,6-20-89,-12 0-132</inkml:trace>
          <inkml:trace contextRef="#ctx0" brushRef="#br0" timeOffset="7727.442">8925 981 669,'29'-23'26,"21"-8"55,28-14 5,28-2-13,14-5-25,8 2-25,-15 8-18,-26 11-4,-28 13-44,-24 12-30,-13 6-52,-7 0-103</inkml:trace>
          <inkml:trace contextRef="#ctx0" brushRef="#br0" timeOffset="7457.4265">9167-183 482,'2'-1'135,"-2"1"-46,0 0-8,0 0 2,0 0-16,0 0-18,0 10-9,0 17-22,-3 25-1,-20 30 31,-8 31-4,-6 32-17,0 20-2,7 17-6,8 12-12,11-9 2,11-13-7,0-26-3,0-28 6,0-29-5,0-28-4,0-23-4,0-19-8,0-16-14,0-3-44,0 0-78,0-3-84,0-29-161</inkml:trace>
          <inkml:trace contextRef="#ctx0" brushRef="#br0" timeOffset="8255.4722">9327 1469 713,'0'-3'22,"33"-5"-55,17-11 67,26-6 21,14-9 0,14-10-25,5-2-19,-1-5-6,-6-1-5,-23 5-16,-23-1-21,-27 10-2,-19 5 3,-10 5 40,0 10 13,-30 7 6,-20 6-5,-13 5-19,-7 0 36,-4 6 8,3 35 1,-1 17 2,4 22-13,1 13-5,11 14-2,16 2 5,23-2-11,17-6 7,15-16-29,55-22 4,25-28-10,12-30-35,15-5-33,2-52-75,-4-28-109</inkml:trace>
          <inkml:trace contextRef="#ctx0" brushRef="#br0" timeOffset="8662.4948">10641 1376 464,'-26'51'88,"-9"7"-16,-4 7 14,0-6-29,9-15-22,8-9-14,11-19-12,4-8-6,5-8 6,2 0 22,0-12 12,0-29 7,0-16-35,0-12 11,11-19 19,24-17 23,11 2 1,14-2-39,12 6-20,9 9-13,3 13-18,3 18-13,-8 18-31,-5 14-37,-7 12-53,-4 11-193</inkml:trace>
          <inkml:trace contextRef="#ctx0" brushRef="#br0" timeOffset="8985.514">11381 922 728,'0'37'83,"0"26"-16,-22 24 9,-6 12-21,-3-3-19,9-13-16,14-19-15,8-13-10,0-14-56,0-15-55,30-12-120,3-10-277</inkml:trace>
          <inkml:trace contextRef="#ctx0" brushRef="#br0" timeOffset="4189.2388">4106 411 256,'6'-6'110,"-4"5"-14,1-2-18,-3 1-6,0 2-6,0-2-5,0 2-9,0-1-24,0-1-8,0 2 5,0 0-3,0-2-8,0 2 2,0-5 2,-7 5-2,-23 0-3,-16 0-10,-21 5 15,-12 25 8,-21 17-3,-7 18-1,5 19-12,7 11 19,14 7-9,18 6-1,19-5 5,25-8-9,19-10-9,4-10 3,57-12 5,26-10-9,13-17-4,15-17-12,-1-19-4,-4 0-2,-16 0-10,-22-10-12,-22-6-19,-17 8-12,-9 5-35,-7 0-62,0 3-112</inkml:trace>
          <inkml:trace contextRef="#ctx0" brushRef="#br0" timeOffset="4872.2779">4838-194 567,'0'0'66,"0"0"-15,0 2 4,0 5 34,0 13-7,0 27-8,-21 26-11,-12 29-18,-6 28-11,-7 22-3,-6 18-4,0 10 6,8-1-8,12-21-13,14-20-4,12-21-4,6-24-4,0-18-4,0-24-3,4-13-10,11-15-10,-6-12-11,-2-7 8,-3-4 10,0 0-20,1 0-13,10 0 23,7-12 26,12-14 3,10-12 3,8-10-1,3-7 1,10-6 1,13 2 0,5 2-5,6 3-1,-9 16 6,-17 15-10,-25 9-10,-15 14-19,-16 0 39,-7 0 91,0 26-38,0 19-18,0 17-17,0 10-8,0-1-8,0-3-10,0-14-30,0-14-61,0-12-72,7-7-168</inkml:trace>
          <inkml:trace contextRef="#ctx0" brushRef="#br0" timeOffset="5294.3028">6063 1065 805,'-59'0'83,"-12"3"-22,5 34 11,1 11-5,13 8-2,15 6-36,17-6-9,18-2-15,2-9-16,20-9-2,36-10-6,14-11-19,6-9-27,0-6-14,-8 0-7,-3-5-52,-4-16-20,-7 0-99</inkml:trace>
          <inkml:trace contextRef="#ctx0" brushRef="#br0" timeOffset="9423.539">12183 906 761,'-52'-8'45,"-9"0"-12,-4 8 54,-7 0-5,9 0-17,6 0-15,14 23-17,10 1-11,16 1 0,10 6-18,7 9-22,2 11-11,49 3 21,20 3-24,5 0-8,-12-9-10,-12 1-4,-18-2 23,-20-1 10,-10-5 22,-4-4 62,-11-4 23,-43-10-25,-20-6-31,0-3-19,2-9-8,20-5-13,15 0-24,20 0-54,17 0-87,0 0-209</inkml:trace>
          <inkml:trace contextRef="#ctx0" brushRef="#br0" timeOffset="9875.5648">12822-365 731,'0'0'24,"0"0"0,0 5 20,0 11 13,0 20 49,-12 27-1,-10 36-45,-4 34-12,-13 24 0,-7 21-23,-2 14-16,-4 1-6,13-12 2,8-15-5,14-35 0,6-28-5,4-25-7,5-32-20,2-15-29,0-14-44,0-11-5,2-6-28,12 0-28,1 0-38,-7-15-88</inkml:trace>
          <inkml:trace contextRef="#ctx0" brushRef="#br0" timeOffset="10052.5748">12579 1043 871,'43'-46'102,"27"-19"-56,28-14-14,15-2-7,9-2-15,-7 15-8,-11 14-21,-25 15-48,-21 20-57,-20 11-37,-15 8-97</inkml:trace>
          <inkml:trace contextRef="#ctx0" brushRef="#br0" timeOffset="10367.593">13338 1097 977,'0'1'69,"0"3"-45,0 1 10,0 1-14,0 16-2,0 7-12,0 8-3,0 2-39,0 0-56,0-1-58,0 0-54,-15-7-235</inkml:trace>
          <inkml:trace contextRef="#ctx0" brushRef="#br0" timeOffset="10735.6141">14230 822 741,'-40'16'101,"-12"26"7,-4 14 3,-5 16-17,2 4-33,7 4-22,15-2-18,24-11-15,13-10-11,0-11 0,57-21-19,23-8-19,27-17-42,6-7-77,-3-37-77,-16-2-200</inkml:trace>
          <inkml:trace contextRef="#ctx0" brushRef="#br0" timeOffset="11225.6421">15311 709 890,'-22'-4'88,"-2"-1"-22,-11-1 9,-6 1-23,-9 5-16,-5 0-11,-5 0-13,5 18-7,9 16-1,9 5-2,16 5-14,19 4-21,2 6-19,49-4 5,45-4-2,23-7 7,1-12-3,-12-2-3,-32-2 19,-36 0-21,-26-2 59,-12 0 190,-56 5-40,-42 4-95,-21-3-23,5-7-6,30-10-29,36-10-56,37 0-124,11 0-243</inkml:trace>
        </inkml:traceGroup>
      </inkml:traceGroup>
    </inkml:traceGroup>
  </inkml:traceGroup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08:11.583"/>
    </inkml:context>
    <inkml:brush xml:id="br0">
      <inkml:brushProperty name="width" value="0.2" units="cm"/>
      <inkml:brushProperty name="height" value="0.2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0418A4B-F524-4280-8FF5-2660951E81F4}" emma:medium="tactile" emma:mode="ink">
          <msink:context xmlns:msink="http://schemas.microsoft.com/ink/2010/main" type="writingRegion" rotatedBoundingBox="2639,-459 14374,-23 14249,3333 2514,2897"/>
        </emma:interpretation>
      </emma:emma>
    </inkml:annotationXML>
    <inkml:traceGroup>
      <inkml:annotationXML>
        <emma:emma xmlns:emma="http://www.w3.org/2003/04/emma" version="1.0">
          <emma:interpretation id="{80383492-BF97-42C5-A6C9-3D3AAE540125}" emma:medium="tactile" emma:mode="ink">
            <msink:context xmlns:msink="http://schemas.microsoft.com/ink/2010/main" type="paragraph" rotatedBoundingBox="2639,-459 14374,-23 14249,3333 2514,28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AADAB1-C165-4A9E-8648-7C3E61719E72}" emma:medium="tactile" emma:mode="ink">
              <msink:context xmlns:msink="http://schemas.microsoft.com/ink/2010/main" type="line" rotatedBoundingBox="2639,-459 14374,-23 14249,3333 2514,2897"/>
            </emma:interpretation>
          </emma:emma>
        </inkml:annotationXML>
        <inkml:traceGroup>
          <inkml:annotationXML>
            <emma:emma xmlns:emma="http://www.w3.org/2003/04/emma" version="1.0">
              <emma:interpretation id="{D2E7459B-E713-4CBB-BE52-B5BA024D7003}" emma:medium="tactile" emma:mode="ink">
                <msink:context xmlns:msink="http://schemas.microsoft.com/ink/2010/main" type="inkWord" rotatedBoundingBox="3083,-55 5476,1765 4443,3123 2050,1303"/>
              </emma:interpretation>
              <emma:one-of disjunction-type="recognition" id="oneOf0">
                <emma:interpretation id="interp0" emma:lang="en-US" emma:confidence="1">
                  <emma:literal>My</emma:literal>
                </emma:interpretation>
                <emma:interpretation id="interp1" emma:lang="en-US" emma:confidence="0">
                  <emma:literal>MY</emma:literal>
                </emma:interpretation>
                <emma:interpretation id="interp2" emma:lang="en-US" emma:confidence="0">
                  <emma:literal>Myf</emma:literal>
                </emma:interpretation>
                <emma:interpretation id="interp3" emma:lang="en-US" emma:confidence="0">
                  <emma:literal>May</emma:literal>
                </emma:interpretation>
                <emma:interpretation id="interp4" emma:lang="en-US" emma:confidence="0">
                  <emma:literal>my</emma:literal>
                </emma:interpretation>
              </emma:one-of>
            </emma:emma>
          </inkml:annotationXML>
          <inkml:trace contextRef="#ctx0" brushRef="#br0">-2-5 895,'0'0'80,"2"0"-10,-2 0 4,0 0-33,0 16-30,6 9 1,16 14 15,4 13-1,3 3-19,3-2-8,-10-9 6,2-7-22,-7-11-59,-2-12-108,1-14-144</inkml:trace>
          <inkml:trace contextRef="#ctx0" brushRef="#br0" timeOffset="253.0136">648-194 882,'0'0'48,"0"0"-53,0 41 8,0 35 53,0 39 6,-13 35-19,-15 18-20,-5 12-12,1 2-3,1-1-11,14 4 3,6-33 124,7-27-98,4-33-24,-3-45-7,1-7-43,-2-16-45,2-12-32,2-12-52,0 0-230</inkml:trace>
          <inkml:trace contextRef="#ctx0" brushRef="#br0" timeOffset="-315.0178">-1490-805 572,'0'0'76,"0"0"-41,0 0 14,0 0 23,0 0 14,0 0-32,0 0-22,2 0-5,3 0-8,-1 0 4,-4 0 10,0 0 2,0 0-6,0 0 0,0 0-2,0 0-9,0 0-4,0 0-4,0 0 1,0 15-7,0 18 5,0 21 1,0 22 3,0 11-11,0 6 4,0 6-5,0-4-1,11-4 4,-4-10 0,-1-10-3,1-5 7,-3-8-5,0-1-1,-4-6 5,2-15-3,-2-5-5,0-6 1,1-7 1,1-1-3,0-5 3,-2-6-1,0-5 0,0-1 4,0 0-2,0 0-1,0 0 3,0 0-8,0 0-1,0 0-8,6 0 3,-6-12 1,0-14-6,0-21-14,0-10 2,-8-14 17,-6-9 8,2 7 3,5 3 1,0-1-1,7 0 1,-2 1 3,2-7 3,0-3-4,0-6-3,0 1 3,7 1-5,10 9-10,-4 17 2,2 14 2,-4 15 12,2 4-12,-4 3 10,0 10-5,-5 8 4,-2 4 13,-2 0 1,0 0 7,0 4-20,0 38-8,0 26 42,13 15-8,5 10-26,4-15 0,-9-20-2,2-9 6,-2-15-8,0-15 0,-2-12-11,4-7-3,5 0-17,14-7 9,16-41 35,14-25 1,7-14-11,-3-6-9,-3 9 19,-9 13-18,-5 20 1,-4 17 3,-7 9-1,-4 10 4,-5 6-3,-11 1 1,-8 7-1,-3 1-11,-9 0 1,0 0-11,4 10 26,7 47 29,7 23-2,1 35-4,-1 21-9,-7 8-10,-7 8-2,3-11-3,4-12 2,2-17 1,0-14-5,2-24-2,2-17-7,-4-23-20,0-15-25,5-18-53,3-1-96,12-4-41,8-36-263</inkml:trace>
        </inkml:traceGroup>
        <inkml:traceGroup>
          <inkml:annotationXML>
            <emma:emma xmlns:emma="http://www.w3.org/2003/04/emma" version="1.0">
              <emma:interpretation id="{A945DBB7-7A5D-49C3-8370-18A62EC62785}" emma:medium="tactile" emma:mode="ink">
                <msink:context xmlns:msink="http://schemas.microsoft.com/ink/2010/main" type="inkWord" rotatedBoundingBox="5843,-340 14374,-23 14267,2874 5735,2557"/>
              </emma:interpretation>
              <emma:one-of disjunction-type="recognition" id="oneOf1">
                <emma:interpretation id="interp5" emma:lang="en-US" emma:confidence="1">
                  <emma:literal>Prediction</emma:literal>
                </emma:interpretation>
                <emma:interpretation id="interp6" emma:lang="en-US" emma:confidence="1">
                  <emma:literal>Pre diction</emma:literal>
                </emma:interpretation>
                <emma:interpretation id="interp7" emma:lang="en-US" emma:confidence="0">
                  <emma:literal>Pore diction</emma:literal>
                </emma:interpretation>
                <emma:interpretation id="interp8" emma:lang="en-US" emma:confidence="0">
                  <emma:literal>Pie diction</emma:literal>
                </emma:interpretation>
                <emma:interpretation id="interp9" emma:lang="en-US" emma:confidence="0">
                  <emma:literal>pre diction</emma:literal>
                </emma:interpretation>
              </emma:one-of>
            </emma:emma>
          </inkml:annotationXML>
          <inkml:trace contextRef="#ctx0" brushRef="#br0" timeOffset="944.0538">1772-128 928,'0'-133'-7,"0"-19"4,22-15-1,37 4 9,21 9 4,14 23-8,8 26-4,-4 39-3,-17 31-19,-21 30-14,-25 5 28,-26 29 42,-9 36 16,-13 18 41,-61 18-21,-24 7-15,-13-4-35,-8-6-9,14-13-10,18-9-32,26-12-58,24-5-108,31-13-256</inkml:trace>
          <inkml:trace contextRef="#ctx0" brushRef="#br0" timeOffset="669.038">1877 8 759,'2'0'79,"-2"0"-2,0 2 6,0 12-13,0 14-31,0 29-15,0 35 17,0 33-21,-2 19-2,-2 0-7,-3-5-7,3-18-2,1-17-16,-3-24-48,2-21-72,-3-22-73,-2-24-158</inkml:trace>
          <inkml:trace contextRef="#ctx0" brushRef="#br0" timeOffset="1358.0776">2664 426 514,'0'91'24,"-11"18"29,-15 5 20,2 1-17,-2-16 4,9-27 4,4-30-22,6-26 3,-2-16 8,-1 0 20,-5-57-16,-9-55-47,0-47-12,0-28 17,21-4 29,3 18 13,13 29-34,36 25-16,14 29-15,21 18-34,21 22-60,19 30-61,-3 20-165</inkml:trace>
          <inkml:trace contextRef="#ctx0" brushRef="#br0" timeOffset="1780.101">3388 490 827,'0'0'30,"20"0"-50,32-7 27,22-23 7,20-11-3,14-10 6,-5 4-10,-23 2-5,-23 11-6,-35 12 7,-22 12 40,-22 8 55,-55 2-57,-38 0 10,-30 25 5,-10 32-26,12 21 5,34 19-26,41 7 5,40 6-14,28 0-13,35-6-20,72-17-26,41-32-82,21-34-77,-1-21-307</inkml:trace>
          <inkml:trace contextRef="#ctx0" brushRef="#br0" timeOffset="2271.1295">4844 546 502,'-40'0'121,"-5"0"-30,-1 0 3,0 0 11,9 6-27,9 22-48,9 6-34,8 9-4,6 3 3,5-6-16,0-4-4,16-17 37,25-14-8,5-5 1,8-21 30,11-53-11,3-36-11,3-35-2,-10-48 1,-17-26-15,-23-23 17,-16 1 34,-5 16-4,-2 39-6,-16 53-26,-4 50 58,7 54-31,6 29-8,1 0-7,3 0-1,5 13-26,0 12-10,-13 40-6,-4 45 31,-15 46 1,-3 33-15,8-1 4,8-12 1,17-14-18,2-29-40,17-30-42,33-23-43,13-32-127,11-30-401</inkml:trace>
          <inkml:trace contextRef="#ctx0" brushRef="#br0" timeOffset="2479.1417">5600 323 908,'0'36'51,"2"19"44,-1 12-23,-1 7-45,0-6-10,2-6-11,2-9-4,2-11-97,1-19-224</inkml:trace>
          <inkml:trace contextRef="#ctx0" brushRef="#br0" timeOffset="2755.1575">6357 194 1104,'-48'0'73,"-6"0"-9,4 23-9,4 28-27,9 11 9,16 11-16,21 5-14,0-4-35,58-6 22,31-21-39,16-22-47,8-25-79,-9 0-141</inkml:trace>
          <inkml:trace contextRef="#ctx0" brushRef="#br0" timeOffset="3376.1931">7255-1534 1029,'0'0'83,"0"0"-27,0 6-22,0 35-24,0 39 32,0 54 5,-8 54-32,-8 34-8,-12 20 1,-2 6-9,1-14 1,-5-23 0,8-30 2,4-31-5,5-35-1,12-30-6,1-37-14,4-22 5,0-24-4,0-2 9,0 0 21,0-33 5,0-23-15,6-17-6,12-15-4,8 0-3,2 3-23,9 6 26,4 16-6,3 5 11,6 15-1,2 4 16,5 0 2,6 2 1,-2 3-12,-7 6-1,-17 7 9,-15 10-7,-9 10-42,-13 1-47,0 0-13,0 0-65,0 6 33,0 9 63,10 4-98,14-9-200</inkml:trace>
          <inkml:trace contextRef="#ctx0" brushRef="#br0" timeOffset="3583.2041">7862-29 912,'2'21'85,"-2"30"-62,0 26 54,0 29-1,0 14-34,-8-7-6,-7-9-17,-1-20-13,10-23-2,1-23-12,5-23-50,0-15-105,0 0-159</inkml:trace>
          <inkml:trace contextRef="#ctx0" brushRef="#br0" timeOffset="4004.2282">8500 200 949,'-5'0'27,"3"0"-51,-2 35 52,-3 22-11,1 12 19,6 5-9,0-5-23,24-16-1,32-16-22,13-24-14,8-13 11,8-23-10,1-44-2,-12-20-15,-23-10 32,-30-3 48,-21 4 29,-17 4 35,-50 16-44,-1 23 28,9 18 14,11 29-72,12 6-43,-2 0-37,-3 44-113,11 24-91,12 1-322</inkml:trace>
          <inkml:trace contextRef="#ctx0" brushRef="#br0" timeOffset="4481.2563">9633-81 1130,'0'0'81,"0"10"-46,0 35-16,0 25 8,-16 29 13,-10 11-22,2-7-8,3-22-11,7-23 6,8-29-2,2-17 0,4-12-3,0 0-13,0-9-11,0-44 6,35-38-4,25-34-3,16-21 25,27-9 10,-1 27-12,-6 35 10,-18 36-13,-21 40 24,-18 17-11,-9 0-8,-13 46 37,-6 35 3,-11 28-1,0 19-8,0 5-16,-26-13-4,5-28-5,9-28-3,10-25-15,2-20-74,0-17-82,0-2-210</inkml:trace>
        </inkml:traceGroup>
      </inkml:traceGroup>
    </inkml:traceGroup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03:32.743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C5B21E6-9DA6-4A43-9E16-AC8ED0BAC931}" emma:medium="tactile" emma:mode="ink">
          <msink:context xmlns:msink="http://schemas.microsoft.com/ink/2010/main" type="writingRegion" rotatedBoundingBox="1723,2160 16466,829 17474,11987 2730,13318"/>
        </emma:interpretation>
      </emma:emma>
    </inkml:annotationXML>
    <inkml:traceGroup>
      <inkml:annotationXML>
        <emma:emma xmlns:emma="http://www.w3.org/2003/04/emma" version="1.0">
          <emma:interpretation id="{273EDF13-3CE5-4AC0-975F-C548C2948B7F}" emma:medium="tactile" emma:mode="ink">
            <msink:context xmlns:msink="http://schemas.microsoft.com/ink/2010/main" type="paragraph" rotatedBoundingBox="1868,2034 11041,2469 10878,5917 1705,54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2F98FA-9BA3-458C-8AA9-E0824D25EC9F}" emma:medium="tactile" emma:mode="ink">
              <msink:context xmlns:msink="http://schemas.microsoft.com/ink/2010/main" type="line" rotatedBoundingBox="1868,2034 11041,2469 10878,5917 1705,5483"/>
            </emma:interpretation>
          </emma:emma>
        </inkml:annotationXML>
        <inkml:traceGroup>
          <inkml:annotationXML>
            <emma:emma xmlns:emma="http://www.w3.org/2003/04/emma" version="1.0">
              <emma:interpretation id="{CB265108-B52D-4F1F-8F8E-10324007C6D1}" emma:medium="tactile" emma:mode="ink">
                <msink:context xmlns:msink="http://schemas.microsoft.com/ink/2010/main" type="inkWord" rotatedBoundingBox="3314,3024 10998,3388 10893,5599 3209,5235"/>
              </emma:interpretation>
              <emma:one-of disjunction-type="recognition" id="oneOf0">
                <emma:interpretation id="interp0" emma:lang="en-US" emma:confidence="1">
                  <emma:literal>Business</emma:literal>
                </emma:interpretation>
                <emma:interpretation id="interp1" emma:lang="en-US" emma:confidence="0">
                  <emma:literal>Bus, ness</emma:literal>
                </emma:interpretation>
                <emma:interpretation id="interp2" emma:lang="en-US" emma:confidence="0">
                  <emma:literal>Bus ness</emma:literal>
                </emma:interpretation>
                <emma:interpretation id="interp3" emma:lang="en-US" emma:confidence="0">
                  <emma:literal>Bus. ness</emma:literal>
                </emma:interpretation>
                <emma:interpretation id="interp4" emma:lang="en-US" emma:confidence="0">
                  <emma:literal>Buss ness</emma:literal>
                </emma:interpretation>
              </emma:one-of>
            </emma:emma>
          </inkml:annotationXML>
          <inkml:trace contextRef="#ctx0" brushRef="#br0">5048 1934 683,'1'7'76,"-1"43"4,0 19 35,0 21 0,0 10-52,0 3-15,-1-4-30,-7-7-14,6-18-8,2-28 7,0-21-1,0-14-1,0-11-10,0 0-5,-2-7-7,2-43 13,0-32-31,0-24 7,6-21 42,29-17 0,11 4 9,16 11 18,4 14-3,4 26 3,-5 22-20,-13 28 11,-13 23-8,-17 16-7,-3 0 10,-4 32 6,1 51 16,3 43-11,-6 30 8,-6 21-10,-3-2-18,7-16-11,4-17-4,9-30-15,7-30-57,1-31-39,7-33-58,9-18-124,9-18-257</inkml:trace>
          <inkml:trace contextRef="#ctx0" brushRef="#br0" timeOffset="369.0208">6203 2283 748,'42'-25'-8,"21"-13"35,20-8 24,12 5 33,7-5-8,3 2-39,-12 8-29,-23 4-6,-27 16-1,-34 4 0,-9 9 2,-48-3 20,-52 6-56,-50 0 16,-35 4 40,0 38 20,29 10 30,43 10-47,58 13-32,34 6 39,21 11-3,39 2-5,70-9-11,36-4-9,21-25-26,5-25-40,-12-26-102,-17-5-145</inkml:trace>
          <inkml:trace contextRef="#ctx0" brushRef="#br0" timeOffset="783.0448">7602 1570 980,'-92'-14'19,"-14"1"-27,-9 6 24,2 7-3,19 0 22,31 0 12,28 23-41,29 23-5,6 16-12,45 20 0,55 14 0,44-3 4,28 4-8,11-11 16,-16 2-4,-28-6 0,-43-16-6,-48-7-7,-44-17 56,-13-2 92,-89-7-75,-37-3-39,-21-8-9,12-13-5,31-6-17,35-3-47,35 0-90,30-22-93</inkml:trace>
          <inkml:trace contextRef="#ctx0" brushRef="#br0" timeOffset="1128.0637">8748 1313 510,'-107'-24'20,"-8"17"108,4 7-20,15 0-17,27 38-28,26 14-45,34 15-25,9 15 3,56 11 2,49 10 0,34 7 0,15 5 2,9 1-3,-23-7-15,-36-5-4,-52-15-1,-52-9 161,-65-10 24,-85-7-77,-52-6-30,-22-10-41,8-18-8,34-12-53,51-11-147,61-6-272</inkml:trace>
          <inkml:trace contextRef="#ctx0" brushRef="#br0" timeOffset="-1151.0658">1421 2209 852,'0'0'2,"0"32"9,6 33 49,14 35 21,8 34-7,22 5-15,24-16-1,17-21-43,20-30 0,2-31-7,1-31-3,-8-10-7,-14-43-5,-12-50-1,-15-27 2,-23-21 7,-21 0 5,-21 3-2,0 13 1,0 18-21,-21 16-34,7 23-26,14 14-78,0 9-157</inkml:trace>
          <inkml:trace contextRef="#ctx0" brushRef="#br0" timeOffset="-752.043">3631 1648 731,'-74'-2'53,"-24"2"1,-17 0 30,-3 27-31,9 22-3,27 9-41,30 5 8,30 9 0,22 10-9,28 8-9,57 8 0,30-6 3,18 1 1,-1-11-3,-10-2 1,-20 0-1,-25-4-1,-32-1 19,-34-5 47,-11 9 19,-54 3-12,-42-4-23,-26-5-30,0-22-7,16-16-6,28-22-34,30-13-46,28 0-82,20-19-95,13-26-305</inkml:trace>
          <inkml:trace contextRef="#ctx0" brushRef="#br0" timeOffset="-483.0276">4016 2144 492,'26'-48'-49,"2"12"86,-6 19 78,-9 17 38,-13 0 5,0 0-29,0 30-17,0 25-23,0 26-33,-2 15-29,-5 0-13,1-3-12,6-11-14,0-15-65,0-17-90,28-24-141,17-26-401</inkml:trace>
          <inkml:trace contextRef="#ctx0" brushRef="#br0" timeOffset="-2056.1176">72 964 714,'-8'0'60,"6"0"11,2 0-3,0 0-2,0 0-10,0 2-15,0 0-15,0-2-10,0 1 0,0 10-1,0 31 10,0 45 36,0 41 0,15 40-23,4 18-10,3 5-14,4-8-2,3-10-2,-3-24-10,0-19 1,-4-16-2,4-6 1,-5-15-4,-1-28-9,-7-19-40,-7-30-23,1-15-56,-1-1-86,-6-13-36,0-54-185</inkml:trace>
          <inkml:trace contextRef="#ctx0" brushRef="#br0" timeOffset="-1519.0869">-6 977 600,'0'-75'73,"0"-12"-34,15-12 3,48-16-11,24-6 7,24-1 7,15 6-10,3 16-20,-7 25-6,-22 26-8,-24 31 0,-24 18-2,-24 0-5,-19 41 28,-9 42 19,-11 32 1,-52 25-16,-28 16-3,-20 5 5,-5-6-10,8-17-7,23-16-7,28-25-10,27-22-10,30-3 18,0-5 6,74-1-8,37-5-26,34-5 6,17-1-7,9 2 21,-16 19 6,-8 21-4,-23 15 0,-19 14 13,-18 10 4,-33-2 28,-23-2 1,-31 2-1,-22-1-5,-67 0 5,-46-3-9,-32-14-12,-20-20-9,-1-25-3,19-25 0,23-21-7,22-15-19,33-10-36,26 0-36,32-9-93,33-24-97</inkml:trace>
        </inkml:traceGroup>
      </inkml:traceGroup>
    </inkml:traceGroup>
    <inkml:traceGroup>
      <inkml:annotationXML>
        <emma:emma xmlns:emma="http://www.w3.org/2003/04/emma" version="1.0">
          <emma:interpretation id="{46A1A58E-7436-4D07-8E1C-B2BA510D127C}" emma:medium="tactile" emma:mode="ink">
            <msink:context xmlns:msink="http://schemas.microsoft.com/ink/2010/main" type="paragraph" rotatedBoundingBox="5606,5551 16802,4540 17474,11987 6279,129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BE37AF1-2E63-4536-BBAD-57BCA19B1B48}" emma:medium="tactile" emma:mode="ink">
              <msink:context xmlns:msink="http://schemas.microsoft.com/ink/2010/main" type="inkBullet" rotatedBoundingBox="5664,6920 8487,6481 8773,8323 5950,8762"/>
            </emma:interpretation>
            <emma:one-of disjunction-type="recognition" id="oneOf1">
              <emma:interpretation id="interp5" emma:lang="en-US" emma:confidence="0">
                <emma:literal>↳</emma:literal>
              </emma:interpretation>
            </emma:one-of>
          </emma:emma>
        </inkml:annotationXML>
        <inkml:trace contextRef="#ctx0" brushRef="#br0" timeOffset="1926.1096">5105 4739 838,'0'-32'-2,"-43"12"35,-31 15 32,-40 5 15,-38 68 39,-26 50-41,-5 41-20,22 33-4,31 8-19,58-19 7,53-22-22,32-33-18,106-40-11,51-44-25,37-42-13,16-31-19,-11-64-1,-32-7 49,-52 16 15,-56 35 10,-44 32 20,-28 19 57,0 0-29,0 22-45,0 29-3,2 20-1,25 9-3,21-6-48,21-19-68,20-24-111,20-31-106</inkml:trace>
        <inkml:trace contextRef="#ctx0" brushRef="#br0" timeOffset="2256.1291">6540 4891 624,'0'-70'-7,"-13"6"61,-58 17 21,-36 12-13,-39 19 29,-25 16-37,1 6-44,20 44 7,37 13 8,47 11-27,47 16 17,19 11-3,89 13-2,70 10-10,45 2 9,20 0-6,3-1-7,-25 1 2,-45-7-7,-51-15 0,-71-9 23,-40-18 110,-116-10-36,-60-14-47,-50-18-23,-12-17-19,23-18-25,44 0-64,61-3-89,73-34-122</inkml:trace>
      </inkml:traceGroup>
      <inkml:traceGroup>
        <inkml:annotationXML>
          <emma:emma xmlns:emma="http://www.w3.org/2003/04/emma" version="1.0">
            <emma:interpretation id="{326ADAD6-0EE8-4FEF-AACA-90471047E51F}" emma:medium="tactile" emma:mode="ink">
              <msink:context xmlns:msink="http://schemas.microsoft.com/ink/2010/main" type="line" rotatedBoundingBox="9603,5545 15167,4679 15560,7204 9995,8069"/>
            </emma:interpretation>
          </emma:emma>
        </inkml:annotationXML>
        <inkml:traceGroup>
          <inkml:annotationXML>
            <emma:emma xmlns:emma="http://www.w3.org/2003/04/emma" version="1.0">
              <emma:interpretation id="{C04EED1D-1F07-4737-9B94-AE0D1338BE5C}" emma:medium="tactile" emma:mode="ink">
                <msink:context xmlns:msink="http://schemas.microsoft.com/ink/2010/main" type="inkWord" rotatedBoundingBox="9603,5545 15167,4679 15560,7204 9995,8069"/>
              </emma:interpretation>
              <emma:one-of disjunction-type="recognition" id="oneOf2">
                <emma:interpretation id="interp6" emma:lang="en-US" emma:confidence="1">
                  <emma:literal>usual</emma:literal>
                </emma:interpretation>
                <emma:interpretation id="interp7" emma:lang="en-US" emma:confidence="0">
                  <emma:literal>Usual</emma:literal>
                </emma:interpretation>
                <emma:interpretation id="interp8" emma:lang="en-US" emma:confidence="0">
                  <emma:literal>used</emma:literal>
                </emma:interpretation>
                <emma:interpretation id="interp9" emma:lang="en-US" emma:confidence="0">
                  <emma:literal>Used</emma:literal>
                </emma:interpretation>
                <emma:interpretation id="interp10" emma:lang="en-US" emma:confidence="0">
                  <emma:literal>usurer</emma:literal>
                </emma:interpretation>
              </emma:one-of>
            </emma:emma>
          </inkml:annotationXML>
          <inkml:trace contextRef="#ctx0" brushRef="#br0" timeOffset="2670.1527">7974 4695 1031,'0'0'-23,"0"55"20,9 39 38,16 33 50,23 18 8,37-1-40,30-12-29,40-22-12,25-35-15,8-35-4,-8-40-1,-26-26-2,-32-73 5,-41-43 5,-34-37-3,-36-12-14,-11-2-3,-2 18-28,-32 27-66,5 28 12,16 29-55,13 24-127</inkml:trace>
          <inkml:trace contextRef="#ctx0" brushRef="#br0" timeOffset="2955.1682">10020 4109 884,'-189'0'-5,"13"0"54,45 23 14,53 14-9,70 28-11,21 30-25,89 31-2,46 18-2,28 10-10,2 3 2,-21-1-3,-44-16-17,-65-12 14,-48-5 69,-111-15 29,-78-13-53,-51-22-18,-12-33-21,24-29-15,51-11-28,73-29-62,78-44-87,33-15-263</inkml:trace>
          <inkml:trace contextRef="#ctx0" brushRef="#br0" timeOffset="3239.1853">10031 4735 936,'89'13'-1,"37"50"68,46 23 51,20 11-57,3-3 8,-1-21-29,-22-19-20,-31-31-16,-47-23 9,-49-12-9,-45-75 6,-8-40-13,-58-31-9,-14-8-9,-7 11-30,4 21-1,22 31-17,27 25-89,34 27-90,6 26-300</inkml:trace>
          <inkml:trace contextRef="#ctx0" brushRef="#br0" timeOffset="3584.2042">12400 4445 822,'-7'-30'112,"-76"10"-71,-38 20-10,-25 3 56,-9 66 2,8 40-4,31 11-25,45-3-27,66-17-19,23-27-31,112-37-6,59-34-13,33-2 0,0-53 5,-30-5 18,-60 16 18,-58 18 19,-52 17 17,-22 7 6,0 0-8,0 0-21,0 0-10,0 7-10,19-5-65,29-2-121,20-38-188</inkml:trace>
          <inkml:trace contextRef="#ctx0" brushRef="#br0" timeOffset="3806.2177">13211 2623 1365,'0'0'-21,"11"31"7,39 61 9,-2 53 34,8 51 24,-4 35 36,-6 24-36,2-1-17,-9-17-15,-8-30-11,-8-48-5,-12-45-39,-9-40-47,-2-38-60,0-28-109,0-8-259</inkml:trace>
        </inkml:traceGroup>
      </inkml:traceGroup>
      <inkml:traceGroup>
        <inkml:annotationXML>
          <emma:emma xmlns:emma="http://www.w3.org/2003/04/emma" version="1.0">
            <emma:interpretation id="{DD1EB578-3007-4D51-85AD-CC71EC2D6742}" emma:medium="tactile" emma:mode="ink">
              <msink:context xmlns:msink="http://schemas.microsoft.com/ink/2010/main" type="line" rotatedBoundingBox="11088,9184 17171,8635 17474,11987 11391,12536"/>
            </emma:interpretation>
          </emma:emma>
        </inkml:annotationXML>
        <inkml:traceGroup>
          <inkml:annotationXML>
            <emma:emma xmlns:emma="http://www.w3.org/2003/04/emma" version="1.0">
              <emma:interpretation id="{D2E91B24-2982-4737-81AC-463C1B39CCE1}" emma:medium="tactile" emma:mode="ink">
                <msink:context xmlns:msink="http://schemas.microsoft.com/ink/2010/main" type="inkWord" rotatedBoundingBox="11088,9184 17171,8635 17474,11987 11391,12536"/>
              </emma:interpretation>
              <emma:one-of disjunction-type="recognition" id="oneOf3">
                <emma:interpretation id="interp11" emma:lang="en-US" emma:confidence="1">
                  <emma:literal>then!</emma:literal>
                </emma:interpretation>
                <emma:interpretation id="interp12" emma:lang="en-US" emma:confidence="0">
                  <emma:literal>Zhen!</emma:literal>
                </emma:interpretation>
                <emma:interpretation id="interp13" emma:lang="en-US" emma:confidence="0">
                  <emma:literal>them!</emma:literal>
                </emma:interpretation>
                <emma:interpretation id="interp14" emma:lang="en-US" emma:confidence="0">
                  <emma:literal>their!</emma:literal>
                </emma:interpretation>
                <emma:interpretation id="interp15" emma:lang="en-US" emma:confidence="0">
                  <emma:literal>thew!</emma:literal>
                </emma:interpretation>
              </emma:one-of>
            </emma:emma>
          </inkml:annotationXML>
          <inkml:trace contextRef="#ctx0" brushRef="#br0" timeOffset="4926.2816">9753 8167 1062,'-7'12'-33,"-4"64"74,-6 45 60,-7 45-12,9 37-20,13 35-34,2 23 7,4 3-15,27-24-19,-1-41-6,-6-36-1,-13-45 2,-5-24-32,-6-32-48,0-23-59,-21-20-34,-21-19 74,-4 0 41,-1-15 73,5-30 32,10-15 5,17-14 78,15-15-34,0-25-34,58-26-33,31-10-14,22-5-7,11 9-15,2 22 10,-4 20-39,-14 21-16,-23 25-40,-26 23-26,-25 13-20,-27 9-18,-5 2-12,-11-10-77</inkml:trace>
          <inkml:trace contextRef="#ctx0" brushRef="#br0" timeOffset="5303.3032">10416 7737 767,'0'31'119,"0"62"-11,0 46-7,-4 47-24,-11 49-30,2 38 7,-1 9 32,8-10-44,4-43-21,2-65-8,0-52-9,0-49-8,0-37-38,8-26-30,23-5-1,19-64 43,17-30 24,18-13 17,7-1 10,1 31 13,-12 29 11,-14 32-43,-2 21-1,3 48 47,17 48-7,6 31-27,-6 20-8,-3-5-2,-12-10-6,-12-28-52,-5-33-69,-18-31-146,-12-35-285</inkml:trace>
          <inkml:trace contextRef="#ctx0" brushRef="#br0" timeOffset="5609.3209">11954 9393 803,'54'-50'0,"16"-7"43,8-7 28,-2 4-26,0-1-24,0-9-20,-12 2-4,-17 6-30,-29 1 3,-18 18 27,-48 20 34,-56 23-38,-25 9 137,-10 62-38,13 35-34,30 22-6,37 13-12,42 12-19,17-5 0,52-13-9,46-18-6,31-36-40,14-33-41,0-31-54,-12-17-87,-24-29-111</inkml:trace>
          <inkml:trace contextRef="#ctx0" brushRef="#br0" timeOffset="5955.3406">12946 9141 1000,'26'-56'37,"6"11"-25,-10 15-3,-9 25 42,-13 5 39,0 22 3,0 62-42,-6 34-16,-23 31-21,1 9-5,11-30 15,8-35-10,9-36-24,24-45-10,48-12-8,36-69 0,14-47-15,17-36 23,3-11 35,-8 20 35,-31 37 8,-38 49-23,-37 39-13,-26 18-10,5 27 17,12 55 3,-3 29-17,5 23-4,-3-6-27,-5-23 1,0-25-61,4-28-45,-12-28-67,-5-24-137,0 0-278</inkml:trace>
          <inkml:trace contextRef="#ctx0" brushRef="#br0" timeOffset="6215.3555">14614 6625 1111,'2'20'-5,"6"79"78,1 58 15,-6 56-32,3 32-4,0 25-8,3 4-25,8-16 1,7-30-14,5-47-28,6-48-79,15-48-136,6-39-264</inkml:trace>
          <inkml:trace contextRef="#ctx0" brushRef="#br0" timeOffset="6538.3732">15266 9695 1174,'-24'22'32,"22"-2"-12,2-1-16,35-7-9,37-9-1,13-3-7,4 0-36,-20-26 9,-38-2 41,-31 8 85,-57 3 40,-69 9-57,-31 8 9,7 0-50,16 23-13,49 12-84,39 3-88,39 13-208</inkml:trace>
        </inkml:traceGroup>
      </inkml:traceGroup>
    </inkml:traceGroup>
  </inkml:traceGroup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03:39.771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1E4673C-B5F2-4498-93D5-F792AF8ECCBE}" emma:medium="tactile" emma:mode="ink">
          <msink:context xmlns:msink="http://schemas.microsoft.com/ink/2010/main" type="writingRegion" rotatedBoundingBox="15960,13219 19675,13219 19675,15329 15960,15329"/>
        </emma:interpretation>
      </emma:emma>
    </inkml:annotationXML>
    <inkml:traceGroup>
      <inkml:annotationXML>
        <emma:emma xmlns:emma="http://www.w3.org/2003/04/emma" version="1.0">
          <emma:interpretation id="{178D9C33-C4DA-4076-83E0-7D8E546209A6}" emma:medium="tactile" emma:mode="ink">
            <msink:context xmlns:msink="http://schemas.microsoft.com/ink/2010/main" type="paragraph" rotatedBoundingBox="15960,13219 19675,13219 19675,15329 15960,153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F4E7D0-DC2F-48CB-B13D-35F01841F4AB}" emma:medium="tactile" emma:mode="ink">
              <msink:context xmlns:msink="http://schemas.microsoft.com/ink/2010/main" type="line" rotatedBoundingBox="15960,13219 19675,13219 19675,15329 15960,15329"/>
            </emma:interpretation>
          </emma:emma>
        </inkml:annotationXML>
        <inkml:traceGroup>
          <inkml:annotationXML>
            <emma:emma xmlns:emma="http://www.w3.org/2003/04/emma" version="1.0">
              <emma:interpretation id="{B12E73C1-E9A8-4264-B55E-B0C75BC719CF}" emma:medium="tactile" emma:mode="ink">
                <msink:context xmlns:msink="http://schemas.microsoft.com/ink/2010/main" type="inkWord" rotatedBoundingBox="15960,13219 19675,13219 19675,15329 15960,15329"/>
              </emma:interpretation>
              <emma:one-of disjunction-type="recognition" id="oneOf0">
                <emma:interpretation id="interp0" emma:lang="en-US" emma:confidence="1">
                  <emma:literal>.</emma:literal>
                </emma:interpretation>
                <emma:interpretation id="interp1" emma:lang="en-US" emma:confidence="0">
                  <emma:literal>-</emma:literal>
                </emma:interpretation>
                <emma:interpretation id="interp2" emma:lang="en-US" emma:confidence="0">
                  <emma:literal>/</emma:literal>
                </emma:interpretation>
                <emma:interpretation id="interp3" emma:lang="en-US" emma:confidence="0">
                  <emma:literal>v</emma:literal>
                </emma:interpretation>
                <emma:interpretation id="interp4" emma:lang="en-US" emma:confidence="0">
                  <emma:literal>'</emma:literal>
                </emma:interpretation>
              </emma:one-of>
            </emma:emma>
          </inkml:annotationXML>
          <inkml:trace contextRef="#ctx0" brushRef="#br0">135 2006 1093,'-71'47'83,"23"-14"-41,32-19-5,16-11 16,16-3-4,80-1 8,71-63-10,85-56-6,79-59-4,71-48-4,42-38 18,2-7-5,-24 5 3,-55 32-13,-88 57-11,-80 56-15,-70 46 6,-53 35-13,-30 13 0,-24 15 0,-12 2 1,-7 6-5,-1 0-6,2 4-13,-2 1-10,-2 0-16,0 0 10,0 0-11,0 8-25,-24 11-5,-8-2-58,-8 2-151,-12-6-209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22:58.20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389 13 617,'0'0'44,"0"-6"-35,0 0 3,0 3 8,0 3-2,0 0-7,0 0 12,0 0 10,0 0 19,0 0 13,0 0 6,0 0-11,0 0-11,0 0-9,0 0-14,0 0-12,0 0-7,0 0-3,0 0 4,0 3 4,-6 2-3,2-3 6,1 3-1,-5 4-2,-3 18-5,-11 30-2,-10 24 7,-5 23-4,0 18-1,0 1 4,6 0-4,7 0-3,0-4-3,9-4 1,-2-1 1,6-10-8,6-14 11,-5-9-9,3-13 2,0-8 8,-3-12-6,3-8 1,1-9 0,-1-10-3,5 1 2,0-10-1,2 2-2,0-2 3,-3-1-1,1 3 0,0-5 0,2 1-1,0-4 2,0-1-5,0-5-8,0 0 4,0 0 17,2 2-5,29 0 3,23-2 3,9 0 9,22 0-6,19-27 1,10-17 0,10 2-7,-12-1-1,-16 9-5,-26 11-2,-24 12 0,-20 5-5,-18 6-2,-8 0 3,0 0 17,0 0 5,0 0-2,0 0-23,0 0-30,0 0-57,0 0-117,0-2-162</inkml:trace>
  <inkml:trace contextRef="#ctx0" brushRef="#br0" timeOffset="1">1394 1203 680,'-17'-4'66,"-3"4"-44,5 0 12,2 0 11,2 0-13,0-1-13,-6 1-9,-12 0-8,-10 0-10,-13 5 37,-7 26 18,-4 9-5,2 6 5,9 5 1,15 1-10,11 2-14,15 8-8,11 1-4,0-4 1,24-6-14,31-8 0,17-14-3,14-12-8,12-15-8,0-4-12,-7-2-14,-17-28-4,-15-7 21,-17-4 18,-10-5 11,-8-9-3,-17-8 12,-7-6 4,0-6 12,0 1 9,-29 1-3,-18 14-1,-8 16 3,1 15-35,6 16-10,13 5-36,7 7-66,8 0-67,7 8-92</inkml:trace>
  <inkml:trace contextRef="#ctx0" brushRef="#br0" timeOffset="2">2192-171 444,'0'0'8,"0"0"57,0 0 53,0 0-11,0 0-12,0 6-22,0 8-22,-13 18-7,-10 26 18,-8 34 3,-6 33-23,6 22 2,1 15 0,6 13-5,7-8-7,13-7-15,4-21-11,0-20-7,10-13 0,12-16 0,-5-15-14,-3-15 0,-10-14 1,-2-10-7,-2-6 4,0-7 3,0-4-15,0-5-30,0-8-79,0-6-100,0 0-186</inkml:trace>
  <inkml:trace contextRef="#ctx0" brushRef="#br0" timeOffset="3">2001 1360 783,'0'-40'13,"19"-8"1,12-2 17,13-2-9,6 4 35,8 2 23,7 4-13,-1 10-10,-4 7-25,-5 6-15,-7 11-8,-3 8-8,-1 0-28,-1 0-55,-4 1-99,-8 15-118</inkml:trace>
  <inkml:trace contextRef="#ctx0" brushRef="#br0" timeOffset="4">2982 1066 634,'0'0'52,"0"0"17,-20 0-17,-2 0-48,-6 0 44,-7 0 21,-10 0-40,-1 10 13,-4 6 8,5 3-25,14 5-18,12-5-10,16 2 11,3 3-19,0 0-13,33 1-13,19-1 5,7-9-1,0 1 13,-9-4 17,-13 4-4,-14 0-12,-12 3 30,-8 1 38,-3 0-8,0 4 9,0-6-7,-11 1-30,-11 1-13,-2-4 5,-9 3-11,-6-4-21,-2-2-40,2-7-30,13-6-60,12 0-191</inkml:trace>
  <inkml:trace contextRef="#ctx0" brushRef="#br0" timeOffset="5">4063 1198 429,'4'-2'56,"-2"-1"8,0 1 6,-2 0 28,0-1 1,0-2-19,0 1-14,0-5-6,0 2-4,0 0-18,-2 5-17,-28 2 0,-5 0-27,-11 0 9,-8 2-5,-11 21-13,4 14 0,2 5 31,13 10-7,18-5 6,15 0-5,13-1-5,0-6-3,17-4-3,34-2-1,22-11 4,8-1-1,6-12 4,-2-8-3,-9-2-3,-13 0 1,-9-6-6,-2-26-10,-6-10-4,0-11-2,-5-8 2,-10-5 9,-10-3 3,-21 5 2,0 6 13,-4 4 22,-37 14 2,-5 12-1,-4 9-10,2 10-2,-2 8-14,-4 1-20,-1 0-15,3 29-7,9 9-52,14 2-20,19-3-78,10-5-135</inkml:trace>
  <inkml:trace contextRef="#ctx0" brushRef="#br0" timeOffset="6">5322 274 706,'0'-23'95,"0"3"4,-9 2-24,-15 8-14,-10 3-15,-5 3-24,1 4-21,-9 0-16,-5 4 17,-9 36 18,-5 17-7,-5 16 0,5 20 1,-3 11 1,10 14-4,7 16 2,19-1 10,18-1-19,15-8-4,0-13 0,22-14 2,19-15-2,3-16-8,-7-16-7,-9-5-2,-2-9-7,-9-2-8,-2-1-21,-2-3-20,-6-9-19,0-5-56,-1-14-58,-4-2-88</inkml:trace>
  <inkml:trace contextRef="#ctx0" brushRef="#br0" timeOffset="7">4876 1420 940,'39'-39'100,"25"-9"-21,25-13-45,13-2-19,-4 6-14,-9 6 4,-15 16-10,-16 8-17,-18 9-34,-14 10-34,-9 4-57,-10 4-144</inkml:trace>
  <inkml:trace contextRef="#ctx0" brushRef="#br0" timeOffset="8">6286 1191 676,'-3'0'83,"1"0"-3,0 0-5,2 0 10,-4 0 0,2 5-23,-3 8-34,-1 12-12,-7 20 11,-5 19 0,-1 12 7,-5 9-10,0-2 8,2-2-17,7-8-6,6-6-6,2-10-1,3-14-1,4-13 1,0-17-33,0-8-27,0-5-57,5 0-93,34 0-60,8-23-215</inkml:trace>
  <inkml:trace contextRef="#ctx0" brushRef="#br0" timeOffset="9">6664 1383 773,'0'0'56,"0"0"-11,0 3-13,0 13 0,0 12 25,0 11 8,0 14-22,-13 6-15,0-2-8,-5 0 5,8-16-3,3-15-19,3-10-7,2-12 2,2-4-25,0 0-5,0 0 3,0-5 20,0-21-1,15-8 8,6-3 10,8-5 7,16-3 1,8-2-6,14 0 5,7-1-13,2 8 1,-4 8-7,-18 19 0,-23 7-9,-20 6 18,-11 0 39,0 25-2,0 28 3,0 19-4,-11 8-14,-4-2-12,6-11-15,7-14-5,2-16-8,0-10-40,6-8-59,29-10-68,4-9-108,5 0-400</inkml:trace>
  <inkml:trace contextRef="#ctx0" brushRef="#br0" timeOffset="10">8112 1492 774,'0'0'9,"-11"0"-4,-12 0 51,-6 0-6,-3 0-30,1 20 2,1 13-7,6 3 9,11-4 8,8-4-10,5-9-15,0-6-7,0-10 0,0-3-2,9 0 4,6-3 6,1-41-3,3-23-11,-4-24 4,-6-31-15,-4-41 13,-3-36-35,-2-17 18,0-3 23,0 40 17,-7 55 58,1 50 38,6 49-57,0 22-13,0 3-18,0 0-15,-2 5-11,-1 35-7,1 27 20,-2 27-5,-7 24-1,-4 14-4,-1 6-2,3-3 1,13-4-1,0-16-6,9-14 0,41-19-44,17-21-85,10-21-111,1-18-154</inkml:trace>
  <inkml:trace contextRef="#ctx0" brushRef="#br0" timeOffset="11">8574 1517 720,'30'0'-9,"46"0"114,22-6-53,13-28-39,-5-9-4,-12-6 15,-14-3-22,-23-5-42,-29-3 1,-28 9 28,-4 8 20,-70 13 10,-28 21 26,-31 9 48,-6 13-10,17 37 8,31 18-24,41 4-42,37 8-15,13 2-4,35 3 4,54-16-5,19-12-18,12-20-37,-2-16-25,-8-12 26,-20-5-177,-17-4-173</inkml:trace>
  <inkml:trace contextRef="#ctx0" brushRef="#br0" timeOffset="12">9842 1360 736,'4'28'76,"2"14"51,-1 15-10,-5 18-18,0 22-35,0 14-27,0 11-23,0 9-5,8-13-6,16-7 6,2-22-6,-4-29-9,-4-17-30,-5-22-34,-7-9-13,-6-10 4,0-2 29,0-5 33,0-40 3,-8-29-45,-3-20 18,8-26 34,-1-19-13,0-17 8,-1-17-8,-5 11 20,1 17 23,7 23 45,2 23 10,0 17-24,10 15-12,32 6-23,23 9-16,22 10 7,20 0-5,12 14 3,-4 18-14,-15 10-2,-26 0-19,-34 39 26,-30 20-5,-10 21 17,-47 0-12,-45 8 21,-29-4-2,-4-15-14,1-8-7,20-16-29,26-17-74,24-16-68,32-12-115</inkml:trace>
  <inkml:trace contextRef="#ctx0" brushRef="#br0" timeOffset="13">10724 1204 521,'90'-15'48,"12"-17"-14,2-3-20,-12-11-4,-16-5 12,-17 3-21,-25 2 10,-25 3 49,-9 14-5,-30 4 23,-36 14-44,-14 11 49,-3 0 7,-2 7-23,13 41-14,9 15-18,16 10-8,20 3-2,19 4-11,8-6-8,13-8-10,39-10-17,7-20-36,2-15-71,-1-19-89,-10-2-114</inkml:trace>
  <inkml:trace contextRef="#ctx0" brushRef="#br0" timeOffset="14">11605 964 800,'0'4'54,"0"18"-14,0 9 43,0 13-15,0 2-7,0 0-23,0-7-34,0-10-3,0-10-6,0-17-28,0-2-18,0 0 28,18-21 9,21-27 0,11-6 16,6 1-2,-6 11 9,-10 16 18,-10 11-10,-11 15-13,-1 0-11,-3 0 29,0 20 29,3 17-15,-5 9-19,-2 3-7,-5-1-8,-1-3 2,-3-6-38,-2-7-40,8-7-101,-1-8-161</inkml:trace>
  <inkml:trace contextRef="#ctx0" brushRef="#br0" timeOffset="15">12964 997 881,'-45'-24'14,"-9"1"5,-9 14 27,-9 9 4,-5 0 17,-5 43-12,10 21-13,3 10-10,21 2 2,19-7-5,18-12-16,11-19-5,0-12-12,38-17-7,18-9-2,16-18 0,15-58 0,6-36-4,-6-45-12,-6-33-3,-16-35-10,-17-17 5,-15 13 36,-9 30 18,-14 58 31,-3 64-15,-7 44 69,0 33-35,0 0-28,0 4-31,-11 46-16,-22 38 10,-10 39 2,-1 22-10,14 4 1,17-5-16,13-11-5,0-15-2,15-16-26,22-20-47,18-22-118,7-29-253</inkml:trace>
  <inkml:trace contextRef="#ctx0" brushRef="#br0" timeOffset="16">13489 955 617,'41'0'14,"16"-1"38,12-26-5,1-2-11,-5-6 6,-13 0-12,-13-1-27,-26-2 0,-13 8 4,-17 3 3,-55 7-23,-21 17 90,-10 3-31,-3 18 46,12 39-16,14 19-48,23 9-13,25 2 4,28-8 1,4-9-11,45-17-17,36-11-30,17-16-46,12-14-77,-1-12 58,-9 0-199</inkml:trace>
  <inkml:trace contextRef="#ctx0" brushRef="#br0" timeOffset="17">14274 832 909,'0'0'52,"0"21"-19,-7 23 37,-23 13 4,-3 5-20,7-5-23,6-17-24,12-18-3,8-11-5,0-11-21,0 0-15,35-39 2,25-37-4,25-22 38,11-7 2,-4 19 3,-8 25 27,-23 30-10,-17 24-14,-20 7-10,-5 0 37,-8 34 42,-7 24-22,-4 19-27,0 15-10,0 0-9,0-8-8,0-7-39,0-18-34,0-12-44,3-20-73,33-27 38,1 0-335</inkml:trace>
  <inkml:trace contextRef="#ctx0" brushRef="#br0" timeOffset="18">15287-499 873,'3'0'-38,"-1"23"62,-2 28 76,0 24 5,0 33 0,0 32-35,-20 28-31,-10 17-3,4 1-13,0-11-14,8-21-3,3-26-2,6-26-3,7-32-38,2-30-44,0-26-50,0-14-102,4 0-152</inkml:trace>
  <inkml:trace contextRef="#ctx0" brushRef="#br0" timeOffset="19">15179 932 1014,'0'-24'130,"4"-15"-76,33-11-33,9-4-19,15-4 2,21 6-4,12 9 9,1 4-5,-6 9-20,-8 5-39,-22 6-60,-12 6-115,-20 2-361</inkml:trace>
  <inkml:trace contextRef="#ctx0" brushRef="#br0" timeOffset="20">16627 892 782,'0'0'47,"0"0"-44,31 0-25,10-12 47,15-9 8,5-6-27,-2 1-2,-7 2-3,-11-1 3,-8 3-4,-15-5 3,-5 4 7,-13 4 26,0-1 31,0 4-16,-20-2-23,-10-1-7,-1 1-19,1 5 1,4 2-9,-1 5-5,-16 6-1,-13 0 14,-16 35 7,-9 25 24,-2 16 6,12 7-5,18 1-4,23 4-7,26-4-8,4 0-2,48-8 0,37-9-3,19-18-13,5-12 2,-1-14-20,-14-12-17,-12-4-29,-18-4-34,-8-3-21,-14 4-19,-4-4-20,-1 0-120</inkml:trace>
  <inkml:trace contextRef="#ctx0" brushRef="#br0" timeOffset="21">17258 802 876,'0'0'88,"0"0"-10,0 0-28,0 0-27,0 10-30,13 12 31,8 13 34,10 16-31,4 6-9,8 8-6,-1 3-4,1-5-6,1-6-1,-3-9-2,-2-16-10,-6-13-23,-5-11 4,-13-8 14,-2 0 33,-8 0 20,3-9 9,5-29-6,7-15-9,2-12 4,4-15-8,4-10-24,1-14-1,-1-7-7,-2-2-14,-14 16-4,-2 19-16,-5 23-24,-5 24-23,2 16-33,-4 15-88,0 0-132</inkml:trace>
  <inkml:trace contextRef="#ctx0" brushRef="#br0" timeOffset="22">18224 916 621,'71'0'138,"12"-10"-33,12-16-18,3-8-23,-4-5-22,-11 0-28,-18 4-13,-26 3-8,-22 7-10,-17 10 17,-6 4 9,-51 4-29,-28 4 13,-23 3 15,-16 0 5,0 23 13,21 17 8,28 9-2,31 5-15,20 9 5,20 8-8,4-4-3,15-4 0,39-10-11,16-11-15,6-14 1,-4-7-18,-1-12-50,-14-7-45,-7-2-53,-4 0-153</inkml:trace>
  <inkml:trace contextRef="#ctx0" brushRef="#br0" timeOffset="23">19145 828 970,'0'0'82,"0"0"-19,0 0-25,0 0 12,0 0-3,0 6-23,0 6-22,0 11-1,-10 18 4,-18 11 6,-3 2-5,5-5 2,9-17-6,8-11-6,5-10-2,4-11 3,0 0-13,0 0-11,19-32 7,27-29 10,14-13 4,14-14 4,1 5 2,-6 16-3,-4 15 0,-6 12 6,-7 17 6,-11 10 9,-14 6-6,-12 7-8,-9 0-4,-4 0 10,-2 7 26,0 27-1,0 21 0,0 14-11,0 18-15,0 3-3,-8-7 3,1-7-10,5-20-8,0-16-17,2-15-13,0-14-38,0-10-68,0-1-105,4-12-240</inkml:trace>
  <inkml:trace contextRef="#ctx0" brushRef="#br0" timeOffset="24">19979-651 701,'0'0'21,"0"0"28,0 0 10,0 10 42,0 8-41,0 12-39,0 16 54,2 22-1,-2 28-31,0 19-8,0 18-2,0 17-7,-11 10-14,-7 3-8,-3-4 0,12-13-6,9-24-22,0-24-1,0-30 1,0-25 7,0-17-5,0-10 2,0-11 13,6-2 5,-6 1 4,5-4-3,-3 0 3,-2 0 5,7 0-13,-5-12 2,7-30-8,8-16-25,7-20 27,13-18-19,11-3 15,12 10-3,-1 16 36,4 11 9,5 16-6,3 8 16,4 5-2,-8 12-9,-4 8-18,-6 8-12,-3 5-12,-2 0 15,-9 11 1,-8 19-30,-13 4-10,-11 0 23,-7 5 30,-4-1-6,0 1 3,-30 2 7,-22 0-6,-3-4-3,12-8-4,10-6-14,14-5 0,14-3-1,5 0-2,0 2 7,0 2 3,3 4-17,42 5 6,18 0-15,5 6-1,-5 7 21,-13-5 1,-16 8-6,-20-13 42,-14-3 54,0 2 2,-37-1 3,-29-4-46,1-3-25,9-12-15,14-10-28,10 0-122,12 0-270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23:49.89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3FD9664-32A8-4292-8E2B-4742CF1755D3}" emma:medium="tactile" emma:mode="ink">
          <msink:context xmlns:msink="http://schemas.microsoft.com/ink/2010/main" type="writingRegion" rotatedBoundingBox="5621,13005 6833,13005 6833,15588 5621,15588"/>
        </emma:interpretation>
      </emma:emma>
    </inkml:annotationXML>
    <inkml:traceGroup>
      <inkml:annotationXML>
        <emma:emma xmlns:emma="http://www.w3.org/2003/04/emma" version="1.0">
          <emma:interpretation id="{5E9EEB15-100D-49E6-B13B-7340D2329BFD}" emma:medium="tactile" emma:mode="ink">
            <msink:context xmlns:msink="http://schemas.microsoft.com/ink/2010/main" type="paragraph" rotatedBoundingBox="5621,13005 6833,13005 6833,15588 5621,155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BE4584-AD01-43CF-B3A8-E3ABB04C83FE}" emma:medium="tactile" emma:mode="ink">
              <msink:context xmlns:msink="http://schemas.microsoft.com/ink/2010/main" type="line" rotatedBoundingBox="5621,13005 6833,13005 6833,15588 5621,15588"/>
            </emma:interpretation>
          </emma:emma>
        </inkml:annotationXML>
        <inkml:traceGroup>
          <inkml:annotationXML>
            <emma:emma xmlns:emma="http://www.w3.org/2003/04/emma" version="1.0">
              <emma:interpretation id="{6F38E71B-403D-4D69-B607-8EF810F927A1}" emma:medium="tactile" emma:mode="ink">
                <msink:context xmlns:msink="http://schemas.microsoft.com/ink/2010/main" type="inkWord" rotatedBoundingBox="5621,13005 6833,13005 6833,15588 5621,15588"/>
              </emma:interpretation>
              <emma:one-of disjunction-type="recognition" id="oneOf0">
                <emma:interpretation id="interp0" emma:lang="en-US" emma:confidence="1">
                  <emma:literal>f</emma:literal>
                </emma:interpretation>
                <emma:interpretation id="interp1" emma:lang="en-US" emma:confidence="0">
                  <emma:literal>t</emma:literal>
                </emma:interpretation>
                <emma:interpretation id="interp2" emma:lang="en-US" emma:confidence="0">
                  <emma:literal>k</emma:literal>
                </emma:interpretation>
                <emma:interpretation id="interp3" emma:lang="en-US" emma:confidence="0">
                  <emma:literal>£</emma:literal>
                </emma:interpretation>
                <emma:interpretation id="interp4" emma:lang="en-US" emma:confidence="0">
                  <emma:literal>+</emma:literal>
                </emma:interpretation>
              </emma:one-of>
            </emma:emma>
          </inkml:annotationXML>
          <inkml:trace contextRef="#ctx0" brushRef="#br0">785 11 465,'0'-6'11,"0"2"-13,0 3 3,0 1 5,0 0 23,0 0 1,0 0-12,0 0 7,0 0-5,0 0-3,0 0 0,0 0 18,0 0 14,0 0-3,0 0-4,0 0 3,0 0-11,0 0-14,0 0-10,0 0-3,-4 0-11,2 0-6,-3 0 14,-5 11 17,-3 7-10,-1 3 11,-5 10 0,-9 14 4,-7 19 1,-11 20-4,-8 22-4,2 11 0,1 12-8,4 4 13,5 5-9,3 1-7,9-2 6,1-9-4,8-4-3,1-10 2,0 0-1,-3 2-1,3-7 2,1-10 6,5-18-4,4-18-3,3-16-2,1-5-1,3-5 0,-1-4-1,2-1-2,-2-1-2,-3 5 2,-4 1-3,-6 4 0,-5-5 0,4-9-33,6-10-44,7-9-71,5-8-84,0 0-268</inkml:trace>
          <inkml:trace contextRef="#ctx0" brushRef="#br0" timeOffset="983.0557">407 1536 405,'2'0'39,"-2"0"-19,0 0 3,0 0 39,0 0-4,0 0-25,0 0-12,0 0-6,0 0 7,0 0 7,0 0 15,0 0 1,0 0-23,0 0-9,0 0-3,0 0 10,0 0 6,0 0 18,0 0-1,0 0-8,0 16-8,0 5 4,4 17-10,31 13-2,15 15 3,11 9-9,9 5-2,4-3-5,0 3 2,-1 1 2,-1-3 5,-11 1 3,-9-11-3,-12-10 1,-12-11 2,-9-2 14,-6-10 6,-2-6-13,0-13-11,-4-9-9,-1-7-1,-1 0-1,-3 0 4,0 0-3,0 0-1,-2 0-15,2 0-23,1 0-59,5 0-109,10 0-207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24:28.68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537 12 665,'-15'0'57,"8"-4"-22,-1 1-20,3 0 1,-5 0 11,3 2-2,-6 1 9,-6 0-21,-3 0 13,-5 0 3,-9 0-1,-4 0 14,-12 18-11,-4 14-10,-1 10 4,1 6-8,12 4-8,12 0-2,14-5-10,12 0 7,6-3 5,0 8-9,11-2 17,28-6 1,11 1-2,10-10 0,6-5-4,3-7-5,-3-7-6,-8-7-2,-5 0-4,-1-9-3,-4 0-10,8 0 0,-2 0 2,3-13 5,0-17-7,-3-7 15,-2-5-2,-10 1-7,-12 1 5,-10 2 12,-5 2-5,-11 5 6,-4-5 5,0 0-2,0-1-1,-28-4 6,-13 1 8,-9 4-6,-5 3-4,-1 8-18,-1 7-9,-2 4 5,0 12 15,7 2-21,11 0-15,21 0-26,9 0-40,11 12-55,0 16-87,0 3-149</inkml:trace>
  <inkml:trace contextRef="#ctx0" brushRef="#br0" timeOffset="1">-244-337 196,'1'0'4,"3"0"13,-2-3 32,4 0 44,-6-1 11,0 3-25,1-2-15,-1 3-13,2-3-15,-2 1-8,0 2-10,0-3-6,0 2 5,0 1 4,0-5 13,0 5 14,0 0 1,0 0-11,0-1-8,0 1-8,0-3-7,0-1 1,0 0-6,0-1-7,0 2-4,0-1-6,0 4-5,-3 0 5,-16-1-2,2 1 3,1-4 1,-1-2 3,0 1-5,-3-1-5,-2 4 17,-6-1-13,-3 3 10,-6 0-10,-8 0 18,1 0-5,-1 3 6,-1 16-5,0 4-1,1 2 0,-3 9-5,6-2 5,-1 7 1,-1 10-1,1 8 5,-3 10-5,-4 9 0,-4 11 8,2 5-11,2-1 2,4 1 11,2-7-2,10-10-1,10-11 4,15-19-1,9-10-13,0-11-4,5-1 4,38-1 15,18-5-8,13-4-1,9-7-1,3-6 0,1 0 0,-2 2-3,-9-2 5,-12 0 0,-8 0 3,-10 0 4,2 0 4,1 0-2,-5 0-11,-3 0-7,-8-7 4,-9-4-5,2-1-45,0-1-60,2-9-108,-2-2-95</inkml:trace>
  <inkml:trace contextRef="#ctx0" brushRef="#br0" timeOffset="2">1407 12 339,'0'0'110,"0"-2"-8,0 2 5,0 0 10,0 0-5,-2 0-25,0 0-16,2 0-27,0 0-8,-2 0-4,0 0-8,2 0 5,0 0-8,-1 0-1,1 0-1,-6 0-3,-7 31 6,-2 14 4,-3 12-13,-1 4-7,4-3-1,10-8-5,1-3 2,4-6-1,0-6 0,0-6-4,0-3 4,0-9-2,0 0 2,0-8 2,0 0-5,0-2 4,0-1 0,0 0-2,0-6 2,0 0-4,0 0 2,0 0-7,0 0-7,0 0-6,0 0 2,0 0 8,0-14 3,0-9 5,2-14-10,2-8-3,5-4-3,4 7 7,4 4 5,-1 5 0,5 1 4,3 2-3,-2-1 4,4 1 0,-2 2 2,4 0 1,3-6-3,-1 0 0,-1 1 3,-3 3-5,0 2-5,0 4 3,-7 5 0,-5 8 4,-4 5 2,-8 6 0,-2 0 7,0 0 3,0 0-3,0 0-2,0 0 9,0 0-4,0 0 0,0 13-11,0 16 9,0 17 15,0 18-8,0 8 0,0 0-8,0-4 1,0-11-2,3-9-6,1-8 0,3-10-2,-3-12 1,0-7 0,-2-6-2,-2-3 5,1-2-4,1 0 4,0 0-3,2 0-11,-2 0-5,3 0 4,5-13-5,2-17 6,13-15 9,6-13-3,12-11-16,1-5 2,-1 7 9,-1 10 6,-7 12 1,2 14 4,-5 5-2,-8 10-2,-4 8 5,-9 6 1,-3 2 3,1 0-1,-2 0 0,6 0 1,0 0 9,0 14-2,8 11 3,-1 11 0,2 11 7,-3 13-7,-3 10-6,1 10 3,-6 8-3,0-5-2,-1-3 2,1-9-6,-4-14-4,-3-14 4,5-12-7,-5-11 0,1-14 2,1-5-1,-4-1-14,1 0-29,7 0-29,6-23-63,27-31-114,7-8-359</inkml:trace>
  <inkml:trace contextRef="#ctx0" brushRef="#br0" timeOffset="3">2914 159 654,'0'-58'26,"0"-8"-4,0-5 13,14-5 14,11-11-15,15-7-15,14-5-18,16 2-1,2 17-1,3 22-1,-7 24 24,-11 21 20,-7 9 1,-11 4-8,-11 6-11,-8 36-17,-5 19 1,-11 12-6,-4 12 15,0 0-3,-28-9-15,-16-14 24,-10-14-9,-9-13 10,-17-7 5,-3-9-17,5-4-5,12-7-3,20-1-3,14 2-12,8 3-42,13 11-65,11 9-102,0-2-277</inkml:trace>
  <inkml:trace contextRef="#ctx0" brushRef="#br0" timeOffset="4">2982 174 351,'-9'0'164,"3"0"-45,5 0-22,1 0-4,0 0-15,0 0-7,0 0-18,0 10 11,0 29 7,0 14-18,0 17-3,-10 13-6,-3 12-7,4 6-11,3 1-11,3-6-6,3-10-2,0-16-4,0-11-1,0-13-6,15-14-18,-2-6-15,3-11-14,-7-6-23,1-2-39,-5-4-84,3-1-47,-3-2-126</inkml:trace>
  <inkml:trace contextRef="#ctx0" brushRef="#br0" timeOffset="5">3915-1394 435,'0'-6'-14,"0"1"24,0 5 54,0 0 38,0 0-2,0 0-13,0 0-17,0 0-9,0 0-2,0 0 7,0 0-16,0 7-18,0 23 2,0 22 4,-5 33-2,-12 35-11,-11 29-1,-5 24-2,-2 5-4,3-7-5,14-22-11,12-27 1,6-23-4,0-21-3,2-17 1,16-17-1,1-17-6,-10-13-5,-5-9-3,-2-5-12,2 0-23,-1 0-59,5-2-82,6-17-113</inkml:trace>
  <inkml:trace contextRef="#ctx0" brushRef="#br0" timeOffset="6">4372-112 573,'8'-6'25,"20"-5"56,14 0-25,12-2-8,11-9 4,9-2 5,2-7-13,7-6-18,-5-10-19,-10-4-3,-14 1-4,-19 1 2,-18 8-11,-17 7 9,0 6 0,-12 7 28,-36 7 21,-18 8-24,-18 6-24,-16 0 3,-5 18 1,3 31 15,15 19 5,20 5 4,21 4-3,18 1-3,23-12 4,5 3 3,9-7-6,47-6-5,10-11 6,10-8-12,2-14-11,-13-12-10,-8-9-12,-5-2-37,-2 0-50,7 0-42,6-11-64,6-7-192</inkml:trace>
  <inkml:trace contextRef="#ctx0" brushRef="#br0" timeOffset="7">5309-480 658,'-11'-2'77,"5"-3"26,6 5-29,0 0-17,0 0 5,0 0-8,0 0-11,6 0-15,20 0 7,7 9 30,15 30-12,10 6-9,6 3-7,9 2-20,3-4-6,-2-7 0,-4-11-8,0-2-3,-9-11 1,-3-4-6,-6-4-5,-10-7-4,-5 3-12,-7-3-13,-4 0-9,0 0-24,0 0-44,5 0-61,1 0-56,-8-16-153</inkml:trace>
  <inkml:trace contextRef="#ctx0" brushRef="#br0" timeOffset="8">5975-631 691,'-1'-2'41,"-7"2"7,1 0 6,-2 0 27,1 0 0,-7 0-12,-18 37-12,-21 33 11,-16 29 0,-11 14-24,-1 2-7,10-11-15,15-18-7,14-14-9,19-26-6,13-15-21,3-16-44,7-7-50,1-5-87,0-3-54,0 0-284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26:36.52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0 521 410,'0'0'62,"0"0"-12,0 0 7,0 0-5,0 0-6,0 0-4,0 0-11,0 0-14,0 0 8,0 0 21,0 0 18,0 0 3,0 0-12,0 0-11,0 0-15,11 0-24,30-21 3,29-14 4,39-17 9,26-15-9,19-6 0,2-2 2,-10 10-8,-15 13-2,-23 13-4,-27 17-1,-27 10 0,-28 6 0,-13 6-3,-11 0 2,-2 0 8,0 0-1,0 0-4,0 0-10,0 0-16,0 0-41,0 0-87,-12 18-105,-19 11-196</inkml:trace>
  <inkml:trace contextRef="#ctx0" brushRef="#br0" timeOffset="1">726 491 664,'0'0'42,"0"0"-26,0 0-14,0 0 20,0 28 41,0 10 26,0 23-11,0 15-31,0 6-9,1 6 3,11-3-13,-3-2-3,7-4-7,-3-3-9,-1-12-9,4-4 5,-5-7-5,-1-7 1,-1-11-1,-2-9-2,3-11-25,-1-6-60,0-7-111,-2-2-89</inkml:trace>
  <inkml:trace contextRef="#ctx0" brushRef="#br0" timeOffset="2">154 1878 673,'5'0'23,"8"0"-5,15-4 14,20-11 19,22-8-2,21-6-9,15-1-7,3-2 6,-7 0 2,-12 4-17,-19 10-9,-14 0 11,-7 4-4,-7 5-9,-1-5-4,-5 0 0,-3 2-5,-5-3-3,1-1 2,-10 7 0,-1-3 0,-12 5-7,-7 4-12,2 2-44,-2-4-58,0-1-78,0-2-284</inkml:trace>
  <inkml:trace contextRef="#ctx0" brushRef="#br0" timeOffset="3">1683 1020 735,'0'0'33,"0"0"-5,0 0-9,0 8 21,-10 28 7,5 11 6,-10 11-22,8 6-12,-3 5 6,1 0-9,4-4 5,-7-7-15,3-2-4,4-15 0,3-9-1,2-11-2,0-16-11,0-5-3,0 0-1,0 0 8,0 0 9,0-22 7,4-19 4,5-11-6,4-12 4,3-3 0,5 2 1,3 3-8,7 3-1,-1 0 2,12-4-6,3 6 0,-1 4 1,-7 14 2,-16 19-2,-10 15 6,-9 5 5,-2 0 4,5 0 2,8 23-1,6 9 1,10 18-5,-1 13-8,2 1-1,1 6 4,-7-8 0,0-3-5,-7-14-6,-6-12 13,-4-13-24,3-4-29,-3-12-60,2-3-97,10-1-158</inkml:trace>
  <inkml:trace contextRef="#ctx0" brushRef="#br0" timeOffset="4">2962 946 632,'-37'-14'97,"-8"3"-6,-5 0-8,-7 8-2,1 3-9,6 0-39,12 0-21,8 9-12,15 8-10,13 2-14,2 7 35,0 11-3,26 6-7,21 5-2,15 4-14,1 0 8,-5 4 7,-10 0 3,-18-5-3,-18-2 2,-8-9 5,-4-9 31,0-9-4,0-8-16,-7-4-22,-10-3-2,-1-3-13,-1-4-71,4 0-117,4 0-203</inkml:trace>
  <inkml:trace contextRef="#ctx0" brushRef="#br0" timeOffset="5">3165-308 578,'0'-2'27,"0"2"29,0 0 34,0 0 2,0 0-26,0 34 6,15 26-23,7 31-6,1 31-8,1 28-1,-4 11-10,0 8-1,-3 1-10,-6-11 0,-2-15-10,4-15-1,0-24-1,2-16-3,-2-21-2,-2-20-16,-3-18-12,-5-13 3,-1-11-1,-2-3-9,0-1-17,0-2 18,0 0 10,0 0 14,0 0 18,0 0 4,0 0 27,0-15 14,2-16 20,5-11-15,8-13-13,6-4-4,12-4-3,11-5-13,16 2-10,4-4-3,5 7-2,-8 12-4,-11 13-1,-9 12-5,-10 12 0,-3 5-7,-8 8-7,-3 1-10,-6 0-14,-3 0 6,-1 0 0,-3 0-5,7 0 6,-2 0 18,0 0 14,2 0 4,-5 2 0,1 4 0,1 0 8,-1 4 19,8 3-2,2 8-5,1 9 1,1 13-6,-3 5 1,-3 5 0,-5-1-9,-1-6 1,-3-6-3,1-12-5,-3-8 3,-2-10-5,0-7 2,0 0 0,0-3 4,0 0 4,0 0 21,0 0-5,0-29-15,0-16-3,0-19 4,15-6-3,16-6-6,14 0 5,10 4-2,6 7-3,2 6-2,-3 14 1,-12 12 0,-19 20-3,-14 11-4,-11 2-2,3 0-9,3 0-3,4 18 4,3 8-7,3 3-20,-1-7-53,-2 4-60,-6-4-62,-9-5-229</inkml:trace>
  <inkml:trace contextRef="#ctx0" brushRef="#br0" timeOffset="6">4770 841 716,'-1'0'30,"-1"0"14,2 0-13,0 0-23,0 0-10,0 6 25,0 24 11,0 14-19,3 9 1,16 1 2,7-3-14,7-5-8,2-16 1,4-12 12,0-15 16,5-3-3,8-11 4,8-48 0,1-22-13,-8-17-1,-12 0-2,-21 5-5,-20 13-25,0 23-64,-14 22-58,-20 19-153</inkml:trace>
  <inkml:trace contextRef="#ctx0" brushRef="#br0" timeOffset="7">5814 725 526,'-3'-2'92,"-3"-1"-3,6 3-20,0 0 5,0 0-7,0 0-10,0 0-14,0-1-13,0 1-10,0 0-6,0 0-2,0 0-1,0 0-3,0 4 2,0 24 10,0 7-3,0 8 3,0 5-8,-7 1-6,-2-1-2,1-5-2,3-9 4,1-6-10,4-9 4,0-11 4,0 2-7,0-10 7,0 1-4,0 0-3,0-1 6,0 0-2,0 0-7,0 0-3,0-12 9,0-27-5,0-19-8,0-12 7,0-11 3,5 5 0,10 6 4,-2 8-2,6 9 5,-6 9 4,-4 17 4,2 7 0,-5 10 0,-3 9-9,-1 1-1,2 0-2,0 0 0,3 0 1,8 0 2,7 17 2,4 8 0,0 6-2,-4 6 1,-2 8 3,-9 1 0,-1 1 1,-3-8 0,-3-5-4,3-14-4,-1-9-1,-1-6-1,-1-5-15,2 0-8,-1 0 1,6 0 10,11-21 15,4-14 3,10-8-2,4-3 5,3 1 6,3 1-6,0 6-2,-1 10 4,-8 5 1,-4 15-8,-11 1-2,-12 7 3,-7 0 7,-1 0 0,2 7-2,5 25 2,4 18 9,6 14-6,-5 1-5,1-1-6,0-7-1,-2-10 3,0-6-5,2-14 1,0-9-12,-1-5-41,9-11-36,6-2-88,12 0-134</inkml:trace>
  <inkml:trace contextRef="#ctx0" brushRef="#br0" timeOffset="8">6925 755 610,'0'0'46,"0"0"24,0 0 7,0 0-40,0 0 7,2 0-17,22 0-11,11 0 22,10 0 5,1-13-24,0-15-6,-5-4-6,-4 0-7,-15 2-7,-7 5 4,-13 4 10,-2 11 5,0 3 18,-24 3-9,-13 4 18,-10 0-29,-6 0-18,-8 12-3,9 22 15,11 6 6,17-2-1,15 6 3,9 2 9,0-1 2,7 4-14,41-8-10,19-9 8,9-3-15,5-17-43,1-11-59,-12-1-95,-14 0-129</inkml:trace>
  <inkml:trace contextRef="#ctx0" brushRef="#br0" timeOffset="9">7754 603 826,'0'0'42,"0"0"-3,0 0-25,0 0 4,0 0 11,0 33 31,0 8-21,-9 7-8,-4 1-13,-3-4-6,3-8-8,3-9-3,7-10-1,3-8 0,0-10-21,0 0 1,0 0-1,0-14 13,3-32 2,18-16-7,5-11 14,7-7-2,0 0 1,8 6-2,3 9 5,3 10 1,-3 18 9,-1 11 9,-14 11-6,-5 8 1,-12 4-3,-11 3 7,-1 0 5,0 0-2,4 19 4,3 25-7,5 7 1,-5 13-1,-1 4-8,-5-5-5,5-6-4,-4-9-3,3-12-35,1-10-23,1-12-29,-1-9-80,1-5-52,3 0-58</inkml:trace>
  <inkml:trace contextRef="#ctx0" brushRef="#br0" timeOffset="10">8297-963 439,'0'0'69,"0"0"38,0 0 25,0 0-11,7 0-21,8 19-12,2 30-24,5 22-13,0 20-23,-3 20 12,-3 15-16,-5 12-15,-1 13 6,-5 1-7,-5 1 1,0-12-3,0-25-1,0-17-4,0-20-1,0-17 1,4-13-1,5-11 1,-3-13-6,1-9 0,-3-9 0,0-5 2,-4-2 0,0 0 5,3 0-4,1 0-8,7-4 8,4-35-5,3-13-5,14-20 2,7-10 3,3-5-3,6 6 1,1 9 7,1 19 6,-4 14 2,-4 12 1,-5 6-1,-7 12 3,-6 3-9,-4 6-6,-7 0 1,2 0-12,-4 0-21,0 6 15,-1 6 2,-8 1-2,-1 6 10,-1 7 1,0 5-1,-5 8 17,-12 1 10,8-4-14,9-2-15,0-4 3,2-1-17,33-2-12,9-4 12,3 1 19,-8-1 10,-8 0 1,-14 0-1,-12-5 1,-5-2 20,0-1 44,-22 1 16,-43-2-31,-11-2-45,-3 1-1,10-7-36,17 11-93,14-1-192</inkml:trace>
  <inkml:trace contextRef="#ctx0" brushRef="#br0" timeOffset="11">10727 157 776,'0'-17'11,"0"5"-9,0 1 19,-22 2 25,-24 7 28,-19 2-31,-9 0-18,-6 0 14,5 19 22,12 16-15,18 0-17,14-1-14,21 0-13,10-7 1,0-9-12,52-6-17,32-12 0,10 0 0,-5 0-11,-21 0 20,-23 0 11,-16 0-6,-5 6 22,-1 30 9,3 5-8,1-1-4,-1 0-14,4-13-44,-2-15-81,1-12-133</inkml:trace>
  <inkml:trace contextRef="#ctx0" brushRef="#br0" timeOffset="12">11105-1091 848,'0'0'96,"0"0"-7,0 0-14,0 8-30,2 31 15,13 29 22,0 24-43,-1 27-5,-1 19-2,-2 6-15,2-1-10,8-14-4,-1-20-4,6-22-17,-8-22-26,1-21-28,-2-23-45,-3-12-96,16-9-87</inkml:trace>
  <inkml:trace contextRef="#ctx0" brushRef="#br0" timeOffset="13">11901-308 480,'-26'-11'114,"-4"7"30,-3 4-54,-2 0-22,5 0-11,6 13-19,15 15-54,9 7 23,0 5 1,28 3-7,26 2-14,8-2 4,5 6 1,-15-2 7,-15 5 0,-19-2-5,-18 0 1,0-5 41,-18-5 16,-23-8-3,-3-11-8,5-11-24,13-9-17,13-1-44,13 0-79,0-2-100,46-28-376</inkml:trace>
  <inkml:trace contextRef="#ctx0" brushRef="#br0" timeOffset="14">12477-53 817,'-10'-4'26,"9"4"5,1 0-35,0 0 15,0 16 14,5 20-5,21 3-12,9-5-15,8-11-2,3-15 8,-1-8 1,-7 0 0,-15-5 0,-12-31 21,-11-11 28,-8-6 14,-43-1-28,-12 10 28,-6 17-51,8 18-17,7 9-52,2 22-105,10 30-175</inkml:trace>
  <inkml:trace contextRef="#ctx0" brushRef="#br0" timeOffset="15">14537-643 878,'0'-8'16,"-9"-1"20,-12-1 0,-6 5 9,-12 5 9,-15 0-10,-16 0-20,-21 43-11,-7 15 30,-2 16-13,15 4-8,16 5 6,27-2-11,23-5-7,19-4-10,6-15-2,59-9 2,23-17-7,24-18-12,13-13-32,1 0-59,-13-30-79,-17-3-29,-21 2-143</inkml:trace>
  <inkml:trace contextRef="#ctx0" brushRef="#br0" timeOffset="16">14957-462 553,'-37'2'59,"0"28"23,2 11 1,4 6-18,10 6-20,14 3 3,7 0-31,7-5-11,56-13 26,30-12-18,9-21-15,1-5-1,-8-5 0,-21-33 4,-21-12 7,-19-6 18,-21-9 0,-13-6 25,-4 1-19,-50 4 10,-20 11 10,-13 14-48,-5 18 8,8 18-46,12 5-40,18 21-87,17 38-59,17 1-261</inkml:trace>
  <inkml:trace contextRef="#ctx0" brushRef="#br0" timeOffset="17">15857-475 605,'0'0'79,"0"0"15,0 0 11,0 0 10,0 0-24,0 0-25,0 0-19,0 0-13,0 0-12,0 10-5,0 12-3,-6 13 15,-7 17-3,-5 10 0,-1-1-9,3-5-8,5-10-3,5-11-3,4-15 0,2-6-4,0-10-3,0-4-15,0 0-3,0 0 3,0 0 11,13-21 7,21-29 4,12-16-4,11-21 0,2 4 0,1 16-1,-10 16-1,-8 17 3,-16 18-1,-13 12 3,-11 4 2,-2 0 5,0 0-3,0 20-8,0 12 8,0 7 3,0-8-7,0-6-13,9-16-30,49-9-30,25 0 2,24-18 5,4-26 16,-16-2 40,-29 16 14,-34 19 36,-21 11 25,-11 0 17,0 0-19,0 11-45,5 25 7,7 13-11,1 1-9,1-6-5,7-10-14,-1-9-53,6-7-59,11-3-132,4-13-100</inkml:trace>
  <inkml:trace contextRef="#ctx0" brushRef="#br0" timeOffset="18">17417-273 804,'0'0'66,"0"0"5,0 17 22,0 22 25,0 18-32,0 13-39,-14 9-28,1 3-13,2-2-5,-1-2-6,9-9-37,-1-12-25,4-9-42,0-12-42,0-9-4,-4-4-47,-9-6-215</inkml:trace>
  <inkml:trace contextRef="#ctx0" brushRef="#br0" timeOffset="19">17343-51 468,'-9'-110'152,"-7"-8"-101,3 4-27,13 7 33,0 12-46,0 15 1,31 19 29,13 12-4,18 18-13,12 12 6,7 7 10,2 12-5,-10 0 1,-16 0-20,-18 9-1,-13 16 0,-8 4-11,-10 9-2,-8 3-15,0 12 20,-21 2 24,-31 2-13,-12-2-7,-10-8-8,9-6-33,7-14-48,16-9-60,10-12-57,18-6-295</inkml:trace>
  <inkml:trace contextRef="#ctx0" brushRef="#br0" timeOffset="20">18323-1547 807,'3'0'153,"-1"0"-41,-2 0-27,0 10-14,4 48 0,-2 26-14,-2 30 0,0 20-34,0 4-5,-13 3-8,0-16-6,11-21-4,2-23 1,0-23-22,0-20-43,0-19-35,0-13-80,7-6-110,6 0-237</inkml:trace>
  <inkml:trace contextRef="#ctx0" brushRef="#br0" timeOffset="21">18763-425 902,'13'0'24,"17"-7"0,16-4-19,17-6 19,15-6-2,5-11-14,0 0-2,-9-3-5,-22 0 5,-20 5 2,-19-2 20,-13 2 9,0 0-21,-23-3-12,-17 3 34,1 9-32,-2 7 9,-1 16-17,-10 0 3,-13 25 4,-2 41 14,1 17-4,3 14 1,15-2 0,22-8-6,22-8-8,4-14-9,33-15-7,38-18-24,19-25-20,10-7-46,4-20-59,-4-25-122</inkml:trace>
  <inkml:trace contextRef="#ctx0" brushRef="#br0" timeOffset="22">20166-702 827,'-1'1'105,"-3"2"-9,-4 6-17,-17 18-10,-14 24-1,-21 18-11,-8 18-22,1-4-25,8-7-3,15-10-8,12-18-1,10-14-40,7-16-75,-5-7-141,-12-11-295</inkml:trace>
  <inkml:trace contextRef="#ctx0" brushRef="#br0" timeOffset="23">19652-605 836,'0'0'104,"0"0"-3,0 0-35,5 0-22,27 0 5,14 21 17,17 15-33,9 4-17,6-1-12,-4-1 1,-9-11-2,-13-4-6,-17-9-29,-6-5-29,-10-3-27,-6-6-40,-8 0 7,-3 0-50,0 0-128</inkml:trace>
  <inkml:trace contextRef="#ctx0" brushRef="#br0" timeOffset="24">2105 3356 391,'-8'0'79,"3"0"-7,1 0-17,2 0-3,0 0-23,2 0-5,0 0-14,-1 0 1,1 0 19,-2 0 26,0 0-1,0 0 3,-2 0 7,2 0-4,1 0-17,1 0-6,0 0-24,0 0-19,0-2-1,0-3-21,1-3-7,22-2 45,8-1 7,14-7-5,14 2 6,11 0-6,6 0-2,5 7-1,6 2 4,4-3-11,0 1-4,-6 3 4,-18 1-4,-16 0 1,-17 5 1,-14 0-2,-12 0 4,-7 0 6,-1 0 16,0 0-9,0 0-11,0 0-2,0 0-5,0 0-1,0 0 0,0 0-15,0 0-20,0 0-49,0 0-114,0 0-190</inkml:trace>
  <inkml:trace contextRef="#ctx0" brushRef="#br0" timeOffset="25">2432 3124 417,'0'0'80,"0"-1"-2,0 1-14,0 0 10,0 0-21,0 0-10,0 0 1,26 0 23,11 0-7,8 0-22,8 0-8,12 0-6,13 6-7,5 8-12,2 2-2,1 0-2,1 2 1,-8-2-4,-10 1 3,-21-3-5,-17-4-2,-16 1 4,-9-6-2,-5 1 5,-1-4 0,0-2 8,2 0 0,4 0-10,-4 0 0,1 2 2,-3 1-4,0-2-16,0 3-50,0 3 32,-24 6 43,-22 6 4,-11 7 8,-8-2 0,-5 4 5,5 1-13,4 2-5,5 1-5,10-7 5,13-2-6,10-7-2,10-7 11,6-5-1,5-4-1,2 0-18,-2 0-14,0-16 12,-3-7-8,-6 0 11,-2 3-10,-4-1-15,-1 3-11,3 5 33,6-6 18,1 5-12,8-1-2,0 0 7,0 6 1,0-1 13,0 4-10,0-3 7,2 1-2,4 0 0,-5 3 5,-1 3 2,0-2 0,0-2-2,0-1 1,0-3-6,6 2-8,1 1 0,-1-1 0,1 3 5,-3 2-3,-4 1-2,0 2-3,0 0 5,0 0-4,0 0-5,0 12 9,0 9 8,9 2-7,1 2 5,1-2-6,3-3 2,1 1-1,-5-5 0,-3-7-1,-3-3 0,-4-2-3,0-4-3,0 0 4,0 0-5,0 0 5,0 0 29,0 0-14,-8 0 0,-7-7-8,-3-16-9,-1-3 0,6 2 23,-1 5-7,6-2-9,5 9-1,3 4 14,0 3-6,0 3-9,0 2-8,0 0-6,1 0 19,20 15-8,-3 18 1,-1 3 0,5 8 0,-1 0 7,4 0-9,5-8 2,-2-11-3,-4-7-1,-4-15-4,-7-1-5,-7-2 7,-4 0 14,-2 0-6,0-9-17,0-14-22,0-1 23,-12 7 11,5 0 8,5 6-6,2-1 1,0 7 4,0-5 4,0 2 2,0 4-3,0 4-5,0 0-7,0 0-10,0 0-18,6 21-1,5 6 26,4 0-2,-2-4-19,3-11-9,-5-8 31,-3-4 7,-3 0 20,1-4 10,1-24-29,-1-5 2,-1-7-1,-5 6 4,0 5-11,0 5 28,-27 9-6,-10 12-15,1 3 22,5 0-19,9 0-4,5 7-8,15 0-18,2-1 22,0 0-9,0 0-8,24 4-25,4-4-4,-8-1 24,-10 0 22,-8-2 5,-2 0-2,0-3 25,0 0 23,0 0 1,0 0-36,0 0 4,14-11-16,3-1 4,-6 3-8,-9 3-14,-2 6 4,0 0 18,-6 0-24,-19 0 59,0 0-23,11 6-15,12-6-16,2 0-29,0 0 26,0 0-26,26 0 46,7-12-1,-5-1 2,-10 3 7,-10 6 17,-8 1 11,0 3 8,0 0 1,-13-2-50,-13-1 3,2-1 32,5 4-18,12 0-10,7 0-22,0 0-14,0 0 2,0 0 4,7-7 6,12 7 11,-3 0-5,-1 0-7,-4 0-34,-7 0 16,-4 0 5,0 0 22,0 3 8,2-3-104,7 0-222</inkml:trace>
  <inkml:trace contextRef="#ctx0" brushRef="#br0" timeOffset="26">4256 2759 359,'-4'0'89,"-11"0"-24,8 0 4,1 0-14,1 0-8,3 0-11,0 0-18,0 0 6,0 0 15,-5 0-6,-4 0-16,-10 0-7,-4 0 0,-14 0 12,-11 0 12,-6 15 3,-7 1-26,6 5-3,5-3-8,9 0 1,14-4-2,10-5 0,14-3-9,5-2-3,0 0-11,0 4 7,0 8 21,0 3-9,0 4-6,3-2-6,25 4-14,11-4 23,20 0 9,15-5-7,6-3 14,1-1-1,-8 0 2,-14 2 0,-9 5-6,-11 0-3,-4 4-6,-15 5-8,-7 4-19,-13 5 16,0-1 23,0 2 0,-31-4 16,-17 0 10,-13-3 11,-10-6-14,-7-3 0,-5 1-7,-2-1-7,5-4-15,17-2 3,19-7-3,20-2-46,17-5-52,7-2-77,0 0-297</inkml:trace>
  <inkml:trace contextRef="#ctx0" brushRef="#br0" timeOffset="27">4872 3177 491,'-3'0'59,"-10"0"-6,1 0-5,-4 0 11,-8 0 10,-10 0-12,-12 23-23,-2 16-9,2 2-8,11 1-14,16 3-24,19-1 14,0-7 12,30-6-9,34-13-6,16-18 9,9 0 0,-6-16 5,-14-20-8,-23 5 1,-22 5 11,-22 2 32,-2-1-10,-26-7-3,-28-7 1,-11-3-2,-9-1-21,2 3-10,-7 9-5,1 10-75,13 16 45,15 5-54,21 14-98,23 29-189</inkml:trace>
  <inkml:trace contextRef="#ctx0" brushRef="#br0" timeOffset="28">6122 3137 643,'0'-8'25,"-11"0"3,-17-1-20,-7 9 31,-2 0 11,-8 0 2,-3 0-14,2 6-11,7 19 5,6 1-19,10 8-19,9 3 7,8 3-11,6-2 8,0-2 8,0-5-9,22-10 5,8-6 8,1-12 7,-3-3 6,-4 0 9,0-3 3,2-27-11,6-12-22,-5-11-5,7-15-21,-1-13 6,-5-6 3,-6-6-6,-9-4 20,-11 13 1,-2 11 10,0 15 7,0 18 2,-11 11-11,-4 6-6,0 6 3,8 4-3,-1-3-5,1-5-12,-2-6-5,1-10-4,1-5 2,-1 7-4,7 11 15,-5 14 8,-1 10-9,-1 0-10,5 0 13,-1 12 31,4 20 10,0 16 7,0 15-13,0 14-2,33 10 5,12 6 6,3 0-17,0 2-9,-4-9-2,-5-10-3,-2-11 2,-4-10-9,3-11-1,1-10-39,5-9-104,6-11-59,8-9-109</inkml:trace>
  <inkml:trace contextRef="#ctx0" brushRef="#br0" timeOffset="29">7166 2976 543,'-50'-5'9,"-8"5"70,-12 0 17,-11 0 12,1 30-14,6 7 4,18 8-34,18 7-37,21 0-17,15 6 3,2-6-31,24-6-16,45-17 12,18-22-49,14-7-23,-4-19-21,-18-34 12,-21 2 17,-34 4 67,-24 13 53,0 18 21,0 15 23,-2 1-3,2 0-20,0 0-57,0 16 9,26 15 1,15-1-1,14-9-31,4-12-77,2-9-35,-5 0-149</inkml:trace>
  <inkml:trace contextRef="#ctx0" brushRef="#br0" timeOffset="30">7534 1992 403,'-5'-1'128,"-6"1"-51,5 0 15,6 0-4,0 0-47,0 4-12,0 38 28,0 17-16,0 31 3,7 20-13,6 17-20,0 14-8,-2 3-3,-1-9 0,-1-11 1,6-17-2,1-15-4,3-18 0,1-22-5,-5-21-1,-6-15-3,-1-12-7,-5-4 23,-3 0 32,2 0 12,-2 0-17,0-4-14,0-19-13,0-7 1,0-6-18,0-11-2,30-10 0,22-14 8,12-1 7,3 4 0,0 3 5,-6 17-2,-6 5 16,-8 12-6,-10 16-9,-17 7-5,-5 8-8,0 0-11,-2 0-12,-2 4-3,-2 13 0,0-3 20,-3 2 2,-4-2 10,3 0 20,3-2-8,1-6-10,4-1-4,-2-3-8,0 1 25,-2-1-8,1-2 1,-3 0 2,-5 0 8,-2 0 2,0 0 7,0 0 14,0 0-8,0 0-11,0 0-5,0 0-8,2 0-6,-2 0 3,0 0 0,-2 0 6,-37 2-43,-13 9 87,-13 12-52,1 17 27,6 8-5,16 7-15,18-2-5,14-5 6,10-10-11,8-15 5,51-13-14,22-10 2,12-3-9,3-46-23,-14-14-2,-25 0 7,-24 5 33,-29 19 12,-4 20 46,0 13-4,-13 6-34,8 0 18,5 13-62,0 24 53,0 13-19,22 3 2,24-5-13,17-7-42,9-16-72,6-18-134,-8-7-451</inkml:trace>
  <inkml:trace contextRef="#ctx0" brushRef="#br0" timeOffset="31">9519 2873 856,'0'2'50,"0"-1"-34,0 3-22,1 5-3,5 0 9,5 7-3,-3 0 10,-3-2-3,-5-2 11,0-3 17,0-1 11,0 0-12,-2 5-13,-18 0-15,1-2 0,5-5 2,-1-6 3,2 0 34,2-2-17,0-36-15,-1-16 7,9-23-5,3-11 6,0-16-8,0-1 24,40 8 0,16 10-8,12 16-21,7 19-8,2 17-11,-5 27-60,3 8-118,-9 14-61,-8 34-346</inkml:trace>
  <inkml:trace contextRef="#ctx0" brushRef="#br0" timeOffset="32">9955 2930 632,'49'0'32,"21"-16"23,15-13-42,6-9 34,-6-3-6,-15-5-25,-20 5-9,-26 7-4,-24 4-11,0 7-3,-40 9-14,-34 14 80,-17 0-12,-7 20 0,7 29 9,26 12-1,25 8-39,27 7-12,13 2 12,13-2 27,51-11-16,31-17-4,16-15-17,0-17-44,-15-12-77,-22-4-45,-13 0-52,-22-10-317</inkml:trace>
  <inkml:trace contextRef="#ctx0" brushRef="#br0" timeOffset="33">10992 2870 783,'0'0'16,"0"0"-4,0 33 66,0 26 6,4 22-20,-4 13-21,0 14-15,0 7-24,0 4 6,0-6-9,0-17-1,13-18-21,3-21-51,3-18-41,7-18-119,3-21-242</inkml:trace>
  <inkml:trace contextRef="#ctx0" brushRef="#br0" timeOffset="34">11185 2466 419,'70'-55'-35,"15"9"49,15 14 12,-4 22 46,-12 10-2,-23 0-45,-24 44-12,-26 20-59,-11 12 49,-24 9 13,-41 3-11,-18-3 41,-12-12 35,3-16-15,7-17-17,20-17-15,26-14-27,28-9-34,11-5-84,26-39 18,50-15 4,16 4 78,4 6 22,-9 13-5,-18 13 55,-17 9 54,-17 10 2,-13 4-35,-7 0-36,-2 0-38,5 11-3,3 23 3,-5 8-5,-3 9 0,-9 2-12,-4-1-17,0-2 34,0-13 1,0-11-2,0-12 3,0-14 2,0 0-5,0-7 2,0-40-42,22-14 55,25-19-11,12-6-2,15-2 10,6-1-11,-3 11-3,-3 9-2,-16 21 4,-14 14 8,-20 17 1,-16 15-13,-8 2-17,0 0 11,0 0-41,0 25 41,0 10 11,-2 10 8,2 4-20,0 1-17,0 7 6,20-4 4,8-8 6,1-10-13,-6-11-20,1-17 2,-9-7 36,-6 0 17,-2-24 25,-3-28-32,-4-21-12,0-5-2,-19 3-6,-32 7 37,-22 22-36,-17 26 20,-3 20-42,10 7-45,12 57-59,23 6-296</inkml:trace>
  <inkml:trace contextRef="#ctx0" brushRef="#br0" timeOffset="35">13330 2282 594,'-33'0'147,"3"0"-28,-5 0-18,-9 0-17,-8 15-22,-6 20-23,3 10-6,9 9-12,14 2-11,19-1-10,13-3-6,0-3-8,28-12-10,27-5 37,16-16-46,7-16-78,-1 0-166,5 0-481</inkml:trace>
  <inkml:trace contextRef="#ctx0" brushRef="#br0" timeOffset="36">13791 2382 772,'2'0'-10,"39"-5"41,16-6 9,8-1 7,9-11-1,-4-2-13,-12-1-15,-18 5-9,-23 7-3,-17 8 3,-11 1-8,-48 5-30,-28 0 79,-15 3-29,2 28 16,13 9 1,22-1-25,24 2-5,25 1-10,16-3-4,0-2 9,29-3-17,38-11-76,14-7-77,6-16-152</inkml:trace>
  <inkml:trace contextRef="#ctx0" brushRef="#br0" timeOffset="37">14870 2068 855,'0'-13'55,"-24"-1"-8,-15 4-23,-16 5 7,-16 5 1,-8 0 9,-1 11-18,19 24-21,20 3 2,30 6-20,11 4-1,17 1 20,46-9-17,22 1-8,6-8-34,-8 4-17,-20 4-10,-26 1-10,-30 3 14,-7-4 55,-11-3 105,-42-10 34,-12-8-20,-2-9-38,4-11-16,10 0-27,21 0-36,21-15-117,11-20-70,7-3-260</inkml:trace>
  <inkml:trace contextRef="#ctx0" brushRef="#br0" timeOffset="38">15785 1878 832,'-48'-20'10,"-12"9"-4,-8 11 2,-2 0 43,8 0-33,14 29-21,13 14-6,11 13 17,13 6-3,11 2 8,0 5-13,26 0 5,20-3-3,0-10-10,-5-6-21,-15-14 10,-13-7 2,-13-16-14,0-1 6,-31-6 64,-21-1 32,-7 0 1,-3-1-53,16 4-19,17 3-50,12 2-132,17-5-418</inkml:trace>
  <inkml:trace contextRef="#ctx0" brushRef="#br0" timeOffset="39">16029 2268 565,'0'0'88,"0"0"-19,0 0-25,0-2 1,9-2-20,23-5 69,12-1-21,15-8-30,8-8-25,3-8-5,3-2-7,-9-6-4,-10 2-10,-15 2-38,-17 4-9,-18 3 29,-4 6 4,0 3 14,-41 6-24,-14 10 22,-18 6 41,-14 0-21,-1 26 8,1 23 4,9 9-7,22 6-8,14 5 13,21-1-11,21-3-3,0-6 8,49-6 12,21-16 2,17-11-9,0-13-16,-11-13-14,-17 0-12,-22 0-35,-11 0-9,-11 0-46,3 0-85,4 7-142</inkml:trace>
  <inkml:trace contextRef="#ctx0" brushRef="#br0" timeOffset="40">17356 2003 704,'0'-12'23,"-13"3"9,-18 2-56,-10 7 46,-14 0 72,-16 0-24,-5 43-13,-1 13-26,6 5 4,21 1-3,24-12-15,26-8-15,0-17-22,30-10 37,37-15 4,16 0-10,17-42 5,-4-34-14,-5-17-8,-10-17 8,-20-20-3,-14-17 2,-21-9-9,-19 5 6,-7 18 6,0 29-1,-17 38 10,-7 30-13,10 30 12,1 6-33,-6 45 29,-1 41-1,-1 27-6,16 13 2,5 0-12,15-5-1,36-14 6,14-17-16,7-16-75,4-23-82,6-19-134</inkml:trace>
  <inkml:trace contextRef="#ctx0" brushRef="#br0" timeOffset="41">19046 1687 785,'-42'-13'99,"-19"0"-20,-19 10-18,-14 3 4,-8 0 4,4 19-9,13 24-22,7 10-9,21 4-13,27 5-5,15-3-17,15-5-4,19-6-15,42-9 35,20-12-22,6-12-27,4-11-82,0-4-55,-6 0-17,-4 0-36,-9-26-210</inkml:trace>
  <inkml:trace contextRef="#ctx0" brushRef="#br0" timeOffset="42">19811 1483 711,'-37'-13'91,"-22"5"-7,-8 8-33,4 0 3,9 17-46,16 31-10,21 5-20,17 11-5,0 5 9,37 2-5,33 4-26,10-2 4,-15-10 15,-19-5 17,-29-19-12,-17-8 47,-19-10 143,-59-7-34,-31-5-33,-17-9-37,8 0-53,20 0-10,27 0-83,29 0-168,21 3-445</inkml:trace>
  <inkml:trace contextRef="#ctx0" brushRef="#br0" timeOffset="43">6890 4870 826,'-15'0'11,"-7"0"-4,0 0 14,-2 0-4,7 23 18,6 18-6,11 9-20,0 7-1,31 3 24,36-13 9,16-12 7,6-21-16,2-14-16,-12 0-9,-10-15-4,-12-31 1,-9-14-9,-12-20 10,-16-5-3,-16-1 3,-4 5 5,-2 17 18,-35 16-18,2 18-7,5 14-37,10 13-20,9 3-84,9 0-95,2 26-248</inkml:trace>
  <inkml:trace contextRef="#ctx0" brushRef="#br0" timeOffset="44">7877 4587 791,'0'0'60,"0"0"-52,0 27 9,0 14 49,0 11-3,0 6-10,0 8-14,-4-4-18,-5-11-14,7-14-1,2-16-6,0-15-13,0-6-17,0 0-29,18-5 5,21-37 66,13-10-5,5-5-3,3-2 16,3 5 23,3 6 15,3 7 0,1 9-12,-3 6-22,-2 11-18,-21 10-14,-11 5-20,-14 0-2,-12 41 46,-7 30 32,0 22-23,0 8-9,0 0-5,6-20-57,23-21-40,16-24-66,7-28-87,7-8-217</inkml:trace>
  <inkml:trace contextRef="#ctx0" brushRef="#br0" timeOffset="45">9343 4718 613,'-35'0'78,"-4"0"14,9 12-48,2 17 6,6 5-2,11 11-26,5 2-21,6-2-13,0-7 11,0-15-23,23-11-7,1-12 44,0 0 11,7-9 10,4-41-19,8-24 5,7-21-3,-4-24-14,-1-26 0,-16-18 0,-14-19 4,-15 2 3,0 30 39,-30 41 32,-14 44-13,0 35-40,10 21-13,8 9 22,0 26-26,2 54 6,4 31 1,16 15-21,4 1 1,23-6 2,28-4-2,5-14-2,-1-13-38,-1-15-36,0-19-41,5-17-71,0-26-205</inkml:trace>
  <inkml:trace contextRef="#ctx0" brushRef="#br0" timeOffset="46">10226 4765 627,'65'0'108,"16"-7"-68,-1-18 44,-12-1-9,-11-1-51,-8-3-14,-12-2-4,-10-6 0,-14 3-3,-13 2 7,0 9 2,-48 12-7,-26 6 33,-22 6 17,-6 0-10,6 19-1,18 22-4,30 8-27,26 4-7,22 6-8,0-1 9,33-5 5,37-15-20,14-12-23,3-10-29,-2-12-49,-6-2-35,-6 1 120,-10-3-62,-6 0-14,-9 0 51,4 0 47,-4 0 11,-2 0 40,1 0 18,-9 0-24,0 1-4,-3 8-20,-13 4-8,-4 7-6,-8 4-3,-8 3 13,-2 1 5,0-8 15,0-4-9,0-11-4,0-5 10,-2 0 10,2 0-36,0-47-10,0-27-8,31-30 46,34-22-5,18-13 24,8 6 26,5 12 12,-5 33-25,-11 24-41,-16 24-20,-12 23-7,-13 15-12,-6 2-2,2 0 10,-3 23-8,7 9-12,2 0-4,-6-3 20,-11-4-8,-13-9-19,-11 0 10,0-3 15,-9 1 33,-25 3 5,-10 6-13,-8 3-6,0 7-7,0 5-1,12 4 1,8 2-4,10 1-2,18-1 1,4 2-9,0 0-2,47 0-27,12-10-4,7-5 8,1-2 30,-8-5 17,-22 2-5,-16-7-7,-21-6-2,0 4 41,-10 0 34,-36 3-30,-7-1-12,-7-11-22,16-8-24,12 0-61,10 0-75,18-6-155,4-25-274</inkml:trace>
  <inkml:trace contextRef="#ctx0" brushRef="#br0" timeOffset="47">12343 3334 746,'-1'-12'82,"1"6"-35,0 6-32,0 0 15,0 0-10,0 37 44,1 34 7,18 32-52,-6 28-6,-4 21 0,-5 6-8,-4 0-3,0-6-3,0-15 5,0-15 3,0-22-5,0-30-4,0-28-2,0-26-8,0-14 29,4-2 21,1-2 20,6-28-30,-1-9-21,4-4-4,7-4-3,1-1-5,11 1 4,6-5-27,9 0-25,11-6-57,4 7-81,11 10-80,8 17-195</inkml:trace>
  <inkml:trace contextRef="#ctx0" brushRef="#br0" timeOffset="48">13339 4389 736,'-31'0'110,"-15"0"0,-21 1 3,-5 37-13,-2 14-34,11 10-25,17 2-22,14 1-16,23-10-2,9-12-12,0-8 14,20-14-23,13-8 9,-1-5-4,-2-6 9,-1-2 3,1 0-3,-6 0-9,7 0-31,-3 0-82,5-2-86,-3-15-135</inkml:trace>
  <inkml:trace contextRef="#ctx0" brushRef="#br0" timeOffset="49">13491 4516 848,'0'0'38,"0"0"-24,0 0-12,0 0 40,0 31 60,0 10-39,0 3-31,0-10-15,8-6-24,19-15-13,16-13 12,20 0-11,15-28 14,9-24 8,-10 2 7,-16 10 27,-24 14-8,-20 16-21,-11 10-25,-4 0-22,3 9 18,6 26 24,23 3-54,12 4-54,15-12-211</inkml:trace>
  <inkml:trace contextRef="#ctx0" brushRef="#br0" timeOffset="50">14693 4554 763,'0'-7'61,"-2"2"-5,-15 2-58,-1 3 39,-14 0-17,-7 17 10,-3 30 7,1 6-5,13 1-4,17-6-6,11-18-7,0-12-19,7-12 28,34-6 5,13-3-3,5-46-1,2-24-12,0-26-6,-11-24-2,-7-28-4,-14-30-11,-21-24-5,-8 2 4,0 30 17,-17 61 9,-1 57 39,1 43-13,8 12-19,-4 12-24,-13 45 26,-4 30 3,-3 23-19,13 4-9,8 1 3,12-4-6,0-12-14,0-4-26,13-13-43,13-13-91,6-16-125,-3-23-349</inkml:trace>
  <inkml:trace contextRef="#ctx0" brushRef="#br0" timeOffset="51">15333 4393 913,'0'0'118,"0"0"-37,0 14-7,0 25-14,0 11-31,-4-7-23,-1-1-3,5-8-42,0-11-44,0-5-106,7-17-131</inkml:trace>
  <inkml:trace contextRef="#ctx0" brushRef="#br0" timeOffset="52">15648 4379 590,'0'0'60,"0"0"-6,0 0 11,0 19 35,0 19 0,0 8-15,-11 5-29,3-11-23,3-11-17,5-18-16,0-11-26,7 0 7,50-32 22,25-37-13,18-18 1,0-6 6,-15 10 36,-24 26 40,-29 23-8,-19 26-39,-13 8-24,0 0-17,0 25-8,0 21 34,0 11-34,-8 5-127,-1-6-161</inkml:trace>
  <inkml:trace contextRef="#ctx0" brushRef="#br0" timeOffset="53">16857 4283 819,'0'-14'134,"0"7"-4,-10 1-46,-17 1-27,-9 5-27,1 0-9,-6 6-14,-1 34-18,10 0 9,14 0 7,14-5-21,4-6-22,0-1-5,30-9 22,7 0 11,5 1 9,-3 4-2,2 15-4,-2 14-11,-4 18-4,2 19 26,0 9 2,-9 2-17,-10-15 2,-16-17-8,-2-24 60,-2-20 42,-51-16-18,-21-9-43,-11 0-51,-1-25-51,14-3-167,11 10-231</inkml:trace>
  <inkml:trace contextRef="#ctx0" brushRef="#br0" timeOffset="54">18300 4147 517,'-1'0'47,"-3"0"56,4 0 20,0 0-7,0 0-23,0 0-35,0 0-24,0 0-23,-9 0-14,-19 0 29,-13 30-23,-9 21 0,0 4-3,8 1 0,18-7-5,12-18-4,12-14-7,0-14-16,0-3 11,32 0-1,20-31 37,13-32-6,10-25 9,5-27-26,0-29 3,-8-14-8,-9-8 14,-8 8 0,-8 17 5,-7 27 8,-12 24-2,-17 31-4,-11 22 8,0 16 8,-26 14-20,-22 7 26,-13 0-21,-15 42-17,-11 32 16,-4 17-8,19 11 5,20-2-7,32-9 1,20-6-7,11-7 8,54-9 17,15-8-10,8-20-8,1-16-12,-2-21 2,2-4 10,7-11 5,1-33 2,-5-6-5,-18-1-21,-18 7 5,-27 12 24,-21 12 2,-8 11 1,0 9 18,-32 0-29,-10 0 41,3 25-39,-2 30-3,6 16 6,15 7 2,14 2-10,6-8 3,13-13-3,39-13 5,9-13-12,4-18 7,-2-12-20,-8-3-24,-5 0-40,-5 0-55,-8-10-94,-6-6-481</inkml:trace>
  <inkml:trace contextRef="#ctx0" brushRef="#br0" timeOffset="55">19565 3807 893,'0'0'33,"0"0"-21,0 3-7,7 32 42,15 14 41,8 11-28,5-1-29,2-6-9,6-16-10,3-11-16,2-13 1,-3-13 35,-1 0-4,1-8 2,-3-37 0,1-14 0,-4-17-13,-8-10-3,-5 0-24,-9-1-54,-1 11-41,-5 16-72,2 19-98,-3 22-456</inkml:trace>
  <inkml:trace contextRef="#ctx0" brushRef="#br0" timeOffset="56">20303 3865 566,'34'0'113,"12"0"-57,2-23-22,0-1-4,-13-5-17,-14 6-2,-19 0-12,-2 2-19,-10 7-8,-32 9 45,-6 5 40,-4 3 14,0 41 4,0 13-12,11 17-21,16 1-8,19 1-1,6 2-4,41-2 5,38-13 30,14-11-64,1-24 7,-9-22-22,-1-6-41,-5-11-66,-14-46-69,-19-20-117</inkml:trace>
  <inkml:trace contextRef="#ctx0" brushRef="#br0" timeOffset="57">20866 2708 838,'0'0'55,"0"0"18,0 0-15,0 28 61,0 36-24,0 34-22,-16 32-24,-18 29-17,-1 18-15,-2 3-5,11-16-3,9-19-8,16-25-44,1-38-63,0-25-75,27-35-163</inkml:trace>
  <inkml:trace contextRef="#ctx0" brushRef="#br0" timeOffset="58">21210 3897 530,'0'0'148,"0"15"-33,-3 24-15,-1 8-28,4-1-27,0-1-25,15-10-12,33-14-30,8-14-15,-1-7 48,-7-3 0,-16-45 4,-16-18 12,-16-15-23,0-11 12,-42 7-10,-14 16 37,3 26 25,14 22-32,15 21-39,7 0-29,4 18-59,7 28-21,6 10-46,0-6-124</inkml:trace>
  <inkml:trace contextRef="#ctx0" brushRef="#br0" timeOffset="59">21855 4407 321,'-24'-133'105,"13"-17"-32,11-4 37,0 7 45,3 25-40,36 38-11,15 29-50,11 24-32,18 18-6,2 13 6,-2 0-11,-12 4-11,-25 26-11,-20 10 33,-26 7 21,-4 17 1,-61 9-18,-25 4-20,-18-3-2,3-17-25,12-16-58,17-13-137,34-16-112</inkml:trace>
  <inkml:trace contextRef="#ctx0" brushRef="#br0" timeOffset="60">21847 4081 851,'0'50'111,"0"26"-38,0 8-31,0 7-1,0 3-26,0-6-15,0 3 3,0-10-20,6-11-77,-2-14-53,-3-20-23,7-16-104</inkml:trace>
  <inkml:trace contextRef="#ctx0" brushRef="#br0" timeOffset="61">22965 3688 1126,'-35'-18'50,"-7"-1"-34,-5 7-14,1 11 14,11 1-3,5 17-2,12 46-25,18 17-4,0 13-20,29-5-12,36-6 15,-2-9 13,-15-14-4,-26-15 2,-22-18-9,-3-9 202,-66-12-31,-16-3-59,-4-2-35,19 0-25,25 0-47,25-15-107,20-8-215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27:29.36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 contextRef="#ctx0" brushRef="#br0">140 23 610,'-11'-6'4,"2"3"-4,2 1 13,3 0 27,4 2 18,-2 0-17,2-3-13,0 3 4,0 0 10,0 0 18,0-2 8,0 0-6,0 1-22,0 1-6,-2-2-3,0 2-1,2 0-9,-1 0-9,-1 0-9,-2 0-1,2 0-6,-3 10 5,-7 47 24,1 35 11,-3 32-18,1 11-12,0 8 1,7-1 0,2 5-3,1-7 5,3-11-3,0-7-2,0-15 2,0-10-3,7-21-3,12-15-2,-3-19 1,-3-12-3,-2-12 5,-1-9-7,-5-7-5,1-2-10,-3 0-2,7 0-3,8-23 12,6-25 16,13-20-1,4-8-2,0 2 2,-6 16 2,-6 18 0,-8 14-3,-3 15-7,-3 11-11,11 0-5,15 7 15,22 32 26,14 15-6,16 13 3,7 6-8,9-8 1,-1-5-5,-5-13-3,-8-16-5,-16-12 4,-16-11-10,-15-8 2,-11 0 18,-1-21 9,-7-44 16,1-41-17,-15-32-9,-14-28 2,-1 6-3,0 12 1,-11 33-5,-5 31 0,-3 33-7,8 24-15,9 17-25,2 10-80,0 0-204,48 0-61</inkml:trace>
  <inkml:trace contextRef="#ctx0" brushRef="#br0" timeOffset="1">2873 1488 664,'-13'-15'47,"-11"2"36,0-2 22,-12-2-31,-4 5-1,-10 3-13,-19 9-9,-14 0-15,-17 31-3,0 30-3,11 12 0,21 6-11,31-5-12,26-5-1,11-7-5,24-8 4,44-14-25,19-14-7,8-20 1,-8-6 12,-21 0 10,-21 0 3,-23 0 3,-11 0-9,6 0-8,7 0-4,20 9-73,17 7-102,13-13-145</inkml:trace>
  <inkml:trace contextRef="#ctx0" brushRef="#br0" timeOffset="2">3389 1563 815,'0'0'7,"0"0"4,0 0 16,0 19 5,0 28 53,0 17-27,0 13-36,0-8-2,0-6-9,-4-27-8,4-20-4,0-16-32,0 0-45,10-36 51,30-37 26,12-20 3,13-4 17,0 20 32,-8 21 3,-10 25-9,-16 20-15,-3 11-30,-2 0 21,7 45 3,10 14-16,3 13 7,-2 10 3,-5-4-25,-2-7-30,-11-16-42,-4-20-51,-5-18-45,-6-17-120</inkml:trace>
  <inkml:trace contextRef="#ctx0" brushRef="#br0" timeOffset="3">4378-613 909,'7'0'16,"13"48"42,6 37 24,8 34-15,-5 35-19,8 32-17,0 27-7,-5 16-12,-1 4-5,-18 0 1,-5-22 2,-8-19-5,0-31-3,0-28 3,0-28-3,0-23-3,0-26 2,0-25 1,0-15-2,0-13 1,0-3 11,3 0 8,-1-23 12,-2-35-18,0-27-18,2-16 1,9-5 6,2 5-3,11 9 1,10 6 1,10 1-4,21-1 8,18 2-10,17 5 3,18 9-23,8 13-38,0 21-45,-11 25-107,-19 11-250</inkml:trace>
  <inkml:trace contextRef="#ctx0" brushRef="#br0" timeOffset="4">5557 1584 567,'76'0'68,"14"0"-28,9-4-8,1-32-11,-6-15 7,-14 0-10,-25 1 11,-33 8 2,-22 16 65,-9 9-26,-54 6-68,-24 11 87,-13 0-34,0 2-18,11 40-9,25 10-23,32 3-2,30 7-3,2-2-4,50-3-12,45-13-29,25-21-50,17-16-136,9-3-280</inkml:trace>
  <inkml:trace contextRef="#ctx0" brushRef="#br0" timeOffset="5">6821 1704 996,'-5'0'41,"-16"0"-29,6 0-30,-7 2 12,4 26 31,7 0 6,5 4-19,6-15-4,0-12-12,28-5 4,26-4 14,14-60 2,8-36-3,5-39-7,-8-47 12,-22-56-1,-25-42-14,-24-9 2,-2 44 38,-35 75 31,-13 76-25,9 59-26,15 27-9,20 12-6,-5 31-41,-10 68 48,-6 48 2,6 39-6,19 8-12,11-15-2,71-26-34,19-31-50,7-21-81,-10-30-207</inkml:trace>
  <inkml:trace contextRef="#ctx0" brushRef="#br0" timeOffset="6">8930 1492 922,'0'-4'-6,"0"2"0,46-11 48,39-6 24,37-13-29,26-21-25,13-11-10,-11-4 1,-31-1-25,-38 5-12,-38 18 14,-43 10 35,0 9 21,-58 10 22,-43 11-15,-34 6-8,-30 12 6,-6 45 1,18 12-13,29 18-8,42 12-22,45 6 9,37 12 2,36-6-3,80-9-1,45-21-11,24-23-23,2-31-38,-13-27-47,-29 0-53,-29-25-78,-36-24-331</inkml:trace>
  <inkml:trace contextRef="#ctx0" brushRef="#br0" timeOffset="7">10098 1102 920,'-4'0'82,"-1"0"-46,5 0-29,0 30-20,0 28 85,29 26-6,17 16-36,8 7-21,7-4-3,8-21-11,3-19 1,6-23-9,-6-29-1,0-11 54,-7-5-6,-8-55 1,-9-23-12,-11-24 1,-11-18 4,-20-11 2,-6-5-24,0 14-37,0 28-22,0 31-62,0 33-117,0 20-220</inkml:trace>
  <inkml:trace contextRef="#ctx0" brushRef="#br0" timeOffset="8">11220 1407 637,'55'0'61,"6"0"2,11-2-17,-11-26 17,-7-6-10,-11-1-22,-21 2-20,-22 7 15,0 8 7,-43 9 12,-18 9 14,0 0-9,9 22-16,8 32-11,11 14-11,23 0-7,10 4-12,13-9-10,52-3-6,20-3-7,13-12 10,0-13 16,-11-9-48,-22-13 36,-18-3-33,-25-6 42,-15 2-1,-7 1-9,0-3 67,-9-1 18,-19 0 1,-5-5-26,1-43 5,12-16-30,9-21 13,11-23-11,11-13-20,50-23 8,26-4-11,11 21 0,10 25-17,-10 46-9,-13 39-22,-20 17-55,-30 15-83,-22 45-10,-13 8-125</inkml:trace>
  <inkml:trace contextRef="#ctx0" brushRef="#br0" timeOffset="9">12225 1201 1028,'0'1'21,"0"6"-34,15 6 30,31 2 28,15 6-24,7-5-22,-3-7-14,-2-9-3,-4 0-34,-5 0-12,-4-27 20,0-7 6,-11 4 42,-13 12 6,-6 7 39,-12 11 32,-5 0-20,3 0-34,3 38 42,6 43-11,0 47-9,-8 46 34,-7 28-22,0 17-1,0-10-19,0-28-30,0-44-3,0-47-8,0-41-37,0-37-37,11-12-41,10-19-145,3-48-299</inkml:trace>
  <inkml:trace contextRef="#ctx0" brushRef="#br0" timeOffset="10">13267 1042 864,'0'0'64,"0"0"-20,0 0 27,0 0-11,0 0-19,0 15-19,-2 15 0,-5 12 1,-3 9-2,5 1-9,3-9-9,2-11-3,0-12-6,0-5-25,0-14-29,26-1 9,9 0 10,13 0 35,6 0 15,1-7 0,5 7-14,1 0-2,4 0 2,3 14 6,2 10 12,-5-6-7,-4-10-7,-11-8 7,-11 0 25,-11-27 26,-15-45-12,-13-30-4,0-18-12,-8 3 4,-25 11-20,5 28-31,10 29-16,10 25-41,8 19-51,0 5-71,43 0-59</inkml:trace>
  <inkml:trace contextRef="#ctx0" brushRef="#br0" timeOffset="11">14557-264 715,'9'-21'60,"-1"6"15,1 1-23,2 5-5,-3 5-6,-7 4 0,1 0-19,-2 17-10,0 52 59,0 45-9,0 46-25,-24 44-24,-22 21-12,5-2 2,8-23-3,24-43-15,9-47-29,2-44-22,40-35 15,8-26-1,13-5 28,6-36 34,5-23-8,-4-2 2,-13 10 26,-12 23 18,-12 21-24,-1 7-40,1 17 9,4 33 57,5 11-36,3 1-2,1 2-40,0-11-100,8-17-124,-2-17-393</inkml:trace>
  <inkml:trace contextRef="#ctx0" brushRef="#br0" timeOffset="12">15616 1073 889,'4'0'-13,"48"0"69,27 0-15,19 0 12,12 0-21,1-31-8,-19-10-20,-20-5-7,-31 4-15,-37 4 11,-4 7 36,-61 5-11,-39 16 15,-17 10 40,4 0-26,13 36 1,26 21-40,32 7 5,27 9 0,15-4-7,18-2-5,54-8-8,19-13-38,11-11-49,-4-18-76,-13-14-61,-20-3-184</inkml:trace>
  <inkml:trace contextRef="#ctx0" brushRef="#br0" timeOffset="13">16693 1129 809,'8'0'8,"-3"0"-67,3 4 75,-1 28 82,-1 5-42,-3 4-12,-3-7 1,0-10-3,0-11 4,0-10 24,0-3 9,-1-3-19,-3-52-38,4-29 16,0-31-31,30-22 3,38-10-9,25 9 2,18 16-17,3 33 0,-1 32-25,2 36-39,4 21-84,-7 18-105</inkml:trace>
  <inkml:trace contextRef="#ctx0" brushRef="#br0" timeOffset="14">17265 1149 962,'0'0'35,"32"0"-6,40 0 30,34 0-8,29-26-31,11-20-4,-11-4 0,-31 1-11,-43 8-5,-46 11 6,-15 14 23,-61 11-6,-58 5-33,-33 21 33,-7 46-2,26 23 27,44 1-29,54-3-14,35-10-4,70-12 8,80-20-3,46-28 5,21-18-12,-12 0 2,-34-29-17,-45-9-180,-51 0-212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0.288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184 91 385,'-12'-21'17,"2"0"-20,3 5 20,3 5 31,3 3 37,-1 5-15,2-1-21,0 3-2,0-2-5,0 1 10,0-3-3,0 5-4,0-1 6,-2-1-9,1 2-6,-4 0-9,3 0-8,-3 0 5,5 0-7,-5 0-2,5 0 3,-2 0-9,0 0 1,2 0-7,0 0-7,0 19 5,0 33 4,0 24 12,-3 23-3,-2 2-18,-6 2 13,-1 7 0,-3 10-3,0-3 1,-4-9-7,7-11 1,3-15 1,4-9-6,5-6 10,0-3-2,0-3 6,0-1 2,0 3-11,0 4 13,0 4-3,0 8-5,0 17 7,0 16-16,0 15 41,0 18-31,0 2-4,2-10 6,11-8-12,6-11 3,5-14 5,4-3-11,-1-6 13,2-2-7,-5-7 0,0-8 7,-9-4-6,-3-2 11,-8-1-2,-1 1-5,-3 3 7,0 4-4,4-9-1,-1-10-2,6-9-10,-1-11 11,-1-3-5,3 0-3,-3-1 11,0-2-9,1-4 5,-2-11 0,-3-6-6,-1-11 4,-2-2-25,5 0-23,-2 0-25,6-4-49,1-39-106,9-30-159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28:27.145"/>
    </inkml:context>
    <inkml:brush xml:id="br0">
      <inkml:brushProperty name="width" value="0.09333" units="cm"/>
      <inkml:brushProperty name="height" value="0.09333" units="cm"/>
      <inkml:brushProperty name="color" value="#8064A2"/>
      <inkml:brushProperty name="fitToCurve" value="1"/>
    </inkml:brush>
  </inkml:definitions>
  <inkml:trace contextRef="#ctx0" brushRef="#br0">158 191 510,'0'-7'19,"0"-5"6,0 6 43,0 1 10,0 4-9,0-3-13,-1 0-11,-1 4-12,0 0-7,2 0 5,-2 0 10,-4 0 8,1 0-13,1 0 0,0 4-4,3 0-6,-3-1-7,2 0-4,-2 2-3,4 11-5,-5 22 6,1 20 19,0 27-8,-3 15-8,3 8-8,2 8 3,2 6-11,0 1 3,0-1 10,0-5-8,4-11-1,9-10 1,-6-11-2,3-12-5,-3-6 2,-5-14 1,2-10-2,-2-10-1,-2-12 6,0-11-2,0-7 2,0-3 4,0 0-2,3 0-17,1-5 2,-4-29 4,0-23-6,0-20-14,-13-27 11,-9-20-2,5-11-14,0-4 3,3 4 11,1 6 12,0 17 5,0 11-1,0 23 3,5 25 6,5 18 5,-1 20-1,4 8 1,0 4-7,0 3-3,0-2-4,0 2 0,0 0 1,0-3-8,0-11 2,0-5 8,0-9-4,4-3 1,5 6 3,0 14-9,-7 7 4,-2 4 5,0 0-6,4 0-7,9 0 4,20 15 17,17 22 9,19 14-5,18 12-5,11 13-5,5 12 11,1 3-11,-6-1-1,-7-3-1,-12-8-5,-8-11 0,-6-5 6,-10-3 4,-3-4-3,-6 0 0,-1 1-1,-5-12 2,-3-4-3,-5-13 1,-3-9-8,-8-8 6,-5-10-6,-4-1-1,-1 0 18,3-23 25,16-48-18,-2-39-9,-8-35 3,-10-19-12,-10-5 3,0 7-3,-6 11-2,-20 20-6,-5 19 5,-1 27 6,6 24-1,2 16 4,9 18 3,4 15-9,2 12-6,5 0-10,2 0-11,2 0-27,0 0-36,0 0-29,0 0-64,0 0-48,2 0-46</inkml:trace>
  <inkml:trace contextRef="#ctx0" brushRef="#br0" timeOffset="1">2098 1167 750,'0'0'27,"0"0"-7,0 0 11,0 0 30,-13 0-6,-3 0-3,1 0-17,-5 0-23,-4 17-14,3 21-3,1 15 45,11 12-34,9 4-8,0-3 11,33-7-17,30-12-19,16-16 10,8-17 7,-1-14-1,-3 0 2,-7-33-3,-13-17 12,-15-8 1,-15-9 10,-18-11 1,-15-12 11,0-9 6,-7 0-15,-47 12 41,-18 13-38,-8 21-28,-11 17 22,8 15-8,11 21-24,9 0-42,17 39-53,16 29-81,15 9-80</inkml:trace>
  <inkml:trace contextRef="#ctx0" brushRef="#br0" timeOffset="2">2968 846 746,'0'0'89,"0"0"-7,0 0-21,0 0-7,0 16-14,0 22-4,-5 17-2,-3 14-18,7 4-11,1-5-4,0-14-9,3-12-1,27-15-5,0-12-8,3-11-15,2-4 7,2 0 31,6-25 13,-1-5-5,1 0-4,3 5-4,-1 11 2,-1 9-6,2 5-8,0 0 5,6 12-4,4 18 17,-1 4 10,5 0 0,-5-3-1,-3-10-5,-6-10-13,-5-11-11,-8 0-5,-3-22 68,-6-41 6,-4-25-12,-9-19 1,-11-9-11,0 2 3,-7 5-8,-23 24-25,8 21-7,9 19-11,11 20-26,2 4-59,0 4-98,39-3-153</inkml:trace>
  <inkml:trace contextRef="#ctx0" brushRef="#br0" timeOffset="3">4618-735 934,'0'0'54,"0"8"-34,0 45 12,5 38 51,6 45-24,4 32-8,0 22-20,-4 8-14,-3-7-4,-8-15-1,0-28-3,0-32-4,0-38-2,0-40-7,-8-22-20,-1-16-31,0-10-61,5-40-136,4-13-427</inkml:trace>
  <inkml:trace contextRef="#ctx0" brushRef="#br0" timeOffset="4">4921 1485 725,'0'-15'63,"0"3"3,-7 8 17,-15 4-28,0 0-12,7 0 12,11 0-59,2 13 17,2 8-11,0 0-13,0 4-10,24-8-16,24-7 0,6-6-1,2-4 9,-18 0 16,-12-1 37,-18-17 60,-8 2 41,-4-5-2,-42-3-48,-10-3-50,4 4 3,10 2-28,16 9-39,17 7-89,9-9-166,0-1-551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10:51.969"/>
    </inkml:context>
    <inkml:brush xml:id="br0">
      <inkml:brushProperty name="width" value="0.09333" units="cm"/>
      <inkml:brushProperty name="height" value="0.09333" units="cm"/>
      <inkml:brushProperty name="color" value="#7030A0"/>
      <inkml:brushProperty name="fitToCurve" value="1"/>
    </inkml:brush>
  </inkml:definitions>
  <inkml:trace contextRef="#ctx0" brushRef="#br0">176 122 701,'43'-15'9,"27"-5"-11,26-10-1,17 4 9,-11 6-2,-11 9-2,-17 11 3,-22 0 8,-19 0-1,-24 18-13,-9 28 43,-26 25 18,-57 26-4,-32 26-30,-9 4 10,8-6 10,25-17-31,37-15-8,34-13 2,20-5 9,2 1-1,59 1-7,24-2-10,17-1-10,7-4-6,0-2 3,-11-2-5,-22-2-4,-26 0 4,-33-3-10,-17 4 49,-50 7 9,-63 9 1,-37 1 3,-18-12-9,3-16 12,28-19-31,37-14-16,46-15-24,37-2-36,17 0-64,37-36-141,49-15-323</inkml:trace>
  <inkml:trace contextRef="#ctx0" brushRef="#br0" timeOffset="1">315 505 681,'0'4'59,"0"-4"-68,0 0-1,0 0 25,0 5 24,0 13 25,0 22 11,0 25-23,0 26-8,0 16 0,7 11-21,1-4-8,3-2-6,4-7-3,-6-9-5,2-9 1,-5-11-1,1-18-14,-3-16-35,-2-16-52,3-17-60,-1-9-95,0 0-207</inkml:trace>
  <inkml:trace contextRef="#ctx0" brushRef="#br0" timeOffset="2">1281 1375 852,'13'13'70,"9"18"4,8 8-2,5 6-27,4-4-15,7-2-21,3-8-11,-1-8 11,-4-9-57,-5-12-66,-4-2-62,-2-16-67</inkml:trace>
  <inkml:trace contextRef="#ctx0" brushRef="#br0" timeOffset="3">1846 1336 948,'0'9'29,"0"46"-16,0 35 51,0 40 12,0 29-22,0 32-11,0 36-20,0 4 71,0-17-77,9-38-12,8-58-7,7-31-15,-2-27-35,-7-29 14,-11-15-89,-3-16-56,-1 0-97,0-23-194</inkml:trace>
  <inkml:trace contextRef="#ctx0" brushRef="#br0" timeOffset="4">2629-208 728,'0'50'110,"0"28"-11,0 38 7,0 29 7,0 29-27,-6 16-15,-3 8-25,9-4-10,0-22-21,0-20-6,6-26-4,16-21-4,2-24 2,-7-27-8,-1-22-33,-8-20-42,5-7-73,13-5-77,7 0-54,9 0-263</inkml:trace>
  <inkml:trace contextRef="#ctx0" brushRef="#br0" timeOffset="5">3390 1471 496,'-32'-2'109,"1"2"-16,-3 0-23,1 7 6,11 30-29,5 11-2,12 8-12,5-2-23,11-1-12,44-13-12,25-20-20,11-20-8,3 0-5,-7-44-19,-26-30 2,-33-19 61,-28-11 20,-6 1 44,-60 16 37,-19 16-18,-6 19-29,9 17-9,23 12-24,26 18-44,24 2-67,9 3-108,7 0-348</inkml:trace>
  <inkml:trace contextRef="#ctx0" brushRef="#br0" timeOffset="6">3845-834 772,'-9'0'5,"5"14"50,0 42 20,3 30-11,1 41 0,0 28-21,0 25-7,3 19 1,12 1-15,-7-4-12,-8-8-2,0-16-1,0-14-5,0-17-1,-6-20 0,-1-18-2,7-29 15,0-22-9,0-23-6,0-23 3,0-3-11,0-3-9,0 0-4,18-9-5,17-31 15,21-18 7,14-22-18,15-11-14,2 0 28,4 6 10,-4 10-7,-7 17 10,-14 18 0,-16 16-2,-22 13-9,-19 11-14,-9 0 21,0 0 16,-28 14-8,-18 21-6,-4 7 0,2 4 3,13-4-9,20 0-15,15 4 28,0 3-4,37 3-12,30 1-13,7-6 10,-2-1-5,-9 0 11,-17-4-2,-16 0-5,-26-6 51,-4-2 55,-30 1-11,-40-1-43,-16-4-19,-6-9-19,12-9-9,15-5-40,25-5-82,23-2-132,17 0-421</inkml:trace>
  <inkml:trace contextRef="#ctx0" brushRef="#br0" timeOffset="7">5467 1366 691,'-56'27'0,"21"2"34,18 7 13,17 0-19,0-4-15,41-1-6,35-15-14,17-12-34,10-4-19,-8-10-26,-25-29 15,-29-5 79,-38-5 82,-3-4 8,-50 6-5,-27 5 7,-12 11-48,0 13 14,11 13-48,17 5-30,26 0-34,28 0-81,7 10-127,53-10-316</inkml:trace>
  <inkml:trace contextRef="#ctx0" brushRef="#br0" timeOffset="8">6246-83 544,'-11'-115'47,"-2"5"-4,2 7-14,2 22-9,-6 26 80,-2 36-31,2 19-30,-1 0-19,-12 18 18,-13 46 3,-16 37 14,-10 52-11,1 44-7,14 34-22,13 21-5,20-7-8,16-10 0,3-41-3,13-40 1,29-43-7,1-42-1,-12-32-8,-10-29 12,-12-8 7,-7-15 6,-2-51 11,0-21-24,0-16-1,2 0 12,27 9-32,19 12-109,15 18-132</inkml:trace>
  <inkml:trace contextRef="#ctx0" brushRef="#br0" timeOffset="9">7290 1563 549,'0'-137'73,"0"-5"-4,35-1-21,25 12-10,14 6-9,13 16-14,13 19 23,7 21-10,-16 29-12,-15 25-5,-34 15 3,-27 5 14,-15 50 15,-13 28-6,-52 27-14,-29 25-10,-14 8-2,1-4 9,14-24-15,21-24-28,26-32-44,20-30-56,22-23-109,4-6-409</inkml:trace>
  <inkml:trace contextRef="#ctx0" brushRef="#br0" timeOffset="10">7833 1035 686,'0'0'107,"-2"29"-43,-28 23 29,-14 29 22,-3 31-45,3 24-17,11 10-15,12 1-20,12-7-8,9-17-6,0-19-1,0-18-13,7-28-14,3-17-12,-9-17-34,-1-16-58,0-6-44,-7-2-12,-28 0-90,-8-23-52</inkml:trace>
  <inkml:trace contextRef="#ctx0" brushRef="#br0" timeOffset="11">8375 825 652,'-9'-15'53,"-12"6"10,5 1-16,-3 7-12,6 1-22,8 0 19,5 0-13,0 0-1,0 24 24,0 12-12,0 7-9,0-4 1,35-8-9,15-8-16,15-17-4,16-6-1,4-26 4,4-42-1,-9-17-10,-27-5-6,-25 9 22,-28 21 13,-4 20 17,-62 22-5,-29 18-33,-23 0 45,-12 53-8,12 33 0,23 25 10,32 8-24,41 5-9,22-2 0,11-17 4,65-15-11,26-26-20,16-31-39,5-33-50,-10 0-71,-10-51-191</inkml:trace>
  <inkml:trace contextRef="#ctx0" brushRef="#br0" timeOffset="12">9197 903 647,'-35'34'63,"16"14"-33,19 12 27,0 0-10,20-8-12,45-13-18,20-21-18,10-18-7,-1 0-5,-12-32 7,-23-30 4,-31-16 27,-28-7 14,-4-5 18,-74 13-23,-24 11 59,-25 21-43,-5 25-17,27 15-19,25 5-19,26 32-27,34 35-70,20 18-28,0 0-96,56-12-402</inkml:trace>
  <inkml:trace contextRef="#ctx0" brushRef="#br0" timeOffset="13">9834 1385 739,'-13'-154'-16,"13"-10"-23,0-3 37,31 2-25,30 14-19,15 18 43,13 27 3,5 43-5,-5 34 17,-20 29 36,-30 8 78,-34 53-52,-5 17-7,-55 15-25,-36 9-19,-16 5-6,-6-8-7,11-5-19,17-11-8,31-20-97,30-22-97,24-35-226</inkml:trace>
  <inkml:trace contextRef="#ctx0" brushRef="#br0" timeOffset="14">9824 1118 579,'24'69'118,"0"25"-60,-3 25-17,-1 28-4,-7 9 98,2 1-103,7-9 10,-3-20-46,3-15 12,0-20-46,-2-26-101,-7-29-94,-7-33-21</inkml:trace>
  <inkml:trace contextRef="#ctx0" brushRef="#br0" timeOffset="15">10541-425 748,'0'9'-27,"0"47"106,0 33 42,0 37-16,-15 24-28,0 19-21,6 9-36,5-3-14,4-20-7,0-31-21,0-25-57,22-32-45,1-25-99,-1-27-370</inkml:trace>
  <inkml:trace contextRef="#ctx0" brushRef="#br0" timeOffset="16">10796 740 759,'50'-10'29,"28"-11"11,24-6-22,7-7-12,-4-6-4,-18-3-20,-27 2-39,-40-1 28,-20 12 26,-39 12 3,-55 13-7,-28 5 71,-10 32 32,10 41 6,28 18-26,29 14-50,39 7-5,26-4 2,2-10-10,75-12-12,35-20-15,19-19-41,12-15-42,-6-30 12,-21-2-32,-25-14-435</inkml:trace>
  <inkml:trace contextRef="#ctx0" brushRef="#br0" timeOffset="17">12083 1289 1376,'0'0'110,"0"0"-11,0 0-6,0 0-44,0 0-14,0 0-16,0 0-11,0 0-18,3 0-57,10-11-93,0-12-151,-7-3-368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53.485"/>
    </inkml:context>
    <inkml:brush xml:id="br0">
      <inkml:brushProperty name="width" value="0.26667" units="cm"/>
      <inkml:brushProperty name="height" value="0.53333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2585 292 326,'0'-5'69,"0"2"-56,0-2 37,0-1 17,0 1-16,0 2-8,0 1-1,0 0-2,0 2 0,0 0-1,0 0 2,0 0-3,0 0-8,0 0-7,0 0-1,0 0-3,-5-7-15,-4-6 15,2 0-17,0 2-5,2 2 11,-2 2-5,-3-1-3,2 2 7,-3 0-1,3 1 9,-1-2-8,-3-4 19,-1 0-23,-5-1 8,-7 0 7,-3-1-25,1 2-4,1 0 13,-1 3-12,-2-2 25,-2 4 2,2-2-16,2 1 5,1 0 7,4 0-1,-4-2-7,-1 0-2,-7 2 6,-2 2-2,0 3-11,5 0-5,5 2 0,1 0 17,1 0 3,-2 0-13,2 0 5,-2 0 2,1 0-6,-6 0 7,-7 9-3,-6 2-4,-2 5 8,-4 0-7,2 0 9,-5 7-10,3 0 5,4 1-2,2-3-6,8 0 9,2-1-4,1-3-6,4 3 14,3-4-2,-1-2 4,3 2 2,-3 2-9,-2 1 1,-2 6-1,-7 7-1,-1-3 2,0 5-10,-1-2 10,8-1 0,3 0-7,1-4 10,4-6-10,-1 9 5,-4 0 2,1 1-4,2 2 8,3-2-8,-1 5 4,-6 12 1,-5 12-6,-6 11 7,-4 9-5,1-1-3,1 3 10,5-4-9,2-2 2,4 6 5,6 6-8,-1 9 11,1 10 0,2 8 3,0 1-1,-2 6-4,3-9 1,-1 3-7,0 0-3,3 3 10,1 4-8,9-11 1,11-12 2,0-6-10,7-9 10,31-2-4,3-2-5,5-2 13,4 0-11,-2-9 6,-1-7-8,5-7-5,2-1 22,13 0-21,12 4 8,6-2 14,8-7-22,3-7 6,3-11 1,-2-11-7,-3-12 19,-1-9-8,-8 0-1,-4 0-7,-9-27 4,-7-6-5,-4-6 14,-4-4-3,-1-5-5,-5 0-1,1-8-3,1-6-1,-2-8 6,0-4 8,-8-4-18,-5 2 18,-6 6-7,-3 4-3,-8 9 9,-2 12-12,0-3 2,-1-1 6,0-1-10,-1-2 7,1 4-3,-4 11-3,-2 7 13,-7 12-9,-3 10 1,-2 8 3,0 0-6,0 0 14,0 0-11,0 0-2,0 0 3,0 0-4,0 10 10,0 17 0,0 29-1,0 31 26,0 24-14,0 24-5,0 6 4,5-1-13,4-6 11,6-6-14,6-7 7,2 1 9,5 2-9,-1-16 2,-3-14-3,-7-19-9,-3-17 15,-4-9-8,-1-10 0,-4-14 3,0-12-10,-3-8 9,-2-5-20,0 0-22,0 0-10,0 0-33,0 0-39,0-24-96,0-13-118,-26-10-62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54.137"/>
    </inkml:context>
    <inkml:brush xml:id="br0">
      <inkml:brushProperty name="width" value="0.26667" units="cm"/>
      <inkml:brushProperty name="height" value="0.53333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0 419 662,'-2'0'0,"2"-2"2,0 2 15,0 0 49,0-4 13,0 4-23,0-2-22,0-1-14,0-1 1,20 1-5,18-3 34,27-2 10,33-7-28,32-11 15,25-6-9,20-4-12,8-5 1,-2 4-6,-1-3-11,-14 2 4,-11 1-4,-21 7 7,-32 8-10,-28 6 0,-31 10 6,-24 2 0,-16 4-1,-3 0 3,0 0-11,0-1 13,0-1-15,0 0-8,0-1-28,0 3-51,0 0-59,0 0-151,0 0-360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55.251"/>
    </inkml:context>
    <inkml:brush xml:id="br0">
      <inkml:brushProperty name="width" value="0.26667" units="cm"/>
      <inkml:brushProperty name="height" value="0.53333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87 558 590,'0'0'20,"0"0"-7,0 0 25,0 0 43,0 0-1,0 0 6,0 0-23,0 11-22,0 8-27,0 17 23,0 19 24,0 18-15,0 12-19,4 8-3,-2 5-13,1 3 4,-3 6-12,0 0 5,0 6-1,0-2-7,0-8 6,0-3-1,0-11 3,0-10 15,0-7-22,0-5 6,0-10-1,0-3-6,-5-11 13,3-15-13,0-11 2,2-12 7,0-5-9,0 0 9,0 0-1,-1 0-1,-1 0 7,-7-14-17,-1-29 0,-3-16 0,1-21-1,3-11 12,4-8-16,1-8 1,4-3 2,0 4 3,0 11 10,0 2-19,0 2 16,14 2 0,5 0-10,5-7 6,7 0 1,6-8-11,10-4 8,6-6-15,8 4 1,9 3 2,3 11 5,1 20 8,-4 12-6,-2 13 1,-3 13 12,-3 11-16,-2 11 6,-4 6 6,-6 7-10,-1 3 20,1 0-8,3 0-3,11 23 7,0 8-8,-1 8 0,-8-2-1,-9 0-1,-14-3 2,-9-7-7,-5-8 7,-6-6 7,-1-4-12,-5-2 1,0-4-21,-6-3-16,1 0-22,1 0-50,5 0-80,-2 10-197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55.957"/>
    </inkml:context>
    <inkml:brush xml:id="br0">
      <inkml:brushProperty name="width" value="0.26667" units="cm"/>
      <inkml:brushProperty name="height" value="0.53333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182 0 809,'0'0'35,"0"0"-37,0 0 2,0 0 11,0 0 14,0 0 36,0 0-14,0 0-22,0 0-3,0 0-14,0 13 2,0 22 4,0 34 31,0 38 15,-3 27-26,-26 24-1,1 8-1,-1 5-16,2 1 25,10-6-31,3-11 7,9-24-4,5-29-11,0-30 3,0-26-3,0-22-5,0-11 10,0-8-11,0-5 9,0 0-3,0 0-14,0 0-6,0 0-35,0 0-49,-5-2-68,-17-19-164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57.315"/>
    </inkml:context>
    <inkml:brush xml:id="br0">
      <inkml:brushProperty name="width" value="0.26667" units="cm"/>
      <inkml:brushProperty name="height" value="0.53333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1070 1884 622,'0'-2'116,"0"-1"-55,0-2-17,-3-3 2,-9-5-12,-4-2-16,1-5-8,-9-2 25,-4 1-11,-4-3-3,-7 7-1,-6-3-4,-5 3-2,-4 1 2,-11 3-12,0 7 6,0 6-6,3 0-3,7 0 14,4 6-21,1 24 23,1 10-8,4 8-5,-1 8 3,5 8-11,5 1 13,5 2-5,6 2 5,4 11 3,4 6-7,5 5 5,12 5-5,0-5-13,0-4 9,33-7-6,11-6 7,11-7 6,6-7-3,8-7 4,-2-8-10,-4-13 7,-12-7 0,-10-12-9,-3-12-1,-2-1 5,8 0 1,11-15 9,10-30 10,9-12-27,-1-11 13,-3-8-3,-5-6-3,-5-10 5,-5-9-8,-7-9 7,-7-9-9,-7-7-8,-6-4 26,-10-5-15,-6-8 2,-1-8-15,-5-2-8,0 6 22,0 8-4,3 7 2,-1 5-5,3 0-14,-1-4 19,2 1-2,3 4-28,-6 8 41,1 21-10,-3 22 9,-4 21-4,1 17-5,-4 12 11,0 13-10,0 6 1,0 3 1,0 3-4,0 0 11,0-2-9,0 2-2,0 0 3,0 0-7,0 0 10,0 0-3,0 0-19,0 0-5,0 19 1,-9 39 21,-15 36 36,-8 34-4,-2 27-9,1 12-10,13 17 0,6 6 10,4 9-19,5 8 8,1-6-7,2-9-5,1-6 7,1-19-4,0-22 4,0-24-7,15-25 3,23-23 8,6-15 1,4-15-7,7-17 11,-2-10-21,-2-13 17,-3-3 0,-2 0-3,-6 0 5,-8 0-13,-4-8-1,-6 0-4,-5 3-18,-2 2-18,-1-2-33,5 0-58,6 0-100,6-6-213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58.420"/>
    </inkml:context>
    <inkml:brush xml:id="br0">
      <inkml:brushProperty name="width" value="0.26667" units="cm"/>
      <inkml:brushProperty name="height" value="0.53333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1019 191 807,'-17'-21'34,"-10"-3"-48,-7-1 4,-12 2 0,-9 0 38,-5 2 1,-3 0-11,-4 9 11,0 0-6,2 9-3,-2 1 13,9 2-4,5 0 15,0 0-18,7 3-18,3 22 5,0 5-9,6 6-5,-1 1 3,9-2-11,7 3 15,7 1-10,4 2 4,8 6 5,3 6-12,0 0 2,3-1-3,28 0-9,8-6 16,9 1 9,5-5-10,7 4 18,5 2-11,-2-4 2,2-1-9,-8 0-1,-2-4-3,-2-1-8,-2 2 5,2 1 1,-2-1-2,-3-1 9,-3-6-9,-4-2 3,-7-1 0,-5-2-3,-3 1 6,-6 0-3,4-2 2,-7-3 9,0 3-5,-1 0 10,-4 1-6,2 5 3,-2 0 17,-4 1-15,-3 3-1,-5 1 6,0 0-8,0 9 14,-10 7-7,-17 0-5,-1 7 6,-4-1-11,4-6 13,3-12 5,2-8 0,5-12 14,-5-3-9,-6-1-2,-17-2 7,-24 1-13,-21-4 4,-13-4-10,-2-9 4,13 0 4,11 0-4,19-1-3,12-21-1,6-3-4,14-5 5,6-3-21,6-9-22,9-2-25,-1-3-35,8 9-40,3 5-90,-8 5-75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59.440"/>
    </inkml:context>
    <inkml:brush xml:id="br0">
      <inkml:brushProperty name="width" value="0.26667" units="cm"/>
      <inkml:brushProperty name="height" value="0.53333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-2-3 958,'0'2'68,"0"0"-2,0-1 13,4-1-1,-1 0 3,1 0-18,-1 0-29,0 0-1,-1 0-12,-2 0-5,0 0-2,0 0-9,0 0 6,0 0-12,0 0 4,0 2-11,0-2-53,0 2-53,0 2-112,-14 10-233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5:11.050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1313 281 502,'0'0'5,"0"0"-14,0 0-1,0 0 22,5 0 19,-3 0 6,1 0 5,-1 0-9,0 0-8,-2 0 5,0 0 0,0 0 9,0 0-2,0 0-17,0 0-8,1 0-13,-1-5 0,5-5 3,-5 4-4,2-4 11,-2 5 3,0 2 5,0-3 3,0 1-18,0-4 3,0 0-1,0 0-7,0-2 4,0 3-4,0 3 3,0-5 0,0 4 1,-2-5 8,-10-2-6,-1 0-3,1 2 18,0-2-9,0-1 2,-4 0-1,-1-1-19,-1 4 19,-3 0-4,-1 0-3,1 1-1,-1 4 0,-2 0 0,-3 2 1,-6 3-8,-4 1 10,-10 0-10,-4 0 7,-7 0-2,-7 0-6,0 1 10,-9 17-5,-3 6-5,2-2 6,1 0-6,15-1 11,4-2 10,7 3-4,3 3 4,4 4-13,11-1 1,1 4 3,1 3-15,4 8 13,0 5-2,4 0-2,8 6 4,3 5-6,9-4 5,0 4-5,0-5-7,16-5 8,11-5-1,7 0 3,2-1-1,9-6-8,9 1 2,6-6-1,5-2 10,5-9 7,-5-3-11,7-1 4,0-5-4,2-1 3,-1-2 4,-10-7-4,-11-2-9,-8 0 5,-8 0 2,-2 0 3,1-5 3,2-22-3,1-8-3,0-4-6,-4-5 1,-9-1 5,-7 1-4,-10-4 1,-1-4 1,-4-7-3,2-4-4,1-1-8,2 0 7,4 1 5,-2 4-6,1-1 12,-5 6-2,-2 8 5,-4 10 1,0 8-8,0 7 4,0 6 0,0 4-13,0 8 9,-5 1-11,-5 2 13,3 0-2,5 0 2,2 0 8,0 0-7,0 0 5,0 0-3,0 0-7,-2 0 13,-3 20-2,-2 12 2,0 9 9,4 5-3,3 9 2,0 10 1,3 7-3,37 12 4,13 9 1,20-1 7,20-1-13,15-11-14,8-16 18,0-14-9,1-12-4,-15-16 8,-11-6-18,-18-8 13,-25-3-6,-17-3-3,-17-1 6,-11-1-5,-1 0 7,-2 0-3,0 0-14,0 0-12,0 0-47,-10-16-58,-21-12-157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0.978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26 855 526,'-8'0'4,"-1"-2"-12,2-5 16,4 0 67,1 5 11,0 2-37,1 0-17,-1 0-4,0 0-4,2 0 13,0 0-8,0 0-5,0 0-1,0 0 1,0 0 2,4 0-28,20-11 1,32-18 12,35-9 2,39-16 28,29-15-1,12-3-3,-7 5 10,-13 1-23,-18 8-10,-10 2-4,-8 3-11,-16 7 5,-18 8-1,-30 15-5,-25 11 11,-14 7-9,-11 3 3,-1 2 1,2 0-8,8-5 1,21-1-13,20-8 8,16-2-11,8-2-21,-6 0-19,-9 1-29,-12 2-6,-14 3-29,-17-1-67,-17 2-102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5:12.109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89 238 575,'0'-10'44,"0"-5"-71,0 4-21,3 8 43,2 3 41,-5 0 50,0 0 14,0 0-23,0 0-33,0 2-20,0 3-34,0 1 1,0 11 18,0 11 39,0 23-2,-10 18-28,-5 13 2,-4 3-7,-2 0-8,9-2-1,0-9-6,7-3 5,5-12 4,0-8-11,0-11 10,0-8-10,0-5 5,0-6 9,2-4-13,0-4 4,1-8 3,-3-2-5,0-3 10,0 0-2,0 0 2,2 0-12,5-16-13,-1-29 4,10-26-14,1-20-9,9-15 9,6-7 9,4 6 16,0 14 4,-5 20-4,-6 22 8,1 10-5,-2 10-1,3 5 4,1 4-8,-3-2 4,8 0 0,6-3-6,11-2 9,8-4-14,7 4 10,0-1-13,-8 8-6,-4 12 16,-14-1-1,-10 11 0,-2 0-5,-1 0 7,0 0 10,3 12 9,-4 8 3,-2 10 1,-1 5-10,-2 8 8,-4 16 3,-1 8-2,-1 18 11,-6 15-18,-6 6 3,-2 4 5,0-3-11,0-10-1,0-4 1,0-9-8,0-6 8,0-10 2,0-13 5,0-5-9,0-4-8,0-9 13,0-1-13,0-13-5,0-10 2,0-12-36,0-1-27,7 0-80,8-19-87,4-24-400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5:13.621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1311 1292 319,'-18'-8'72,"1"-5"9,7 4-21,0-2 18,0 4-16,-6 0-19,2-2 1,-4 1-2,-5-3-4,-2 0-5,-6-2-19,-8-1 4,-11 4-5,-12-3 0,-6 4-6,-6 4-4,-4 3 8,1 2 4,-7 0-7,-2 0 3,3 18 3,2 9 1,6 8-3,8 10 10,7 3 2,11 9-21,14 1 8,10-1-2,11 7 1,6 4 12,8 11-13,0 2-14,27-3 27,28-4-21,10-14 15,12-12-6,13-18-5,10-12 5,6-13-16,5-5 4,-5 0 2,-7-7-2,-5-21 6,-13-6-16,-13-7 10,-12-7 0,-9-13-1,-5-14 1,-2-15-4,-3-8-3,1-12 8,0-6-13,-1-3 2,-9 1-6,-3 13 3,-9 17 16,-16 6-2,0 5 0,0 0 0,-5-6-3,-18 5 7,5-7 2,4 0-17,7 0-9,5-2-4,2 17 23,0 15 1,0 17-4,-5 17 10,-3 6-6,-1 7 2,6 8 8,1-2-8,2 2 2,0 0-6,0 0-3,0 0 10,0 0-11,0 7 7,0 22 12,0 13-7,0 14 6,0 16-7,0 19 11,0 25 12,0 20-18,14 13 6,4 4-5,10 8-3,11-5 10,7-6-22,13-14 10,-3-13-8,7-14 6,7-13 12,1-9-14,11-14 4,5-16 4,7-13-13,12-14 3,10-15 7,-1-14-7,-9-1 2,-20 0-3,-21 0 5,-19 0 13,-14-3-13,-6-4 14,-2 1-13,-10 1-7,-6 2 11,-4 1-14,-4-5-20,0-8-52,0-17-136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5:19.914"/>
    </inkml:context>
    <inkml:brush xml:id="br0">
      <inkml:brushProperty name="width" value="0.26667" units="cm"/>
      <inkml:brushProperty name="height" value="0.53333" units="cm"/>
      <inkml:brushProperty name="color" value="#00B0F0"/>
      <inkml:brushProperty name="tip" value="rectangle"/>
      <inkml:brushProperty name="rasterOp" value="maskPen"/>
      <inkml:brushProperty name="fitToCurve" value="1"/>
    </inkml:brush>
  </inkml:definitions>
  <inkml:trace contextRef="#ctx0" brushRef="#br0">2892 257 608,'0'-5'57,"0"-7"-49,0-1-8,0 1 34,0 1 29,0-1 4,0 1-22,-5 9-16,0-1-6,0 1 4,0-1-7,-2-3 9,-3-3 1,1 0-12,-3 2 1,-3-4-7,-4 1 8,0-2-8,-5-2-6,3 3 14,-2-2-18,-1 0 4,-2 3 11,-3 1-17,1 1 3,-6 2-20,-5-3 19,-9 4 14,-12 4-20,-8 1 10,-8 0-8,-6 0-1,-5 4 9,-5 18-16,6 0 7,1 4 8,-1 1-4,-13 1 10,-4 6-10,2-1-7,5-2 17,14-3-24,5 1 17,6-2 3,0 8 4,3 6-4,1 12 7,-10 16-12,-3 17 16,-13 15-25,-1 9 12,-1 7-6,-1 5 7,2 1 1,10-6-7,14-12 0,18-11 8,20-19-8,10-3 12,5-1-2,6 7-5,4 8 14,7 1-15,0 9 3,0 5 3,7 15-10,33 4 12,6 0-15,7 0 7,8-7 1,4-3-14,7-11 3,-2-12 3,7-21-14,6-15 24,6-14-6,17-15 12,20-8 0,21-12 1,23-2-3,11 0-6,11-9-14,-3-15 21,-2-7-15,-9 3 4,-14-4 2,-22 3-8,-20 8 18,-28 7-19,-21 4 4,-15 4 4,-10-2-5,-7 5 12,-10-2-10,-14 3 1,-10 2 6,-7 0-13,0 0 11,0 0-9,0 0-20,0 0-30,0 0-63,-20 0-85,-10-7-127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5:20.734"/>
    </inkml:context>
    <inkml:brush xml:id="br0">
      <inkml:brushProperty name="width" value="0.26667" units="cm"/>
      <inkml:brushProperty name="height" value="0.53333" units="cm"/>
      <inkml:brushProperty name="color" value="#00B0F0"/>
      <inkml:brushProperty name="tip" value="rectangle"/>
      <inkml:brushProperty name="rasterOp" value="maskPen"/>
      <inkml:brushProperty name="fitToCurve" value="1"/>
    </inkml:brush>
  </inkml:definitions>
  <inkml:trace contextRef="#ctx0" brushRef="#br0">465 53 517,'-2'-8'46,"1"-5"-56,-3 0-29,4 5 36,-3 1 22,1 3 28,2 3-3,-2-3 7,2 4 5,0 0 2,-1 0 8,-1 0-15,2 0-4,-2 0 8,2 0-12,0 0-14,-1 0-20,-5 0 2,-7 29 18,-8 37-4,-8 31 15,-12 32-1,-9 31-8,-4 14-11,1 18-12,1 7 5,13 10-3,10 0 19,12-2-17,15-6-7,2-16 9,0-9-4,0-10-4,0-11 9,0-13 6,0-16-9,0-21 5,0-17-16,0-19 9,0-21-3,0-15-8,0-17 7,0-13-4,0-3 0,0 0-5,0 0-16,0 0 3,0 0-39,0 0-25,7 0-30,1 0-92,10-4-100,7-8-316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5:21.716"/>
    </inkml:context>
    <inkml:brush xml:id="br0">
      <inkml:brushProperty name="width" value="0.26667" units="cm"/>
      <inkml:brushProperty name="height" value="0.53333" units="cm"/>
      <inkml:brushProperty name="color" value="#00B0F0"/>
      <inkml:brushProperty name="tip" value="rectangle"/>
      <inkml:brushProperty name="rasterOp" value="maskPen"/>
      <inkml:brushProperty name="fitToCurve" value="1"/>
    </inkml:brush>
  </inkml:definitions>
  <inkml:trace contextRef="#ctx0" brushRef="#br0">1170 263 498,'-24'-16'-24,"-3"5"-28,-4 5 65,-10 0 76,-3 2 18,-4 3-14,-2 1-8,4 0-23,1 0 1,3 0-12,-1 0-4,-3 0-14,-7 0-11,1 3-8,-7 21 3,-5 6-4,3 7 4,-4 11-1,3 4 2,6 11-2,-1 9-7,6 10 0,3 3 1,15 3 0,16-7 9,17-4-7,0-4 6,26 5-1,24 1-14,13 1 17,14 4-17,10-6-5,2-9 4,5-12-13,-3-9 26,-7-13-22,-1-4 3,-2-4 1,-2-7-5,-4-7 11,-2-3-11,-2-10-8,0 0 16,1 0 2,-3 0 0,-4-15-8,-11-7-14,-2-2 28,-6-5-3,-5-4-11,-7-8 11,0-11-13,-1-8 4,-4-3 7,-2 3-9,-8 4 15,-2 3-6,-5-6-4,-1-6 4,-1-5-7,-3-2 15,-6-9-9,-1-9-3,0-10 12,0-6-16,-6 4 3,-15 5 3,-3 12-5,-7 12 11,-10 11-11,-8 4-5,-15 12 18,-13 14-11,-15 11-6,-9 14 14,3 7-8,8 0 7,11 28-34,26 10-43,17 1-31,22 0-63,14 8-28,0 2-163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5:22.484"/>
    </inkml:context>
    <inkml:brush xml:id="br0">
      <inkml:brushProperty name="width" value="0.26667" units="cm"/>
      <inkml:brushProperty name="height" value="0.53333" units="cm"/>
      <inkml:brushProperty name="color" value="#00B0F0"/>
      <inkml:brushProperty name="tip" value="rectangle"/>
      <inkml:brushProperty name="rasterOp" value="maskPen"/>
      <inkml:brushProperty name="fitToCurve" value="1"/>
    </inkml:brush>
  </inkml:definitions>
  <inkml:trace contextRef="#ctx0" brushRef="#br0">178 129 633,'5'-10'51,"0"5"-42,-2 2-3,2 1 20,-5 2 28,0 0 18,0 0-20,0 0-12,0 0-20,0 0-15,-5 0 17,-5 4 20,-7 24 14,-5 20-6,-11 18-17,-3 12 9,5 11-20,9 2-4,10 8 1,12 3-14,0-3 22,33 0-30,20-7 10,8-8-10,9-6 14,2-3-12,-2-5 16,-3-1-14,-12-7 6,-7-11-3,-7-13-11,-4-15 6,5-12-12,7-11 12,14 0 16,18-14-14,10-38 9,6-18-10,6-11 3,-9-18-13,-5-11 2,-19-4 16,-10-7-12,-17 13 4,-18 12 13,-6 2-19,-10 9 8,-9 2-1,0-3-11,0 1 11,0 4-32,0 9-2,-2 17-12,0 19-50,0 17-56,2 12-57,0 7-180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5:23.972"/>
    </inkml:context>
    <inkml:brush xml:id="br0">
      <inkml:brushProperty name="width" value="0.26667" units="cm"/>
      <inkml:brushProperty name="height" value="0.53333" units="cm"/>
      <inkml:brushProperty name="color" value="#00B0F0"/>
      <inkml:brushProperty name="tip" value="rectangle"/>
      <inkml:brushProperty name="rasterOp" value="maskPen"/>
      <inkml:brushProperty name="fitToCurve" value="1"/>
    </inkml:brush>
  </inkml:definitions>
  <inkml:trace contextRef="#ctx0" brushRef="#br0">1354 2087 714,'-19'-18'17,"-3"-1"-21,-9 1-14,-8 1 21,-2 4 5,0 0 34,2 6 29,-6 3-27,-6 4-17,-16 0-9,-15 0-2,-7 9 10,-5 13 1,-4 5 9,9 5 11,6 3-23,9 4-7,4 11-6,8 11-9,8 6 10,6 8-11,12 3 3,7 8 6,5 2-3,10 5 10,11-2-4,3-2 4,8-3-1,43-5-7,23-13 6,17-16-10,18-23 3,4-18 4,3-11-17,-3 0 25,-3-17-16,-8-25-14,-7-4 20,-10-5-10,-13-7-5,-16 0 5,-11 0-12,-9-13 7,-5-18-2,-4-26-24,4-25 15,3-18-3,4-13 18,3-9-7,-5-4-7,-2 8 16,-12 13-1,-15 22 1,-7 18 14,0 14-19,-5 4 13,-19-5-10,0 0-9,2-8-2,10 8-4,3 3 11,9 6 4,0 7-13,0 8 21,0 19-5,0 17 7,-2 25 8,-3 14-9,2 7 4,3 4-11,-2 0-6,0 0 7,2 0-11,0 0 6,-1 0-4,-4 36-2,-6 30 15,-6 29-3,0 26 9,2 26 19,4 20-26,6 11 7,5 8 1,0 4-9,0-3 3,0-1-5,0-2 5,0-2 7,0 2-5,0-4 8,14-8-13,6-18 2,13-28-1,6-28-5,9-23 14,9-15-5,13-12-5,10-10-2,7-11-1,2-15-6,-10-3 4,-12-9 4,-11 0-7,-10 0 6,-4 0 3,-3 0-3,-1 0-13,-1 0 11,2 0-6,-4 0-19,-3 0-16,-3 1-77,-1 3-133,-8-4-341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5:25.185"/>
    </inkml:context>
    <inkml:brush xml:id="br0">
      <inkml:brushProperty name="width" value="0.26667" units="cm"/>
      <inkml:brushProperty name="height" value="0.53333" units="cm"/>
      <inkml:brushProperty name="color" value="#00B0F0"/>
      <inkml:brushProperty name="tip" value="rectangle"/>
      <inkml:brushProperty name="rasterOp" value="maskPen"/>
      <inkml:brushProperty name="fitToCurve" value="1"/>
    </inkml:brush>
  </inkml:definitions>
  <inkml:trace contextRef="#ctx0" brushRef="#br0">1121 176 863,'0'-5'43,"-4"-5"-45,-6-2-5,2 1 17,-4-5 16,-7 1 9,0-1 16,-12 0-22,-10-3-17,-14 0 1,-13 3-15,-9 5 28,-9 6-4,-1 5 2,-2 0-11,-3 4 2,8 21-7,9 0 5,10 0 1,15-2 3,13-3-5,6 1-6,10-1 10,2 3-16,2 2 4,4 3-3,6 6-9,7 5 5,0 7-22,5 5 18,29-6 1,5 1-17,9-6 17,-1-3-1,6 1-16,10-5 29,5 1-24,11-2 21,7 3 1,1 0-5,-2-2 8,1 7-14,-7-1 6,-9-2 5,-5 4-7,-9-3 2,-5 0 3,-4 2-7,-1-1 8,-3-1-5,-2-1 0,0-2 0,-5 1-2,-2 0 10,-7-1-14,-1-2-4,0 4 15,-8-10-10,-4-1-5,-4-3-9,-5-3 7,-1 0 41,-2 4-14,-2 1 3,0-2-1,0 0-11,0 0 7,0 0-1,0 4-4,-21 2 5,-10 1-11,-15 5 14,-19 5-3,-15 5-3,-13-5 4,-2-1-3,0-3 13,3-11 1,3-4-8,9-5 10,3-8-9,10-3-4,0-5 10,6 0-9,-1 0-2,1 0 0,1 0-1,1 0 3,10-4-18,6-5 7,17 4 4,9 2-10,12-2 8,3 5-5,2-1-4,0-1 5,0 2-19,0 0-2,0 0-25,0 0-42,0 0-35,-1 0-106,-13 0-359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5:13:18.879"/>
    </inkml:context>
    <inkml:brush xml:id="br0">
      <inkml:brushProperty name="width" value="0.13333" units="cm"/>
      <inkml:brushProperty name="height" value="0.13333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C05272E-6D61-4258-A6A9-44DE846CCB7F}" emma:medium="tactile" emma:mode="ink">
          <msink:context xmlns:msink="http://schemas.microsoft.com/ink/2010/main" type="writingRegion" rotatedBoundingBox="3631,389 12476,70 12542,1899 3697,2218"/>
        </emma:interpretation>
      </emma:emma>
    </inkml:annotationXML>
    <inkml:traceGroup>
      <inkml:annotationXML>
        <emma:emma xmlns:emma="http://www.w3.org/2003/04/emma" version="1.0">
          <emma:interpretation id="{6A21F414-1D3E-49D8-8BEF-AF472A528308}" emma:medium="tactile" emma:mode="ink">
            <msink:context xmlns:msink="http://schemas.microsoft.com/ink/2010/main" type="paragraph" rotatedBoundingBox="3631,389 12476,70 12542,1899 3697,22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CBEB1C-3FA0-4429-8251-51E9D34D5518}" emma:medium="tactile" emma:mode="ink">
              <msink:context xmlns:msink="http://schemas.microsoft.com/ink/2010/main" type="line" rotatedBoundingBox="3631,389 12476,70 12542,1899 3697,2218"/>
            </emma:interpretation>
          </emma:emma>
        </inkml:annotationXML>
        <inkml:traceGroup>
          <inkml:annotationXML>
            <emma:emma xmlns:emma="http://www.w3.org/2003/04/emma" version="1.0">
              <emma:interpretation id="{892A34C2-6A36-41EB-9DC7-685601498EC7}" emma:medium="tactile" emma:mode="ink">
                <msink:context xmlns:msink="http://schemas.microsoft.com/ink/2010/main" type="inkWord" rotatedBoundingBox="3631,389 7187,261 7253,2090 3697,2218"/>
              </emma:interpretation>
              <emma:one-of disjunction-type="recognition" id="oneOf0">
                <emma:interpretation id="interp0" emma:lang="en-US" emma:confidence="1">
                  <emma:literal>From</emma:literal>
                </emma:interpretation>
                <emma:interpretation id="interp1" emma:lang="en-US" emma:confidence="0">
                  <emma:literal>Imam</emma:literal>
                </emma:interpretation>
                <emma:interpretation id="interp2" emma:lang="en-US" emma:confidence="0">
                  <emma:literal>Eprom</emma:literal>
                </emma:interpretation>
                <emma:interpretation id="interp3" emma:lang="en-US" emma:confidence="0">
                  <emma:literal>Foam</emma:literal>
                </emma:interpretation>
                <emma:interpretation id="interp4" emma:lang="en-US" emma:confidence="0">
                  <emma:literal>Edom</emma:literal>
                </emma:interpretation>
              </emma:one-of>
            </emma:emma>
          </inkml:annotationXML>
          <inkml:trace contextRef="#ctx0" brushRef="#br0">46 4 421,'0'-3'47,"-6"0"3,4 3 10,-1-1 4,3 1-10,0 0-21,0 0-10,0 0-6,0 0 0,0 0 8,0-1 8,0 1 5,0 0-6,0 0-5,0 0-6,0 0 0,0 0-6,0 0-2,-6 30 10,-1 29 2,-2 16-4,5 11-9,0 12 0,2 2-6,2 10 0,0-1-2,0-6-3,0-15-1,4-18-1,9-17 2,2-19 1,-6-9-5,-5-16 3,-1-8-2,-3-1 4,0 0-6,0 0-12,4 0-34,0 0-29,-1-1-62,1-29-92</inkml:trace>
          <inkml:trace contextRef="#ctx0" brushRef="#br0" timeOffset="906.051">-100 755 590,'24'0'18,"18"-22"-6,32-23-5,26-20 17,13-6 21,4 3 3,-12 3-13,-14 16-27,-23 18-7,-18 9-4,-22 14-43,-17 8-60,-11 0-103,0 4-66</inkml:trace>
          <inkml:trace contextRef="#ctx0" brushRef="#br0" timeOffset="530.0303">-134 26 534,'2'0'44,"0"0"-54,0 0 0,-2 0 58,0 0 17,0 0-10,0 0-20,2 0-14,1 0 12,1 0 12,5 0-22,12-5-6,23-22 15,32-20 8,31-16-20,23-14-6,7-4-6,-4 2-7,-11 8-4,-20 20 5,-28 10-5,-18 18 0,-28 17-30,-19 3-35,-9 3-24,0 0-43,-24 0-193</inkml:trace>
          <inkml:trace contextRef="#ctx0" brushRef="#br0" timeOffset="1826.1037">773 516 546,'2'0'23,"-2"0"3,0 3 6,0 0-8,4 6 1,9 7 18,2 7-3,7 11-11,-2 3 0,-1 5-19,-3 8-2,3 4 5,-2 6-1,-6 3-10,-2 2-4,-5 1-2,1 0 9,-5-5 9,2-13-15,-2-16-1,0-11 5,0-13-5,0-3 7,0-5 0,0 0-4,0 0 31,0-2-30,-2-43-1,-11-18-61,2-17 9,7-3 61,4-6-2,0-3 4,4 9-6,28 6-4,5 9-1,3 9 0,10 3 3,0 7-1,0 9 2,-5 8-5,-10 13 4,-6 8-6,-3 5 5,-3 5-4,3 1 0,-6 0 3,-2 0-4,-1 0 0,-6 0-1,-5 0-1,-6 9-8,3 5 10,-3 9-8,2 6 15,2 13 8,-2 11 0,3 2 14,7 5-17,0-5-6,13-2-6,6-5-14,8-4 10,5-10 2,1-7 8,-1-8 2,-3-6-4,-8-6-8,6-7-13,-4 0 9,2 0 3,0-2 2,-2-26 8,-1-6-1,-10-7 0,-2-5-6,-13-1 4,-5 0 11,-4 5 2,0 4 3,-18 5-2,-31 2 3,-14 0-5,-11 5 21,-1 4-30,2 13 7,10 9-10,15 0-7,9 0-7,10 27-35,7 10-25,12 6-53,10-1-117</inkml:trace>
          <inkml:trace contextRef="#ctx0" brushRef="#br0" timeOffset="2877.1639">2199 455 556,'0'0'12,"2"0"19,1 0 25,1 0 10,2 0-8,-5 0-9,-1 0-25,2-2-11,-2 2 3,0 0 5,0 0 5,0 0-5,0 0-6,8 0-2,-5 0 4,5 9 6,1 10-8,0 3-1,1 4 2,2-1-5,0 2 5,-3 7-4,2 0-5,0 5-1,0-2 2,0-1-3,0-7-1,-1-6-4,-1-8 2,-5-3-1,-4-4 1,0-3-2,1-3 3,-1 0-2,4-2-1,-2 0 2,-2 0-3,2 0 4,0 0-4,3 0-11,1-11-2,1-33 12,6-20-19,2-19-1,9-15 3,4 8 2,1 17 15,-6 15 2,3 10 3,-6 13 0,0 11 0,-3 12 5,-6 6 4,-5 6-6,-1 0-2,-1 0 2,1 0 1,8 0-1,-2 3 2,6 20-3,3 8 1,-1 5-4,1 4 5,-1 3-7,-6 0 12,-2-4-1,2-8 0,-6-9-7,1-13-5,-1-5-9,-3-4 1,3 0-16,12 0-24,12-42 32,19-21 15,6-17 1,1-1 1,-9 15 5,-7 24-4,-10 13 0,-8 17 3,-9 7-1,-4 5 12,1 0 10,2 3-6,3 31 2,7 20-7,-3 16 26,-3 13 0,1 4-27,-5-9 11,0-4-15,2-12 0,-2-12-6,-2-9 0,-2-11-2,-3-11-2,-1-7-19,1-5-47,3-1-86,0 3-115,1 1-348</inkml:trace>
        </inkml:traceGroup>
        <inkml:traceGroup>
          <inkml:annotationXML>
            <emma:emma xmlns:emma="http://www.w3.org/2003/04/emma" version="1.0">
              <emma:interpretation id="{CA3F9B7F-859C-4F25-84E4-B36A48F17F17}" emma:medium="tactile" emma:mode="ink">
                <msink:context xmlns:msink="http://schemas.microsoft.com/ink/2010/main" type="inkWord" rotatedBoundingBox="8080,246 12477,88 12538,1777 8141,1936"/>
              </emma:interpretation>
              <emma:one-of disjunction-type="recognition" id="oneOf1">
                <emma:interpretation id="interp5" emma:lang="en-US" emma:confidence="1">
                  <emma:literal>2010</emma:literal>
                </emma:interpretation>
                <emma:interpretation id="interp6" emma:lang="en-US" emma:confidence="0">
                  <emma:literal>1010</emma:literal>
                </emma:interpretation>
                <emma:interpretation id="interp7" emma:lang="en-US" emma:confidence="0">
                  <emma:literal>200</emma:literal>
                </emma:interpretation>
                <emma:interpretation id="interp8" emma:lang="en-US" emma:confidence="0">
                  <emma:literal>•010</emma:literal>
                </emma:interpretation>
                <emma:interpretation id="interp9" emma:lang="en-US" emma:confidence="0">
                  <emma:literal>100</emma:literal>
                </emma:interpretation>
              </emma:one-of>
            </emma:emma>
          </inkml:annotationXML>
          <inkml:trace contextRef="#ctx0" brushRef="#br0" timeOffset="4588.2624">4337-187 489,'-9'-6'80,"-1"1"0,8-2 0,-3 0 6,5 0-19,0-5 0,0 0-29,0-2-29,0 3 0,0-5 27,9-8-20,21-13 0,16-12-8,11-4 1,10 1-1,0 3 0,-4 5 1,-8 7-1,-14 12-6,-11 13 4,-16 8-6,-10 4 2,-4 0-2,0 0-15,0 26-2,0 33 16,0 29 17,0 25-12,-18 26 11,-23 13-16,-5 8 9,-6-4 1,5-11-5,9-21-3,10-20-2,7-22 5,7-22-4,6-17 1,1-19-1,7-13-2,0-8-2,0-3-4,0 0-12,0 0-16,3 0 18,29 0 26,22 0-4,14 0 2,17-14 2,10 0-5,1 0 4,-5 4-2,-10 4 6,-12 6-7,-16 0 1,-10 0-1,-14 0-5,-8 0 2,-4 0-4,-1 0 5,-1 0-13,7 0-59,8 0-73,3 0-68,6 0-171</inkml:trace>
          <inkml:trace contextRef="#ctx0" brushRef="#br0" timeOffset="5279.302">6082-153 529,'-29'-5'80,"-3"3"18,-5 2-39,-5 0-3,-10 0 3,-4 12-22,-5 23-8,2 13-5,0 15-4,5 13-5,10 10 14,9 7 0,14 8-20,19-5 8,2-1-10,23-12-5,36-21-10,22-19 5,6-18 20,8-19-10,3-6-11,-4-8 6,-1-34-2,-10-9-1,-18-5-3,-8 3 4,-14-1-3,-8-3 3,-5-3 5,-12-3 4,-12-4-1,-6-3 1,0-6-3,0 2 11,-39 7-20,-22 8 24,-10 9-17,-12 7 19,-2 8-29,2 10-27,10 14-4,10 11-27,10 0-21,6 48-56,3 17-76</inkml:trace>
          <inkml:trace contextRef="#ctx0" brushRef="#br0" timeOffset="5925.3386">6951-460 681,'1'7'30,"3"13"23,0 21 48,3 28 12,-1 39-29,-4 29-3,-2 25-40,0 10-5,0-7-10,0-13-14,2-24-6,12-29-1,5-29-5,-4-27 0,-2-23-4,-4-13 1,-5-7-4,-3 0-5,3 0-28,0-13-21,1-22-48,12-10-69,11-11-87</inkml:trace>
          <inkml:trace contextRef="#ctx0" brushRef="#br0" timeOffset="6668.3814">7795 39 684,'0'0'90,"-4"-1"-14,-7-4-19,-13 5-7,-4 0-4,-3 0 0,-1 0-23,-1 10-18,3 31 1,1 10 14,5 12-8,5 14 3,12 10 4,7 0-1,0 0-3,29-8-13,25-16 1,18-10 10,15-18-7,15-18 5,15-10-5,8-7-1,-6-7-9,-8-27 11,-15-9-7,-18 0 9,-10-3-12,-14 2 6,-13 2 3,-13 1 9,-10 0 10,-9-12 15,-9-7-7,0-11-5,-51-11-21,-42-5 2,-37-1-11,-21 9 5,1 14-33,20 20 1,36 21-18,25 20-44,17 4-31,-3 38-49,5 32-78</inkml:trace>
        </inkml:traceGroup>
      </inkml:traceGroup>
    </inkml:traceGroup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3:54:03.41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9D5408B-5D6A-411A-BACC-70753D6F9A6B}" emma:medium="tactile" emma:mode="ink">
          <msink:context xmlns:msink="http://schemas.microsoft.com/ink/2010/main" type="inkDrawing" rotatedBoundingBox="21555,13826 25221,14399 24947,16147 21282,15574" hotPoints="25159,15325 23020,15810 21142,14677 23281,14193" semanticType="enclosure" shapeName="Ellipse"/>
        </emma:interpretation>
      </emma:emma>
    </inkml:annotationXML>
    <inkml:trace contextRef="#ctx0" brushRef="#br0">2096 335 275,'-2'1'16,"2"1"-6,0 0 33,0-1 21,0 0-1,0 1-12,0-2-2,0 0-14,0 0-1,0 0 11,0 0 8,0 0-2,0 0 2,0 0-5,0 0-4,0 0-13,0 0 1,0 0-11,-3 0-10,-1 0 2,0 0-5,1 0 0,1 0 3,2 0 2,0 0 2,0 0-3,0 0-1,-4 0-1,1 0 0,-3 0 0,-2 0-5,-1 0-3,-4-8 2,3-4 1,-4-2-4,-4-1 0,2 3 1,-2 0 0,2 0-3,-3-2 3,2 1-4,-2-1-1,3 1 7,0 5-1,0-2 0,2 2-2,-2 2 4,0-2 3,-1-1-2,3 1 0,1 3 6,0-1-5,2 4 0,3-4-4,1 4 4,2-3-1,1 3 2,2 0-1,0 1-1,-3 1-5,-2-3 1,0 0 0,-6 1-2,1-3 1,-2 1-6,-5-3 8,0 1 1,-4-1-4,2 2 4,-4 0-5,4 0 1,2 0 11,2 1-10,1-2 4,0-1-10,1 2 13,-2 0-9,-3-1 0,0 4 3,-6-2 0,-3-1 5,0 2-10,2-1 4,-2 2 2,-1 1 3,-2 1-6,0 0 5,2 0-8,2 0 3,-2 0 5,0 0-2,-3 0-2,-2-2 6,2-1-6,3 3 3,-1 0-3,4 0-3,1 0 5,6 0-4,0 0 1,1 0 0,1 0-1,-2 0 2,-4 0-1,-1 3 0,-1 4 1,-1-2-3,1 4 2,1 0 0,4-2 2,-2 2-4,3-2 3,-4 1-1,1-1 2,0 0-2,-1 0 0,4-1-1,1 0 1,3 1 0,2 1-2,1-1 2,0 0-4,1-4 1,2 3 3,3-2-1,-3 1-2,-3-1 3,1 3 0,-1 0 0,2 2-1,2-2 4,0-1-1,2 0-3,0 0 2,-5 1-1,1 4 0,1 5 0,-6 2-13,0 1 13,-1 7 2,-1-7-4,0 5 4,2-3 0,1-1-10,2 1 9,3-3 5,6 0-3,2-5 0,2-4-3,0-2 0,0-1-2,0 2 1,0 5 1,0-1-3,0 4 3,0 2-1,0 1 0,0 3 0,3-1 0,2-1 2,-2 2-1,-1-4 1,3 1 0,-1 3 0,-1-4 3,1 0-4,2-1-3,-3-3 5,1 1-2,2-1-2,-2 1 2,1 0 2,-1 3-2,2-1 1,0 0-1,-1 2-3,1 0 7,3 0-3,-3 0-2,2 1 4,-1 0-3,1 1 3,0-3-3,4-2 1,-4 0-2,4 0 0,1 5 2,0-1 1,0 1-1,4 2 2,-2-1-4,1 1 2,4-2-1,-3 5 0,2 1-1,-3 0 3,1-3-2,-3 0 0,4 0 0,0 0 1,7 3-1,1 1 0,1 3 4,4-1 1,-1-1-1,3 0 1,3-7-2,0 0 1,2-2-3,3-3 0,0 1 4,4-4-3,-1-2-1,-6 1 0,-1-3 1,-4-1-2,-1 0 1,0-2 0,0 1 0,1-3-2,0 2 2,-1-6-2,-1 4 3,3-1-3,3 1 2,1 2-2,2-2-1,0-2 6,2-1-6,-1 2 3,0-4-2,-2 4-1,2-1 2,-2 2 1,1-1 0,3-1 0,1-1-1,2-2 1,-3 2-1,-4-2 0,-2 0 1,-3 0-3,-3 0 2,-2 0 3,1 0-4,-1 0-2,2 0 3,0 0 2,1 0 1,3 0-6,5 0 3,3 0 3,1 0-5,-4 0 2,-3 0 0,-1-2-3,-1-3 7,-3 1-4,-3-2-2,1 0 3,0-3-1,3 1 1,-1 1 0,-3-1-1,-3-1 1,1-1-1,4 0 1,2-1-3,1 3 2,2-3-1,3-2 0,5 1-1,-1-2 2,2-1 1,-6 3 0,-8 0-3,-2 4 2,-6 0 1,-1 4 0,1-2-2,-3 0 2,3 0-1,0-6-2,2 3 1,-1-1 5,-1-2-2,-4 2-5,1-2 9,-4 2-1,-4 2-1,1 1-3,-6 1 3,2-1-3,1-1 1,6-4-4,-1-3 3,6-2-2,-3-3 4,-2-1-7,-3 3 9,-4 4-3,-3 3 2,-1 2 0,3-3 2,-4 2-4,2-2-1,-3 5-1,1 0 2,0-2-4,2-1 3,3-2-3,-2 0 2,0-4 1,0 2-3,-1-1 4,1 0 1,-4 2-2,-1 0 2,-2 0 0,0 0-1,0-2 0,0-3-2,0 0-4,1-3 3,-1 1 1,0 1-1,1 1-1,-1-4 1,0 4-5,0 2 10,0 1-4,0 5 3,0 0-1,0 0-3,0-1 1,0 2 0,-4-1-1,-5 1 1,1-1 1,-5-3 2,-3 1 0,0-2-3,3 2 2,-3 0 0,2 0 2,-1 0-4,2 0 2,2 1 2,-1 0-5,4 0 6,-2 1-3,0-1-1,-5 0 1,1 1 2,-4-3-1,1 1 3,-2-3-3,2 1-2,-5 1 2,2 0-5,-3 0 4,0 2-3,1-3 1,-2 5 1,1-4 2,0 2-2,-2 3-1,4-3 1,-1 4 0,6 3 1,3-1-1,3 1 2,3 0-5,-2 0 5,0 1-3,1 0 0,-1 1-2,-4-1 2,-1-3-2,-2 0 1,-3 1 4,3 1-4,-2 1 2,-1 2-3,2-4 2,-1 4 0,7-2 2,-4 0-2,2 1-1,-1-1 1,-2 2-1,4-3 1,1 3 1,-2-2-1,4 2-1,-4-1 1,-1 0-1,1 0-2,-3 0 3,-1 1-2,-1-2 2,-3 2-2,5-1 0,0-1-1,6 0 3,1 3 0,2 0-1,3 0 1,-3 0 2,2-1-2,-1-1 1,1 2-1,-1 0 1,0-2-1,2 2-1,-2-3 1,2 0 0,-2 3-1,-3-2 1,1 0-1,-2 2 1,-1-4 0,4 2-1,-1-1 2,-1 2-5,-1-4 5,-2 3-3,-5-3 2,3 4 2,-8-1-2,3-1-3,-1 0 2,-2-1 1,-2-1 0,-4 2-3,-5-1 4,0 1-2,-3-5-1,-3 1-16,0-2-18,-1-5-53,-5 0-117,-1-2-306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1.569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229-3 346,'2'0'115,"-2"0"-7,0 0-9,0 0-21,0 0-6,0 0-16,0 0-8,0 0-24,0 6-12,0 37 3,0 39 27,0 53 22,0 49-23,0 33-17,-12 24 7,-24 19 4,-9 8-3,4 6-9,9-4 11,11-10 1,6-8-28,6-21 6,7-20-3,2-17-6,0-25-1,0-23-6,0-18 1,16-17 7,1-19-9,-2-21 7,-4-19-2,-5-21-4,-4-15-4,-2-13-18,0-3-13,0 0-40,0 0-84,0-14-107,0-47-91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3:56:53.17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64C22C4-BB7B-45BA-BA2C-76B13A1E89B3}" emma:medium="tactile" emma:mode="ink">
          <msink:context xmlns:msink="http://schemas.microsoft.com/ink/2010/main" type="inkDrawing" rotatedBoundingBox="21074,13893 25050,14285 24933,15476 20956,15084" hotPoints="25145,14884 22823,15212 20607,14445 22929,14118" semanticType="enclosure" shapeName="Ellipse"/>
        </emma:interpretation>
      </emma:emma>
    </inkml:annotationXML>
    <inkml:trace contextRef="#ctx0" brushRef="#br0">2135 272 401,'1'0'4,"-1"0"-23,0 0 9,0 0 3,0 0 56,0 0 18,0 0-6,0 0 1,0 0-10,0 0-2,0 0 0,0 0-8,0 0-1,0 0-5,0 0-9,0 0-8,0 0-1,0 0 2,0-2-1,0 2-3,0 0-6,0 0 3,0 0-1,0 0-4,-7 0-3,-4-3 2,1-1-1,-1 1-1,6-4-4,-5-1-3,0 1 4,1 2 2,-1-3-2,0 2-4,-5-3 2,-5-3 3,-6 0-3,-3-2-1,-2 2 0,-1 0 6,3 2-1,0 0-4,3 2-2,5 3 3,-3-1 1,3 4 1,1-4-2,-2 2 5,3-2 1,-4 1-4,-1 0-2,-5-2 1,-4 0-2,-1-2 1,-4 2 7,-4-1-2,-2 1-3,-6 3 7,-1 2 3,4-1-9,-2 1-4,4 0 8,3-1-3,0 1-3,5 1 1,1-3-1,0 2-2,-2-1 0,-3-2 4,-8 2-8,1 3 4,-7 0 1,2 0 0,4 0-4,7 0 6,6 0-3,6 5 1,2 3-1,5-1 0,-1 0 0,2 0 0,2 2 3,0 2-4,4-1 0,1 0 0,1-1 0,-1 6-1,-5 3 4,0 5-2,-3 1 0,-3-3 0,3 1-2,-4 1 4,-1 3-4,5-2 3,0-2 3,6 1-4,-5 1-2,0 5 1,2-2 6,3-3-8,8-6 4,6-5-2,-2 5 0,2 6 1,0 1 1,3 3-3,0-3 2,0-2 1,0 0-4,1 0 2,12 0 0,7 2 2,2 2 1,7 1 1,0-4-5,3 1 1,4-3-2,1-2-2,3 1 4,-2-3-1,-1-3 2,1-2-1,-2 1 1,3-3-5,-3 1 6,0-2 2,-1-1-6,-2-1 3,-1 0-1,4 4 3,3-2-1,4 2-2,2 2 5,1 1-4,0-2-1,4 4 2,-1-5-1,5 0 2,3-1-1,-3 1 2,3 1-4,-2-1 4,0 0-1,-3-1-3,-2 1 5,-3 1-5,0 0 3,1-1-2,1 2 2,3-1-3,3 0-2,1-3 8,0-3 0,-4 0-4,0-1 5,0-2-6,0 2 2,-3-4-1,-3 2-4,0-3 7,-1 4-3,7-1-2,-3 0 3,1 0-1,1-3 0,-5 1-1,0-1 0,-1-1 5,-4 0-2,4 0-3,1 0 4,0 0-1,4 0-1,-3 0-1,-2 0-2,0-8 0,-2-3 4,-3-1-3,5-1 4,-3-1 0,1 0-7,2-3 1,-2-1 0,5 1 5,-5-2-6,-1 2 3,-2-1 3,-7 6-2,-3-4-3,-4 4 3,-1 2-1,-2-1-1,-1 1 2,2-3-4,-1 1 4,3-1 0,2-1-2,-4-3 2,-2 5 1,1-2-7,0-1 9,3-1 0,3-2-6,-2-1 7,-1 1-10,-1 2 8,-2-1-7,0-1 3,-2 0 0,-3-3 3,-1 4-1,-7 2 0,-6 6 1,-2 3 5,-1-3 1,-1-3-2,0 3 0,0-1-3,0-1-2,0-2 2,0 0-2,0-3 1,0-2-2,0 0 3,0 1 1,0 0 0,-4 0 1,-9 1-3,-4 2 2,2 3 1,-1 2 1,3 1-1,-1 0-1,-5-1-2,2 2 1,-3-4-1,-3 1-3,-8-5 1,-3-1-2,-5 2 0,0-1 0,3 6 1,0-1 3,1 4-3,1 0-1,-3-1 3,1 1 0,-3 0 1,-1 3-3,0-2 3,-2-1-3,2 1 3,-5-2-4,0-1 2,-4-1 2,-3 2 0,3-1-2,0 4-3,-1-1 1,-7-3 3,-3 4 5,-5 0-5,-3-1 4,6 4 2,6-5 0,5 1 0,8-2-5,3 2-4,5 1 5,5-2-4,2 4 2,4-4 0,-3 2-3,-2-3 2,-3 1-1,-4 3 1,-7 1 1,-5-3-6,-5 3 7,-2-2 0,7 1-1,8 0-1,7 3 3,8-1 1,5 1-4,4 0 2,5 0-5,1 0 7,1 0-8,2 0 3,2 0 2,2 0-2,1 0 0,0 0-15,-1 0-35,-7 0-78,-14 0-175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17.767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334 9 335,'0'-8'46,"-1"0"-48,1-1 3,0 4 17,-2 5 48,-1 0 7,-3 0-20,1 0 6,4 0-11,-3 0-6,4 0 4,-2 0 12,2 0 1,0 0-17,0 0 2,0 0 0,0 0-17,0 0-6,0 0-9,0 0-1,0 0 1,0 0-9,0 0 5,0 0-1,0 0-9,0 0 11,-8 21-8,-2 23 28,-2 22-7,-5 7-10,5 4-4,1 4-4,-1 18-4,-1 13 13,1 12-15,-4 10 9,-4-4-7,3 2 3,-4-8 6,2-7-10,4-12 4,0-4 4,6-6-5,2 3 9,4 6-4,-1 6-6,1 9 15,1 16 0,-5 16-7,-1 10-3,-2 13-6,1 8 8,7-5-7,2-14 2,0-21-2,0-22-7,0-18 8,0-11-3,0-14 0,7-18 4,-2-19-6,2-13 7,-5-15-3,-1-7-6,1-5 6,0 0-16,6 0 4,-4 0 6,1 0-9,-2-5 6,3-16-8,6-10 21,8-25 7,6-19-9,6-13-4,2-7-2,4-6-13,3-12 2,0-6-6,5-15 3,-3-6 1,5-2-3,-5 10 9,-4 15 4,-10 20 0,-8 26 16,-8 19-14,-2 17 11,-8 17 3,1 5-11,-1 1 7,2-3-10,2-2-1,-2-1 7,0 4-7,-3 4 7,0 7 2,-2 3 2,0 0 13,0 0-16,0 0-2,0 0-7,0 11-10,6 21 0,24 24 16,14 22 18,13 18-1,6 9-10,4-1 4,3-4-2,0-2-5,3 2 6,4 1-8,2-1 4,8 4-2,9-3-9,3-5 8,-1-14-9,-2-15-2,-7-24 12,-12-21-16,-9-7 11,-12-15 18,-9 0-12,-6 0 3,-9 0-19,-6-3 15,0-15 11,-6-9-6,6-7 7,1-22-9,4-26 1,3-30 0,0-34-9,-5-27 5,-1-25-12,-1-20 6,-6-12 1,-1 0-8,-1 16 8,-7 21 9,-3 29-9,-9 22 9,0 25-1,0 26-2,0 21 10,-9 25-1,2 21-1,4 14-6,1 6-9,2 4 6,0 0-12,0-2-4,0-4 3,0 1-7,0 2 5,0 1-17,0 2-14,0 0-12,0 0-52,2 0-54,8 0-119,9 0-235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18.719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490 53 407,'-9'-21'77,"6"6"19,3 3 4,-2 6-10,2 6-15,0-2-19,0 2-19,0 0-18,-2 0 2,1 0-2,-3 0-9,-1 8-2,-10 52 5,-13 52 28,-14 56 1,-10 38-28,-3 25 0,2 10-8,6-6 0,4-1 9,7-7 13,2-10-4,10-9-15,10-16-4,7-8 8,7-8-13,0-11 5,0-6 0,0-14-9,7-16 10,5-21-7,-5-21-2,-2-28 10,3-21-14,-4-19 10,-1-12-7,-1-6-5,-2-1 4,5 0-13,2 0 3,0 0 11,8-27-23,2-19 38,7-23-12,7-23 0,5-15 12,5-12-19,4-8 14,4 4-9,2 8-2,4 10 3,2 7-13,9 4 1,6 5 0,4 7-2,-5 14 16,-6 15-4,-8 10 3,-9 11 4,-7 13-11,-9 8 11,1 11-7,-2 0 2,3 0-1,3 34-11,-1 10 2,-3 12 7,-1 11 28,-3 15 10,-5 15-22,0 16 10,-1 5 28,-1-1-24,-3-5-18,1-5-3,-1 1 1,3 7 18,-5 0-22,2-3 2,-5-7 4,-2-16-8,2-17 6,-1-24-11,-1-24-25,0-15-27,4-9-67,4 0-135,13-33-88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19.586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101 1002 876,'-2'0'15,"2"0"-38,0 0 25,0 0 7,0 0 5,9 0 1,21 5 9,20 0 18,24-1-15,18-4-12,17 0 2,11-38-41,0-12 52,-5-7-60,-6-10 38,-11 0 12,-11-13-53,-10 2 60,-17 0-30,-18 3 5,-12 6 8,-19 7-2,-9 8 8,-2 6 8,0 8-8,-12 3-5,-13 7-11,2 5 12,-2 4-13,-4 5 12,-4 1-3,-10 9-26,-8 4 14,-17 2 8,-15 0 12,-12 13-19,-8 24 7,4 11 1,6 4 4,10 9-8,7 9 6,6 10 9,5 19-8,-2 21 8,6 25 7,4 18-3,13 10 4,23-11-15,21-11 10,0-15-19,29-13 1,31-18 5,24-6-3,21-22 10,19-23-23,22-18 21,16-31-21,11-5 17,0 0-7,-14-14 0,-22-3-22,-34 1 7,-25 6-7,-25 4 0,-17 1-12,-14 0-36,-13 0-53,-6-2-93,-3-5-282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20.192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272 674 627,'0'22'65,"-3"23"-9,-18 21 11,-8 25-8,-3 14-3,1 12-31,2 6 0,10-2-18,2-12 5,7-8-3,1-12-6,2-11 13,-1-12-9,-1-23 2,4-16-1,3-16-7,-1-8 17,-2-3 14,1 0 0,-1 0-2,-2 0-13,4 0-2,-4-19 3,5-26-15,2-26 1,0-29-3,0-24-4,12-29 5,36-29-7,24-22 8,20-5-1,19 14 0,0 31 12,0 33-11,-3 34 0,-4 23-6,-11 21-11,-6 14 2,-7 13-17,-3 11-28,1 9-69,5 6-104,-6 0-182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21.219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34 715 596,'0'6'30,"0"2"-19,21 2 43,32 4-3,27-1 17,26-7-25,19-6 12,13 0-48,0-1 7,-10-25-17,-11-6-20,-23 2 42,-15-3-38,-13-3 20,-13-5-17,-12-3 11,-12-5 11,-10-3-8,-12-1 1,-6 0 19,-1-1-2,0 6 6,0 8 8,0 2-14,-9 8-3,-10 3 2,-2 1-20,-10 3 4,-16 3 15,-32 11-4,-31 9-28,-33 6-12,-18 47 35,-7 25 9,14 14-1,17 16 23,25 12-17,34 7-1,32 3 4,34 1-3,12 0 16,29-5-16,31-7-6,10-9 5,7-6-11,12-12-18,8-8 16,13-17-30,17-21 1,13-15-25,12-22 53,8-9-14,-5 0-20,-12-20-19,-18-5 0,-24 0-28,-28 6-82,-13-1-69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21.673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141-1 869,'0'49'11,"-12"41"31,-20 39 27,-4 32-14,7 18-30,10 1-16,12-2 2,7-9-16,0-18-6,12-18-67,8-25-59,1-30-111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22.333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993 96 761,'-65'-33'-60,"-19"4"28,-12 7 29,2 9 51,5 8 35,12 5-10,17 0-29,12 0-9,12 0-3,11 18 4,6 11-6,3 10-18,4 11 0,9 15-22,3 10 13,0 11-8,26 4-30,18 7 10,11 6 16,10 5 3,2 2-1,-1 0-4,-6-4-1,-12-9 0,-12-9-15,-19-6 15,-14-11 13,-3-4 20,-6-9 11,-42-3 3,-19-10 32,-17-8-13,-12-14-22,-3-7-8,3-9-24,11-1-21,11-1-59,13 8-100,21 8-207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23.951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627 45 639,'-1'-21'-17,"1"7"-5,0 4 58,0 4 34,0 6 13,0 0-6,0 0-27,0 0-4,0 0-11,0 0-10,0 0 0,0 0-17,0 6-7,-11 49-10,-11 50 37,-17 56 12,-13 51-30,-11 21 3,-2 10-7,2-6-3,6-10 0,10-5-3,5-6 2,8-7 5,9-19-10,1-10 6,8-11 0,4-16 6,7-16 19,2-18-27,3-21-2,-2-9 5,2-16-8,0-11 3,0-16-3,0-14-16,0-10-6,0-10-29,5-4-34,4-7-36,6-1-100,0 0-146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24.236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1 471 782,'18'-39'-21,"4"-2"1,15-1 26,10-1 50,16 6 7,22-2-1,25-1-10,23 1-9,9 6-17,-5 4-19,-22 7-8,-23 6 1,-25 6-11,-23 3-24,-14 2-55,-7-6-102,-9-13-162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2.313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698 1 629,'-1'0'27,"-1"0"-28,2 5 27,-4 5 45,-2 18 6,-15 30-20,-8 31 21,-14 35-39,-15 25-17,-7 22 6,-7 23-8,-3 28 14,-2 30 10,2 22-45,3 13 15,15-1-10,25-23 3,22-26-3,10-37-8,22-44 15,31-26-7,17-28 4,16-24 0,20-11 0,12-11 1,6-16 0,1-11-7,-1-16 7,-3-13-10,2 0 7,2 0-5,-2-22-3,-3-16 6,-5-5-5,-4-6-1,-9-3 7,-9 8-10,-9 1 8,-7 4-12,-6 3-5,-6 1 0,-8 3-39,-16 1-48,-19-1-67,-22-4-129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24.887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939 0 832,'0'0'26,"0"0"-21,0 0 2,0 23-1,0 51 73,-34 63 13,-17 71-26,-23 52-28,-16 35-11,-13 15-17,-6-8 13,2-19-12,10-16-4,18-31 19,19-27 43,19-22-56,11-27-4,9-28-11,4-25 7,3-27-6,4-29-10,3-18 6,5-17-2,2-10-12,0-6 9,0 0-4,0 0-8,2-28-1,32-55 2,11-36-11,8-32 23,7 1 6,0 24 0,-2 29 1,8 18 13,6 13-18,9 10 0,3 14 17,-6 21-20,-4 14 25,-7 7-16,-2 6-7,-4 47-11,-10 30 25,-10 31 1,-18 29 14,-20 32-6,-1 13 21,-2-1 35,0-13-61,8-24 2,-1-19-14,5-24 5,0-20-39,2-21-48,6-18-78,9-18-159,7-26-372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25.471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73 1273 952,'44'-12'-80,"27"-11"48,23-4 19,19-6 18,6-3 7,11-12 0,7-11 13,-2-11-20,-5-11 0,-12-10-2,-20-13-10,-23-11 15,-29-1-6,-32 11 1,-14 11 15,-24 13-43,-48 13 44,-29 10 12,-22 20-52,-19 27-3,-12 11 47,7 49-31,2 43 50,11 35-7,13 21 47,20 21-15,26 15-15,28 4 8,37 2-23,10-10 6,29-18-32,45-27-15,13-23 13,9-31-22,10-28-13,3-26 4,6-24-4,10-3 23,7-19-5,4-20-27,-2 2 11,-13 6-15,-13 8-29,-10 11-74,-8 4-85,-9 8-276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0.643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370-5 692,'0'0'7,"0"0"7,0 0 34,0 0 2,0 0-27,0 0-18,0 0 0,2 0 8,0 0-12,-1 0 3,1 0 18,-2 0-3,0 0 8,0 0 0,0 0-1,0 0 13,0 0-8,0 0 5,0 2-2,0-1-8,0 3-3,0 18-21,0 32 2,0 45 29,-7 41-20,-12 38 3,-6 34-5,-6 29-4,-2 31 15,-1 8-16,2-1 7,-1-14-6,2-8-7,1 6 17,6 7 9,0 3 63,8-14-73,8-21-1,1-22 1,7-22-3,0-25-8,0-41 2,0-40-12,12-39 8,2-28-6,-1-13-18,-2-8 7,-5 0-23,5 0-12,6-24 16,3-22-63,13-20-55,4-17-110,6-10-154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1.172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135 511 523,'-34'0'12,"5"0"-3,5 0 40,3 0 16,6 0 0,4 0 0,6 0 4,2 0-6,3 0-12,0 0-5,0 0 2,0 0-32,7 0-35,37 0-24,33-12 79,40-17-8,38-9-14,25-15 20,11-4 18,8-3-15,-4 0-11,-12 3-9,-22 12-17,-30 10 9,-28 9-11,-21 12-4,-20 0 6,-16 7-13,-17 4-14,-17 1-20,-5 2-33,-7 0-34,0 0-48,0 0-60,-10 0-185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1.709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282-26 512,'0'-11'85,"0"3"-16,0 6 4,0 2 24,0 0-27,0 0-34,0 69 18,-13 65 42,-15 65-24,-5 63-27,-5 40-15,-6 29 9,-2 3-14,1-2 1,12 0-3,26-15-11,7-7 60,18-20-63,29-44 4,-1-39 5,-7-33-24,-5-24 11,-7-19 0,-5-14-5,-2-18 8,-4-23-9,-4-17 1,-4-25 4,2-14-8,-4-13 3,-3-7-22,2 0-11,0 0-15,5-25-40,7-43-13,3-24-111,7-20-64,11-3-229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2.192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310-1 833,'-5'7'23,"0"17"-7,-7 14 48,-5 30 19,-12 37-3,-7 32 3,-3 30-24,-2 23-15,3 3-13,6-11-17,11-24 4,4-32-13,10-30-5,7-34 5,0-24-10,0-20 8,0-15-21,0-3-34,0 0-19,0 0-63,0 0-120,27 0-98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2.806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1179 264 755,'-4'-40'-16,"-28"0"-14,-11-1-3,-14 4 66,-13-1 16,-17 7 30,-16 9-10,3 9-14,-3 11 9,-3 2 5,-5 0-44,1 21-8,16 10 30,24 4-13,25 3-16,18 5-16,15 11-8,12 9 8,0 10-11,43 7-1,25-2-8,20-3-10,7-2-14,10-9 27,-3 2-3,-2 5-4,-6 6-24,-14 8-10,-6 9 9,-11 3 44,-7 3 27,-13-10-46,-16-5 62,-11-4-23,-16-7 17,0-3 4,-12-1-4,-36-9-2,-12-10 12,-15-11-11,-7-11-7,-7-13-18,-2-12-15,4-4 5,10 0-19,19 0-5,20-19-33,28-8-107,10-22-109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3.305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283 0 634,'0'0'35,"0"0"-23,0 43 71,0 42 32,-22 54-15,-11 56 10,-1 52-56,-2 45-23,2 19 2,2 7-17,1-12-4,10-4 6,8-18 10,2-19 43,11-21-61,0-40-5,0-33 2,0-33-5,0-37-12,0-33-6,0-30-48,0-27-8,0-11-39,0 0-51,5-21-44,2-48-84,-5-20-89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3.528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0 842 700,'41'-96'72,"26"0"-56,29-4 0,30 1 42,23 5-17,17 7 16,2 11 20,-3 12-19,-11 13-34,-22 14-17,-27 13-6,-25 11-15,-22 8-34,-20 5-35,-6 0-81,-11 0-108,-14 16-274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4.042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614 38 761,'-20'0'31,"-9"0"-72,-12 5-10,-12 26 94,-18 21 34,-9 22 31,-7 31-22,3 32-31,7 25-11,24 2-6,31-8-10,22-22-3,32-27-13,47-21-4,22-23-4,20-27-22,13-24 21,8-12-38,0-7 13,-5-39-12,-11-13-5,-8-5 8,-17-6 23,-19-4 1,-20-7 23,-26-7-7,-23-11 31,-13-5 6,0-4-11,-32 2 8,-24 5-18,-13 3 2,-15 10-12,-6 12-26,-1 17 6,9 27-18,7 29-31,3 3-21,3 60-27,4 38 1,16 23-111,26 3-367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2.720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0 589 843,'5'-28'-16,"24"-8"-45,15 0 58,18-2 42,13 0 27,21-2 7,12-2-37,15-3-13,2-7-17,-12 10-2,-17 1 11,-25 11-18,-24 10 2,-18 6-18,-12 4-24,-10 4 1,-4 3-20,-3-5-23,0-3-25,0-10-87,0-6-259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4.479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267 499 899,'2'0'11,"1"30"-1,3 29-57,-6 31 53,0 18 24,0 12-1,0 9 35,-19-4-24,-9-10-20,-6-23-1,0-22-20,3-25 18,9-24-7,1-16-7,6-5 12,-6 0-5,-1-37-6,2-47-11,11-44 10,9-38-2,19-35 3,48-3-3,20 10 30,16 30 9,8 41 4,3 36-28,3 29-18,8 16 5,1 23-53,4 16-58,4 3-166,-18 10-314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4.978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-1 0 971,'0'0'33,"0"0"-96,32 42 117,26 21 34,16 18-9,3-1-32,3-8-14,-3-2-9,-7-9-22,-17-13-31,-12-14-43,-11-11-42,-8-18-62,2-5-81,-4-6-134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5.271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673 0 902,'2'0'1,"1"2"-60,-1 65 109,-2 51 84,0 64-25,-50 59-22,-29 45-29,-11 23-6,-6 25-19,9-6 11,15 6 35,14-13-64,13-36 31,8-39-35,8-62-7,8-60 12,7-52-40,7-35-38,7-26-31,0-8-15,0-3 4,0 0-71,0-27-54,11-37-151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6.214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0 313 1009,'34'-73'14,"33"9"-7,37 5 26,33 7 18,22 14-5,5 19-8,-10 19-3,-29 16-29,-45 75-45,-40 60 30,-40 52 28,-21 56-1,-71 25-1,-36 5-17,-25-7 8,1-30-3,10-32-3,24-20 6,27-33-19,32-36 14,19-35-46,18-35-59,15-18-111,7-2-105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6:36.652"/>
    </inkml:context>
    <inkml:brush xml:id="br0">
      <inkml:brushProperty name="width" value="0.26667" units="cm"/>
      <inkml:brushProperty name="height" value="0.53333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412-10 751,'-50'14'61,"-22"13"-13,-6 13 10,-1 19 3,16 11 2,32 5-32,29-3-28,2-10-3,58-19-7,21-19 14,0-24 11,-14 0-5,-23-27 32,-33-32 7,-9-14 0,-48-7-20,-39 2-35,-6 14 4,10 17-77,28 24-180,38 14-544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2T14:37:15.1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B59F5A-0B35-4B02-9005-F94AE37E0B0C}" emma:medium="tactile" emma:mode="ink">
          <msink:context xmlns:msink="http://schemas.microsoft.com/ink/2010/main" type="writingRegion" rotatedBoundingBox="12568,2734 22402,2904 22353,5746 12519,5577"/>
        </emma:interpretation>
      </emma:emma>
    </inkml:annotationXML>
    <inkml:traceGroup>
      <inkml:annotationXML>
        <emma:emma xmlns:emma="http://www.w3.org/2003/04/emma" version="1.0">
          <emma:interpretation id="{709B98F9-7375-45BA-B523-EAA5890026C3}" emma:medium="tactile" emma:mode="ink">
            <msink:context xmlns:msink="http://schemas.microsoft.com/ink/2010/main" type="paragraph" rotatedBoundingBox="12568,2734 21865,2894 21841,4314 12543,41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4F2839-17E1-442A-A7B3-10E5FCA9192B}" emma:medium="tactile" emma:mode="ink">
              <msink:context xmlns:msink="http://schemas.microsoft.com/ink/2010/main" type="line" rotatedBoundingBox="12568,2734 21865,2894 21841,4314 12543,4154"/>
            </emma:interpretation>
          </emma:emma>
        </inkml:annotationXML>
        <inkml:traceGroup>
          <inkml:annotationXML>
            <emma:emma xmlns:emma="http://www.w3.org/2003/04/emma" version="1.0">
              <emma:interpretation id="{65B9444F-5EAD-4F86-A0FF-40DD565E054D}" emma:medium="tactile" emma:mode="ink">
                <msink:context xmlns:msink="http://schemas.microsoft.com/ink/2010/main" type="inkWord" rotatedBoundingBox="12568,2734 15486,2784 15462,4204 12543,4154"/>
              </emma:interpretation>
              <emma:one-of disjunction-type="recognition" id="oneOf0">
                <emma:interpretation id="interp0" emma:lang="en-US" emma:confidence="0">
                  <emma:literal>Eras</emma:literal>
                </emma:interpretation>
                <emma:interpretation id="interp1" emma:lang="en-US" emma:confidence="0">
                  <emma:literal>Era</emma:literal>
                </emma:interpretation>
                <emma:interpretation id="interp2" emma:lang="en-US" emma:confidence="0">
                  <emma:literal>Eyras</emma:literal>
                </emma:interpretation>
                <emma:interpretation id="interp3" emma:lang="en-US" emma:confidence="0">
                  <emma:literal>Eros</emma:literal>
                </emma:interpretation>
                <emma:interpretation id="interp4" emma:lang="en-US" emma:confidence="0">
                  <emma:literal>eras</emma:literal>
                </emma:interpretation>
              </emma:one-of>
            </emma:emma>
          </inkml:annotationXML>
          <inkml:trace contextRef="#ctx0" brushRef="#br0">501-9 457,'0'-2'88,"0"-3"-70,0 2 12,0 3 31,0 0 6,0 0-8,0-1-6,0 1-16,0 0-10,0 0 1,0 0 2,0 0 11,0 0 4,0 0-7,0 0-4,0 0 2,0 0-14,0 0-1,0 0-4,0 0-6,0 0-2,0 0-10,-16 1 6,-21 43 16,-14 23-9,-15 20-3,-1 6-1,9 3-9,4 3 4,7-2-7,6-3 7,12-11-1,12-13-8,5-13 6,11-13-3,1-10 5,0-4-3,0-7-2,4 2 6,12-2 2,4 0 0,13 2 2,6 2-6,13 3 7,7-3-2,8-3-5,4-7 8,4-8-5,5-8-1,2-1 5,-5 0-6,-4 0 1,-13 0-1,-13 0 3,-14 0-1,-12 0-10,-10 0 10,-9 0-6,-2 0-8,0 0-7,0 0-23,0 0-38,0 0-72,-10 0-98,-14-18-190</inkml:trace>
          <inkml:trace contextRef="#ctx0" brushRef="#br0" timeOffset="1008.1008">350-28 583,'9'-1'45,"4"-1"-30,16-1 26,12-3 38,18-3-1,9-3-26,14-2 1,6-1-14,-1-2 0,-5-1-9,-17 2-14,-13 2-11,-17 3-4,-14 4-4,-10 2 1,-8 3-23,-3 2-35,0 0-40,0 0-76,0 0-175</inkml:trace>
          <inkml:trace contextRef="#ctx0" brushRef="#br0" timeOffset="591.0588">378 529 454,'-6'0'56,"0"0"-36,1 0-8,-10 0 21,-1 0 2,-2 0-19,-2 0-5,4 0 4,1 0 6,5 0 11,1 0-6,1 0 0,2 0 11,3 0 9,1 0 1,2 0-7,0 0 5,0 0 4,0 0-16,5 0-11,15 0-18,17 0 6,20-8 3,23-7-3,19-2-8,6 1 5,-4-2-3,-12 2 5,-16 3 1,-21 4-7,-21 4 2,-14 0-6,-11 5 2,-6 0-14,0 0-23,0 0-12,0 0-30,-3 0-37,-7 0-71,-4-10-156</inkml:trace>
          <inkml:trace contextRef="#ctx0" brushRef="#br0" timeOffset="1734.1717">1284 752 751,'0'0'5,"0"0"-38,2 9 49,2 17 50,-1 15-6,0 13-32,0 1-12,-2 0-4,1-8-8,-2-10-1,0-12 2,0-4-4,0-10 0,0-2-5,0-1 1,-3-2 6,-9-3-2,5-1 9,4-2 2,0 0-4,3 0 12,-3 0 22,0-7-6,3-27-20,0-18-34,0-13 8,0-7 19,3 3 19,19 5-2,4 4-7,14 6 3,12 1-14,12 1-13,12 6 5,2 9-21,-8 12-26,-8 16-50,-11 9-20,-13 0-14,-8 12-22,-11 22-134</inkml:trace>
          <inkml:trace contextRef="#ctx0" brushRef="#br0" timeOffset="2279.2273">2157 814 330,'0'-7'49,"0"-2"-9,-21 0-2,-9 1 94,-8 2-48,-16 6-5,-15 0-14,-2 7-3,-1 27-7,12 5-1,14 1-19,17-2-12,14-6-23,15-3 7,0-4-11,26-4-22,30-8-17,18-13-18,5 0 8,1-13-18,-14-21 16,-15-3 27,-18 7 27,-17 9 9,-8 10 30,-8 9 15,0 2-4,0 0-19,0 0-17,0 7-17,4 18 10,18 14 4,6 3-8,10-1-1,3-3 1,5-8-22,5-12-64,5-7-32,-1-11-98,-4 0-207</inkml:trace>
          <inkml:trace contextRef="#ctx0" brushRef="#br0" timeOffset="2839.2835">2930 576 432,'-32'-9'62,"-9"2"-2,-8 3 20,-5 4-8,3 0 2,8 0-19,13 13-26,9 1-22,8 4-12,10-2 0,3 2 20,0 7-2,9 3-19,21 4 3,4 1-4,4 0 7,-4 2 7,-2-4-6,-3 4 0,-6 2-1,-1-1-3,-6 1 2,-6-3-4,-5-3-2,-5-7 17,0-7 17,0-5 11,-15-5-10,-16-2-3,-11-1 0,-6-2-20,4 0-9,6-2-28,12 0-81,10 0-136</inkml:trace>
        </inkml:traceGroup>
        <inkml:traceGroup>
          <inkml:annotationXML>
            <emma:emma xmlns:emma="http://www.w3.org/2003/04/emma" version="1.0">
              <emma:interpretation id="{A7B826D1-BE2D-4DAB-BA5C-4157CB75E0F8}" emma:medium="tactile" emma:mode="ink">
                <msink:context xmlns:msink="http://schemas.microsoft.com/ink/2010/main" type="inkWord" rotatedBoundingBox="15996,3416 18991,3306 19018,4040 16023,4149"/>
              </emma:interpretation>
              <emma:one-of disjunction-type="recognition" id="oneOf1">
                <emma:interpretation id="interp5" emma:lang="en-US" emma:confidence="1">
                  <emma:literal>aren't</emma:literal>
                </emma:interpretation>
                <emma:interpretation id="interp6" emma:lang="en-US" emma:confidence="0">
                  <emma:literal>anent</emma:literal>
                </emma:interpretation>
                <emma:interpretation id="interp7" emma:lang="en-US" emma:confidence="0">
                  <emma:literal>agent</emma:literal>
                </emma:interpretation>
                <emma:interpretation id="interp8" emma:lang="en-US" emma:confidence="0">
                  <emma:literal>anent'</emma:literal>
                </emma:interpretation>
                <emma:interpretation id="interp9" emma:lang="en-US" emma:confidence="0">
                  <emma:literal>ardent</emma:literal>
                </emma:interpretation>
              </emma:one-of>
            </emma:emma>
          </inkml:annotationXML>
          <inkml:trace contextRef="#ctx0" brushRef="#br0" timeOffset="3837.3837">3898 718 300,'1'0'103,"0"0"-11,1 0-6,-1 0 0,-1-4 1,0 1-9,0 1-9,0 0-16,0 0-20,0 1-8,2 1-8,-2 0-5,0 0-3,0 0-6,0 0 4,0-4 0,0 3-23,-13-2 20,1-3-7,2 3 1,-2-2 20,-2 2-11,-2-1 7,1 1-8,-4 1-2,1 2-3,-2 0-4,-3 0 1,-2 0-3,-6 0 4,-4 8 11,-1 14 5,-2 10 2,0 5 4,9 3-17,8 1 0,10-5-4,11-6-6,0-4-5,17-8-13,24-9 0,14-9-8,8 0-9,3-6-11,-2-26-14,-9-8 5,-11-3-9,-9 6 37,-10 7 20,-9 8 18,-3 6 7,-4 7 8,-2 4 11,1 5 11,0 0 4,5 0-4,2 5-14,3 24-1,2 9 5,3 4-9,2 6-13,3-6-3,3-4-9,4-10-21,0-8-61,2-12-76,0-8-137</inkml:trace>
          <inkml:trace contextRef="#ctx0" brushRef="#br0" timeOffset="4328.4326">4484 795 572,'0'16'-14,"-3"9"103,-11 5-9,-10 7-24,4-1-15,-2-1-3,4-3-23,2-8-2,6-7-9,6-10 4,-1-3 6,3-4-7,-3 0-1,-2 0 37,0-19-14,1-17-16,3-9-20,3-4 9,0-5 10,4 4-10,21 0 7,3 0-7,4 6 2,6 5-6,8 9-22,7 8-36,-1 12-37,0 10-36,-14 0-112,-18 2-231</inkml:trace>
          <inkml:trace contextRef="#ctx0" brushRef="#br0" timeOffset="4827.4826">4632 958 483,'17'2'15,"6"-2"-6,12 0-4,5 0-1,8 0-4,3 0-1,6-6-33,-2-17-15,-5-8 13,-9-1 14,-12-4 8,-11 2 33,-14 5 54,-4 5 5,0 3-37,-13 8-59,-15 2 52,-7 7 18,-3 4-31,-6 0 16,-2 31-2,3 14 6,4 6 8,8 8-3,11-2-3,10-1-17,10-2-6,0-11-14,8-8-12,26-9-39,8-15-43,3-11-51,-1 0-139</inkml:trace>
          <inkml:trace contextRef="#ctx0" brushRef="#br0" timeOffset="5302.5302">5303 855 457,'0'0'17,"0"7"23,0 13 19,0 3 9,-13 5-15,-2 1-2,0-6-17,2-7-28,6-9-2,4-7 3,3 0-30,0 0-3,16-18 20,22-19-100,7-9 75,3 1 45,-2 8 22,-13 10 19,-8 9 20,-12 10-5,-8 8-5,-5 0-9,0 0-28,0 0-14,0 17 11,0 7-13,0 4-8,0-3 8,0 4-6,0-6-5,0-2-49,0-3-44,0-1-17,0-1-40,0-2-54,0-3-133</inkml:trace>
          <inkml:trace contextRef="#ctx0" brushRef="#br0" timeOffset="17903.7901">5679 496 280,'0'0'46,"0"0"2,0 0 13,3 0 1,0 0-25,-3 0 2,0 0-12,0 0-9,0 0 7,0 0 2,0 0 8,0 0-3,0 0-1,0 0 7,0 0 4,0 0-13,0 0 4,0 0-9,0 0-1,0 0-6,0 3-12,0 18 8,-9 5 5,1 2-9,0-1-5,4-9-6,2-3 4,-1-4-1,1-2-2,0-3-3,-1-3-13,2-1-8,1-2-37,0 0-64,0 1-77,0-1-308</inkml:trace>
          <inkml:trace contextRef="#ctx0" brushRef="#br0" timeOffset="18708.8701">6059 388 366,'1'0'99,"-1"0"-26,0 0 0,0 0-4,0 0-9,0 0-7,0 0-12,0 0-12,0 0 2,0 0-7,0 0 0,0 0-5,0 0-8,0 0 8,-3 29 10,-16 13-4,-6 10 7,-1 4-6,0 5-2,0-1-15,4-7 3,6-5-4,4-9-10,6-5 4,0-1-3,2-4-3,1-4 8,-1 0-4,2-5 1,-1-6 1,0-4-7,3-6 0,-1 0-20,-1-3-35,2-1-29,0 0-22,-3 0-48,-1 0-104,-6 0-156</inkml:trace>
          <inkml:trace contextRef="#ctx0" brushRef="#br0" timeOffset="19154.9153">5986 658 554,'0'0'79,"1"0"-41,1 0 10,3 0-1,6 0-4,5 0-7,14 0 17,11 0-12,6 0-10,2 3-18,-8 2-8,-6-4 3,-11 2-8,-7-1 2,-7-2-1,-2 0-5,-4 0-6,5 0-18,5 0-39,13 0-57,11 0-96,5-16-238</inkml:trace>
        </inkml:traceGroup>
        <inkml:traceGroup>
          <inkml:annotationXML>
            <emma:emma xmlns:emma="http://www.w3.org/2003/04/emma" version="1.0">
              <emma:interpretation id="{E8468E11-6DE3-413D-9427-A70361F56174}" emma:medium="tactile" emma:mode="ink">
                <msink:context xmlns:msink="http://schemas.microsoft.com/ink/2010/main" type="inkWord" rotatedBoundingBox="19092,3304 21765,2905 21912,3892 19239,4290"/>
              </emma:interpretation>
              <emma:one-of disjunction-type="recognition" id="oneOf2">
                <emma:interpretation id="interp10" emma:lang="en-US" emma:confidence="0">
                  <emma:literal>what</emma:literal>
                </emma:interpretation>
                <emma:interpretation id="interp11" emma:lang="en-US" emma:confidence="0">
                  <emma:literal>What</emma:literal>
                </emma:interpretation>
                <emma:interpretation id="interp12" emma:lang="en-US" emma:confidence="0">
                  <emma:literal>whet</emma:literal>
                </emma:interpretation>
                <emma:interpretation id="interp13" emma:lang="en-US" emma:confidence="0">
                  <emma:literal>whit</emma:literal>
                </emma:interpretation>
                <emma:interpretation id="interp14" emma:lang="en-US" emma:confidence="0">
                  <emma:literal>Ch.:</emma:literal>
                </emma:interpretation>
              </emma:one-of>
            </emma:emma>
          </inkml:annotationXML>
          <inkml:trace contextRef="#ctx0" brushRef="#br0" timeOffset="21786.1784">8535 957 629,'0'-9'54,"0"3"-7,-5 4 7,-19 1-16,-4-1 3,-6 2-12,-5 0-20,-2 0 0,3 9 18,13 10-6,14-6-5,8-5-19,3-7-18,0-1-21,0 0-32,22 0 40,5 0 16,-6-6 3,-7 2 17,-12 4 1,-2 0 10,0 0-16,0 3-18,0 23 34,0 6-25,9-3-75,14-8-131,3-10-209</inkml:trace>
          <inkml:trace contextRef="#ctx0" brushRef="#br0" timeOffset="22216.2214">9044-1 539,'-13'27'76,"-8"19"18,-5 13 13,-3 12-36,1 9-27,5 3-24,5 2-10,7-2-8,3-2-1,3-8 4,0-11-3,1-10-2,-3-14 0,2-14-31,-1-9-14,-1-2-57,-3-6-78,-3-5-180</inkml:trace>
          <inkml:trace contextRef="#ctx0" brushRef="#br0" timeOffset="22433.2431">8875 629 790,'23'-12'26,"15"-1"-4,12 1 15,11 3-16,3 2-16,0 5-6,-7 2-40,-9 0-119,-17 0-165</inkml:trace>
          <inkml:trace contextRef="#ctx0" brushRef="#br0" timeOffset="20735.0733">6810 755 271,'1'0'68,"-1"-2"-9,0 1 1,0 1 0,0 0 0,0 0-13,2 0-6,-1 0-8,1 0 4,-2 0 0,0 0 7,0 0-1,0 0-12,0 0 3,0 0 0,0 0-2,-2 0 5,-1 0-7,2 0-11,-3 1-2,-4 9-11,-6 8 13,-11 8 1,-3 10-16,-1 3-3,9-2-9,4-2 2,5-8 11,6-5-9,2-8 4,3-7-19,0-3-12,0-2-6,0-2-8,0 0 8,5 0 8,7 0 25,4 0 11,-3 0-4,2 0 1,-2 0 6,2 0-8,4 0 8,1 1 0,3 8-4,1 7 10,2 4-10,3 3 5,3 4-2,0 3-6,-2-6 3,-7-2-5,-3-8-1,-5-7 0,-5-5-14,2-2-9,-1 0 11,10-7 6,-2-27 9,6-8-7,-3-6 7,-3-6-7,-2 0-13,3 1-6,1 2-30,7 5-26,4 3-44,4 2-73,-1 7-152</inkml:trace>
          <inkml:trace contextRef="#ctx0" brushRef="#br0" timeOffset="21349.133">7632 224 448,'4'-4'77,"-4"0"-35,0 4 4,0 0 5,0 0-15,0 0-5,0 6-4,0 22 24,0 15 12,0 14-13,-18 16 0,-9 10-23,-7 10-7,-2-2-5,5-6-12,5-12-6,8-12 4,11-19 0,4-15-5,3-15-4,0-12-26,0 0 0,6 0 5,24-4 12,13-24-10,8-5 1,3 2 3,-5 3 16,-5 13 5,-3 6 11,-4 6 5,-2 3 2,-8 0 14,-5 0-5,-7 15 0,-5 8 7,-1 3-14,0 4-16,-7 2-6,0 2 4,-2 0 17,0 0-50,1-6-43,4-3-52,5-5-120</inkml:trace>
        </inkml:traceGroup>
      </inkml:traceGroup>
    </inkml:traceGroup>
    <inkml:traceGroup>
      <inkml:annotationXML>
        <emma:emma xmlns:emma="http://www.w3.org/2003/04/emma" version="1.0">
          <emma:interpretation id="{BD520EF4-A6BA-429A-AD93-0D6D3769FD74}" emma:medium="tactile" emma:mode="ink">
            <msink:context xmlns:msink="http://schemas.microsoft.com/ink/2010/main" type="paragraph" rotatedBoundingBox="14589,4339 22379,4281 22388,5593 14599,56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D697E1B-C2CB-4FCD-882F-BC2E453D2598}" emma:medium="tactile" emma:mode="ink">
              <msink:context xmlns:msink="http://schemas.microsoft.com/ink/2010/main" type="line" rotatedBoundingBox="14589,4339 22379,4280 22388,5593 14599,5651"/>
            </emma:interpretation>
          </emma:emma>
        </inkml:annotationXML>
        <inkml:traceGroup>
          <inkml:annotationXML>
            <emma:emma xmlns:emma="http://www.w3.org/2003/04/emma" version="1.0">
              <emma:interpretation id="{54ADD03F-0112-4935-846E-54DBB83EF467}" emma:medium="tactile" emma:mode="ink">
                <msink:context xmlns:msink="http://schemas.microsoft.com/ink/2010/main" type="inkWord" rotatedBoundingBox="14590,4434 16414,4420 16423,5638 14599,5651"/>
              </emma:interpretation>
              <emma:one-of disjunction-type="recognition" id="oneOf3">
                <emma:interpretation id="interp15" emma:lang="en-US" emma:confidence="1">
                  <emma:literal>they</emma:literal>
                </emma:interpretation>
                <emma:interpretation id="interp16" emma:lang="en-US" emma:confidence="0">
                  <emma:literal>Hey</emma:literal>
                </emma:interpretation>
                <emma:interpretation id="interp17" emma:lang="en-US" emma:confidence="0">
                  <emma:literal>hey</emma:literal>
                </emma:interpretation>
                <emma:interpretation id="interp18" emma:lang="en-US" emma:confidence="0">
                  <emma:literal>•they</emma:literal>
                </emma:interpretation>
                <emma:interpretation id="interp19" emma:lang="en-US" emma:confidence="0">
                  <emma:literal>Huey</emma:literal>
                </emma:interpretation>
              </emma:one-of>
            </emma:emma>
          </inkml:annotationXML>
          <inkml:trace contextRef="#ctx0" brushRef="#br0" timeOffset="24495.4493">2775 1496 614,'0'0'63,"0"0"-20,0 0-13,0 0-12,0 0 8,0 8 5,-16 21 10,-10 19 29,-10 21-24,-12 22-19,-5 10 1,0 1 10,4 0-9,8-7-14,10-14-15,11-10 7,11-20-1,5-11-7,4-18 4,0-12-13,0-7-6,0-3-10,0 0-3,0 0 0,10-11-4,16-21 0,8-5 9,7-9 20,1 1 3,-3 6 2,-4 9 0,-5 10 4,-7 11 1,-1 5 12,-3 4-3,1 0 0,-2 0 1,-2 0 3,-3 20-3,0 3 0,0 5-16,-4 6 1,-2 0 3,-1 0 6,1-9-34,2-3-22,1-7-38,5-3-42,8-3-81,2-7-161</inkml:trace>
          <inkml:trace contextRef="#ctx0" brushRef="#br0" timeOffset="23697.3689">2234 1502 573,'0'6'8,"-1"5"-39,-1 10 68,-5 5 28,0 15-11,-2 11-5,-1 7 4,-2 8-1,-1-1-14,3 2-9,-3 2-5,-2-1-6,2 0-9,-5-3-5,4-2-1,1-4-2,1-11 4,6-9-12,2-19-15,2-15 1,2-5-8,0-1-18,0 0-49,5-5-78,8-24-338</inkml:trace>
          <inkml:trace contextRef="#ctx0" brushRef="#br0" timeOffset="23916.3914">2183 2065 625,'22'-21'37,"7"-1"-21,11-6 22,11-3 12,3 4-23,3 4-4,-2 5-14,-5 8-16,-13 8-18,-12 2-15,-9 0-35,-11 0-25,-5 0-48,0 12-39</inkml:trace>
          <inkml:trace contextRef="#ctx0" brushRef="#br0" timeOffset="25024.5021">3072 2161 612,'0'0'15,"0"0"13,0 0-20,17 0 19,9 0 3,8 0-7,3 0-15,-1-8-2,-2-7-4,-5 2-3,-7-3-2,-5 0-4,-8 0 0,-6 0 6,-3 1 4,0 1 6,-8 4-26,-13 1-9,-4-4 59,-3 5-14,-10 2-7,-6 6 10,-2 0-6,0 11 2,6 23 17,5 3-5,8 6 3,14-1-2,13 1-11,0-4 12,7 1-4,28-5-1,5-6-13,1-10-23,-5-8-8,-4-4-40,-2-7-43,-1 0-58,-3 0-124</inkml:trace>
          <inkml:trace contextRef="#ctx0" brushRef="#br0" timeOffset="25354.5351">3474 2059 751,'2'0'50,"2"0"-8,6 0-2,7 11-3,4 5-14,4 4-15,3-1-8,1-5-5,-1 2-41,-3-9-33,-8-4-47,2-3-82,-7 0-116</inkml:trace>
          <inkml:trace contextRef="#ctx0" brushRef="#br0" timeOffset="25615.5613">3874 1922 684,'0'0'49,"0"0"-30,0 2 7,0 32 73,-17 14-1,-10 16-13,-5 14-26,-4 8-10,-2 1-18,4-8-11,8-11-7,4-12-18,11-15 9,3-6-3,4-10-10,4-4-23,0-2-33,0-4-57,0-1-47,0-3-49,0-9-251</inkml:trace>
        </inkml:traceGroup>
        <inkml:traceGroup>
          <inkml:annotationXML>
            <emma:emma xmlns:emma="http://www.w3.org/2003/04/emma" version="1.0">
              <emma:interpretation id="{52D7F317-F528-422C-844D-24C1ECF40A70}" emma:medium="tactile" emma:mode="ink">
                <msink:context xmlns:msink="http://schemas.microsoft.com/ink/2010/main" type="inkWord" rotatedBoundingBox="16851,4792 19051,4543 19147,5392 16947,5641"/>
              </emma:interpretation>
              <emma:one-of disjunction-type="recognition" id="oneOf4">
                <emma:interpretation id="interp20" emma:lang="en-US" emma:confidence="0">
                  <emma:literal>used</emma:literal>
                </emma:interpretation>
                <emma:interpretation id="interp21" emma:lang="en-US" emma:confidence="0">
                  <emma:literal>use</emma:literal>
                </emma:interpretation>
                <emma:interpretation id="interp22" emma:lang="en-US" emma:confidence="0">
                  <emma:literal>use.</emma:literal>
                </emma:interpretation>
                <emma:interpretation id="interp23" emma:lang="en-US" emma:confidence="0">
                  <emma:literal>Used</emma:literal>
                </emma:interpretation>
                <emma:interpretation id="interp24" emma:lang="en-US" emma:confidence="0">
                  <emma:literal>uses</emma:literal>
                </emma:interpretation>
              </emma:one-of>
            </emma:emma>
          </inkml:annotationXML>
          <inkml:trace contextRef="#ctx0" brushRef="#br0" timeOffset="26413.6411">4398 2035 494,'0'0'83,"-1"0"17,-5 0-24,3 0 5,-2 0-40,0 0-29,-6 21 4,3 11 28,2 9-21,6 3-7,0 4-4,1 3-10,30-4 9,5-4-13,7-10-5,-1-12-4,-1-12-5,-5-7 7,-1-2-10,-4 0-1,0-21 4,-7-13 4,1 1 12,-1-5-1,-7-1 0,-1-1 4,0 0-4,-4-1 8,-2-3 1,-3 5-23,-4 3 6,-1 6-20,-2 12-16,0 7-38,0 10-104,0 1-223</inkml:trace>
          <inkml:trace contextRef="#ctx0" brushRef="#br0" timeOffset="26943.6941">5252 1986 580,'-18'-7'61,"-4"2"-3,-7 5-14,-4 0 19,-1 0-26,8 0-7,2 7-21,10 6-16,4 4-4,5-2 6,5 4 1,0 4 13,0 4-4,3 7 2,20 3 0,5 0-4,0 6 5,1 0-7,-3 1-3,-5 1-1,-4-1-5,-7-5 3,-5-1-1,-5-7-2,0-7 7,0 1 3,-12-9 7,-10-1-4,-1-4-2,-5-7 6,-2-4-11,-3 0-2,6 0-18,-2 0-18,5-12-86,10-12-128</inkml:trace>
          <inkml:trace contextRef="#ctx0" brushRef="#br0" timeOffset="27457.7455">5446 2209 692,'0'0'9,"10"0"30,9 0-32,12 0 31,9 2 3,16 4-25,5-4-5,-1-2-13,-5 0-6,-12 0 2,-14 0-6,-15 0-5,-8 0 15,-6-3 11,0-10 12,0-1-1,-13-2-41,-10 1 30,4 3 21,-2 3-6,2 4 3,-4 5-4,0 0-16,-2 0 16,0 15 3,6 14-1,3 4-12,9 1-7,7-2 1,0-4-11,0-1-24,22-4-47,11-7-89,7-6-92</inkml:trace>
          <inkml:trace contextRef="#ctx0" brushRef="#br0" timeOffset="28017.8014">6256 2323 304,'-19'-1'68,"-5"-2"21,-3 1 4,-3 2-21,3 0-9,3 0-24,5 0-9,6 4 11,9 5-23,2 0-10,2-4 9,0 2 4,0-1 5,5-1-4,15-5-1,6 0-5,6 0-11,8-2-4,5-33-22,5-12-10,2-12-34,-5-14-4,-3-9 17,-9-11 14,-10-2 1,-11 6 13,-8 18 56,-6 19 17,0 24-6,0 11 3,-6 9-13,5 8 18,1 0-34,0 4-16,-6 29 23,-6 17 7,-5 16-4,4 6-13,4 1-1,4-5-15,5-7-2,0-9-31,6-8-92,16-12-131</inkml:trace>
        </inkml:traceGroup>
        <inkml:traceGroup>
          <inkml:annotationXML>
            <emma:emma xmlns:emma="http://www.w3.org/2003/04/emma" version="1.0">
              <emma:interpretation id="{805030F1-E871-4FC6-B76F-A1108D07B6AF}" emma:medium="tactile" emma:mode="ink">
                <msink:context xmlns:msink="http://schemas.microsoft.com/ink/2010/main" type="inkWord" rotatedBoundingBox="19471,4254 22379,4281 22368,5388 19460,5362"/>
              </emma:interpretation>
              <emma:one-of disjunction-type="recognition" id="oneOf5">
                <emma:interpretation id="interp25" emma:lang="en-US" emma:confidence="0.5">
                  <emma:literal>lobe!</emma:literal>
                </emma:interpretation>
                <emma:interpretation id="interp26" emma:lang="en-US" emma:confidence="0">
                  <emma:literal>to be!</emma:literal>
                </emma:interpretation>
                <emma:interpretation id="interp27" emma:lang="en-US" emma:confidence="0">
                  <emma:literal>he be!</emma:literal>
                </emma:interpretation>
                <emma:interpretation id="interp28" emma:lang="en-US" emma:confidence="0">
                  <emma:literal>ho be!</emma:literal>
                </emma:interpretation>
                <emma:interpretation id="interp29" emma:lang="en-US" emma:confidence="0">
                  <emma:literal>too be!</emma:literal>
                </emma:interpretation>
              </emma:one-of>
            </emma:emma>
          </inkml:annotationXML>
          <inkml:trace contextRef="#ctx0" brushRef="#br0" timeOffset="30319.0311">8452 1558 566,'0'0'53,"0"0"-14,0 0-7,0 0 15,0 0 17,0 0-5,0 0-5,0 0-8,0 0-5,0 0-7,-3 9-14,-15 16 8,-8 17 8,-14 15-2,-8 14-8,-1-1-15,3-5-2,6-6-1,8-12-5,10-10-3,8-13-7,9-11 5,3-6 8,2-7-9,0 0-3,0 0-5,0 0-7,0 0 9,0 0 4,0 0 1,0 0-2,0 0-6,0 0 4,10-12-14,6-6 9,5-1 9,5 2-3,8 1 4,2 3 2,5 3 0,3 7 2,1 3 0,0 0 2,-4 0 3,-7 0-4,-9 6 8,-12 7-5,-3 5-4,-3 2 10,-1 3-5,-3 5-1,1 1 3,-4-1-8,0 1 0,0-3-5,0-2 7,0-4 9,-13 1-9,-17-1 5,-10-2-5,-12-4-1,-8-11 10,-7-3 4,0 0 6,10 0-29,13-6 8,15-3 3,11-2-4,11 5-24,7 0-50,0-1-68,4-3-65,33-2-363</inkml:trace>
          <inkml:trace contextRef="#ctx0" brushRef="#br0" timeOffset="30910.0907">8921 2157 431,'22'0'91,"3"4"-31,4 3-23,0-2 14,6-3-4,9-2-18,0 0-12,3 0-10,-5 0 19,-11-13-9,-8-5 7,-10-3 1,-10-5-12,-3 1 0,0-9-47,-29 0 37,-11 2 2,-3 4 9,-10 10-20,4 10 14,0 8-3,3 0 11,8 11 10,6 22 11,4 5 2,12 5-13,9-1 19,7-4-8,0 0-13,7-6-10,22-4-14,2-3-10,1-5-21,1-6-68,4-2-45,2-6-52,-1-1-145</inkml:trace>
          <inkml:trace contextRef="#ctx0" brushRef="#br0" timeOffset="32025.2021">9655 2348 625,'0'0'17,"-8"0"-12,-13 0-24,-1 0 15,3 6 27,6 12 3,7 0-21,6 2-10,0-3 3,0-6-15,13 0 4,20-6-1,5-5-15,-1 0 3,-4 0-6,-12-20 13,-10-6 21,-11 1 44,0 0 19,-19 4 47,-21 3 4,-2 2-27,-3 6-43,0 6-27,9 4-21,13 0-151,13 0-421</inkml:trace>
          <inkml:trace contextRef="#ctx0" brushRef="#br0" timeOffset="31478.1474">9833 1349 671,'2'-1'62,"-2"1"18,0 0 0,0 0-19,0 0-20,-6 14-25,-14 34 34,-11 21 29,-10 21-36,-4 9-6,4-13-13,9-14-26,10-13 4,10-17 1,6-7-18,4-8-46,2-13-72,0-2-62,0-7-91</inkml:trace>
          <inkml:trace contextRef="#ctx0" brushRef="#br0" timeOffset="29159.9157">7189 1443 650,'0'-6'43,"0"4"23,0 2 15,-1 0-30,-1 0 48,0 0-52,2 0-11,0 0-11,0 0-1,-2 0-10,-7 35-13,-10 28 36,-7 28 0,-7 13-28,-2 3 9,1-9-9,5-9-10,4-11 4,6-11-3,7-12 6,5-13-4,0-16-4,2-9 3,4-10-15,-2-4 3,3-1 0,0-2 5,0 0 1,0 0-9,0 0-10,0 0-2,0 0-7,16 0 9,9-16 11,7-3-1,4-5 16,2-2-4,-4 1 4,-2 5 3,0 2-5,-3 4 7,3-2 3,1 4-1,-4 0 2,-4 3-6,-8 3 1,-4 3-5,-3 3-2,-7 0 4,-1 0-3,-2 0-2,0 0 1,0 0-9,0 0 6,0 0-9,0 6-4,0 12 19,-2 5 0,-1 6 15,0-2-2,3-3-11,0 1-5,0-5-5,0-1 6,8-1 2,15-4-2,6-2 0,3-6-10,0-4-1,-2-2 9,-6 0-6,0 0 2,-4-17 4,-2-9-5,-5-1 3,-4-1-5,-9 1 6,0 3 10,0 1-8,-14-1-2,-3 3 0,-3 1 4,-2 8 10,-5 9 2,0 3-22,-4 0 5,-4 18 24,3 13-6,3 0-10,8-2-7,13-3-10,8-7-45,0-2-74,7-6-145</inkml:trace>
        </inkml:traceGroup>
      </inkml:traceGroup>
    </inkml:traceGroup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2T14:43:01.046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-18 5735 212,'-2'0'62,"2"0"-49,0 0-6,0 0 23,0-2 1,0 0-2,0 0-6,0-1-6,0-2-9,0 1 6,0 0 17,0 0-7,0 4 2,0-1-1,0 1 5,0 0-3,0 0-9,0 0 3,0 0-3,0 0-2,0-2 2,0 1-6,0 1 0,0 0-1,0 0-5,0-4 7,0-3-6,0 0 4,6-1-1,-1 0-12,0 2 8,-1 0-6,1 2-2,-2 0 7,4-3-6,-1 0 6,-2 1-1,-1 1-6,0 2 8,-2 2-5,-1-1 1,0 1 7,1 1-3,1-3 3,0 1-1,-1 0-4,3-2 2,0 1-6,0-1 5,1 0 0,-3-1-6,-1 3 4,2-1-2,-1-1 1,0 1 5,0-1-7,1-2 5,0 2-3,4-3-3,-1-1 6,3 1-4,-3-5 1,1 4 2,0 0-8,0 0 8,3-2-8,-1-3 5,-2 1 4,0 2-9,-1 2 7,-2 2-1,-1 0-7,4 1 10,-1 0-7,-1-2 3,2 3 1,-3-2-3,-1 2 3,2-4-4,-2-1 2,4 0 4,-1-2-7,0 2 3,-2 4 2,-2 1-5,1-2 6,-2 2-4,0-1 1,3-1 2,1-1-5,0 0 3,3-3 1,-2 2-5,-1 2 7,0-2-4,-3 1 1,1 3 3,-2 0-7,2 2 8,0-3-6,1 1 0,2-3 6,2-2-9,-2 0 8,3-2-2,-3 1-4,2 3 7,-2 0-6,1 2 2,2-1 0,-3-1-3,3-1 6,-1 1-6,3-1 0,-1 0 3,1-1-5,0 1 9,1-2-5,-2 0-1,0 2 6,-4 3-6,-1 1 2,3 2 5,-2-4-12,4 0 10,0-2-6,1-1 1,4 0 8,0 0-9,0-1 4,-4 3 0,1 0-4,-4 1 5,1-1-4,-1 2 2,0 0 2,-1 1-5,-2 2 6,2-4-5,2-2 0,1 2 6,2-3-8,2 1 5,2-2-3,2-2-1,-1 0 4,1 2-8,-2 1 1,-1 1 3,-2 2-5,-3 2 5,0-2 2,-3 2-2,-1-1 7,1 0-7,0 0 4,-1-1 0,1 2-5,0 1 8,1-2-7,0-1 3,0 0 3,0-2-7,3 0 6,3-1-3,1-1 1,0 1 2,-2-1-4,0 2 2,-6 2 0,-2 1-3,0-2 6,2 1-5,-2 1 1,0 1 6,1-1-8,0 0 4,2-1 1,0-2-6,0 0 7,-1 1-5,1-1 4,1 2 0,-3-1-5,-2 2 7,1-1-4,0 2-1,-2-2 6,2-2-10,0 1 9,0-1-5,0 2-2,3-2 9,-2 0-8,3-1 5,-3 2-1,0-2-3,3-1 3,1-1-2,0 1-2,-1 1 5,3-3-7,1-1 6,-2-1-2,0-1-2,-2 5 5,-3 2-4,-1 2 3,-1 0 0,1 2-6,-2 1 8,0-1-7,4-3 3,0-2 2,1 0-4,3-2 5,-1 0-4,1-1-2,3-1 6,-1 3-4,-5-4 0,4 4 4,-6 2-7,1 0 5,0 0-2,3 0 2,-2-1 2,1 2-7,0 0 4,-2-3 1,1 4-3,-1-3 6,5-1-7,-2 2 1,1-4 7,4 0-8,-1-1 5,-1 1-1,-1 0-5,-4 3 8,-1 3-7,0 0 4,-3-1 0,0 2-2,1-2 5,0 2-7,2-3 5,2-1 1,-2 1-7,1-2 8,1 0-6,-1-2 1,1 0 5,-1 3-8,-2 1 10,1 0-2,0 2-4,-2-3 4,0 1-6,-2 0 3,0 3 1,2-2-5,2-4 5,0 0-2,-1 0-1,0 1 3,3 2-5,-2-6 4,2 1 0,1 1-4,-2 1 5,-1 2-1,1 0-2,-3 2 4,-2 0-6,0 4 6,1-2-2,-1-2-3,3 1 6,-3-4-6,4 2 1,-1 0 2,1 0-4,1-1 4,-2 2-1,0-4-1,2 1 3,3-3-7,-1-3 10,1 0-4,3 0-4,-3-1 8,2 1-9,-2 4 5,-2 0 1,0 0-6,-1 3 7,-1-1-5,-1-1 3,0 2 2,2 0-6,0-3 4,2 1 0,3-3-6,-3 2 9,0 2-5,-3 1-1,3-1 6,0 0-8,0 2 5,-1 0-2,-3 0-1,1 2 4,0-3-6,4 2 7,-3-1-2,3-1-4,-1 1 6,3-3-3,2-1-2,0 0 4,-3-1-2,2 3 2,-3 0-3,0 2-2,1 0 9,-2 0-9,-4 1 4,-1-1-1,0 4-2,0 0 4,-1-1-3,3 0 1,1-3 2,3 0-5,-1 0 6,-1-1-5,2 2 1,0-2 2,-1 1-4,0 0 3,0 1 2,-2 0-5,1 0 5,1 1-3,-3-2 1,2 2 5,-2-2-9,2 0 7,-1 0-3,-2 3-2,0-3 6,-1 2-6,3 2 2,-3-3 2,2-1-6,1 0 7,-1-2-4,3 1 0,0 1 5,-1 1-7,0 0 5,-3 1-2,-2 0-2,1 2 6,0 0-7,0-2 3,2 1 3,-2-3-7,3 0 8,-1 0-6,-1 0-1,2 1 8,-2-1-9,0 0 7,2 0-3,1 2-2,1-4 5,-2 2-4,1-2 0,1 0 1,-2-1-1,-1 4 3,-1 2-3,2-1 1,-2 2 3,2-2-7,-3-1 6,1-1-1,2 2-4,-2 0 6,1-2-5,2-4 3,1 3 1,0 1-5,-2 0 6,-2 0-3,1 0-2,-3 1 4,0 5-4,0-1 5,-2-2-2,3-2-5,1 0 7,3-1-5,0-2 1,-2 4 4,1-2-7,1 1 7,-4 1-4,0 0-2,0 0 7,0 1-7,1-3 4,5-1 1,-1 2-6,1-5 8,2 3-9,-2-2 6,2-3 2,-1 3-7,-1 1 7,-2 2-3,-3 3-2,-2 0 6,1-2-5,-2 3 2,2 2 0,-4-1-3,4 0 3,0-1-2,-1-3-2,2 0 7,-2 0-8,3-3 6,1 4-1,-3-2-4,1 2 8,-1 1-7,0-2 3,0 3-1,-1 0-1,-1 1 3,2-1-1,0 0-3,-1-2 5,1 0-6,0-1 6,3-1-4,-3 2-1,0-2 5,1 3-8,-1-2 8,1 3-4,-1 1-1,-2-1 4,-2 1-2,3-2-1,-2-1 5,2 0-8,0 1 8,0 2-5,-1 1-1,2-4 8,2-2-11,-1-2 9,0 0-2,-1 0-3,1 5 6,-1 1-5,0-2-2,0 1 6,-1-1-5,1-1 3,-2 2 1,-1 1-3,1 2 5,-2-2-6,4 0 5,-1-2 1,1-3-6,1-1 5,1 2-2,0-1-6,-1 4 9,0-1-5,-2 0 3,1-2 0,1-1-5,-1 0 8,3 0-10,-3 3 6,-2-1 0,2-1-4,0 2 5,0-2-5,3 2-1,-3-2 8,0 0-10,1-1 7,2-1-1,-1 0-4,-1 2 8,1-1-6,-1 0 0,0 1 5,3-2-7,-4 1 5,1 1-4,0 0 0,-2 0 6,4 1-6,-3-1 3,1 1 2,-1 0-4,2-1 3,1 0-3,-2 0-1,0 0 7,1 1-7,-2 3 3,2-4 0,-2 0-2,3 0 7,-2-1-9,0-1 4,3 2 1,0-3-6,1-1 7,-2 4-5,4-2 0,-4 0 6,1 3-7,0-1 5,-3 2-3,2 0 0,-3 2 3,1-2-4,2-2 3,0-2 1,2-1-7,2 1 8,-4 2-3,0 2 1,-3 0 1,1 0-4,0 0 4,1-2-1,-2 4-4,0-3 5,1 1-4,0 1 2,3-2 2,-3 2-5,-2 1 6,-2 0-5,2 0 2,0 0 3,5-3-6,-1-1 2,2-1 0,2 0-2,-1 1 6,-1-1-4,0 2 1,-4-1 3,0 3-6,-1 1 6,-1 1-3,0 0-1,0 0 5,3-3-6,-1-2 4,3 0-2,2-3-2,2 1 6,-3 3-6,1-3 1,-3 2 4,0 1-7,0 0 6,-2 1-1,0 1-3,1-2 6,0 0-6,1 1 1,3-2 3,-4 0-5,2 1 7,0-1-6,-2 0 2,1 3 6,-1-3-11,2 0 9,1 0-4,0-2-3,0 1 7,2 0-7,-2 0 5,-2 0 0,1 1-7,-1 1 10,-2 0-6,1 0 1,2 1 3,2-4-6,-1 1 3,-2 1-3,-2 2 2,-2 0 6,1-1-7,1 0 3,0 1 2,2-2-5,1 1 8,-3-3-4,0 2-1,-1 2 3,0-2-5,1 3 4,1-1-3,-1-1-1,3 0 5,1-4-5,0 0 2,1 1 4,0-3-8,0 0 6,1 0-3,-1 0-2,-2 1 7,-2 4-7,1-1 4,2-1-3,0 0-2,-2 0 9,2 1-8,-2 0 3,-2 2 1,-1 1-6,0 0 8,3-2-5,-2 1-2,0-1 7,0 3-7,1-2 4,0 1 0,2 0-2,1-4 5,1 2-7,1-3 4,-4 3 0,1-1-4,4-3 3,0 3 1,1-1-2,-4 2 5,-2 1-7,-2 1 7,3-2-4,1 0-1,0-1 4,1-2-4,-1 3 1,-1 0 3,2-2-6,-2 2 5,1-2-1,0 2-3,1 0 8,-1-1-10,0-3 6,0 2 2,-1-2-7,1 0 9,-2 3-4,0 0 1,1 1 0,-2-2-5,6 5 3,-3-7-2,1-1-2,3 3 7,-3-5-6,-1 5 5,4-1-2,-3-4-5,3 2 8,-1-1-3,1 0-1,2 2 4,-2-3-9,0-1 10,-3 2-4,2 1-4,-2 0 6,3-2-5,1 0 5,0-1-1,1 1-8,0-2 9,1 0-4,0-3-1,4 0 4,-2-1-4,-3 4 3,-1 1 1,-5 4-5,-1 0 8,1 3-8,0-2 4,-1 0 3,1 1-6,0 0 6,1-3-4,0-1-3,2-2 6,1 2-3,-1 1 3,0-1-4,-1-2 0,2 3 5,-4 2-5,-1 0 2,0 3 2,-4 4-6,-2-1 7,0 2-4,-1 2 1,-2-1 8,2 1-7,-2 0 5,2-1-3,2-4-7,1-2 5,4-1-3,-2 1 1,-2 0 5,2 4-8,-2-2 8,0 2-5,0 2 0,-3-2 7,-1 2-10,1 0 6,-1 0 0,0 1 0,0 0 12,-1 1-8,0-1 2,0 1 0,0 0-10,0 0 5,0 0-3,3-3-5,3-1 8,-1 0-5,1 0 3,-3 1 4,-3 3 2,0 0 10,0-2-4,0 2 0,0 0 0,0 0-19,0 0 6,0-2-47,0-5-104,-10-14-274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2T14:43:10.002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-2 1911 121,'0'0'28,"0"0"-13,0 0-4,0 0 2,0 0 2,0 0-1,0 0-5,0 0 4,0 0 9,0 0 24,0 0 11,0-1 7,0-1 0,0 2-20,0 0-2,0 0-6,0 0-10,0 0-1,0 0-11,0 0-4,0-1-3,0 1-4,0 0 6,0 0-6,0 0 1,0 0 21,1 0-7,-1-1 2,1 1-6,2 0-10,-2 0 4,0 0-7,0-2-1,-1 2-1,2-1-7,-2 0 8,1 1 1,0 0-2,-1 0 8,1-2-7,1 2 2,-2-1-3,5 0-8,2-3 17,7-2-10,1 0 4,3 0 5,-3-1-9,-2 1 5,0 0-2,-2 2-1,-1 0 3,0 0-6,-1 1 6,1-1-1,0-1-4,-1 1 5,3 0-5,-1 0 2,2-1 3,-1-1-5,0 2 3,-1-2 1,0 2-6,0 0 7,1 0-7,-2 0 4,1 0 0,5-2-2,0 0 6,3-2-4,-4 0 1,0 1 0,-1 1-5,-2 0 0,1-1 3,1 2-5,-2 0 7,-1-2-3,3 0 2,-4 0 1,0-1-5,0 3 7,0-2-4,0 2 0,2 0 3,-1-1-5,-1 2 5,-1-2-2,-1 2-5,2 0 9,0-1-8,3 0 6,1 0 0,1-1-7,3-1 10,2-1-5,0 0-2,4-1 3,-3 0-4,-1 0 7,2 0-4,-6 3-2,-2-2 5,-4 4-4,-2 0 1,1 0 2,0 2-4,1-5 4,6-1-3,0-1-1,3 1 5,4 0-6,-5 0 4,3 2-1,-5-2-2,-2 3 4,-4 0-6,0-2 4,0 3 3,-2-1-7,1 1 7,1 1-6,-2 1 1,-1-2 7,2 0-8,1 2 3,1-4 5,0 1-11,2 0 10,2 0-7,-1-2 4,1 0 2,2 1-6,-2 0 2,0 2 1,-4 0-1,-1 0 5,-2 0-7,2 0 3,0 0 1,1-1-3,4 1 4,0-1-4,1-2 3,-1 1 0,3 0-2,-3 0 4,0 2-6,-3-1 1,1 3 4,-3-2-5,4-2 3,2 4 0,-1-4-6,3 2 6,-2-3-3,3-1 4,-3 3 0,1 0-4,2-2 4,-3 0-2,1 1-7,-1 0 8,0-1-3,-2 1 2,5-1 0,-3 0-6,4-1 11,0 2-7,-1-2 3,-2 1 4,-1 0-8,3-2 1,-1 1 2,2 2-7,-3 0 4,-2 2-5,-1 0 1,1-3 9,-4 2-7,1-2 11,1 2-6,0 1-2,1 1 6,1-1-6,0 0 6,1 1-5,3-5-2,-1 2 6,4-2-2,-2-2-3,0 5 3,-2-1-12,-3-1 8,0 1 1,0 0 3,-3 1 2,-1 1-6,-2 2 4,-2-2-1,1-2-1,3 3 5,0-2-4,3-3 1,1 1 4,1 2-7,-2-4 3,-2 1-1,4 3-1,-5-2 5,3 1-5,-2 0 2,-1-2 1,3 1-4,-4 2 4,1-2-4,1 1 3,0-3 3,1 0-5,-3 5 1,-2-1 1,0-1-2,1 2 5,-2 0-6,1 1 5,0 2-1,2-3-5,2-2 6,-1 1-3,1 0 1,1-2 2,-1 2-4,0 0 4,0-1-2,2 0-2,1 1 6,2-3-6,0 2 0,1-4 3,1 3-3,1-1 5,-1 1-4,-3 0 2,-1 0 1,-5 1-5,-1 2 6,-1 3-3,0-2-2,0 2 5,1-3-6,-1 0 4,4-2 1,0 3-5,3-2 2,-2-2 3,5 2-3,-1-3 5,-1 1-6,1 0 4,1 0-2,-2 1-2,4-1 4,-1 1-4,0-1 2,2 2 2,-6-1-6,1 1 9,-1-1-5,-2 2 0,0-2 4,2 0-7,3 0 8,-2-2-3,3 2-2,-6 0 2,-1 4-5,-3-2 3,0 1 2,2-1-7,-1 2 9,2-2-4,2 0 0,2-4 3,2 0-4,1 0 3,-1 1-2,0 0-2,-3 1 4,-1 1-4,2-1 2,-2 1 2,-1 2-5,-3 1 5,-2-2-1,-1 0-5,1 3 7,2-3-5,4 1 6,1-1-4,5-2-1,-3 1 3,2-1-7,-3 0 8,0 1-1,1-2-3,-2 2 4,0 0-1,1-2-2,-2 1 5,2 0-7,-3-1 7,-1-1 3,3 1-3,-2-2 2,-1 3-6,1 0 3,-2-1 0,1 2-7,1-1 7,-3 0-3,0 1-3,-4 1 8,-1 1-2,-2 2 5,-2 0-1,1 1-7,2-2 3,4-1-5,0-1 2,2-2 1,2 0-4,-2 4 4,1-1 0,0-2-5,2 1 4,-5-2-1,1 0 1,0 2 1,0 0-5,1 0 8,2 1-4,-1-3-2,3 2 5,-3-2-8,1 4 9,1-4-4,-1-1 0,-1 2 6,3-2-3,-2 1 3,3 1-3,-1 0-7,-3 2 7,2 0-6,-6 0 0,-2 0 6,3 0-8,-1 1 7,0-1-2,-1-1-3,3 1 5,-1-1-4,2 0-1,0 0 5,0 0-7,0-2 7,-1 5-2,0-1-3,2-1 5,-2 0-7,1 1 7,0-2-3,-1 0-3,-2 2 5,1-1-2,-1 0-1,-3 2 4,1 0-5,-1-1 4,3-1-2,3 0-2,0 1 6,3-2-6,0 0 2,1 0 2,1-2-6,-2 2 8,-1 1-7,-1-1 4,1-2 1,0 2-3,2 0 3,1-2-2,0 1-1,-1-2 6,-2 2-5,-4 2 1,-2-2 3,-2 4-2,2-2 10,-1 2-6,-1 0 0,2-1 6,-1-2-11,0 0 7,0 2-2,-2 1-2,-2 1 3,0 0-6,0 0 1,4-1 1,2-2-8,-1-2 11,0 2-8,-2-1 2,-2 4 3,-2 0-6,3-1 5,1 1 0,-3-1-3,-1 1 9,0 0-5,0 0 3,0 0 3,0 0-10,0 0 6,0 0-4,0 0-5,0 0-22,0 0-124,0-6-583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2T14:57:56.116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-1-6 260,'0'0'32,"0"0"-42,0 0-16,0 0 21,0 0 18,3 0 28,-3 0 14,0 0-11,0 0-5,0 2-5,0-2-2,0 0 9,1 0 6,-1 0-7,1 0-7,-1 0-11,2 0-1,-2 0-5,0 0-6,0 0 3,0 0-7,1 0 5,-1 0 0,0 0-2,0 0 3,0 0-6,0 0 4,0 0 5,0 0-4,2 0 2,-2 0-4,0 0-4,0 0 1,0 0-4,0 0 0,0 0 0,1 0-3,4 0 4,3 0 0,3 0 3,0 0 3,4 0-7,-1 0 2,1 0 0,6 0-3,-4 0 5,5 1-2,1-1 4,-5 1-5,1-1-3,-6 0 1,-1 0 4,1 0-6,-3 0 8,-1 0-9,1 0 8,2 0-3,1 0-6,3 0 7,3 0-1,1 0-2,-4 0 1,0 0-3,-1 0 3,-5 0-2,0 0-1,-1 0 3,0 0-4,4 0 4,3 0 0,4 0-4,4 0 5,-5 0-3,3 0-1,-1 0 3,1 0-4,3 0 6,-3 0-7,0 4 4,-3-4 2,0 1-7,-5 1 4,-3 0 4,0-1-9,0 2 10,-1-3-5,4 4-1,1-4 3,0 1-4,3-1 5,-1 0-2,0 0-1,-2 0 4,-1 1-5,-1 2 2,3 0 1,2-1-3,-1-1 3,2-1-3,-4 0 0,4 0 5,0 0-7,4 0 6,2 0-3,-3 2-2,1-2 5,-1 2-4,0 0 1,-3-2 3,1 3-5,-1-1 5,5-2-1,1 2-1,-5-2 7,3 0-10,-2 0 6,4 0-2,1 0 0,-3 0 8,-1 0-8,-1 0-1,-5 0-1,1 0-5,2 0 9,0 0-4,3 0 0,4 3 5,-1 0-9,3-1 7,-1 0-2,1 0-2,-2-2 2,4 2-2,0-1 0,4 1 4,-1 1-7,2-3 10,-2 2-7,-3 0-1,1 0 6,-2 3-6,-1-3 3,-4-1 2,1 3-7,-4-4 5,-1 3-2,-2-3 0,-2 1 3,0 1-5,1-2 7,1 0-4,4 0-2,-2 0 4,5 0-4,0 0 4,-2 0 0,-3 0-4,-1 0 6,0 0-7,-1 0 4,5 0 2,1 0-4,-4 0 2,3 0-1,-2 0-2,2 0 5,3 0-3,-2 0 2,1 0-2,-4 0-1,0 0 5,-5 0-6,4 0 2,-2 0 1,4 0-2,-2 0 3,-1 0-2,2 0-1,-4 0 1,5 0 1,-3 0-1,3 0 1,0 0-2,3 0 3,-1 0-2,-3 0-1,-1 0 4,-7 0-5,0 0 4,2 0-4,0 0 0,9 0 6,4 0-5,4 0 2,3 0 1,-4 0-6,-2 0 6,-10 0-4,-1 0 1,-5 0 3,-2 0-3,3 1 0,3-1 3,9 2-1,6 0 5,1-2-6,2 0 3,-5 0-2,-5 0-3,1 0 4,-5 3-1,-1-1-2,1 0 3,-2 0-3,2-1 2,4 1-2,10 0 1,2 2 2,5-3-4,-1 3 4,-5-3 2,-4 2-8,-1-2 5,-2 3-2,2-4 2,0 1 2,2 2-4,4-1 1,-4 0 3,1-2-7,-4 2 8,-3-2-7,-7 0 2,2 0 4,-3 0 0,-2 0 0,-1 0 2,3 0-5,-1 0 4,2 0-5,-2 0 2,1 0 1,0 0-3,3 0 5,0 0-6,-1 0 2,0 0 3,-4 0-6,-1 0 4,5 0-1,-1 0-2,4 0 7,0 0-5,-3 0-1,2 0 2,-1 0-3,0 0 3,0 0-1,-3 0-1,1 0 6,-1 0-7,3 0 2,-3 0 0,0 0-4,0 0 8,0 0-6,-1 0 3,-1 0 1,-2 1-3,-1-1 1,1 2-2,-3-2 1,-1 1 4,2-1-5,0 0 4,6 1-1,2-1-4,1 0 5,-2 2-2,1 0 0,-2-1 0,5 3-3,1-2 8,1 0-7,2 1 2,3 0 4,-2-2-9,0 2 6,0 1 1,-4-4-7,0 0 8,-3 0-2,-2 0-2,-4 0 2,0 2-4,-4-2 7,-2 0-6,-1 0 3,-2 0 2,-2 0-4,-1 0 3,3 0-2,1 0-1,0 0 3,3 0-4,-6 0 3,1 0-1,0 0-3,1 0 5,5 0-3,3 0 1,1 0 2,1 0-5,-1 0 4,0 0 0,-1 0-5,-2 0 8,-1 0-7,1 0 4,0 0 0,-3 0-3,-1 0 4,-2 0-1,-2 0-4,2 0 6,0 0-4,2 0 1,3 0 0,-1 0-1,2 0 3,-1 0-3,4 0 0,-3 0 2,-2 0-3,-1 0 4,-4 0-1,-1 0-4,0 0 6,2 0-5,0 0 3,1 0 1,-1 0-7,-1 0 7,3 0-2,-2 0-1,-3 0 4,4 0-5,-8 0 5,1 0-3,-1 0-2,1 0 4,5 0-5,2 0 4,0 0 1,7 0-4,-3 0 4,-2 0-2,0 0-3,-3 0 7,-1 0-7,0 0 5,0 0-3,0 0-1,2 0 6,1 0-7,3 0 4,-2 0 1,-1 0-4,-5 0 4,-1 0-1,0 0-2,-3 0 4,0 0-4,0 0 3,0 0 1,0 0-1,0 0 5,0 0-6,0 0 0,0 0 1,0 0-28,0 0-55,3 0-82,1-9-163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2T14:59:14.344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0-9 446,'0'0'52,"1"0"-53,3 0 7,4 0 2,1 0-5,-2-4 21,-3-1 20,1 4-15,-5 1-11,0 0 4,0 0-5,0 0 5,0 0-10,0 0-1,0 0 3,0 0-3,0 0-1,0 0-2,0 0-3,0 0 2,0 0-5,0 0 1,0 0 3,0 0 1,0 0 3,0 0-5,0 0 0,0 0 0,0 0-7,0 0 4,2 0-2,3 0 2,2 0 9,2 0-5,3 0 0,-1 0-2,-1 8-2,1 1 2,-3-2-4,-3-1 1,-1-5 0,1 1-2,-1 0 5,-1-2-3,3 3-3,-3-1 5,2-2-4,0 1 2,-1-1 1,2 1-3,3 2 6,7-1-2,1 0 0,5-2 3,-3 0-7,-3 0 1,-4 0-2,-5 0 2,1 0 2,-4 0-6,2 1 7,1-1-3,0 1-4,2 1 9,1-2-7,-1 1 3,-3 1 1,0 1-3,0-3 3,-2 3-2,2-2 0,1 1 2,2 0-3,-2-1 1,2 1 1,4 0-3,-1-2 5,4 0-5,0 0 3,-3 2 1,0 1-4,0-1 2,-4 1 1,-2 0-3,-2-2 6,-4-1-7,1 2 3,3 0 3,4 0-6,4 0 7,8 1-7,2 0 7,3-1-1,-1-1-5,-4 2 3,-5-1 0,-3-1-3,-5 3 5,-2-4-5,5 4 2,-4 1 2,3-2-4,2 1 4,-1-1-3,0-1 0,-3-1 6,-2 2-9,4 0 8,-2 0-4,0 2 0,1 1 3,3-3-6,-3 3 4,4 2 1,3-1-5,0 0 5,6 2-3,-3 0 1,3-2 4,-3 0-6,-2 2 2,-2-4 1,-2 1-2,-3-3 2,-1 1-2,0-1 1,-1-1 3,4 2-4,1-1 2,5 1-2,1 1 0,-2-1 4,-2 1-5,-2-2 2,-6-1 2,3 0-4,-1 0 4,1 1-2,6-1 1,-1 2 0,1-1-3,0 0 5,-3 0-4,2 0 0,-4 0 3,5 1-3,2 0 1,1 0 0,4 4 0,2-2 2,-3 0-3,1 2 1,1-4 2,-1 1-4,0 0 4,-2-3-3,-2 3-2,-2-2 5,1 1-3,-5 1 1,6-2 0,-2 5 0,-1-2 2,5-1-3,-7 0 0,3-1 3,-3-3-4,2 3 4,0 1-3,0-2 0,2 0 3,-5-1-4,-1-1 4,-4 2-1,-2 0-2,-3 0 3,3 1-2,1-4 0,2 1 1,1-1 0,0 1 0,-1-1 0,4 2-3,-1-1 5,0 1-3,1 1 2,-2-2-1,1 1-2,3 1 3,2 0-2,1-1-1,1 0 5,1 2-3,-2-1 3,1-1-3,-5 3-2,-1-1 1,3-2 0,-1 1-1,4 2 2,0-2-2,4 2 2,1-4 0,2 3-2,2 3 5,-1-3-8,-3 2 4,0-2 1,-5 1-2,-1-1 2,-3 3-3,1-3 3,0-1 0,3 4-3,-2-3 5,4 2-4,-2 0 1,2-2 2,1 0-3,2-1 6,-4 0-1,0 0-6,-3-1 4,0 1-1,-1 1 0,-1 1 0,-1-1-3,-2 1 4,1-4-2,2 1-1,-1 1 3,1-1-6,1 6 7,1-3-2,2 1-4,3 0 4,-4-2-2,-1 0 3,-2-1-2,-2 1-3,-1 1 4,1 1 0,0-1-3,2-2 6,-1 1-9,1-1 6,1-1-1,0 0 0,0 0 2,0 3-3,0-1 0,2 3 4,0-3-5,1 1 3,5 0 1,1 2-3,-5-3 3,0-1-5,-2 1 5,-2-3-2,-1 1 0,-5 2 2,0-1-2,-1-1 0,-2 0 2,-1 1-6,3-1 6,2 0-1,0-1-1,0-1 1,2 1-2,0 3 2,-1-1 0,3 1-3,-2 1 5,0-4-3,5 3-1,-2-2 5,5 1-6,0-1 4,1 1-2,-5-2 0,1 2 1,-4-1-3,1 1 1,0 1 3,1 0-4,1 0 3,1-1-1,-1 2-2,-2-1 4,2 3-3,-1-2 4,2 0-2,-2-2-4,-2 0 6,3-1-5,-3 2 3,2-1-1,-1 2-2,4 2 5,3-3-3,1 0 0,-1-1 7,1-1-9,-8-1 3,1-1 0,-5 0-2,-2 2 3,6 0-3,-2 3 5,4-2-1,1 2-7,0 0 7,2-4-4,3 2 0,-1 0 4,2-1-5,-6 2 5,0 1-4,-5-4 0,-1 2 3,1 0-4,0 0 3,3 1-1,-1 2 0,4 1 2,-2-4-4,1 2 1,2-1 5,-4 1-5,3 1 1,-1-1 2,2 0-4,-1 1 6,1-1-3,-2 0 2,4 0-1,0 1-2,1 1 2,0-2 0,-2 2-1,-2-5 1,-6 2-5,2 1 6,-2-3-3,1 3-1,4-2 3,-2 1-3,1 1-2,-1-1 7,0-2-6,-5 3 2,0-1-1,-2-1 0,1 1 5,2-3-6,-3 0 3,2 2 0,4 1-3,0-3 6,2 0-4,-1-1 1,2 3 0,-2 1-3,0-1 3,3-1 0,-6 0-2,1 0 3,-3 1-4,-5-1 4,-1 0-1,-2-2-5,2 2 6,3 0-3,-2-1 0,4 2 3,5 1-4,0 1 5,-1 3-2,5-4-3,-4-1 5,-1 2-6,-2-1 5,-5 1-2,2-2-3,0 0 6,0 2-3,2-4 1,2 5 3,2-3-6,-2 0 3,-3 2 1,-2-2-5,-3 0 8,-2-3-7,-1 0 2,1 1 3,0 1-6,3-1 6,2 3-4,5 0-1,-1 2 7,0-2-8,4 3 4,-3-3 0,2 1-3,-2 0 3,0-1-2,0-3-1,-1 3 6,1 1-8,1 0 7,2 1-3,3-2 1,-3 3 3,3-4-7,-3-1 4,-1 2 0,-2-3-2,-1 3 2,1-4-2,0 4 1,5-1 3,-1 1-5,1 1 5,2 0-4,-4-3 1,3 2 1,-3-3-3,-3 3 4,2 0-1,-2 1-3,3-1 4,0-1-2,3 1 0,-1-1 2,-4 1-5,-1-1 6,-3 0-5,1 1 2,-1-2 2,2 0-2,-4 3 1,1-5-2,3 5-1,-5-2 5,0-3-5,5 5 2,0-4 2,2 1-3,2 0 2,2 3-1,-4-3-1,0 0 3,-3 0-3,1-2 2,4 2 0,-1-2-4,-1 5 5,2-3-2,-4 3 0,0-1 1,1-2-3,0 4 3,1-2 0,1 1-4,3 3 6,2-3-3,2-1-1,-3 1 4,3 0-5,-2-1 4,1-1-2,-4 2-2,-1-1 5,-3-2-6,-3 0 6,2 1-4,-2 2 0,5-1 4,4 1-6,1-1 5,4-1-2,-4 2-1,1-1 2,-2 0-1,-2-2 1,1 1-1,-1 1-2,3-1 6,2 3 0,0-1-7,0 0 8,0 1-7,-2 1 3,5-2 2,-1 3-6,0-2 7,1 2-4,-6-1-1,2-4 2,-8 4-4,-5-6 5,0-1-3,-5 1-1,1 1 6,0 0-4,4 1 0,1-1 1,-1 3-3,0-2 5,-3-1-5,1 1 1,0-3 4,0 5-3,3-4 3,-1 2-1,3-2 0,3 3 2,-2-1-4,-5-2 1,2 0 2,-3 1-6,3 1 6,-2-1-2,2 0-1,-2-2 3,0 0-6,0 4 6,-1-3 0,2 3-3,-1-3 2,-3-1-2,2 4 1,0 0 0,-2-3-3,1 3 5,-1-4-4,0 0 1,-1 0 2,0 0-4,2 1 4,3 3-1,3-2-3,2 4 7,3-3-6,-3 1 0,0 1 5,2-3-7,-4 1 4,1 2-1,3-1 0,-1 0 3,5 1-3,-1-1 2,5 1 0,-1-1-2,3 1 5,1-1-7,-4-3 6,1 4-2,-5-1-6,-2-4 6,-2 2-2,1 1 0,-2-3 5,2 2-7,-2-2 3,1 2-1,-3 0 0,0-2 3,2 2-6,-1-2 4,4 1 3,-1 3-7,2-1 6,-1-1-5,6 2 2,0-3 4,1 2-4,-2 2 1,-1 0-1,-4 0-2,-1-1 4,-3-2-2,-2 0 2,1-1-2,-2 3-1,1-3 2,-1 2 1,1-2-4,1 3 4,-1-4-2,4 0-1,0 5 4,-4-3-6,1 1 6,-3 1-3,-1-3-1,0 0 2,-4-1-4,3 0 5,0 0 1,0 2-7,0-1 7,-2 1-4,0-2 1,1 2 2,-1-2-5,1 1 6,-3 3-4,7-4 0,-2 1 5,2 3-7,0-4 5,1 2-1,-3-1-2,1-1 4,-4 0-5,2 0 3,3 1 2,1 1-7,6 0 8,0 1-5,-3-1-2,0-2 5,-1 4-3,-3-3 0,-2 1 3,0 2-6,1-4 9,0 3-9,1 1 6,1-1 1,2-1-7,1 2 4,0 1 1,2 0-3,-3 0 5,4 1-5,1 0 4,-1 0-3,5-2-1,-4-2 5,4 0-3,-5-2-1,-2 1 4,-4 1-5,-5-2 2,2 1-1,-3-1 1,1 0 2,2 0-3,-1 0 2,3 1 0,1 1-3,-1-1 5,2-1-4,-2 0-1,-2 0 6,1 2-9,-1 0 9,0 2-5,2-1-3,-2-1 6,2-1-4,1-1 3,-2 0 1,2 0-5,-1 3 6,5 0-5,-1 2 3,3-2 1,0 1-5,-1-2 4,1 2-1,-4-1-2,-2 2 4,2-3-4,-2 0 3,0 0 0,3 0-2,0 0 3,0-1-3,3 3 1,2-1 0,1 2-2,9 1 4,4 0-3,3 0 0,0-2 4,-2 1-6,-3-1 5,0 1 0,-2 1-5,0-4 5,-1 3-3,1-1 0,0-1 3,1 2-3,2-3 1,-2 2 0,-1-1-2,-2 0 3,-3 1-3,-4 0 2,-1-2 3,-5-2-5,-4 3 4,1-1-3,-1 1 0,1-3 4,1 3-5,3-3 3,-4 0-1,1 0-2,1 0 4,1 1-4,2 3 2,4-1 2,3-1-4,0 5 4,1-3-3,-3 1 0,4 1 2,-1 0-3,2 0 3,1 3-1,0 0-2,2 1 5,0-3-5,1 0 2,-3 1 0,5-2-1,0 3 4,4 2-5,3-2 1,1 0 5,0 0-8,1-2 6,-5 0-1,-3-1-5,1-1 7,1 0-4,2 2 3,4 0 0,-4-1-6,-2 1 6,-6-2-3,-2 0 0,-4 3 2,0 1-4,0-3 5,-4 1-2,3 1-3,-4-3 6,5 1-2,0 0-2,0 2 3,1-1-5,-4 0 5,0 0-3,-1 0-1,-1 1 6,1 0-9,4 2 7,0-2 0,2 1-4,3 3 4,0-1-3,0-1 0,2-2 3,-6-4-5,1 2 4,0-2-1,-2 5-4,6-4 10,1 3-10,3 2 5,3-1 1,-3 0-7,-1-2 9,-3-2-5,-3 1 1,-2 1-1,5 1 0,1-2 3,-1 1-4,1 0 1,1-1 3,1 1-6,-2 1 5,-1-2 1,0 1-6,1 2 8,0-2-6,-3 0 2,3-1 1,-4-1-4,-3 0 5,-1-3-2,-1 1-1,5 2 3,-2-1-5,2 3 4,1-1-1,3-1-2,1-1 3,-6 1-4,6-1 1,-7-2 3,-3 5-4,5-4 3,-1 3-2,0 0 1,6 0 4,0 1-7,2-3 4,-1 1 1,2-1-2,2 2 2,-1 0-3,0 3-1,-1-2 6,-1-2-4,2 2 1,-5-3 1,3 1-4,2-1 6,-4 3-4,1-3 1,-3 1 1,-1-1-4,3 1 7,-3-2-4,2-2-2,-1 2 6,1 0-7,2 1 4,1 1 0,0 0-4,2 1 4,-2 0-2,-1 0 1,-1 0 2,-2 0-8,-3 0 6,0 1-1,1 2 1,-1 0 2,4-2-1,0 0-1,-1 0 0,-4 0-1,0-1 4,-2 1-6,1-2 2,2 0 5,3-1-8,1 1 9,0 3-8,2 1 5,-2-3-2,-1 0-5,-1 0 7,1 0-1,1 0-2,-3 1 4,2 0-5,3-2 0,-1 2 6,1-1-4,-3 1 2,2-2-6,0-1 2,-3 0 7,3 2-8,0 1 3,4-3 2,-1 5-4,1 0 5,-2 2-6,0-1 3,-1-4 2,-1 0-5,1-4 3,0 4 1,1-1-4,1 0 8,5 0-9,-1-1 4,1 3 4,-2 0-8,-4-1 5,5 1-2,-2 2 0,0-5 4,0 5-7,-3-1 7,1-2-5,2 1 0,2 2 5,1 1-5,1 1 0,2 0 3,-3-3-4,3 0 6,-2 1-5,-1-2 3,0 3 2,-3-3-8,0 4 6,-4-4-2,1 2-1,-3-3 5,5-3-6,1 4 4,3-5 0,-2 4-3,1-3 3,-4 2-1,1 0-1,-4-1 3,-3 1-6,-3-3 7,6 3-5,-3 0 1,1 1 6,4 0-7,-3-1 2,2-2-1,-2 3-2,-3-1 5,2 0-2,1 1-2,1-1 6,-1 3-6,4-1 4,-2 1-3,-2-1-1,0 0 2,-2 0 1,-1 2-1,-1-1 1,-4-1-4,3 1 5,1-2-2,-3 0-3,4-1 6,2-3-6,-2 1 5,4-1-1,0 5-2,0-3 2,2 1-1,-4-1-2,0-1 5,0 0-6,-4-3 7,3 0-4,-3 0-2,-3 0 4,-1 0-6,1 4 4,-1 0 1,1 1-4,-1-5 6,2 0-5,-3 5 2,1-2 3,-4 0-5,2 0 3,-1-3-3,5 2 1,2-1 4,-3 3-6,0-4 5,-4 0-3,-3 2-3,0-2 4,-1 3-1,0-3 2,3 0 1,-1 0-3,1 0 3,0 2-2,3-2-1,3 0 3,4 2-4,-2-1 2,2 2-1,-4-2-2,-5 3 5,-1-1-6,-6 1 2,4 2 2,-3-1-1,7-2 3,1 3-3,0-3-3,0 3 8,-5-3-9,-2 2 5,-2-3 0,0 0-3,-2 0 5,0-1-2,0 1-1,2-1 4,0 2-4,0-1 3,2-1-2,0 1-4,-2 0 7,-1-1-4,-2-1 1,0 3 2,2-3-4,-3 1 4,1-1-3,2 4 0,-2-2 5,-1 1-8,-2-1 4,-1-2 2,-1 0-5,-1 0 9,1 0-6,2 0 3,2 0 1,3 0-5,2 0 6,3 0-5,3 0 0,-1 0 7,3 0-4,0 0 2,3 0-2,-2 0-3,4 3 4,2 1-3,0 0-1,2 0 3,-5-3-5,-7 1 6,-7 1-5,-6-3-2,-3 0 6,0 0-2,0 0 8,0 0-4,0 0-6,0 0 2,0 0-4,0 0 10,0 0 6,0 0-11,0 0 2,0 0-2,0 0-4,0 0 6,0 0-10,0 0-31,0 0-60,0 0-123,-23 0-413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3.097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0 722 866,'21'-39'-76,"16"-12"76,23-8 18,27-12 36,31-7 26,33-7-22,25 1-24,16 5-11,-6 17-8,-32 13 6,-34 17-7,-38 15-14,-27 7 3,-16 4-2,-13 4-7,-6 2-44,1 0-45,6 0-28,11 0-114,6 3-276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2T14:59:34.629"/>
    </inkml:context>
    <inkml:brush xml:id="br0">
      <inkml:brushProperty name="width" value="0.2" units="cm"/>
      <inkml:brushProperty name="height" value="0.2" units="cm"/>
      <inkml:brushProperty name="color" value="#177D36"/>
      <inkml:brushProperty name="fitToCurve" value="1"/>
    </inkml:brush>
  </inkml:definitions>
  <inkml:trace contextRef="#ctx0" brushRef="#br0">30-3 631,'-5'0'40,"0"0"-4,5 0 4,0 0 18,0 0-10,0 0-6,0 0 2,0 0-14,0 0-11,0 0-2,0 0 0,0 0 7,0 0-13,0 0-3,0 0 1,0 0-5,0 0 1,0 0-6,0 0-6,-1 0-22,-1 0-52,-2 0-47,-2 0-68,-3 0-163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2T14:59:27.147"/>
    </inkml:context>
    <inkml:brush xml:id="br0">
      <inkml:brushProperty name="width" value="0.2" units="cm"/>
      <inkml:brushProperty name="height" value="0.2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61F9105-470F-4EEB-86CA-9D614A75544B}" emma:medium="tactile" emma:mode="ink">
          <msink:context xmlns:msink="http://schemas.microsoft.com/ink/2010/main" type="writingRegion" rotatedBoundingBox="23882,8603 25264,8603 25264,13952 23882,13952"/>
        </emma:interpretation>
      </emma:emma>
    </inkml:annotationXML>
    <inkml:traceGroup>
      <inkml:annotationXML>
        <emma:emma xmlns:emma="http://www.w3.org/2003/04/emma" version="1.0">
          <emma:interpretation id="{C99E16B7-C965-4D05-8316-990CEE731037}" emma:medium="tactile" emma:mode="ink">
            <msink:context xmlns:msink="http://schemas.microsoft.com/ink/2010/main" type="paragraph" rotatedBoundingBox="23882,8603 25264,8603 25264,13952 23882,139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470118-C75E-407A-8286-16D84DFD43FA}" emma:medium="tactile" emma:mode="ink">
              <msink:context xmlns:msink="http://schemas.microsoft.com/ink/2010/main" type="line" rotatedBoundingBox="23882,8603 25264,8603 25264,13952 23882,13952"/>
            </emma:interpretation>
          </emma:emma>
        </inkml:annotationXML>
        <inkml:traceGroup>
          <inkml:annotationXML>
            <emma:emma xmlns:emma="http://www.w3.org/2003/04/emma" version="1.0">
              <emma:interpretation id="{78C42A74-5184-46E7-85D9-2F1DA24071FD}" emma:medium="tactile" emma:mode="ink">
                <msink:context xmlns:msink="http://schemas.microsoft.com/ink/2010/main" type="inkWord" rotatedBoundingBox="23882,8603 25264,8603 25264,13952 23882,13952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1</emma:literal>
                </emma:interpretation>
                <emma:interpretation id="interp2" emma:lang="en-US" emma:confidence="0">
                  <emma:literal>:</emma:literal>
                </emma:interpretation>
                <emma:interpretation id="interp3" emma:lang="en-US" emma:confidence="0">
                  <emma:literal>{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1 5348 302,'3'0'-13,"2"0"-58,4 0 1,1 0 74,-1 0 33,-1 0 45,-6 0 3,0 0-11,-1 0-30,-1-4-31,0 4-8,2-4-2,-2 3 1,1 1 22,-1 0 22,0 0-3,0 0-1,0 0 1,0 0-4,0 0-3,0 0 5,0 0-3,-3 0-7,2 0 4,-1 0-13,2-4-11,-1-8-8,1 2-5,0-4 5,0 5 2,0-3 0,0-5 4,0-1-6,0-6 0,0-6 0,0-2-6,0 5 10,0 6 7,0 3-2,0 1-2,0-3-10,0-3 3,-1 1-1,-1 3-2,-1-1 7,2 1-7,1 1 3,0 2 1,0-3-3,0 1 6,0-3-8,0-1 1,0 0 2,0 3-6,0 1 11,0 4-2,0-5 0,0 1 2,0 0-6,0-5 2,3 1-2,0 0-5,2-1 6,1-1-5,1-2 2,4 0 1,-5-2-6,1 5 8,0-4-3,-1 4-4,1-4 8,3-3-5,-1-2 0,1-7 1,2 0-3,-3 3 3,-3 4 0,0 8 1,-2 0 0,-1 5-5,1-4 6,-1 0-3,2 0-1,0 1 5,-2 1-3,0 0 2,0 4 1,-1-4-9,2-2 8,0 1-4,1 1 2,2 0 2,0-4-5,1-2 2,-1-3 0,2 3-3,1 2 7,-3-3-6,2-2 2,1-2 2,-1-2-5,-2 6 5,-1 2-2,-2 3-1,1 0 5,-1 2-8,2-3 7,1 0-2,1-2-3,0-3 3,0-1-3,2-2 2,-3 3 3,0 3-5,-1-1 3,2 4-2,-3-1 0,3-2 4,-1 5-6,-1-4 6,0-2-3,1 0-4,-1 1 7,3-3-3,-2 3-1,-4-1 2,1-2-4,-2 3 7,-1 4-5,3 3-1,1 1 6,1 0-7,-2 1 4,-1 0 1,0 3-4,0-4 6,-2 2-5,4-2 1,-4-3 3,2 4-4,0-6 2,0 3 0,1-1-3,1 3 5,-3 4-3,0-1 3,-2 3 2,0-1-2,0-1 3,0 0-5,0-3 1,0-2 3,0 0-6,3-1 3,-2 2-1,2 3-2,-1-3 7,-1-2-7,2-3 3,-1-4-2,-1 1-2,2 0 4,0-1-4,0-1 2,0 2 4,1-1-6,-1-3 6,0 5-4,-2-2-3,2 2 10,2 2-7,-4-4 0,3-3 0,-2 4 0,-2-1 4,3 4-3,-2-2-4,2 0 7,2-5-8,-1 5 5,2-2-1,-5 4 0,1 0 5,-1-3-7,1 0 1,1 0 3,-1-4-3,3 4 2,-4 2-1,-1 2 0,2 3 3,-1-4-6,2-1 6,0-5-3,-1 3-2,-1 5 5,3 0-5,-1 6 4,2-5-1,1-3-4,-2 0 4,-1 0-2,3 0 0,-3 1 5,4 4-6,0-5 4,-1-6-4,3-3 1,-3 3 4,-1 1-5,3 3 4,-4 2 0,0-2-7,1-1 9,-1 8-5,-1-2-2,0 4 7,-1 0-8,-2-2 4,0 0 0,0-1-5,0 1 9,0 2-6,0 0 2,0 3 2,0-4-6,0-1 4,0-2 0,0-1-1,0 4 3,0-2-4,0 2 3,0 0-1,1-2-5,2 1 8,3-1-4,0-4 0,-4-1 2,1 1-4,0 5 7,-1 1-4,-2 6-3,0-2 7,0-6-7,0-2 4,0-3 0,0 3-4,0 0 5,0-1-2,0 3-2,1-7 4,2 2-8,-3 3 8,2-1-3,-2 3 0,0 6 4,1 1-4,2 3 2,-3 1 0,0-1-5,0 0 8,0-4-9,0 3 4,0 0 4,0-1-6,0 1 3,0-1 0,0 0-2,0-2 3,0 2-3,0 0 1,0-3-1,0 4-3,0 1 10,0 3-8,0 1 1,0 3 4,0 2-2,0 0 2,0 0-1,0 0-4,0 0 8,0 0-6,0 0 3,0 0 2,0 0-5,0 0 5,0 0-4,0 0-2,0 0 4,0 0-5,0 0 2,0 0 0,0 0-7,0 0 10,0 0-9,0 0 4,0 0 5,0 0-9,0 0 10,-9 0-2,-5 4 0,-7 12 3,-4 1-5,4-2 4,-1 2-5,1-1-1,1 2 6,1 3-8,-3-1 5,4 1 1,1-3-3,4-3 4,3-3-1,-1-1-2,1 3 3,-2 0-2,-4 4-2,0-2 4,-3 2-1,2 1 1,-2 0-6,6-1 6,0 0-2,1 0-3,2-5 7,1-1-5,5-3 0,-1-2 1,4-3-6,1-4 6,0 0 1,-2 0-4,2 1 6,0-1-4,0 0 1,0 0 1,0 0-1,0 0-1,0 0 2,0 0-5,0 0 4,0 0-7,0 0 4,0 0 3,0 0-3,0 0 3,0 0-4,9-5-2,7-11 7,6-5-15,-2-1 9,5-1-1,-3 0-2,-3 0 9,2 5-11,-4 1 1,2 0 2,-1 1 1,1-1 10,-5 0-7,-2 3 1,-1 2 6,-2 0-13,0 1 0,0 0-3,2 0-8,0 0 5,0-2 6,4-2 7,1 1 2,-4-2-4,-2 6 6,-4 2-2,-3 3 2,-2 3 0,2-1-5,-2-2 4,4-1-1,1 3-4,-1-1 4,4 2-2,-4 0 0,-4 1 4,-1 1-5,0 0 6,0 0 1,0 0 0,0 0 2,0 0-9,0 0 3,0 0-2,1 0-6,5 0 12,9 0-4,5 5 0,2 7 3,5 3-7,2-1 9,-2 3-7,-2 0 2,0-1 3,-3 0-3,-3-1 4,3 0-3,-2 2-2,5 1 6,-5 0-3,-2 1 2,-3-7 0,-4 2-1,-2 0 5,1 2-4,2 1-2,0 1 7,1 2-10,0-1 4,1 3-1,4-1-2,1 2 4,0 1-4,6-1 1,-2 1 2,-4-7-5,-3-2 4,-4-3-3,-5-4 3,-1-2 1,-6 0-5,3-2 5,-2 1 2,-1-1-5,3-4 3,-3 2-1,0-2 3,0 0 1,0 1-8,0-1 11,2 0-5,-2 0-1,0 0 0,0 0 0,0 0 11,0 0-4,0 0-4,0 0 4,0 0-10,0 0 2,0 0 0,0 0-3,0 0 3,0 0-1,0 0-2,0 0 6,0 0-6,0 0 0,0 0-38,0 0-76,0 0-117,0 0-287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2T14:59:38.997"/>
    </inkml:context>
    <inkml:brush xml:id="br0">
      <inkml:brushProperty name="width" value="0.2" units="cm"/>
      <inkml:brushProperty name="height" value="0.2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90C0DCB-21F4-4424-ADC2-17CDCCC554EA}" emma:medium="tactile" emma:mode="ink">
          <msink:context xmlns:msink="http://schemas.microsoft.com/ink/2010/main" type="writingRegion" rotatedBoundingBox="22589,10234 24264,10234 24264,10914 22589,10914"/>
        </emma:interpretation>
      </emma:emma>
    </inkml:annotationXML>
    <inkml:traceGroup>
      <inkml:annotationXML>
        <emma:emma xmlns:emma="http://www.w3.org/2003/04/emma" version="1.0">
          <emma:interpretation id="{C9A70AF4-665D-4036-9603-057170279BBF}" emma:medium="tactile" emma:mode="ink">
            <msink:context xmlns:msink="http://schemas.microsoft.com/ink/2010/main" type="paragraph" rotatedBoundingBox="22589,10234 24264,10234 24264,10914 22589,109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34DF33-5192-4718-8AA9-745ED4CCE494}" emma:medium="tactile" emma:mode="ink">
              <msink:context xmlns:msink="http://schemas.microsoft.com/ink/2010/main" type="line" rotatedBoundingBox="22589,10234 24264,10234 24264,10914 22589,10914"/>
            </emma:interpretation>
          </emma:emma>
        </inkml:annotationXML>
        <inkml:traceGroup>
          <inkml:annotationXML>
            <emma:emma xmlns:emma="http://www.w3.org/2003/04/emma" version="1.0">
              <emma:interpretation id="{D058F7C4-554B-40A9-81EE-4744B52B7C84}" emma:medium="tactile" emma:mode="ink">
                <msink:context xmlns:msink="http://schemas.microsoft.com/ink/2010/main" type="inkWord" rotatedBoundingBox="22589,10234 24264,10234 24264,10914 22589,10914"/>
              </emma:interpretation>
              <emma:one-of disjunction-type="recognition" id="oneOf0">
                <emma:interpretation id="interp0" emma:lang="en-US" emma:confidence="0">
                  <emma:literal>☺</emma:literal>
                </emma:interpretation>
                <emma:interpretation id="interp1" emma:lang="en-US" emma:confidence="0">
                  <emma:literal>=</emma:literal>
                </emma:interpretation>
                <emma:interpretation id="interp2" emma:lang="en-US" emma:confidence="0">
                  <emma:literal>☹</emma:literal>
                </emma:interpretation>
                <emma:interpretation id="interp3" emma:lang="en-US" emma:confidence="0">
                  <emma:literal>:</emma:literal>
                </emma:interpretation>
                <emma:interpretation id="interp4" emma:lang="en-US" emma:confidence="0">
                  <emma:literal>j</emma:literal>
                </emma:interpretation>
              </emma:one-of>
            </emma:emma>
          </inkml:annotationXML>
          <inkml:trace contextRef="#ctx0" brushRef="#br0">1 1 425,'0'0'58,"1"0"-55,2 0-2,-1 0 7,-1 0 9,2 0 12,-3 0 10,0 0-7,0 0-9,0 0 2,0 0-2,0 0-9,0 0-7,0 0-6,0 0-2,3 5 7,1 4-5,4 1 1,-1 3 1,2 1 1,1 2 4,-1 2-3,2 0-2,1 1 2,4-3-7,-3 0 5,3 0-1,0-2-3,0-1 5,-2 3-6,-1-2 5,1-1 7,2 2 3,3 0-5,2 4-1,4-3-5,-1 1 1,4 0-2,1-1 0,0 2-1,-2-4-4,3 0 10,0-2-9,-1-1 5,1 0-1,1-2-3,1-4 3,3 0-1,0-2 0,-1-3-2,-2 0 1,-4 0 3,-2 0 2,0 0-4,2 0 4,4-8-2,1 1-2,2 0 1,2-2-1,-2 0 1,-3 2-5,-1-2-2,-4-2 7,-3 4-3,2-5 7,-3 4-7,2 0 1,1 3 6,5 1-6,1-2 3,2-2 1,-2 3-3,-1-6 7,-4 4-6,-3-2 3,-7-2 1,-1 1-1,-1 1 3,-5-4 0,-1-3-5,1 0 3,-1-1 1,-2 0 1,5 2 5,-1 0-8,0-1 2,0 4-5,-1-1-1,-1 1 4,0 1-2,-2-1-3,3-1 2,-1-4-4,1 2 4,-1 3-1,-2-2 2,2 6 0,-4-1-4,-4 3 4,-1 4 3,0 2 7,0 0 3,0 0-4,0 0 2,0 0-6,0 0-6,0 0 2,0 0-3,0 0 1,0 0 2,0 0 1,0 0 5,0 0-1,0 0-1,0 0 11,0 0-4,0 0 4,0 0-6,0 0-13,0 0 5,0 0-4,0 0-1,0 0 1,0 0-13,0 0-16,0 0-33,-6 0-91,-7 10-193</inkml:trace>
          <inkml:trace contextRef="#ctx0" brushRef="#br0" timeOffset="-2556.2555">500-96 519,'1'-6'78,"-1"3"-75,0 2-7,2 1 11,-2 0 13,1 0 35,2 0 20,-3 0-7,3-2-10,-3 2-16,0-3-5,0 3 9,0 0-5,0 0-7,0 0-6,0 0-12,0 0 0,0 0-10,0 0-2,0 0 2,0 0-8,0 0 5,0 0-25,0 0-27,0 0-34,0 0-37,0 0-51,0 0-133</inkml:trace>
          <inkml:trace contextRef="#ctx0" brushRef="#br0" timeOffset="-1650.1633">1133-222 546,'0'0'71,"0"0"-50,0 0 17,0 0 24,0 0 17,0 0 2,0 0-8,0 0-17,0 0-24,0 0-21,0 0-10,0 0-1,0 0-17,0 0-27,0 0-41,0 3-54,-1 6-71,-33-1-250</inkml:trace>
        </inkml:traceGroup>
      </inkml:traceGroup>
    </inkml:traceGroup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31:37.83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5116BE7-F153-4623-99F9-D3D793A0F1BC}" emma:medium="tactile" emma:mode="ink">
          <msink:context xmlns:msink="http://schemas.microsoft.com/ink/2010/main" type="writingRegion" rotatedBoundingBox="3285,4268 12916,4566 12812,7920 3181,7622"/>
        </emma:interpretation>
      </emma:emma>
    </inkml:annotationXML>
    <inkml:traceGroup>
      <inkml:annotationXML>
        <emma:emma xmlns:emma="http://www.w3.org/2003/04/emma" version="1.0">
          <emma:interpretation id="{0A283688-FEA2-4173-A8EC-59E08F193230}" emma:medium="tactile" emma:mode="ink">
            <msink:context xmlns:msink="http://schemas.microsoft.com/ink/2010/main" type="paragraph" rotatedBoundingBox="3285,4268 11092,4509 11046,6019 3238,57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CA4D17-5C13-461F-ADF7-B86347A199AA}" emma:medium="tactile" emma:mode="ink">
              <msink:context xmlns:msink="http://schemas.microsoft.com/ink/2010/main" type="line" rotatedBoundingBox="3285,4268 11092,4509 11046,6019 3238,5777"/>
            </emma:interpretation>
          </emma:emma>
        </inkml:annotationXML>
        <inkml:traceGroup>
          <inkml:annotationXML>
            <emma:emma xmlns:emma="http://www.w3.org/2003/04/emma" version="1.0">
              <emma:interpretation id="{B29D0CD5-FB4F-4B17-8A5C-977087E72A64}" emma:medium="tactile" emma:mode="ink">
                <msink:context xmlns:msink="http://schemas.microsoft.com/ink/2010/main" type="inkWord" rotatedBoundingBox="5764,4459 11089,4624 11047,5958 5723,5794"/>
              </emma:interpretation>
              <emma:one-of disjunction-type="recognition" id="oneOf0">
                <emma:interpretation id="interp0" emma:lang="en-US" emma:confidence="0">
                  <emma:literal>BurcERNis</emma:literal>
                </emma:interpretation>
                <emma:interpretation id="interp1" emma:lang="en-US" emma:confidence="0">
                  <emma:literal>But CERN is</emma:literal>
                </emma:interpretation>
                <emma:interpretation id="interp2" emma:lang="en-US" emma:confidence="0">
                  <emma:literal>Bur CERN is</emma:literal>
                </emma:interpretation>
                <emma:interpretation id="interp3" emma:lang="en-US" emma:confidence="0">
                  <emma:literal>BureERNis</emma:literal>
                </emma:interpretation>
                <emma:interpretation id="interp4" emma:lang="en-US" emma:confidence="0">
                  <emma:literal>Buf CERN is</emma:literal>
                </emma:interpretation>
              </emma:one-of>
            </emma:emma>
          </inkml:annotationXML>
          <inkml:trace contextRef="#ctx0" brushRef="#br0">3135 681 651,'0'-14'41,"0"-3"35,0 4 9,-7 4 3,-23 4-10,-1 5-61,-19-2 26,-12 2-22,-13 0-12,-16 25 28,-4 42-22,5 21 15,18 14-3,20-1 7,28 0-7,24-8-9,0-5-4,57-9-8,30-14 1,17-16-17,7-16-30,2-22-43,-8-11-56,-7 0-25,-13-28 2,-18-6-7,-13 0-76</inkml:trace>
          <inkml:trace contextRef="#ctx0" brushRef="#br0" timeOffset="460.0258">3861 587 472,'-8'0'85,"6"0"0,2 0 0,0 0 1,0 0-10,0 0-18,-7 13-29,-10 17-5,-14 19 18,-14 21-4,-6 18-7,1 10 6,5 6-24,19-7-5,19-6-21,7-15-1,17-14-4,42-9 11,17-21 30,14-11-18,9-20-4,-1-1-9,-8 0-11,-6-16-31,-16-3-7,-9-3-18,-12 2-34,-5-5-63,-8-6-82</inkml:trace>
          <inkml:trace contextRef="#ctx0" brushRef="#br0" timeOffset="905.051">3690 848 790,'0'-36'45,"19"-4"-2,27-6 22,15 1-23,19-6-11,9 1-7,1 2-10,-8 2-8,-14 8-5,-14 10-43,-15 10-35,-15 7-45,-4 9-65,-7 2-161</inkml:trace>
          <inkml:trace contextRef="#ctx0" brushRef="#br0" timeOffset="691.0394">4081 1079 851,'0'0'38,"0"0"12,0 0-4,0 0-35,15 0-37,18 0 50,13 0-16,12-7-1,3 2-40,-9-2-53,-12-3-32,-14 8-41,-18-2-111</inkml:trace>
          <inkml:trace contextRef="#ctx0" brushRef="#br0" timeOffset="1504.086">4583 732 515,'0'19'34,"0"10"75,0 14-15,0 16-26,0 9-20,0 9-10,0 1-21,0 6-8,0-13-18,0-14 69,0-12-44,0-19-12,0-12-13,1-12-9,1-2 5,2 0 5,-2-1 1,-2-39 14,0-20-48,0-19 16,0-15 10,0-11 13,0-3 5,7 8 10,21 8 24,11 13 8,15 11-13,14 2-13,17 10-18,10 8-5,-6 18-2,-17 12 2,-24 14-8,-24 4-12,-20 0-5,-4 10-28,0 27 41,-52 20 29,-22 15-52,-19 7 35,1-6 6,16-9-3,28-19-7,25-14 19,22-7 0,1-3 8,9 4 21,44 9 49,12 3-39,15-3-29,1 0-17,-3-5-6,-4 0-21,-13 1-4,-15-3-57,-14-3-94,-15-1-15,-8-5-199</inkml:trace>
          <inkml:trace contextRef="#ctx0" brushRef="#br0" timeOffset="2102.1201">5654 992 949,'0'0'34,"0"0"-18,0 0 3,0 1-10,0 40 29,0 15 11,-13 13-23,-3-5-11,5-12-4,5-14-6,6-19-4,0-8-5,0-10-3,0-1-5,0 0-29,2-37-3,29-39-3,5-22-15,4-12 37,-3 9 35,-13 22 9,-5 27 14,-10 25 10,-5 20-4,-2 7-6,0 0-12,7 0-17,15 0-22,9 0 22,14 23-10,3 13 2,0 6 18,3 6-14,-3 9 3,0 1-5,-7-4 9,-3-5-3,-8-14 2,-6-15-6,-8-12-16,-8-8 5,3 0 0,3-58 80,10-34-49,0-30-13,-2-19 7,-11 1 4,-9 18 8,1 23-11,-1 31-8,0 36-8,1 17 2,-5 15-18,2 0-46,7 0-80,4 22-82,-3 14-108</inkml:trace>
          <inkml:trace contextRef="#ctx0" brushRef="#br0" timeOffset="2541.1453">7109 934 846,'0'0'86,"0"0"-15,2 0-18,-2 1-3,0 6-24,2 12-24,9 12 17,4 18-9,2 8-9,-6 1 9,-2-1-3,-5-13-14,-2-12-37,1-16-55,-3-11-44,0-5-73,0-18-201</inkml:trace>
          <inkml:trace contextRef="#ctx0" brushRef="#br0" timeOffset="2916.166">7789 900 612,'-15'-7'70,"-15"-1"2,-7 0 1,-7 5 16,-2 3-22,1 0-17,10 0-33,11 8-20,7 13 14,14 11 9,3 3-10,0 11-7,33 3-6,21 0-21,3-2-10,0-6 4,-14-4 15,-13-6 12,-19-4-5,-11-1-11,0-3 51,-34-1 51,-29-10-52,-5-1-22,12-7-14,19-4-79,23 0-128,14 0-436</inkml:trace>
          <inkml:trace contextRef="#ctx0" brushRef="#br0" timeOffset="-2095.1197">164 389 370,'0'0'7,"0"0"44,0 0 24,0 0-3,0 0-5,0-2-17,0 2-11,0-1-6,0 0 4,0-2 6,0 3 7,0 0-2,0 0-7,0 0-4,0-2-8,0 2-5,0-1-6,0 1-4,0 0-1,0 0 5,0 0-4,0 0-4,0 0-2,0 0-7,0 15-1,-6 33 12,-8 17 2,1 10-10,2 4-2,1-7 2,1-4-6,3-9 5,1-10-2,3-9 1,0-13-2,2-11 0,0-6-2,0-8 0,0 1-6,0-3-11,0 2-22,0 4-54,0 1-40,0-2-80,0-5-264</inkml:trace>
          <inkml:trace contextRef="#ctx0" brushRef="#br0" timeOffset="-1351.0769">-1 201 581,'0'-10'34,"0"6"-24,2-3 28,5-1-3,10-4-14,18-10-13,23-3 4,16-4 7,5 1-5,3 3 2,-17 4 1,-15 12-3,-15 7-23,-17 2-5,-5 0 33,-7 2-34,-4 19 17,1 1 3,-3 15 29,0 6-1,0 13-10,-16 9-10,-21 11-4,-12 5-2,-2 0-7,-1 0 4,7-10-2,8-9-1,11-11 4,13-15-6,12-8-2,1-8-14,0-2-8,24-1 12,22 4-5,11-1-20,-1-2 25,-1 1 19,-6 1-6,-11 1-8,-14 2-3,-5 5-6,-10-1 1,-5 3 9,-4-2 14,0 3 18,0 0 4,0-1 3,-26 6-7,-9-4 1,-13 9-9,-12 4-7,-2-11 0,-5 1-7,2-11 2,6-8-7,9-1-2,11-12 2,17-3-25,14 0-30,8 0-86,0-7-158</inkml:trace>
          <inkml:trace contextRef="#ctx0" brushRef="#br0" timeOffset="-943.0538">821 1085 605,'0'0'38,"0"0"-28,0 0-25,0 16 57,2 21 26,16 9-25,12 7-23,9-8-13,9-10-13,6-8-10,-1-15 19,-4-10 9,1-2-10,-4-9-13,-5-43 2,-14-10 10,-16-17 21,-11 3-6,0 4 7,-13 3-4,-12 15-38,0 11 3,14 13-10,10 2-81,1 4-184</inkml:trace>
          <inkml:trace contextRef="#ctx0" brushRef="#br0" timeOffset="-492.0278">1482 157 660,'0'-4'52,"0"4"18,0 0-7,0 0-24,0 0-17,0 0-22,0 25-9,7 32 54,8 28-12,-2 28-8,-2 23-15,0 12 7,-5 9-10,-4-6 6,-2-11-6,2-16-6,-2-28 1,1-31-1,1-26 1,-2-23-1,0-14 10,0-2 15,0 0 33,0-11-11,0-29-18,0-20-41,11-16-13,13-9 23,10-9-8,19-1-31,14 7-13,0 18-46,-1 15-10,-6 29-71,-7 17-170</inkml:trace>
        </inkml:traceGroup>
      </inkml:traceGroup>
    </inkml:traceGroup>
    <inkml:traceGroup>
      <inkml:annotationXML>
        <emma:emma xmlns:emma="http://www.w3.org/2003/04/emma" version="1.0">
          <emma:interpretation id="{69ADB82D-40E1-4750-BCA0-72EBA1FC042D}" emma:medium="tactile" emma:mode="ink">
            <msink:context xmlns:msink="http://schemas.microsoft.com/ink/2010/main" type="paragraph" rotatedBoundingBox="5975,6344 12779,6088 12846,7865 6041,81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8CDA4C9-B1E3-4FF7-BAF4-42B1009DFBDD}" emma:medium="tactile" emma:mode="ink">
              <msink:context xmlns:msink="http://schemas.microsoft.com/ink/2010/main" type="line" rotatedBoundingBox="5975,6344 12779,6088 12846,7865 6041,8121"/>
            </emma:interpretation>
          </emma:emma>
        </inkml:annotationXML>
        <inkml:traceGroup>
          <inkml:annotationXML>
            <emma:emma xmlns:emma="http://www.w3.org/2003/04/emma" version="1.0">
              <emma:interpretation id="{C8C01384-CD01-41F4-8712-2044F27D0318}" emma:medium="tactile" emma:mode="ink">
                <msink:context xmlns:msink="http://schemas.microsoft.com/ink/2010/main" type="inkWord" rotatedBoundingBox="5975,6344 8127,6263 8172,7459 6020,7539"/>
              </emma:interpretation>
              <emma:one-of disjunction-type="recognition" id="oneOf1">
                <emma:interpretation id="interp5" emma:lang="en-US" emma:confidence="1">
                  <emma:literal>not</emma:literal>
                </emma:interpretation>
                <emma:interpretation id="interp6" emma:lang="en-US" emma:confidence="0">
                  <emma:literal>nor</emma:literal>
                </emma:interpretation>
                <emma:interpretation id="interp7" emma:lang="en-US" emma:confidence="0">
                  <emma:literal>nut</emma:literal>
                </emma:interpretation>
                <emma:interpretation id="interp8" emma:lang="en-US" emma:confidence="0">
                  <emma:literal>note</emma:literal>
                </emma:interpretation>
                <emma:interpretation id="interp9" emma:lang="en-US" emma:confidence="0">
                  <emma:literal>Not</emma:literal>
                </emma:interpretation>
              </emma:one-of>
            </emma:emma>
          </inkml:annotationXML>
          <inkml:trace contextRef="#ctx0" brushRef="#br0" timeOffset="3944.2255">2911 2805 841,'-11'0'43,"7"-3"4,4 2-9,0 1 8,0 0 17,0 0-16,0 0-29,0 0-7,0 36 23,-20 17 0,-8 9-3,-3 4-17,3-3-7,6-8-1,5-14-6,8-13 1,7-15-3,2-9-5,0-4-8,0 0-1,0 0 1,0 0-1,0 0-3,0-6 7,0-26 13,0-12-32,0-15 13,22-15 14,11-6 4,3-1 1,6 8 7,6 13 6,-3 9-10,5 15 17,-10 6-12,-4 12 0,-14 8-12,-13 8-8,-7 2 10,-2 0 11,0 7-4,0 31 19,0 13 5,2 16-3,-2 6-16,0 3 5,0-4-4,0-10-8,0-9-3,0-16-1,0-9-26,2-6-23,3-4-46,-3 2-49,-2 4-27,0 1-86</inkml:trace>
          <inkml:trace contextRef="#ctx0" brushRef="#br0" timeOffset="4305.2462">3607 2968 743,'0'0'10,"0"0"30,0 0-17,0 23-26,0 14 61,4 7-8,16 1-34,13-6-10,4-13-7,6-13-4,1-13-16,1 0-8,-3-21-13,-4-39-9,-7-17 2,-13-15 6,-16 7 21,-2 8 55,-9 19 37,-32 20 41,2 16-43,10 13 20,10 6-73,8 3-26,4 0-26,-6 9-52,5 31-63,5-4-124</inkml:trace>
          <inkml:trace contextRef="#ctx0" brushRef="#br0" timeOffset="4765.2725">4325 1997 833,'0'0'12,"6"6"-47,-1 24 86,3 25 3,-1 19 15,-7 25-19,0 22-26,0 18-14,0-2-8,-11-6 0,-4-16-1,2-28-27,0-23-11,4-25-4,4-19-19,1-17 16,-2-3 30,6 0 31,0 0 30,0 0 31,0-4 3,4-9-13,9-8-13,11-15-27,19-16-25,14-17-8,12-7 4,6 3-29,-4 13-9,-1 9 3,-7 17-33,-7 11-78,-5 9-92</inkml:trace>
        </inkml:traceGroup>
        <inkml:traceGroup>
          <inkml:annotationXML>
            <emma:emma xmlns:emma="http://www.w3.org/2003/04/emma" version="1.0">
              <emma:interpretation id="{4B0A0898-B649-4445-B15F-5C25B1CC186D}" emma:medium="tactile" emma:mode="ink">
                <msink:context xmlns:msink="http://schemas.microsoft.com/ink/2010/main" type="inkWord" rotatedBoundingBox="8539,6422 12786,6263 12846,7865 8599,8025"/>
              </emma:interpretation>
              <emma:one-of disjunction-type="recognition" id="oneOf2">
                <emma:interpretation id="interp10" emma:lang="en-US" emma:confidence="0">
                  <emma:literal>what</emma:literal>
                </emma:interpretation>
                <emma:interpretation id="interp11" emma:lang="en-US" emma:confidence="0">
                  <emma:literal>wincer</emma:literal>
                </emma:interpretation>
                <emma:interpretation id="interp12" emma:lang="en-US" emma:confidence="0">
                  <emma:literal>winces</emma:literal>
                </emma:interpretation>
                <emma:interpretation id="interp13" emma:lang="en-US" emma:confidence="0">
                  <emma:literal>wicker</emma:literal>
                </emma:interpretation>
                <emma:interpretation id="interp14" emma:lang="en-US" emma:confidence="0">
                  <emma:literal>wincers</emma:literal>
                </emma:interpretation>
              </emma:one-of>
            </emma:emma>
          </inkml:annotationXML>
          <inkml:trace contextRef="#ctx0" brushRef="#br0" timeOffset="5962.341">5303 2338 565,'0'-8'47,"0"1"38,7-2-5,1 4-14,-7 2-6,1 1 5,-2 2 5,0 0-17,0 0-13,0 0-4,0 0 0,0 30-16,0 27 33,0 29-19,0 14-7,-9 2-10,-8-11-13,12-20-1,5-20-1,0-14-34,0-16-30,24-16-18,9-5-28,10-3 14,5-43 60,0-14-17,-5-3 22,-14 14 24,-10 18 12,-3 15 13,-3 14 0,10 2 8,6 0 0,10 0-15,7 19 30,1 9-16,-1 0-12,0 1 1,2-4-6,2-2-5,-2-4-4,-3-8-2,-12-2 6,-9 0-3,-13-7-2,-5 1-1,-4-3 4,0 0-11,-2 0 68,3-37 22,3-27-50,5-28-15,4-14-2,1-18-11,7 5-13,-1 9-33,-2 31-5,-5 32-18,-8 33-75,5 14-56,-1 7-130</inkml:trace>
          <inkml:trace contextRef="#ctx0" brushRef="#br0" timeOffset="6422.3672">6719 2462 634,'2'-8'21,"3"3"50,-5 5 4,0 0 28,0 0-19,0 0-27,0 29-11,0 18 29,0 29-32,-24 15-18,-5 10-11,1 3-6,17-4-2,11-14 0,0-21-30,37-23 20,11-26-27,7-16 18,10 0 9,-4-3 27,-9-26 9,-7 3-10,-10 7-14,-9-2-7,-4 7 2,-6 5-13,-4 3-11,1-1-22,3-5-73,3-9-141,7-6-313</inkml:trace>
          <inkml:trace contextRef="#ctx0" brushRef="#br0" timeOffset="6883.3936">7983 2249 690,'0'-4'113,"-28"0"-12,-16 3-44,-19 1 11,-24 0-10,-17 30 7,-9 34-17,8 28-27,12 13 6,27-1 14,29-5-17,29-13-11,8-9 4,41-9-9,28-13-3,14-18-15,15-22-15,7-15-31,7 0-58,-9-12-66,-14-16-18,-26-1-29,-26 6-227</inkml:trace>
          <inkml:trace contextRef="#ctx0" brushRef="#br0" timeOffset="7573.4326">8794 2134 352,'0'0'122,"0"-4"-39,0-2-22,0 3-2,0 1-14,0-4-8,0 4-2,-2-4 1,-9 3 8,-2 3-5,-4-2-1,3-1-31,-1-1 50,-2-5-31,-3 2-22,-6-2-6,-15 9-6,-13 0 7,-12 3 11,-12 45 29,-3 13 2,1 22 9,13 11-21,17 11-9,24-3 6,19-8-7,7-18-7,9-19-9,49-20-6,18-28-34,20-9-13,11-23-29,-10-27-9,-22-1 35,-21 15 48,-26 17-1,-19 17-2,-1 2-9,-3 0 68,8 23 31,6 13-43,-3 4-15,6 0-13,-5-2 3,-2-9-17,2-8-49,-6-14-72,-4-5-60,0-2-97</inkml:trace>
          <inkml:trace contextRef="#ctx0" brushRef="#br0" timeOffset="7943.4542">8446 2573 757,'9'-4'45,"6"1"12,11-4-1,15-1 19,22-3 5,14 5-27,7-3-24,-5 7-15,-14-1-16,-17 3-2,-14 0-6,-16 0-20,-5 0-60,-6 0-58,-1 0-126</inkml:trace>
          <inkml:trace contextRef="#ctx0" brushRef="#br0" timeOffset="9276.5306">8755 3610 415,'0'0'57,"0"0"-27,0 0 17,0 0 12,0 0 18,0 0 14,0 0-1,0 0-3,0 0 8,0 0-27,0 0-25,0 0-2,0 0-11,8 0-30,34-23-4,25-19 20,27-15 6,15-12-13,1-8-4,-9 6 4,-10 9-2,-17 17-7,-18 17 14,-29 11-7,-15 12-2,-9 4 14,-3-2-8,0 3-3,0 0-4,0 0 6,0 0-3,0 0-5,0 0 1,0 0-6,0 0-2,0 0-24,0 0-23,0 0-48,0 0-116,-11 9-220</inkml:trace>
        </inkml:traceGroup>
      </inkml:traceGroup>
    </inkml:traceGroup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32:49.90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C70DAAC-26DB-4E68-A4F1-ADF8D1B98C62}" emma:medium="tactile" emma:mode="ink">
          <msink:context xmlns:msink="http://schemas.microsoft.com/ink/2010/main" type="writingRegion" rotatedBoundingBox="15856,822 23883,464 24102,5385 16076,5743"/>
        </emma:interpretation>
      </emma:emma>
    </inkml:annotationXML>
    <inkml:traceGroup>
      <inkml:annotationXML>
        <emma:emma xmlns:emma="http://www.w3.org/2003/04/emma" version="1.0">
          <emma:interpretation id="{DCB920FC-C2BC-4D6A-AF2F-6B199502B08F}" emma:medium="tactile" emma:mode="ink">
            <msink:context xmlns:msink="http://schemas.microsoft.com/ink/2010/main" type="paragraph" rotatedBoundingBox="15865,530 23496,580 23486,2101 15855,20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7503B8-81FD-4BDB-99E0-85B32C39A362}" emma:medium="tactile" emma:mode="ink">
              <msink:context xmlns:msink="http://schemas.microsoft.com/ink/2010/main" type="line" rotatedBoundingBox="15865,530 23496,580 23486,2101 15855,2051"/>
            </emma:interpretation>
          </emma:emma>
        </inkml:annotationXML>
        <inkml:traceGroup>
          <inkml:annotationXML>
            <emma:emma xmlns:emma="http://www.w3.org/2003/04/emma" version="1.0">
              <emma:interpretation id="{7E49A5B7-EE2B-4C0D-85F2-66F6CEA65395}" emma:medium="tactile" emma:mode="ink">
                <msink:context xmlns:msink="http://schemas.microsoft.com/ink/2010/main" type="inkWord" rotatedBoundingBox="15864,719 18537,737 18529,2069 15855,2051"/>
              </emma:interpretation>
              <emma:one-of disjunction-type="recognition" id="oneOf0">
                <emma:interpretation id="interp0" emma:lang="en-US" emma:confidence="1">
                  <emma:literal>And</emma:literal>
                </emma:interpretation>
                <emma:interpretation id="interp1" emma:lang="en-US" emma:confidence="0">
                  <emma:literal>"And</emma:literal>
                </emma:interpretation>
                <emma:interpretation id="interp2" emma:lang="en-US" emma:confidence="0">
                  <emma:literal>'And</emma:literal>
                </emma:interpretation>
                <emma:interpretation id="interp3" emma:lang="en-US" emma:confidence="0">
                  <emma:literal>and</emma:literal>
                </emma:interpretation>
                <emma:interpretation id="interp4" emma:lang="en-US" emma:confidence="0">
                  <emma:literal>Ane</emma:literal>
                </emma:interpretation>
              </emma:one-of>
            </emma:emma>
          </inkml:annotationXML>
          <inkml:trace contextRef="#ctx0" brushRef="#br0">0 164 42,'132'-74'21,"-127"74"-11,-5 0-7,0 0 48,0 0 28,0 0-20,0 0-33,0 0 7,4-7-20,0-7-7,-1 9-1,1-3 6,-2 6-5,-2 2 9,0 0 16,0 0 38,0 0-5,0 0 4,0 0-29,0 0-14,0 0 3,0 0-15,0 0-9,0 0-2,0 9 11,0 11 27,-2 11 12,-3 12-18,-3 9-9,3 8-9,-3 7 0,-1 6-13,3 4 6,5 3-6,-3 2 2,4 1-4,0-1 2,-2 0-2,0 2-3,-3-11 1,1-11 3,0-16-2,2-18 0,0-9 3,2-9-1,0-8 0,0-2-3,0 0 3,0 0 1,-1 0-7,1 0 5,0 0-5,0-8 9,0-32-27,0-19-43,-2-14 42,2-13 33,0-8-1,0-7-12,0-5-3,16 1 12,3 6-1,5 4 0,-2 13 14,4 13-6,-6 12 3,1 13-3,-12 12-2,0 15 3,-3 5-4,-1 3-5,7 1-6,-3 1-2,4 1-1,2 1-4,5 3-1,2 2-1,4 0 8,0 0 12,4 0 8,-1 15 1,-3 2-16,-2 8 10,-2 1-12,1 2-5,-3 5 8,4 4 5,-5 7 4,-1 11-19,4 9 16,-3 10-2,3 1 0,-3 4 4,-3-3 10,1 0-4,-6-1-13,-2-1 1,-5-2-6,-2-3 1,-2-4 0,0-8 15,0-11-7,0-12-7,0-13 1,0-13-2,0-4-16,0-4-28,0 0-22,2 0-40,0 0-112,-2 0-221</inkml:trace>
          <inkml:trace contextRef="#ctx0" brushRef="#br0" timeOffset="-881.0498">0 164 159,'2'-3'38,"-2"3"-29,0 0 7,2-2 3,0 0 17,0 1-18,1-3-4,-3 0-6,6-1-5,1 0-1,-3-1 0,2 0-5,-3 2-1,1 3-8,0 0-4,-2 1-23,1 0 5,7-3-2,3 0-66,1-4 24</inkml:trace>
          <inkml:trace contextRef="#ctx0" brushRef="#br0" timeOffset="317.0178">200 1001 662,'0'-7'-15,"0"3"34,0 3 40,0-1-8,0 0-17,8-2-8,21-4 2,6 1-9,-1 0-10,5 4-18,0 0 9,3 1 5,6 2-15,0 0-73,-3 0-62,-6 0-159</inkml:trace>
          <inkml:trace contextRef="#ctx0" brushRef="#br0" timeOffset="8778.502">1081 838 302,'0'0'66,"0"0"-20,0 0 18,0 0 17,0 0-28,0 0-30,2 0-16,0 0-20,0 0 13,-2 0 7,0 0-1,0 0 9,0 0 15,0 0 23,0 0 8,0 0 1,0 0-19,0 0-12,0 0-10,0 0-6,0 0-5,0 0-5,0 0-14,0 0-1,0 0-2,0 4 8,0 11 17,-2 11 11,-5 15 14,-3 4-7,1 1-20,4-6-5,3-6-3,2-3-2,0-5-1,0-7 0,0-9-1,0-4-2,0-6-1,0 0-17,0 0-4,0 0 5,0 0 14,0 0 6,0 0 8,0-8 1,0-5-5,0-9-10,0-2 0,0-6-3,0-10 7,0 4 3,0-3 3,7 0 1,8-1-6,2-6 1,1 2-2,1 5 3,-5 11-1,-2 10-1,-5 6 0,8 2-4,1-1 2,5-4-3,8 2-2,3 3 3,-2-2-3,7 5 4,1-2-3,-2 2 6,-10 4 1,-8 3-5,-12 0 8,-6 0 6,0 0 6,0 3-7,5 17 4,4 10 10,4 9-6,-2 0-4,-1 3-2,-3-2 0,-1 6-1,-4 3 2,-1 6 1,-1 3-1,0-5-7,0-6-4,0-3 2,0-12-7,0-6 1,0-13-6,0-7-26,0-6-31,0 0-23,0 0-72,26-18-119,15-18-182</inkml:trace>
          <inkml:trace contextRef="#ctx0" brushRef="#br0" timeOffset="9515.5443">2214 933 395,'0'0'28,"0"-1"-3,0 1 53,0 0 13,0 0-24,0-4-7,0 0-12,-15 1-7,-7-1-18,-11 3-8,-11 1 10,-3 0-13,1 0-10,5 12 0,12 13-13,6 4 19,10-1 9,8 1-12,5-3-4,0-7-7,0-1 3,20-11-1,12-4 0,3-3-1,2 0 17,11-23-6,4-31-9,3-22-1,-5-22-3,-11-14-6,-5-17 1,-7-12 9,-8 5 3,-8 9 7,-9 22 3,-2 27 3,0 22-2,0 24 2,0 19 0,0 11-2,0 2-3,0 0-10,0 2-13,0 9-3,-4 10 7,-13 18 14,-12 27-3,-10 29 8,-7 17-4,3 0 10,12-8-4,21-11-6,10-15-2,0-8-17,47-16 12,10-7 14,6-11-13,2-7-7,-4-10 3,-7 0-11,-4-3-19,-4-3-38,-4 0-53,3-10-134</inkml:trace>
        </inkml:traceGroup>
        <inkml:traceGroup>
          <inkml:annotationXML>
            <emma:emma xmlns:emma="http://www.w3.org/2003/04/emma" version="1.0">
              <emma:interpretation id="{76DF7168-00C3-4677-B732-FDD6A3C11B7E}" emma:medium="tactile" emma:mode="ink">
                <msink:context xmlns:msink="http://schemas.microsoft.com/ink/2010/main" type="inkWord" rotatedBoundingBox="19580,555 23496,580 23487,1964 19571,1939"/>
              </emma:interpretation>
              <emma:one-of disjunction-type="recognition" id="oneOf1">
                <emma:interpretation id="interp5" emma:lang="en-US" emma:confidence="1">
                  <emma:literal>needs</emma:literal>
                </emma:interpretation>
                <emma:interpretation id="interp6" emma:lang="en-US" emma:confidence="0">
                  <emma:literal>need S</emma:literal>
                </emma:interpretation>
                <emma:interpretation id="interp7" emma:lang="en-US" emma:confidence="0">
                  <emma:literal>need s</emma:literal>
                </emma:interpretation>
                <emma:interpretation id="interp8" emma:lang="en-US" emma:confidence="0">
                  <emma:literal>need 5</emma:literal>
                </emma:interpretation>
                <emma:interpretation id="interp9" emma:lang="en-US" emma:confidence="0">
                  <emma:literal>need a</emma:literal>
                </emma:interpretation>
              </emma:one-of>
            </emma:emma>
          </inkml:annotationXML>
          <inkml:trace contextRef="#ctx0" brushRef="#br0" timeOffset="10520.6018">3786 547 572,'0'0'109,"0"0"-30,0 0 6,0 0-16,0 0 1,0 0-9,0 2-19,0 1-15,0 3-9,0 11-5,0 19 2,-9 20 13,-12 14-13,1 1-18,9-9 2,3-11 2,5-9-3,3-15 2,0-11-20,-2-7-6,2-9-8,-2 0 8,2 0 14,0 0 0,0-5-1,0-24 11,0-20-20,6-13-1,16-11 32,15-5 5,5-6 2,5 3-10,3 5-2,-6 14-12,-9 23 8,-11 16 2,-13 18-3,1 5-5,-3 0-4,2 0 7,4 0 2,1 0 3,1 0 20,7 16 6,-2 10-11,4 4-1,-2 13 1,-2 12-5,-5 12 4,-6 16 2,-9 4-9,0 6-6,-2-12 5,0-13-2,0-14-4,0-20-1,2-8-16,7-8-44,10-10-49,12-8-72,8 0-85</inkml:trace>
          <inkml:trace contextRef="#ctx0" brushRef="#br0" timeOffset="11111.6355">4632 685 655,'0'0'56,"0"0"-17,0 0-37,9 0 10,23 8 14,14-3 1,8-3-10,5-2-4,-4 0-8,-8 0-4,-12-6 4,-13-4-11,-11 0 6,-7-1 6,-4-8 11,0-2-14,0-1-1,0 2-3,0 5 12,0 9-1,-13 6-9,-4 0-1,-1 6 6,-6 14 2,-12 11-4,-10 13-2,-6 17 23,2 2 4,11 1 11,17-12-1,19-7-2,3-8-10,9-4-9,45-5-6,16-4-12,11-10-4,6-12-6,-3-2-6,-7 0-29,-10 0-22,-4 0-52,-8 0-78,-6-3-175</inkml:trace>
          <inkml:trace contextRef="#ctx0" brushRef="#br0" timeOffset="11640.665">5380 751 750,'0'0'28,"2"0"-37,29 0 41,21 0 10,15 0-26,10 0 7,5 0-5,1-12-12,-11-16-10,-7-3-9,-21-1-14,-16 1 1,-15 2 27,-13 3 8,0 1 0,-16 7 17,-20 6-7,-1 7 0,2 5-2,0 0-1,-8 0-6,-7 34 10,-3 15-14,3 12 14,7 3 13,17-2 4,15-3-11,11-7 2,0-7 4,0-4-13,41-9-14,20-12-25,17-12-36,12-8-48,9 0-45,-5-28-115</inkml:trace>
          <inkml:trace contextRef="#ctx0" brushRef="#br0" timeOffset="12200.6977">6494 570 673,'-31'0'17,"-12"0"-6,-11 8 38,-5 32-2,-2 12 11,13 4-17,17-6-5,16-7-4,15-5-5,0-6-6,5-5 3,34-6-17,11-11-10,9-10 16,12 0-6,8-41 0,5-24-11,1-20-8,-9-23-11,-6-22-3,-13-30 4,-12-14-10,-17 6 16,-17 36 17,-11 50 38,0 51 29,-6 31 7,-14 0-26,1 0 1,-1 12-40,-8 24-4,-13 18 9,-3 12 0,7 11-14,15 8-1,11-2 1,7 9-5,4-3-1,0 1-12,5-5-37,25-14-57,9-13-71,11-22-129</inkml:trace>
          <inkml:trace contextRef="#ctx0" brushRef="#br0" timeOffset="12661.7242">7629 521 737,'-41'-9'55,"-11"-1"-5,-5 3-13,-8 2 16,6 5 2,9 0-33,9 0-16,15 0-16,8 17 28,7 11-1,9 7-26,2 4 3,0 6-13,9 6-24,26 0 1,8 1-2,1-1 10,-3-3 18,-11-2 4,-10-5-4,-11 3 0,-5-12 28,-4-6 65,0-13 32,0-4 15,-17-5-14,-29-1-35,-24 2-54,-17-4-12,5-1-31,3 0-72,12 0-136,8 6-253</inkml:trace>
        </inkml:traceGroup>
      </inkml:traceGroup>
    </inkml:traceGroup>
    <inkml:traceGroup>
      <inkml:annotationXML>
        <emma:emma xmlns:emma="http://www.w3.org/2003/04/emma" version="1.0">
          <emma:interpretation id="{2929DF17-9EE1-4951-9EA1-0AE9A16D9341}" emma:medium="tactile" emma:mode="ink">
            <msink:context xmlns:msink="http://schemas.microsoft.com/ink/2010/main" type="paragraph" rotatedBoundingBox="16919,2882 19548,2744 19585,3460 16957,35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1BF6655-D377-422F-8F6A-8DDE3B64EA6D}" emma:medium="tactile" emma:mode="ink">
              <msink:context xmlns:msink="http://schemas.microsoft.com/ink/2010/main" type="line" rotatedBoundingBox="16919,2882 19548,2744 19585,3460 16957,3598"/>
            </emma:interpretation>
          </emma:emma>
        </inkml:annotationXML>
        <inkml:traceGroup>
          <inkml:annotationXML>
            <emma:emma xmlns:emma="http://www.w3.org/2003/04/emma" version="1.0">
              <emma:interpretation id="{1D4D5041-232C-4E52-A7B8-27CFC602EA62}" emma:medium="tactile" emma:mode="ink">
                <msink:context xmlns:msink="http://schemas.microsoft.com/ink/2010/main" type="inkWord" rotatedBoundingBox="16919,2882 19548,2744 19585,3460 16957,3598"/>
              </emma:interpretation>
              <emma:one-of disjunction-type="recognition" id="oneOf2">
                <emma:interpretation id="interp10" emma:lang="en-US" emma:confidence="1">
                  <emma:literal>are</emma:literal>
                </emma:interpretation>
                <emma:interpretation id="interp11" emma:lang="en-US" emma:confidence="1">
                  <emma:literal>ar e</emma:literal>
                </emma:interpretation>
                <emma:interpretation id="interp12" emma:lang="en-US" emma:confidence="0">
                  <emma:literal>art e</emma:literal>
                </emma:interpretation>
                <emma:interpretation id="interp13" emma:lang="en-US" emma:confidence="0">
                  <emma:literal>ark e</emma:literal>
                </emma:interpretation>
                <emma:interpretation id="interp14" emma:lang="en-US" emma:confidence="0">
                  <emma:literal>are e</emma:literal>
                </emma:interpretation>
              </emma:one-of>
            </emma:emma>
          </inkml:annotationXML>
          <inkml:trace contextRef="#ctx0" brushRef="#br0" timeOffset="13896.7949">1946 2228 470,'0'-1'12,"0"-3"-16,2 4-1,-2 0 10,0 0 29,0 0 30,0 0-2,0 0-3,0 0 2,0 0 8,-2 0-9,-18 0-10,-5 0-16,-10-3-28,-13-12-26,-18 4 4,-23 6 10,-13 5 2,-7 0-2,-1 26 21,14 23 5,17 6 7,23 5 4,28-4 7,26-2-12,2-2-16,43-8-1,38-7-12,27-25-11,12-12-11,12-12-13,-8-41 1,-21-5-14,-32 6 20,-34 17 25,-28 18 24,-9 17 19,0 0 7,0 0-19,0 8-25,0 21-3,0 12 6,11 17 11,22 0-14,10-8-59,9-17-48,7-20-85,0-13-144</inkml:trace>
          <inkml:trace contextRef="#ctx0" brushRef="#br0" timeOffset="14288.8165">2357 2344 389,'0'29'56,"0"5"0,0 18 15,0 0-15,0-4-1,0-4-9,0-10-18,0-9-15,0-10-3,-2-5 6,-17-10 17,-5 0 27,-3 0-42,3-37-17,5-20 7,10-18-10,9-12 19,0-5 2,4 6 24,31 14 13,9 11-7,10 15-39,9 10-12,7 9-4,6 14-20,2 13-73,-10 0-87,-12 9-212</inkml:trace>
          <inkml:trace contextRef="#ctx0" brushRef="#br0" timeOffset="14710.8414">2812 2414 678,'8'1'52,"21"-1"12,23 0-20,17 0 8,12-6 5,10-28-12,1-12-20,-7-9-20,-16 0-23,-26 3-24,-36 12 24,-7 15 20,-48 6-28,-45 19-30,-23 0 89,-12 26-3,6 40 33,22 14-17,33 5-31,26 1 17,34-8-13,7-9 1,57-12 1,47-16-9,29-27-16,21-14-24,7-21-36,-7-31-80,-17-10-65,-39 4 49</inkml:trace>
        </inkml:traceGroup>
      </inkml:traceGroup>
    </inkml:traceGroup>
    <inkml:traceGroup>
      <inkml:annotationXML>
        <emma:emma xmlns:emma="http://www.w3.org/2003/04/emma" version="1.0">
          <emma:interpretation id="{4992DEF7-86C7-4F09-A545-60FB3C16516D}" emma:medium="tactile" emma:mode="ink">
            <msink:context xmlns:msink="http://schemas.microsoft.com/ink/2010/main" type="paragraph" rotatedBoundingBox="17391,4236 24038,3940 24102,5385 17455,568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0D55115-CE1E-4B4F-AC85-8219467B654A}" emma:medium="tactile" emma:mode="ink">
              <msink:context xmlns:msink="http://schemas.microsoft.com/ink/2010/main" type="line" rotatedBoundingBox="17391,4236 24038,3940 24102,5385 17455,5682"/>
            </emma:interpretation>
          </emma:emma>
        </inkml:annotationXML>
        <inkml:traceGroup>
          <inkml:annotationXML>
            <emma:emma xmlns:emma="http://www.w3.org/2003/04/emma" version="1.0">
              <emma:interpretation id="{3E802D53-E260-4FCC-9179-F7C0EB36DF54}" emma:medium="tactile" emma:mode="ink">
                <msink:context xmlns:msink="http://schemas.microsoft.com/ink/2010/main" type="inkWord" rotatedBoundingBox="17391,4236 24038,3940 24102,5385 17455,5682"/>
              </emma:interpretation>
              <emma:one-of disjunction-type="recognition" id="oneOf3">
                <emma:interpretation id="interp15" emma:lang="en-US" emma:confidence="1">
                  <emma:literal>growing...</emma:literal>
                </emma:interpretation>
                <emma:interpretation id="interp16" emma:lang="en-US" emma:confidence="0">
                  <emma:literal>growing ...</emma:literal>
                </emma:interpretation>
                <emma:interpretation id="interp17" emma:lang="en-US" emma:confidence="0">
                  <emma:literal>growing. v</emma:literal>
                </emma:interpretation>
                <emma:interpretation id="interp18" emma:lang="en-US" emma:confidence="0">
                  <emma:literal>growing :</emma:literal>
                </emma:interpretation>
                <emma:interpretation id="interp19" emma:lang="en-US" emma:confidence="0">
                  <emma:literal>growing. V</emma:literal>
                </emma:interpretation>
              </emma:one-of>
            </emma:emma>
          </inkml:annotationXML>
          <inkml:trace contextRef="#ctx0" brushRef="#br0" timeOffset="16621.9507">2148 3475 779,'-10'-2'76,"-10"-5"-13,-4-3-29,-6-2-16,-5-2 18,-7 5-16,-12 8-17,-13 1-6,-3 0-13,-4 23 10,9 19 33,11 4-11,14 0-8,19-3 18,19-2-31,2-10-7,23-7-16,29-6-3,7-10 7,0-8 14,-5 0 13,-10 0-1,-12 0-7,-1 7-24,4 25 12,10 21 18,10 20 9,1 14-9,-4 11 14,-10 1-7,-10 0 0,-8-5-7,-15-11 8,-9-2-10,0-10 4,-11-9 15,-37-8 19,-23-7 11,-14-10-15,-4-10-1,0-9 5,15-13-13,19-5-18,18 0-20,18-30-24,19-27-41,0-26-73,24-21-18,43-11-15,15-7-65,5 13 15,0 17 180,-10 20 118,-10 21 80,-12 11-15,-14 15 12,-11 7-34,-14 8-34,-3 6-4,4 3-29,-2 1-36,13 0-12,1 0-3,10 0 1,-2 15 29,-2 19 13,-9 4-10,-13 9-2,-4 6-14,-9 2-6,0-4 2,0-10-2,-22-14 0,4-19 0,-8-8-1,4 0-22,5-29 28,6-23-12,9-20-14,2-4 45,0-1 14,17 2 12,20 3-2,9 7-8,13 7 3,4 5-22,2 11-18,0 12 4,-12 9-10,-16 14-11,-16 7-10,-18 0-3,-3 0 12,0 0 13,0 7-1,0 19 4,0 12 3,0 18-3,0 10 2,0 2-2,0 2-3,6-8 0,27-12 0,6-10-9,9-13-1,12-11-3,4-14 26,9-2-17,-3-2 1,-5-37-15,-15-11 7,-19-11 1,-9-2 21,-20-11-4,-2 8-2,-5 5 37,-51 16 32,-22 13-15,-14 10-26,-3 14 24,8 6-56,17 2-3,13 7-34,22 31-68,16 8-44,19 2-107</inkml:trace>
          <inkml:trace contextRef="#ctx0" brushRef="#br0" timeOffset="17341.9919">3666 3581 543,'-6'0'104,"4"0"10,2 0 5,0 2-27,0 11-35,0 13-17,0 21 2,-15 13-16,8 7-20,3 0-5,4-13-10,0-13 4,0-16-1,10-16-20,14-9-19,3 0-7,20-12 25,8-31 21,3-1 2,-1 3 3,-14 14 3,-5 13-8,-4 12-11,1 2-11,2 0 14,4 17 37,-1 16 7,1-1-7,-2-5-7,-6-9-8,-1-11-13,-8-7-15,0 0 26,-4-50 77,-1-28-47,-6-23-26,-11-4 14,-2 2 3,0 23-35,0 23 12,0 23-20,0 22-39,0 12-61,0 0-78,9 12-205</inkml:trace>
          <inkml:trace contextRef="#ctx0" brushRef="#br0" timeOffset="17696.0118">4880 3537 784,'0'0'132,"0"2"-21,0 3-19,0 2-32,0 7-28,0 11-8,0 20 3,0 8-8,-2 5-9,-2-2-6,-1-11-2,1-8-3,4-9-29,0-7-36,0-6-64,0-4-103,6-11-203</inkml:trace>
          <inkml:trace contextRef="#ctx0" brushRef="#br0" timeOffset="18156.0384">5341 3497 642,'0'0'38,"0"0"-37,0 4 131,0 24-37,0 10-11,0 10-22,0 9-15,-11-3-21,-4-5-16,6-13-8,3-15-2,6-10 0,0-10-2,0-1-23,0 0-41,15-35-19,33-35 105,17-26-16,3-5 3,-3 15 11,-13 22 21,-19 28-4,-5 15-5,-11 11 3,-10 10-8,-5 0-8,2 0 4,-1 10 15,5 26-4,1 11-7,-2 13-11,-1 4-3,-4 6-12,0-5-28,3-3-40,8-11-66,8-9-71,6-20-157</inkml:trace>
          <inkml:trace contextRef="#ctx0" brushRef="#br0" timeOffset="18770.0734">6574 3475 736,'0'-9'106,"0"0"-25,-2 1-5,-24 2-27,-2-3-25,-9 5-13,-5 4 3,-7 0-11,-2 4-8,-7 35 8,3 8 23,12 0-14,12-5-7,23-10-14,8-12-37,0-11-31,37-9 10,15 0 26,6 0 30,-8-17 15,-13 2 5,-19 5 3,-9 10-21,-1 0-27,3 36 89,2 27 0,-4 25-23,-5 14-18,-2 4-8,-2-9-1,0-7-1,0-18 0,0-11 22,0-14-2,-10-14 1,-3-7-9,-5-8 0,1-5-6,-5 0-2,0-4 3,1-3-2,-5 0 1,6-6-21,-4 0-32,-2 0-70,4-34-136</inkml:trace>
          <inkml:trace contextRef="#ctx0" brushRef="#br0" timeOffset="19184.0973">7172 3960 1157,'0'0'119,"0"0"-48,0 0-13,0 0-18,0 0-15,0 0-13,0 0-6,0 0-5,0 0-4,0 0-42,0 0-65,0 0-83,0 0-137,0 0-342</inkml:trace>
          <inkml:trace contextRef="#ctx0" brushRef="#br0" timeOffset="19614.1218">8175 3790 1116,'0'2'159,"2"0"-36,-2 0-15,0 1-41,0-1-18,0-1-16,0-1-21,0 1-1,0-1-5,0 0-36,0 0-70,4 0-79,10-8-155,-6-31-646</inkml:trace>
          <inkml:trace contextRef="#ctx0" brushRef="#br0" timeOffset="22113.2648">7694 3958 611,'0'0'74,"0"0"-12,0 0 1,0 0 26,0 0-12,0 0-28,0 0-13,0 0 4,0 0 23,0 0 0,0 0 6,0 0 0,0 0-1,0 0-10,0 0-4,0 0-12,0 0-7,0 0-3,0 0-3,0 0-7,0 0-9,0 0-2,0 0-5,0 0 0,0 0 0,0 0-3,0 0 2,0 0-6,0 0-47,0 0-73,0-3-61,0-29-93,0-5-370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33:09.32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-10-10 1025,'1'0'156,"-1"0"-36,0 0-53,0 0-18,0 0-19,0 0-12,0 0-8,0 0-18,0 0-49,0 0-51,0 0-85,24 0-130,12 0-327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33:21.11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4159A73-F607-4677-AC17-E08C8C9CDA99}" emma:medium="tactile" emma:mode="ink">
          <msink:context xmlns:msink="http://schemas.microsoft.com/ink/2010/main" type="writingRegion" rotatedBoundingBox="1764,478 5059,635 5010,1675 1714,1518"/>
        </emma:interpretation>
      </emma:emma>
    </inkml:annotationXML>
    <inkml:traceGroup>
      <inkml:annotationXML>
        <emma:emma xmlns:emma="http://www.w3.org/2003/04/emma" version="1.0">
          <emma:interpretation id="{A34B5C90-E689-43B7-9143-878DA4F2D0E3}" emma:medium="tactile" emma:mode="ink">
            <msink:context xmlns:msink="http://schemas.microsoft.com/ink/2010/main" type="paragraph" rotatedBoundingBox="1764,478 5059,635 5010,1675 1714,15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E205FB-6983-48BD-93AB-98B975704836}" emma:medium="tactile" emma:mode="ink">
              <msink:context xmlns:msink="http://schemas.microsoft.com/ink/2010/main" type="line" rotatedBoundingBox="1764,478 5059,635 5010,1675 1714,1518"/>
            </emma:interpretation>
          </emma:emma>
        </inkml:annotationXML>
        <inkml:traceGroup>
          <inkml:annotationXML>
            <emma:emma xmlns:emma="http://www.w3.org/2003/04/emma" version="1.0">
              <emma:interpretation id="{D0DFD0BA-8B65-4B65-A1DC-E365B91D1515}" emma:medium="tactile" emma:mode="ink">
                <msink:context xmlns:msink="http://schemas.microsoft.com/ink/2010/main" type="inkWord" rotatedBoundingBox="1764,478 5059,635 5010,1675 1714,1518"/>
              </emma:interpretation>
              <emma:one-of disjunction-type="recognition" id="oneOf0">
                <emma:interpretation id="interp0" emma:lang="en-US" emma:confidence="1">
                  <emma:literal>ATLAS</emma:literal>
                </emma:interpretation>
                <emma:interpretation id="interp1" emma:lang="en-US" emma:confidence="0">
                  <emma:literal>ATC As</emma:literal>
                </emma:interpretation>
                <emma:interpretation id="interp2" emma:lang="en-US" emma:confidence="0">
                  <emma:literal>At As</emma:literal>
                </emma:interpretation>
                <emma:interpretation id="interp3" emma:lang="en-US" emma:confidence="0">
                  <emma:literal>AT As</emma:literal>
                </emma:interpretation>
                <emma:interpretation id="interp4" emma:lang="en-US" emma:confidence="0">
                  <emma:literal>ATL As</emma:literal>
                </emma:interpretation>
              </emma:one-of>
            </emma:emma>
          </inkml:annotationXML>
          <inkml:trace contextRef="#ctx0" brushRef="#br0">162 404 270,'-3'0'72,"3"0"-21,0 0 13,0 0 8,0 0-1,0 0-11,0 0-23,2 0-10,-1 0-11,-1 0 0,2 0 14,-2 0 11,0 0 0,0 0-1,0 0 3,0 0-11,0 0-7,0 0-13,0 1-12,0 16-8,-9 17 23,-8 11-5,-5 8 0,2-4-9,5-4 2,4-11-3,2-6 2,3-2-4,0-3 2,3-2 3,-1 5-7,-5-5 6,3 2-3,1-4-1,-1 2 0,1-3-1,-3-6-3,6-5 1,1-4 1,1-3 2,0 0-4,0 0-9,0 0 6,0-30-14,0-16 3,11-25 26,5-7-7,5-3 5,-7 10 2,-2 11 2,-7 17 0,-1 8-2,1 3 8,-3 12 1,0 4-8,0-1-1,3-3-3,7-8-4,4-11-8,18-7-2,6-5-9,8 3 12,-1 7 2,-12 11 7,-13 9-3,-11 15 2,-5 6-2,-4 0 11,-2 0 0,0 0-2,0 0-8,0 0-5,0 16-13,11 15 20,7 10 28,6 12-7,0 12 7,0 8-14,-5 11-4,-4 9-4,3 0-5,-7-5 2,2-2-3,0-16 6,-3-9-7,-5-13 0,-1-14-4,-1-8 4,-3-10 4,2-7-2,-2-8 0,0-1 0,0 0-18,4 0-34,2 0-43,3 0-115,-4-15-178</inkml:trace>
          <inkml:trace contextRef="#ctx0" brushRef="#br0" timeOffset="308.0176">212 707 731,'0'-2'17,"0"-3"9,4-1-6,13-2 22,9-2-1,9-3-22,11 2-12,4-4-7,4 2 5,3-3-2,2-5-42,4 2-69,-3-3-77,-1-1-145</inkml:trace>
          <inkml:trace contextRef="#ctx0" brushRef="#br0" timeOffset="676.0384">847 295 719,'0'-1'69,"0"-5"-9,0 5-5,0-2-16,11-10-11,34-9-3,20-9 1,14-8-17,5-2-6,-3 7-2,-9 3-4,-9 6-27,-15 6-42,-13 7-54,-14 8-64,-21 4-147</inkml:trace>
          <inkml:trace contextRef="#ctx0" brushRef="#br0" timeOffset="945.0538">1186 213 682,'0'2'55,"0"1"-33,0 6 7,0 12 19,0 21 17,0 23-4,-7 18-30,-4 5-22,3-8-3,4-7-3,4-16-2,0-13-11,0-14-27,0-8-24,0-7-32,4 1-53,5 0-112</inkml:trace>
          <inkml:trace contextRef="#ctx0" brushRef="#br0" timeOffset="1366.0778">1693 277 714,'0'0'39,"0"0"-20,0 0-29,0 0-13,0 30 28,-16 30 61,-18 25-30,-8 16 6,1-1-16,11-12-6,10-20-2,13-19-18,7-18-5,0-12-10,1-7-4,31-5 12,11-7 22,8 0-4,9 0-5,3-4 6,-1-11 0,-8 2-6,-8 2-9,-3 6-65,-10 3-29,-1 2-40,-10 0-107</inkml:trace>
          <inkml:trace contextRef="#ctx0" brushRef="#br0" timeOffset="1989.1129">2178 561 421,'2'0'61,"0"0"-28,5 0 5,-1 16 10,0 18 18,-5 12-18,-1 7 1,0 4-17,0 4-7,0-5-6,0-9-7,0-13-4,0-15-6,0-9 1,0-10 4,0 0-1,0 0-22,0-11 8,0-33-5,0-11-56,0-10 49,0-5 30,2-3 11,6-2-1,-1 2-1,4 7-3,-3 13 11,-1 8 5,-1 18-9,-3 3-5,3 7-7,-1 5-14,5 3 5,4-1-6,9-1 1,6-5-5,5 0 10,3 1-7,-6 10 0,-3 0-11,-6 5-6,-7 0 5,0 5 49,-2 26-8,3 8-1,-1 10-1,2 9 4,-2 10-5,3 6-7,-1 5 5,1-3-10,3-7-5,-7-4-1,3-8-1,-4-9-2,-4-8 0,1-11-34,-5-9-64,-1-5-84,-2-8-231</inkml:trace>
          <inkml:trace contextRef="#ctx0" brushRef="#br0" timeOffset="2241.1277">2345 793 771,'11'-13'-2,"22"-3"13,25-8-5,10-2 10,12-2-16,-2 5 2,-4 4-3,-2 6-65,-6 4-106,-6 4-161</inkml:trace>
          <inkml:trace contextRef="#ctx0" brushRef="#br0" timeOffset="2701.1545">3232 316 692,'-11'-4'40,"-8"-1"-9,-9 1-7,-3 2 1,-10-4 7,-11 1-3,-7 5-16,-4 0 2,7 5-9,12 22 1,14 6 0,17 5-12,13 7 4,0 8 7,19 5-1,38-1-12,14-6-10,10-3-5,1-8-11,-6 1-3,-15 1-9,-19 2-21,-20 2-10,-22 0 27,0-9 80,-11-3 39,-41-5 51,-10-5-21,-7-6-28,2-7-26,14-7-19,14-1-20,17-3-52,11 0-105,11 0-190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33:27.2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B47F80F-2939-499F-A9C9-DD995B91F20C}" emma:medium="tactile" emma:mode="ink">
          <msink:context xmlns:msink="http://schemas.microsoft.com/ink/2010/main" type="writingRegion" rotatedBoundingBox="19193,7475 24382,7586 24364,8460 19174,8349"/>
        </emma:interpretation>
      </emma:emma>
    </inkml:annotationXML>
    <inkml:traceGroup>
      <inkml:annotationXML>
        <emma:emma xmlns:emma="http://www.w3.org/2003/04/emma" version="1.0">
          <emma:interpretation id="{00001271-C5D7-4C5B-84B4-4F4DBD165FE6}" emma:medium="tactile" emma:mode="ink">
            <msink:context xmlns:msink="http://schemas.microsoft.com/ink/2010/main" type="paragraph" rotatedBoundingBox="19193,7475 24382,7586 24364,8460 19174,83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B47F46-76C2-424A-9501-E4436E3345A6}" emma:medium="tactile" emma:mode="ink">
              <msink:context xmlns:msink="http://schemas.microsoft.com/ink/2010/main" type="line" rotatedBoundingBox="19193,7475 24382,7586 24364,8460 19174,8349"/>
            </emma:interpretation>
          </emma:emma>
        </inkml:annotationXML>
        <inkml:traceGroup>
          <inkml:annotationXML>
            <emma:emma xmlns:emma="http://www.w3.org/2003/04/emma" version="1.0">
              <emma:interpretation id="{3A4DCCC7-AAD3-4492-8C84-87D3EEBE7F9A}" emma:medium="tactile" emma:mode="ink">
                <msink:context xmlns:msink="http://schemas.microsoft.com/ink/2010/main" type="inkWord" rotatedBoundingBox="20844,7510 24382,7586 24364,8460 20825,8384"/>
              </emma:interpretation>
              <emma:one-of disjunction-type="recognition" id="oneOf0">
                <emma:interpretation id="interp0" emma:lang="en-US" emma:confidence="0">
                  <emma:literal>-ATLAS</emma:literal>
                </emma:interpretation>
                <emma:interpretation id="interp1" emma:lang="en-US" emma:confidence="0">
                  <emma:literal>-AT LAS</emma:literal>
                </emma:interpretation>
                <emma:interpretation id="interp2" emma:lang="en-US" emma:confidence="0">
                  <emma:literal>- ATLAS</emma:literal>
                </emma:interpretation>
                <emma:interpretation id="interp3" emma:lang="en-US" emma:confidence="0">
                  <emma:literal>-At LAS</emma:literal>
                </emma:interpretation>
                <emma:interpretation id="interp4" emma:lang="en-US" emma:confidence="0">
                  <emma:literal>_ ATLAS</emma:literal>
                </emma:interpretation>
              </emma:one-of>
            </emma:emma>
          </inkml:annotationXML>
          <inkml:trace contextRef="#ctx0" brushRef="#br0">1704-57 420,'0'0'6,"0"0"-8,0 4 43,0 3-1,0 6 18,-1 8 1,-7 7-26,-3 4-8,2 1 0,-2-6-3,3-4-11,5-10-9,3-6-2,0-7-5,0 0 10,0 0 6,0 0-11,0 0-12,0 0 21,0-25 2,0-8-9,0 5 11,0-8-1,11-8-8,15-6-6,7-9 0,11-4-1,5-5-2,2-1-3,-2 12 10,-14 15-3,-11 19 8,-15 16 6,-7 7 13,-2 0 5,0 0-6,0 0-12,4 0-11,3 0 6,10 2 2,1 17 0,6-1 5,-3 8 6,-5 4 10,5 5 3,-7 8-11,-1 7-2,0 12-6,-9 2-4,0 7-3,-4 1-1,0-1-7,0-12 0,0-9 2,0-5 2,0-10-4,0-4 1,0-6 1,0-4-21,0-5-29,0-9-45,0 0-16,0-7-27,7 0-94,1 0-222</inkml:trace>
          <inkml:trace contextRef="#ctx0" brushRef="#br0" timeOffset="269.0149">1871 81 721,'0'-7'21,"0"-1"5,19-3-5,29-9 13,22-4 11,17-6-18,19-2-16,1-3-5,-5 11-7,-17 5-83,-22 8-38,-22 11-8,-15 0-140</inkml:trace>
          <inkml:trace contextRef="#ctx0" brushRef="#br0" timeOffset="609.0348">2488-64 687,'0'0'116,"0"0"-32,0-5-46,12-6 2,37-8-24,30-6-7,27-6-6,7-4-1,-6 4-4,-24 8-39,-23 4-35,-22 15-12,-19 4 5,-17 0-79,-2 0-219</inkml:trace>
          <inkml:trace contextRef="#ctx0" brushRef="#br0" timeOffset="814.0457">2923-80 746,'-8'23'38,"-10"17"-11,-1 19 30,-7 11-4,4-1-25,3-8-23,12-5-3,7-7-2,0-10-25,0-8-66,0-12-74,11-16-154</inkml:trace>
          <inkml:trace contextRef="#ctx0" brushRef="#br0" timeOffset="1190.0679">3582-276 736,'0'0'35,"0"0"-16,-17 3-7,-9 35 15,-15 23 7,-5 12 14,0 5-41,5-5 5,11-15 4,16-12-10,12-17-5,2-10 4,0-6 9,13-2-9,22-4-1,6-4 3,3-1-3,-3 2-2,-2 6-6,-6-1-18,2 5-38,-3-5-58,-1 2-21,0-7-30,1-4-72</inkml:trace>
          <inkml:trace contextRef="#ctx0" brushRef="#br0" timeOffset="1712.0978">4041 115 683,'0'0'64,"0"0"-48,0 0-25,0 1 14,0 33 42,0 8-18,-8 8-9,-10 3-10,-4-8-5,5-11-4,6-16 0,3-13 4,6-3 1,2-2-7,0 0-26,0-20 12,8-31-71,22-20 13,7-6 64,1-4 10,-2 11 9,-7 11 23,-7 17 20,-9 15 3,-5 12-2,-3 7-13,3 1-28,7-3-12,7-2-4,7-4 3,12-2 1,5 3-1,4 2-2,-7 5 1,-6 6-5,-11 2 11,-13 0-8,-4 0 11,-3 7 7,1 26 3,0 14 13,-5 14 0,-2 8-7,0 5-14,0-5-7,0-14-5,0-9 4,0-9-7,0-11-2,4-9 4,2-7-28,-1-3-48,-3-2-74,-2 4-133</inkml:trace>
          <inkml:trace contextRef="#ctx0" brushRef="#br0" timeOffset="1957.1111">4194 150 649,'35'-16'7,"15"-3"26,15-3-11,7 3 8,2 2-19,-1 2-9,-7 9-6,-8 5-77,-8 1-162</inkml:trace>
          <inkml:trace contextRef="#ctx0" brushRef="#br0" timeOffset="2372.1356">5198-208 698,'-24'-17'69,"-10"-5"-39,-3 4 66,-5 7-32,-5 3-40,7 8-22,4 0-21,14 0 14,6 21 25,10 17-13,6 6 0,0 8-6,33 1-20,21 0-2,0-1-4,-4 0 2,-11 0 4,-17-2-2,-15-8 7,-7-6 4,0-7 44,-11-7 36,-31-9 17,-18-6-8,-14-2-25,-4-2-41,6-3-8,19 4-3,23-4-56,21 5-80,9 1-149</inkml:trace>
          <inkml:trace contextRef="#ctx0" brushRef="#br0" timeOffset="-882.0498">0 82 290,'0'0'60,"0"0"-4,0 0 13,0 0-1,0 0-15,0 0-16,0 0-14,0 0 0,0 0 18,0 0-3,0 0 3,0 0-5,0 0-10,0 0-8,0 0 2,0 0 3,9 0-14,24 0 1,25-2-4,25-10 9,21-1-5,-5-3-4,-4 2 2,-17 2-2,-15 5-2,-17 3 0,-18 2-5,-17 2 2,-8 0 6,-3 0 18,0 0-7,0 0-14,0 0 2,0 0-7,0 0-22,0 0-36,0 0-109,0 0-293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30:24.896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D1392DBB-D0C4-4B70-A0F4-11F5F1E2E6DC}" emma:medium="tactile" emma:mode="ink">
          <msink:context xmlns:msink="http://schemas.microsoft.com/ink/2010/main" type="writingRegion" rotatedBoundingBox="461,242 18766,150 18778,2539 473,2631"/>
        </emma:interpretation>
      </emma:emma>
    </inkml:annotationXML>
    <inkml:traceGroup>
      <inkml:annotationXML>
        <emma:emma xmlns:emma="http://www.w3.org/2003/04/emma" version="1.0">
          <emma:interpretation id="{759CD651-73A7-487A-8D2E-701EDBC33CBC}" emma:medium="tactile" emma:mode="ink">
            <msink:context xmlns:msink="http://schemas.microsoft.com/ink/2010/main" type="paragraph" rotatedBoundingBox="461,242 18766,150 18778,2539 473,26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FA8D7D-68FA-488B-8718-8F3BABAAB497}" emma:medium="tactile" emma:mode="ink">
              <msink:context xmlns:msink="http://schemas.microsoft.com/ink/2010/main" type="line" rotatedBoundingBox="461,242 18766,150 18778,2539 473,2631"/>
            </emma:interpretation>
          </emma:emma>
        </inkml:annotationXML>
        <inkml:traceGroup>
          <inkml:annotationXML>
            <emma:emma xmlns:emma="http://www.w3.org/2003/04/emma" version="1.0">
              <emma:interpretation id="{2AE19F9B-3F23-4B67-96A3-CFCBCD6AE669}" emma:medium="tactile" emma:mode="ink">
                <msink:context xmlns:msink="http://schemas.microsoft.com/ink/2010/main" type="inkWord" rotatedBoundingBox="462,574 3826,557 3834,2143 470,2160"/>
              </emma:interpretation>
              <emma:one-of disjunction-type="recognition" id="oneOf0">
                <emma:interpretation id="interp0" emma:lang="en-US" emma:confidence="1">
                  <emma:literal>Cash</emma:literal>
                </emma:interpretation>
                <emma:interpretation id="interp1" emma:lang="en-US" emma:confidence="0">
                  <emma:literal>Gash</emma:literal>
                </emma:interpretation>
                <emma:interpretation id="interp2" emma:lang="en-US" emma:confidence="0">
                  <emma:literal>cash</emma:literal>
                </emma:interpretation>
                <emma:interpretation id="interp3" emma:lang="en-US" emma:confidence="0">
                  <emma:literal>Clash</emma:literal>
                </emma:interpretation>
                <emma:interpretation id="interp4" emma:lang="en-US" emma:confidence="0">
                  <emma:literal>Crash</emma:literal>
                </emma:interpretation>
              </emma:one-of>
            </emma:emma>
          </inkml:annotationXML>
          <inkml:trace contextRef="#ctx0" brushRef="#br0">1407 1 402,'0'0'-1,"-3"0"22,-1 0 4,-4 0 30,1 0 15,3 0-28,-1 0-23,1 0 6,2 0 9,2 0-9,-2 0-11,2 0 1,-1 0 2,-3 0 2,0 0 1,-5 0-3,-8 0 1,-1 0 3,-6 0-4,0 0-8,-4 0-5,-2 0-3,-3 0 0,0 0-1,3 0 0,-1 0 2,3 9 1,-2 2-1,-9 5 1,-5 1-4,-6 4-4,-2-4 8,0 4-5,-3 0 4,-1 6-3,-1 1 1,1 3 3,-1 4-1,3 3-4,0 4 14,4 3 4,0-2-9,0 7 1,4 6 2,2 5-8,3 1-2,6-5 2,9-5 0,7-4-3,6-4-1,6-1 4,0 1-2,1 0 0,6 6-1,0-6 0,0-1 2,0-2 1,20-6 3,19 5 1,15-6 1,11-5 0,13-6 9,-1-6-7,-1-6 1,-18-1-2,-8-2-3,-19 1 0,-12-4-4,-6-1 3,-6-3-5,-3-1-2,7 0-24,15 0-26,13-17-8,23-31-62,11-9-92,3-3-302</inkml:trace>
          <inkml:trace contextRef="#ctx0" brushRef="#br0" timeOffset="928.0523">1578 843 450,'-19'0'35,"-5"0"18,-4 0-5,-5 0 15,1 0-4,-3 0-21,2 0-6,-2 14-13,1-2 17,-3 4 7,-3 4 2,-5 11-10,-10 12-5,-4 12-8,-6 9 6,6 7-23,9-2 12,18-5-10,17-11 1,15-9-7,0-10-13,4-13 3,35-5 0,13-11-19,9-5 6,5 0 15,3-11-14,-2-25-14,-3-5-16,-4-6-16,-12 2-11,-13 2 15,-15 6 24,-11 12 28,-9 5 47,0 12 29,0 7-12,0 1-23,0 0-15,0 2-9,0 15-14,0 0 17,0 5-15,0 11 22,0 4 6,0 4 11,0-2-10,0-9 5,17-7-23,20-4-7,6-9-25,3-7-17,8-3-47,1 0-38,1-6-130</inkml:trace>
          <inkml:trace contextRef="#ctx0" brushRef="#br0" timeOffset="1557.0887">2333 936 582,'-11'-6'47,"-10"4"-5,-5-4-1,-3 3 18,-3 3-1,-5 0-29,-1 0-19,-5 0 2,-3 0-4,5 14-1,8 4 4,3 2 4,15-7-6,6 0-19,5-1-4,4 1 11,0 6 3,0 3-7,19 1-24,21-2 17,7 2 1,5-4 10,-2 1 0,-4-3 1,-5 3-9,-10 1-25,-3 4 11,-8-2 14,1 0 9,-14 0 29,-2-4-14,-5-2 3,0 1 17,0-2 5,0 2-1,-12 5-12,-11-1-4,-4 1-8,-3-2-17,-3-8-3,-3-4-10,3-5-19,3-4-9,10 0-25,13-20-58,7-25-258</inkml:trace>
          <inkml:trace contextRef="#ctx0" brushRef="#br0" timeOffset="2531.144">2925-66 372,'-3'2'42,"1"-2"-23,2 0 12,0 2 40,0-2 9,0 1-16,0 3-27,0-4-10,0 4 10,0 4 16,0 2-2,-10 14-2,-6 22-4,-12 22-8,-5 20-16,-4 21-2,5 5-5,6 3-1,4-11 0,5-4-2,6-14 5,4-7-11,1-10 4,6-6-3,0-11-3,0-10-3,0-12 2,0-9-4,0-5 3,0-9-1,0-3 1,0-6 2,0 0 1,0 0 3,0 0-16,0 0-6,0 0-11,0 0 8,0-6 4,0-3-2,0 0 4,0-2 4,6-7 9,1-4-13,6-6 9,8-7-7,10-2 17,6 3-29,0 6 9,-2 7 8,-3 8-8,1 2 22,-3 4 0,-1 4-1,-1 3 3,-4 0-3,8 0 5,-6 0 0,3 3 1,-5 9-2,-2 6-3,-7 4 4,-2 3 10,0 9 5,-2 6-13,0-4-4,-3 5-3,-1-9 2,2-3-8,-1-6 1,-1-5-2,1-7-2,8-6-45,12-5-98,15 0-144</inkml:trace>
        </inkml:traceGroup>
        <inkml:traceGroup>
          <inkml:annotationXML>
            <emma:emma xmlns:emma="http://www.w3.org/2003/04/emma" version="1.0">
              <emma:interpretation id="{EF7A5928-2291-4525-80D5-DA89B8E23447}" emma:medium="tactile" emma:mode="ink">
                <msink:context xmlns:msink="http://schemas.microsoft.com/ink/2010/main" type="inkWord" rotatedBoundingBox="4614,269 13291,116 13326,2075 4648,2229"/>
              </emma:interpretation>
              <emma:one-of disjunction-type="recognition" id="oneOf1">
                <emma:interpretation id="interp5" emma:lang="en-US" emma:confidence="1">
                  <emma:literal>constrained</emma:literal>
                </emma:interpretation>
                <emma:interpretation id="interp6" emma:lang="en-US" emma:confidence="0">
                  <emma:literal>Constrained</emma:literal>
                </emma:interpretation>
                <emma:interpretation id="interp7" emma:lang="en-US" emma:confidence="0">
                  <emma:literal>constrainer</emma:literal>
                </emma:interpretation>
                <emma:interpretation id="interp8" emma:lang="en-US" emma:confidence="0">
                  <emma:literal>constrainers</emma:literal>
                </emma:interpretation>
                <emma:interpretation id="interp9" emma:lang="en-US" emma:confidence="0">
                  <emma:literal>Constrainer</emma:literal>
                </emma:interpretation>
              </emma:one-of>
            </emma:emma>
          </inkml:annotationXML>
          <inkml:trace contextRef="#ctx0" brushRef="#br0" timeOffset="5117.2926">7542 749 701,'-54'-9'14,"-12"3"33,-16 6 35,-3 0 2,17 0-13,14 0-9,22 0-41,16 15-19,7-1 15,7 9-18,2 7-10,0 14-2,22 3-5,28 9-36,2-3-3,0 1 5,-12-3-17,-14 5 17,-18-2 40,-8 3 36,0-3 10,-13-8 16,-23-2 17,-14-6-6,-5-6-30,-2-4-25,5-12-6,18-9-25,12-7-43,17 0-48,5-39-132</inkml:trace>
          <inkml:trace contextRef="#ctx0" brushRef="#br0" timeOffset="5501.3146">7909-423 811,'0'0'27,"0"0"-4,0 0 4,0 18 28,0 36 26,-8 40 1,-18 42-35,-9 39-21,-6 17-4,-1 10 8,-1-2-7,10-23-6,9-21-9,5-33-3,12-32-9,7-30-32,0-28-42,0-20-80,5-13-57,19-4 7,1-44-106</inkml:trace>
          <inkml:trace contextRef="#ctx0" brushRef="#br0" timeOffset="5678.3248">7716 1031 693,'0'-4'171,"0"-9"-34,0-3-46,0-15-46,17-17-25,25-21-37,30-8 13,25-2-7,12 12 0,-7 17 10,-23 24 0,-21 19-12,-19 7-19,-15 0-6,-4 28-28,-7 16-56,-4 2-15,-7 5-132</inkml:trace>
          <inkml:trace contextRef="#ctx0" brushRef="#br0" timeOffset="5961.341">8449 983 549,'0'44'32,"0"4"26,-11 5 11,-2-1 0,-2-2-5,4-1-27,4-10-7,-3-13-16,5-11 0,-1-11-3,1-4 11,-1 0 25,1-44-10,5-34-29,0-31 4,7-7 13,30 1 32,11 18 12,2 21-24,9 22-29,3 15-18,10 11-3,13 14-28,6 12-78,3 2-131,-9 0-325</inkml:trace>
          <inkml:trace contextRef="#ctx0" brushRef="#br0" timeOffset="6399.366">9534 926 590,'-17'-9'79,"-9"0"29,-14 6 4,-18 1-44,-18 2 6,-13 0-30,-5 8 5,5 34-9,11 16-11,15 1-4,25-8-7,23-11-19,15-15-24,15-11-9,55-14-25,26 0-11,13-26 0,-1-25-4,-29 9 26,-32 16 44,-31 21-1,-16 5 21,0 0 43,0 30 5,0 22-30,0 19-17,0 5-56,0-6-137,0-22-214</inkml:trace>
          <inkml:trace contextRef="#ctx0" brushRef="#br0" timeOffset="6698.3831">10004 865 1001,'0'0'87,"0"0"-54,0 20-29,0 16 34,-9 10-17,-4 14-6,-2 0-34,0 2-74,2-5-98,0-17-116</inkml:trace>
          <inkml:trace contextRef="#ctx0" brushRef="#br0" timeOffset="7174.4102">10471 860 900,'0'0'55,"0"0"-71,0 0 69,0 15 8,0 13 10,0 17-17,0 16-18,-23 5-20,-4 8-5,-3-11-7,4-9-4,9-15-11,10-16-18,7-14-18,0-9-27,0 0-7,26-45 36,29-34 45,18-21 10,10-14 2,0 16 19,-11 15 8,-12 30 13,-18 23-4,-14 19-24,-13 11-11,-4 0-5,-6 2 18,-1 37 3,-4 18-4,0 16-17,-4 8-7,-27 6-7,1-8-12,12-18-39,10-14-100,8-20-102,0-22-433</inkml:trace>
          <inkml:trace contextRef="#ctx0" brushRef="#br0" timeOffset="8401.4804">11450 1060 747,'0'0'73,"0"-5"1,0 5-2,2-3-16,12-4-35,7-7-22,18-4-4,9-8 13,2 3 2,0 4-5,-8 0 12,-6 1-9,-11 0-4,-10 1-14,-5 1-17,-10-3 12,0-1 5,0 1 11,0 6 9,-25 1 0,-4 8-12,-4-1 10,1 1 1,-9 4-1,-14 0-7,-17 0-12,-21 38 10,-7 23 0,4 8-2,11 0 10,24 2 20,20-12-4,22-2 0,19-4-10,4-4 16,57-8-9,21-4-7,18-15-17,7-12 9,-9-8-15,-13-2-12,-13 0-33,-11 0-22,-7-2-19,-6-12-70,-7 2-104</inkml:trace>
          <inkml:trace contextRef="#ctx0" brushRef="#br0" timeOffset="8885.5082">12509 1062 727,'-19'-7'13,"-14"4"4,-15 1-3,-21 2 31,-20 0-5,-11 25-16,6 21 2,13 3-1,27-4 6,24-8-6,15-13 11,15-11-25,0-4-16,19-9 1,36 0-1,31-37 11,19-38-8,14-33-1,5-28 17,-15-17-15,-15-24 0,-20-21-5,-31 1 17,-36 18 28,-7 43-4,-37 53 41,-31 43-57,-8 33 12,0 7 18,7 38-27,3 57-15,5 42-3,27 29-1,34 6-9,32-10 17,70-17-11,24-24-51,7-31-34,-11-37-91,-9-32-168</inkml:trace>
          <inkml:trace contextRef="#ctx0" brushRef="#br0" timeOffset="3591.2053">5050 641 627,'0'-4'77,"0"-1"-23,0 0-26,0 1 7,0-1 22,0 5-13,0-1-15,0 1-4,-9 0 8,-9 0-10,-12 0-11,-13 0-8,-20 0-2,-25 6 0,-18 30 0,-11 15-5,6 12 14,15 3 8,18 0 0,23-1 0,18-11 4,18-3-7,16-3-16,3-1-1,0 1 12,22-4-11,22-3 0,12-7-7,7-8-16,0-13-7,5-13-21,-1 0-24,-2-5-41,5-24-71,-9-4-140</inkml:trace>
          <inkml:trace contextRef="#ctx0" brushRef="#br0" timeOffset="4027.2303">5350 841 587,'-13'0'95,"0"0"-50,0 0-10,-11 16 9,-2 15-14,0 10-1,2 9-15,13 0-18,11-1-3,0-7 17,2-9-26,37-9 12,7-11-1,2-6-6,2-7 3,-1 0 22,-5 0-10,-3-11-9,-8-17-22,-7-4-14,0-9 17,-9-3 1,-10 1 10,-5 4 16,-2 1 3,0 5 7,0 7-10,-11 13 27,-15 10 2,-4 3-22,-5 0-15,-2 0-4,0 16-35,-2 12-65,6 1-111</inkml:trace>
          <inkml:trace contextRef="#ctx0" brushRef="#br0" timeOffset="4657.2664">6104 936 744,'0'0'40,"0"0"-13,0 9 27,0 10 24,-13 14-4,-9 10-28,-6 13-20,2-1-17,7-6 3,6-8-10,6-10 3,1-9-4,6-5 2,-1-7-3,1-8-19,0-2 7,-2 0-4,2 0-3,0 0-10,0-34 14,0-17-20,0-20-27,24-4 59,15-6 2,5 12 3,0 17 25,-5 11-18,-2 14-18,-1 2 2,-1 9 4,-11 7 14,-4 7-3,-7 2 7,-2 0 7,8 14 10,-1 20 4,-5 14 3,-4 10-17,-9 11-4,0-2-6,0-1-3,0-9-8,0-16-16,0-9-41,0-11-66,0-9-101,0-9-325</inkml:trace>
        </inkml:traceGroup>
        <inkml:traceGroup>
          <inkml:annotationXML>
            <emma:emma xmlns:emma="http://www.w3.org/2003/04/emma" version="1.0">
              <emma:interpretation id="{67A9DA41-9E3E-40DD-8E4C-CA19A46D2000}" emma:medium="tactile" emma:mode="ink">
                <msink:context xmlns:msink="http://schemas.microsoft.com/ink/2010/main" type="inkWord" rotatedBoundingBox="14677,966 18770,945 18778,2539 14685,2560"/>
              </emma:interpretation>
              <emma:one-of disjunction-type="recognition" id="oneOf2">
                <emma:interpretation id="interp10" emma:lang="en-US" emma:confidence="1">
                  <emma:literal>again</emma:literal>
                </emma:interpretation>
                <emma:interpretation id="interp11" emma:lang="en-US" emma:confidence="1">
                  <emma:literal>a gain</emma:literal>
                </emma:interpretation>
                <emma:interpretation id="interp12" emma:lang="en-US" emma:confidence="0">
                  <emma:literal>&lt; gain</emma:literal>
                </emma:interpretation>
                <emma:interpretation id="interp13" emma:lang="en-US" emma:confidence="0">
                  <emma:literal>x gain</emma:literal>
                </emma:interpretation>
                <emma:interpretation id="interp14" emma:lang="en-US" emma:confidence="0">
                  <emma:literal>• gain</emma:literal>
                </emma:interpretation>
              </emma:one-of>
            </emma:emma>
          </inkml:annotationXML>
          <inkml:trace contextRef="#ctx0" brushRef="#br0" timeOffset="9767.5579">14743 637 522,'0'-10'107,"-11"4"-1,-15 2 3,-11 1-18,-13 3-14,-15 0 14,-9 0-30,-7 16-16,8 23-15,16 5-5,22-6-23,16-3-2,19-1-27,0-6-14,41-11-10,35-11-51,18-6-10,1-14 5,-23-18 31,-29 11 56,-32 16 45,-11 5 74,0 0-42,-2 0-3,-6 8 14,8 17-37,0 8-17,13 5-54,47-8-75,25-27-121</inkml:trace>
          <inkml:trace contextRef="#ctx0" brushRef="#br0" timeOffset="10265.5864">15778 334 903,'-61'0'92,"-26"0"-4,-19 0-23,-7 23-20,10 25-5,19 12-13,27 1-26,22 2-24,27-6-18,8-10-6,37-12-11,41-18-31,11-17 9,-9 0 30,-16-3 39,-28-11 14,-20 9 24,-14 5 12,-2 0-38,0 0-21,0 27 67,0 30-11,19 24-17,5 18-11,0 10-25,-8 1-5,1-2 12,-13 10 9,1 0 5,-5-10 133,0-10-117,-11-25 26,-44-25-11,-12-14 16,-3-17-16,-4-17-17,9 0-18,13-17-16,19-36-35,25-20-81,8-16-87,19-14-165</inkml:trace>
          <inkml:trace contextRef="#ctx0" brushRef="#br0" timeOffset="10903.6236">16690 533 757,'-27'-11'46,"-9"-3"24,-14-3-11,-16 1 9,-16 6 22,-16 7-11,-7 3-27,5 7-16,4 37-5,14 13-7,17 8-5,19 6-8,26-5-15,20-6-22,0-7 9,64-21-5,29-23-38,27-9 14,6-41-2,-2-28 3,-22-2 35,-32 9 7,-29 27 12,-28 22 5,-13 13-1,0 0-24,0 0 17,0 24 37,0 15-20,2 12-9,26 7-4,12-8-17,14-16-115,22-17-79,5-17-202</inkml:trace>
          <inkml:trace contextRef="#ctx0" brushRef="#br0" timeOffset="11180.6395">17237 513 912,'-8'6'116,"4"11"-69,-7 17-3,-7 14 19,-6 19-17,-2 6-22,2-1-8,7-1-10,2-11-52,6-12-102,7-16-110,2-19-230</inkml:trace>
          <inkml:trace contextRef="#ctx0" brushRef="#br0" timeOffset="11579.6622">17794 479 594,'3'-3'54,"-3"3"13,0 0 27,0 5 18,0 31 11,0 17-26,0 18-38,-16 16-22,-16 8-14,-1-5-6,-2-19-5,11-21-8,13-22-3,11-21-5,0-7-44,0 0-18,38-47-24,35-35 71,27-31 8,24-14 17,0 17-4,-26 33 35,-32 37 11,-34 32-1,-27 8-9,-5 6-21,0 49 42,0 33-21,0 20-16,-3 7-11,-23-12-14,5-25-27,10-23-52,4-25-86,0-21-171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37:57.45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168 17 382,'-2'-1'74,"2"-3"-35,0-1-3,0 2-5,0 0-6,0 3-6,0 0-1,0 0-3,0 0 1,0 0 19,-5 5 10,1 3 7,4-4 6,0-1-15,0 0-15,0-3-4,0 0-1,0 3-9,0-3 1,0 2-5,0 1 3,-2 2 0,-5 10 19,-14 13-11,-5 18-8,-1 19-1,-3 19-2,10 17 7,5 8 4,7 3-18,8 3 10,0-2-3,0-7 9,4-14-18,24-22 3,3-19-5,6-23 0,4-15-7,5-13-10,10 0-2,-1-26 8,-3-22 11,-11 3-15,-15-1 13,-9 4 5,-12 11-4,-5 1 5,0 6 3,0 6-1,0 7 3,0 5-5,0 6-10,0 0-8,2 0-15,18 0 35,14 1 9,14 19-6,9 15-5,4 4 2,4-2-1,-2-3-3,-4-11-4,-3-14-5,-3-9-3,-4 0-4,-9-36 7,-5-26 2,-12-21 15,-10-10-7,-13-13 10,0 2-3,0 9 28,-41 6-10,-9 8-6,-4 17-9,2 16-6,10 15-7,18 13-17,15 14-48,9 6-121,0 0-239</inkml:trace>
  <inkml:trace contextRef="#ctx0" brushRef="#br0" timeOffset="1">1499-451 489,'0'-11'3,"0"5"28,0 3 40,0 3 16,0 0-20,2 0-12,-2 0-3,0 0-8,0 0-5,0 3 30,0 6-6,0 11-24,0 22-24,0 26 27,0 37-10,0 32-15,0 16 3,0 11-10,0-4-1,2-8-5,3-21-7,6-22 9,-3-21-10,5-22 1,-6-24-3,2-19-1,-3-14-10,-2-9 0,3 0 6,0 0-5,-1-10-5,9-21 25,5-8-1,10-16 1,10-2-2,5 2-4,1 9-2,0 6 4,-7 16-2,-9 13 0,-6 11-1,-9 0 7,-2 6 4,3 25-1,-4 20-2,-3 10-4,-4 4-3,1 0-17,5-10-43,2-13-86,15-18-51,11-17-132</inkml:trace>
  <inkml:trace contextRef="#ctx0" brushRef="#br0" timeOffset="2">2898 622 714,'-46'0'28,"-6"0"45,-3 0-8,5 31-13,5 14-15,16-2-15,16-1-34,13-5-4,0-7 3,5-7-12,32-6 17,10-5 3,5 0-3,-3-2 4,-6-2 4,-6 2-10,-11-2-21,-2-3-32,-2-5-42,0 0-101</inkml:trace>
  <inkml:trace contextRef="#ctx0" brushRef="#br0" timeOffset="3">3035-786 572,'0'0'101,"0"0"13,0 0-37,0 12-63,0 24 17,0 27 34,0 35 24,0 51-32,13 29-14,2 14-8,-7 0-15,3-19-8,2-18-6,5-31-4,1-23-2,-5-25-12,-2-26-15,-5-19-21,-1-19-26,-3-12-6,3 0-48,1 0-45,-3-17-5,1-12-52,-3-3 132,-2 0 50,0 1 104,0-1 112,0-3 5,0-7-45,4-2-28,15-6-13,5-2-16,13-3-16,13 1-19,13-1-16,7 2-22,11 6-25,-3 5-33,2 9-75,-10 10-158</inkml:trace>
  <inkml:trace contextRef="#ctx0" brushRef="#br0" timeOffset="4">4579 528 684,'0'-1'39,"-24"1"1,-13 0-6,-7 0 11,-10 0 10,-1 27-4,-1 16-24,6 14-8,15 10 3,16-12-11,19-4-8,0-14 10,15-16-2,35-15-9,17-6 0,16-17-2,6-51 17,4-21-10,-8-28-12,-19-23 19,-14-22-27,-20-20-3,-23-9 14,-9 13 3,0 29 28,-26 35-14,-13 40 25,0 40-11,13 24 10,15 10-3,11 0-13,0 4-23,-5 42 1,-10 32 2,-6 33 1,3 27 1,7 13-3,3 3-4,8 2 10,0-13-8,0-17 6,24-16-31,12-22-23,-5-18-26,8-26-55,2-21-60,-1-23-82</inkml:trace>
  <inkml:trace contextRef="#ctx0" brushRef="#br0" timeOffset="5">5351 606 639,'9'0'125,"1"21"-15,1 16-11,5 4-50,-4 5-23,1 0-17,-2-4-8,2-11-7,-2-8-62,4-14-72,5-9-200</inkml:trace>
  <inkml:trace contextRef="#ctx0" brushRef="#br0" timeOffset="6">5982 515 731,'-24'34'26,"6"10"-1,1 6-1,6-4-1,11-7 6,0-16-12,0-11-19,20-12-3,19 0 3,13-53 13,7-35-1,1-36-3,-5-32-1,-16-29 0,-22-21 9,-17 5 3,0 17 57,-30 40 13,-14 56-10,12 49-17,14 32-37,12 7-12,6 0-3,-5 27-13,-16 47 19,-3 40-8,-4 33 5,15 11-11,13-10-6,0-17-18,39-22-4,19-28-67,5-20-109,1-29-137</inkml:trace>
  <inkml:trace contextRef="#ctx0" brushRef="#br0" timeOffset="7">7136 142 852,'0'0'49,"0"0"13,0 0-7,0 0-17,0 0-18,0 12-19,0 13 2,0 10 23,0 11-2,0 11-4,0-4-10,7-7-2,4-12-2,8-15-27,-3-11-44,12-8-37,4 0 37,7-4 46,5-24 23,-3 3-3,-2 2 8,-6 7 2,0 9-13,2 7-2,-1 0-13,-3 0 31,6 2 10,-2 17-5,-1 2-7,-1-4-5,-2-3 0,-8-11-2,-5-3-20,-1 0-4,-8-46 29,-5-21-4,-4-16 4,0 1 23,0 13 7,-24 16 0,5 19-4,6 11-35,8 13-21,5 4-38,0 3-49,0 3-121,18 0-222</inkml:trace>
  <inkml:trace contextRef="#ctx0" brushRef="#br0" timeOffset="8">8326 338 635,'35'0'77,"10"0"-19,6-8-33,-2-9-15,-14-8-12,-7-1-5,-14-6 1,-12 6-9,-2 10 45,-11 12 42,-35 4-18,-13 0 30,-1 15-2,12 17-21,15 10-6,20 4-33,13 0-20,0 0-1,31-6 8,34-11-31,17-17-41,16-12-90,2-7-151</inkml:trace>
  <inkml:trace contextRef="#ctx0" brushRef="#br0" timeOffset="9">9692 184 856,'0'-5'79,"0"5"-43,0 0-27,-11 0 19,-17 0 1,-11 17 3,-3 17-21,-6 16-7,5 8 4,21-3 8,13-12-4,9-10-9,5-15-7,36-12-12,27-6-15,21-43 14,17-52-13,1-35-16,-7-32 15,-22-29 18,-24-25-16,-29-21 21,-25 12 2,0 41 40,-20 51 37,-26 60 8,5 43-61,8 20 77,-2 10-47,-6 52-35,-16 43-27,-5 39 28,11 18-23,25 4-27,26-12-9,0-8-10,22-19-8,26-19-6,9-20 30,3-18-27,4-22-44,7-16-11,-5-16 47,-8-6 53,-19 0 20,-17 0-17,-18 6 77,-4 5 65,0 5-36,0 16-20,0 13-30,0 5-30,9 4 1,26-6 11,17-11 9,20-14-23,17-21-7,9-2-5,0-11-25,-13-26-9,-24-3 37,-24 12 45,-27 5 31,-10 5 45,-11 5-29,-52-4-52,-30 0-26,-14-6-7,16 0-39,17 7-55,28-2-181</inkml:trace>
  <inkml:trace contextRef="#ctx0" brushRef="#br0" timeOffset="10">12160-907 494,'0'0'51,"0"0"30,0 0-1,0 0 7,0 0-10,0 0-21,0 0-2,0 0-1,0 0-8,-2 0-5,-5 13-17,-3 45 12,-8 43 25,1 45-19,0 34-4,8 13-7,2-2-13,5-8-8,2-30 1,0-28-2,0-29-6,0-32-1,0-26 0,0-22-2,0-14 3,0-2-2,0 0-35,0 0-47,4 0-69,18-4-94,15-15-186</inkml:trace>
  <inkml:trace contextRef="#ctx0" brushRef="#br0" timeOffset="11">13082 229 883,'-30'-4'37,"-3"-1"34,-4 5 1,-11 0 25,-10 0-38,-8 26-26,-1 19-9,11 15-20,16-1-9,17-9-6,20-14-14,3-17-34,0-17-6,46-2-13,13-5 43,10-40 21,-6-6 5,-13 5 7,-19 21 8,-14 17-20,-4 8-26,5 0-5,8 11 71,13 19-9,11-3-129,11-7-121,6-17-337</inkml:trace>
  <inkml:trace contextRef="#ctx0" brushRef="#br0" timeOffset="12">13881 92 816,'0'-14'58,"0"7"-31,-22 5 25,-24-1-35,-12 3 22,-3 0-4,8 8-30,10 28-4,15 3-20,21 0 0,7 3-9,9 0-5,52-3-1,17-2 11,9-1 22,-6-7-1,-16 5-21,-22-3 15,-26-2 95,-16-8 44,-1 0-30,-3-1-40,-38-1-37,-9-4-19,0-5-41,11-10-62,13 0-126,17-17-142</inkml:trace>
  <inkml:trace contextRef="#ctx0" brushRef="#br0" timeOffset="13">14189-1158 857,'-15'-22'3,"2"8"9,4 14 2,7 0 13,2 0 15,0 23-12,0 21-51,0 30 22,3 36 12,12 43 12,-2 22-13,-11 18-3,-2 2 1,0-7 6,0-21-9,0-33 0,0-37-4,0-40-2,0-34-6,0-21 10,0-2 4,4 0 18,-1-30 13,1-7-14,-2-1-4,2-9-21,3-1-6,6 2-3,11-4 11,13-6-52,21-6-62,14 1-75,9 9-294</inkml:trace>
  <inkml:trace contextRef="#ctx0" brushRef="#br0" timeOffset="14">15829-1374 721,'0'-15'9,"0"15"38,0 0-4,0 0-5,0 20 12,-8 22 15,-5 31 22,-3 42-14,-3 43-18,4 26-21,10 16-5,5-8-7,0-11-12,0-24-7,9-27 1,2-32-3,-3-29 0,-5-26-9,-3-25-13,0-13-13,0-5-2,0 0 0,0 0 4,0 0 9,-2 0 15,-3-11 9,1-12 16,4-14-4,0-8-7,0-19 5,13-6 13,24-10 8,15 2 8,18 5-8,4 12-7,2 13-18,-9 13-8,-12 14-4,-14 7-4,-9 11-36,-10 3-38,-2 0-100,-3 10-98,-10 18-354</inkml:trace>
  <inkml:trace contextRef="#ctx0" brushRef="#br0" timeOffset="15">16669-81 845,'0'0'64,"0"17"-13,0 22 36,-7 23-7,-17 21-19,1 11-19,3-7-22,9-7-16,9-20 2,2-16-9,0-19-26,0-15-60,0-10-82,0 0-105,0-26-244</inkml:trace>
  <inkml:trace contextRef="#ctx0" brushRef="#br0" timeOffset="16">17002 83 752,'4'0'110,"-4"0"-29,0 0-9,0 2 8,0 3-15,0-1-21,0 7-5,0 7-3,0 10-7,-7 12 1,-4 8-10,-2 7-13,0-1-1,3 0-4,5-9 4,1-12-7,4-10-2,0-11-4,0-10-4,0-2-4,0 0 1,0 0-4,0-7 6,0-30-2,24-23-6,11-24 6,10-16 8,7-3 5,-1 4-4,-4 21 5,-8 20 20,-8 19 2,-5 14-11,-11 13 6,-6 7 5,-3 5-10,-6 0 0,0 0-6,0 23 3,0 22 8,0 22-7,0 6-7,0 1-2,0-15 0,7-15-15,6-19-31,5-15-18,12-10 3,15 0 19,14-28 43,6-13 16,1 0 6,-12 11-4,-13 13 0,-15 13-1,-6 4-2,-3 0-2,-3 20 26,10 29-8,-1 10-21,-3 6-8,-3-5-28,1-8-61,-3-16-96,-2-15-157</inkml:trace>
  <inkml:trace contextRef="#ctx0" brushRef="#br0" timeOffset="17">18183 63 836,'8'0'40,"42"0"-25,24-4 41,28-28-37,7-11-5,-7-8-2,-21 1-6,-23 6-2,-34 7-2,-24 22 23,-17 13 15,-55 2-47,-28 25 36,-6 37 10,8 21-7,22 12 2,37 1-24,32-13-1,7-7-7,44-17 19,45-10-8,22-21-8,8-28-5,3 0-81,-13-48-125,-16-17-105</inkml:trace>
  <inkml:trace contextRef="#ctx0" brushRef="#br0" timeOffset="18">18641-1069 960,'7'-18'80,"30"3"13,24-4-22,30-2 0,24 5-14,9 9-23,-10 7-25,-28 0-19,-27 23-3,-35 28 28,-24 28 7,0 31-2,-56 16-3,-23 4-9,3-13-6,13-18-28,28-18-75,22-10-126,13-19-217</inkml:trace>
  <inkml:trace contextRef="#ctx0" brushRef="#br0" timeOffset="19">19264 519 725,'0'55'8,"0"6"18,0-7 24,30-13-7,27-15-30,12-19-22,5-7 32,-11-6 10,-17-26 35,-18-4 66,-24 11 18,-4 9-23,-34 2-55,-16 6-68,13 2-17,13 4-114,22 2-263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4:23.625"/>
    </inkml:context>
    <inkml:brush xml:id="br0">
      <inkml:brushProperty name="width" value="0.26667" units="cm"/>
      <inkml:brushProperty name="height" value="0.53333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120 0 673,'0'0'40,"0"3"-38,0 2 11,0 9 32,0 23 20,0 33 35,0 43-14,-10 34-57,-1 33-4,3 30 25,4 21-12,4 24 14,-1 25-21,-6 12 11,-2-6 3,-8-15-31,-2-27-7,6-27-7,1-13 2,12-15 4,0-27-12,0-39 4,3-43-17,12-42-13,-4-25-11,1-13-45,6-18-85,3-66-172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37:57.47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2 668 251,'0'0'17,"0"0"-9,0 0 24,0 0 33,0 0-14,0 0-12,0 0-8,0 0-15,0 0 3,0 0 21,0 0 11,0-2-13,0 0-1,0-4-3,0 6 4,0 0 5,-2 0 8,0 0-11,2 0-10,0 0-8,0 0-3,2 0-18,15-11 1,18-14 0,22-19-5,34-17 25,26-15-1,7 0-17,5 3 29,-7 6-35,-12 15 12,-12 7-7,-17 11-5,-9 6 7,-11 3-3,-11 7 12,-13 4-9,-16 7-2,-12 3-4,-7 4-5,-2 0-10,0 0-24,0 0-18,4 0-32,5 0-54,4 0-22,5 0-124</inkml:trace>
  <inkml:trace contextRef="#ctx0" brushRef="#br0" timeOffset="1">735 567 433,'0'0'79,"0"0"4,0 0 4,0 7-12,0 9-3,0 13 10,0 16-2,0 14-23,0 15-6,0 6-16,0 1-8,-4-4-10,4-8-7,0-8-8,0-6-3,0-7 2,0-4 1,0-4-2,0-4-2,0-2-24,0-7-35,0-12-60,0-5-84,0-10-189</inkml:trace>
  <inkml:trace contextRef="#ctx0" brushRef="#br0" timeOffset="2">1135 1182 660,'0'0'70,"0"0"-39,0 0 3,0 0-3,0 0-29,0 5 27,0 18 11,5 10-17,-1 5-11,2 4-1,-3-2-6,-3 0-7,0-13 2,0-6-3,0-11 0,0-2 1,0-8 3,0 0 7,0 0 5,0-34 34,0-19-16,0-17-14,11-13 15,17-17 13,13-6-9,16-3-7,14 6-8,14 13-14,4 7-7,0 19-13,-6 20-13,-13 15-35,-11 19-56,-10 10-26,-20 0-75,-18 33-118</inkml:trace>
  <inkml:trace contextRef="#ctx0" brushRef="#br0" timeOffset="3">1875 1041 556,'10'-2'38,"2"-2"50,-6 4-11,-6 0-11,0 0-5,0 0 15,0 11-34,0 26 16,0 21-9,0 16-18,-4 6-13,-9-6-7,10-10-6,1-18-4,0-12 0,2-13-28,0-14-65,0-7-61,0 0-93,17 0-311</inkml:trace>
  <inkml:trace contextRef="#ctx0" brushRef="#br0" timeOffset="4">2438 1247 783,'0'-10'9,"6"-1"-17,27-5 21,9-4 46,16-6-31,3-4-23,0 2 1,-4 3-4,-12 1-18,-16 2-14,-10 4-1,-12 0 24,-7 7 11,0 4 21,-16 4 20,-19 3-26,-10 0 14,-5 0-13,-5 0-14,-1 19 10,1 26 4,6 11-12,5 15 29,9 3-23,16-6-1,17-3-5,2-13 2,21-8-13,36-13-3,12-14 0,5-11-26,-4-6-40,0 0-59,-12-1-84,-14-13-361</inkml:trace>
  <inkml:trace contextRef="#ctx0" brushRef="#br0" timeOffset="5">3441 1243 625,'-53'27'41,"-3"12"2,8 11 15,7 2-12,19-5-13,15-9-8,7-7-5,0-10 3,20-12-1,17-9-3,15 0 0,11-23 1,3-37-11,5-27-8,-10-22-2,-17-19-2,-16-7-4,-19-16-1,-9-8-6,0 13 26,-9 12 6,-11 31 2,5 42-3,0 31 2,6 26-4,1 4-7,3 4-17,-1 50 10,-3 24 3,-6 23 20,-1 19-7,1 1 1,4 0-4,11 0-3,0-11-11,2-17-3,40-17-53,8-21-108,13-30-207</inkml:trace>
  <inkml:trace contextRef="#ctx0" brushRef="#br0" timeOffset="6">4795-90 577,'0'-22'64,"0"2"-4,0 9 32,0 10 10,0 1-34,0 0-34,0 0-17,0 11-10,-10 20 2,1 27 26,-4 32 41,-7 36-36,-3 19-7,-4 11-5,6-5-2,5-7-14,6-12-9,9-22-4,1-11 0,0-24 3,0-16-4,0-19 6,0-19-1,0-14 1,0-7 1,0 0-2,0 0-3,0 0-18,0 0-2,0-21-7,22-21-16,7-16 22,12-13 12,7-3 4,-1-2 2,-1 15 5,-4 9 0,-5 13 18,-3 10-11,-3 4-10,-1 8 1,-6 4-2,-4 6-3,-10 7 3,-7 0-11,-3 0-6,0 0 10,0 16 8,0 22 13,0 13 12,2 8-10,9 4-8,8-6 0,5 3-5,11-9-5,8-11-3,6-10-4,7-18-13,3-12-12,8 0 26,-4-19 12,-4-28 5,-16-11-5,-14-8 3,-19 0 16,-10 3 6,-4 8 4,-50 12 4,-14 9-5,-3 15-26,3 11-19,1 8-49,4 3-90,0 41-123</inkml:trace>
  <inkml:trace contextRef="#ctx0" brushRef="#br0" timeOffset="7">6294 622 776,'4'-6'50,"-1"6"11,1 0-2,0 0 0,-4 0-4,0 3-13,0 7-30,0-1-17,0 6 9,3 15 26,18 12 25,3 16-20,9 4-19,1 5-8,6-6-4,3-8 0,3-4-8,-1-15-3,-3-13-3,-1-10-5,-2-11 3,-4 0 1,2 0 20,-2-30 16,-2-20 7,-5-17-6,-4-6-4,-3-16-4,-8-10-5,-2-8-11,-6-15 0,-3 8-8,0 24 2,-2 31 4,0 32-5,0 25-22,0 2-43,0 0-39,0 0-83,0 20-164</inkml:trace>
  <inkml:trace contextRef="#ctx0" brushRef="#br0" timeOffset="8">7310 820 794,'32'0'76,"18"0"-17,18 0-48,14-9-9,5-20-5,-4-7 2,-11-3-4,-20 0-7,-21 2-3,-23 2 19,-8 6 14,-19 5 2,-42 11 22,-24 13-13,-13 0-13,0 21 4,5 28 17,23 15-21,24 12-7,20 6 1,24 8-7,2-2 2,31-7 3,40-12-5,14-14-15,7-23-32,-1-22-18,-2-10-28,-2-16-6,4-37-86,-2-9-314</inkml:trace>
  <inkml:trace contextRef="#ctx0" brushRef="#br0" timeOffset="9">8636 561 610,'-19'-19'43,"-12"1"33,-14 9-34,-10 9 33,-17 0-27,-4 5-13,-6 41 28,8 14-6,13 19-16,17 7 4,21 2-8,23 6-19,17-18-4,63-16-3,29-19-22,22-26-24,8-15-15,2-10-68,-6-36-32,-15-9 60,-14-5-175</inkml:trace>
  <inkml:trace contextRef="#ctx0" brushRef="#br0" timeOffset="10">9002-657 743,'0'0'53,"0"0"-45,0 19-6,0 18 53,0 20 18,0 25 9,4 20-30,5 19-25,0 12-5,-7 8-14,-2 5 1,0-8-5,-7-6 0,-21-11 3,8-17-4,1-15-1,8-16-1,4-20-2,3-14 0,4-16 4,0-17-2,0-2 4,0-4 2,0 0 6,0 0-4,0-10-9,0-29-16,0-20-17,11-10 17,8-2 8,5 3 0,-2 17 8,0 16 9,-3 9 0,1 6-2,6 3 4,11-2-7,6 2 5,6-1-1,9 2 2,1 4-10,0-5 2,-5 8-4,-11 5-1,-17 0-16,-14 4-18,-10 0-3,-2 0 23,0 6 15,0 19 27,0 9-15,0 10 10,-14 9-10,2 6-2,7 2-1,5-4-3,0-6-3,0-3-10,42-6-3,16-11 16,16-8 16,0-9-4,0-13-6,-11-1-10,-13 0-6,-13 0 27,-11-8-8,-8-3-3,-10-1-7,-5-3 4,-3-6-3,0-10 0,-13-8-7,-33-11 7,-15-5-10,-17 2-2,-7 5 6,0 10 5,9 15-7,13 17-3,17 6-14,14 0 4,12 34 1,9 23-3,4 10-13,7 9-60,0-14-34,29-11-60,25-21-69,11-20-70</inkml:trace>
  <inkml:trace contextRef="#ctx0" brushRef="#br0" timeOffset="11">10281 733 433,'39'0'75,"2"11"18,3 19-19,-8 5 5,-9 4-62,-4 2 3,-11-6 12,-6-6-12,-4-9-7,-2-15 6,0-5 34,0 0 27,-2 0 7,-7-44-22,3-16-10,6-22-39,0-16 14,0-8 10,30-3-6,11 16-25,1 19-3,-10 31-20,-8 22-27,-2 19-48,-5 2-16,-3 16-64,-1 30-80,-11 10-102</inkml:trace>
  <inkml:trace contextRef="#ctx0" brushRef="#br0" timeOffset="12">10894 535 813,'0'8'71,"0"14"-11,0 8 25,0 16-2,0 2-24,0 4-26,0-5-24,0-6-8,4-8-33,7-11-66,9-15-85,10-7-111</inkml:trace>
  <inkml:trace contextRef="#ctx0" brushRef="#br0" timeOffset="13">11714 294 827,'-41'-11'69,"3"-1"-26,-7 10 16,1 2-15,5 0-21,2 29 6,7 15-33,8 9 13,18 8-4,4 7 4,8 4-13,43 1-18,16-7-31,-2-9-5,-8-8 8,-12-6-8,-14-4 16,-14-9 13,-17-7 31,0-2 46,-13-3 105,-41-2-109,-5 5-27,0-8-13,20-6-21,22-7-81,17 0-95,0-7-321</inkml:trace>
  <inkml:trace contextRef="#ctx0" brushRef="#br0" timeOffset="14">12364 620 676,'46'-8'117,"8"-5"-35,9-2-63,0-4-13,-11 0-3,-19 3 1,-18 1 4,-15 4 10,-17 3-5,-51 6-58,-29 2 65,-10 4 45,3 47-8,15 16-10,25 11-22,30 2 11,34 0 14,15-7 2,81-10-2,38-18-27,17-19-19,-2-26-3,-27 0-14,-32-16 1,-30-19-40,-33 1-46,-23 2-84,-4 9-145</inkml:trace>
  <inkml:trace contextRef="#ctx0" brushRef="#br0" timeOffset="15">14637 133 344,'-11'0'27,"5"-1"5,5-3 17,1 4 8,0-2 3,0 2 11,0-3-4,9 3-11,-4 0-11,-5 0 15,0 0-5,0 0-12,0 0-12,0 0 3,0 0 9,0 0 2,-1 0-8,-3 0-5,2 0-2,0 0 0,0 0-6,2 0-15,0 0-5,0 0-2,0 0-8,0 0-24,0 0-28,0 0-59,0 0-120,0 0-225</inkml:trace>
  <inkml:trace contextRef="#ctx0" brushRef="#br0" timeOffset="16">15574 37 263,'0'0'45,"0"0"2,0 0 12,0 0-21,0 0-14,0 0 23,0 0 3,0 0-3,0 0 3,2 0 15,-2 0 3,0 0 6,0 0-11,0 0 14,0 0 3,0 0-8,0 0-4,0 0-8,0 0-3,0 0-3,0 0-10,0 0-10,0 0 2,0 0 4,0 0-3,0 0 2,-2 0-5,2 0-9,-2 0-5,2 0-2,0 0-4,0 0-1,0 0 0,0 0 0,0 0-5,0 0-1,0-2-8,0 2-25,0-5-34,0 2-39,0 3-20,0 0-62,0 0-109,0 0-124</inkml:trace>
  <inkml:trace contextRef="#ctx0" brushRef="#br0" timeOffset="17">14733 1079 222,'-7'0'89,"1"0"-46,3 0-36,-1 0-1,2 0 32,2 0 14,0 0 0,0 0-8,0 0-12,0 0-14,0 0-10,0 0-1,0 0 6,0 0 7,0 0 2,-2 0 14,-3 0 9,-3 0-13,6 0-13,-1 0-5,3 0 4,0 0 7,0 0-3,0 0 4,0 0-7,0 0-1,0 0-3,0 0 6,0-2-11,0-5 0,0-2-2,0 0 2,0 2 1,0-3-5,0 6 0,0 2-5,0-1 4,0 1-4,0-5-1,2-5-4,-1-4 3,7-4 1,-4 1-3,1 6 6,-3 6 2,0 1 3,-2 3 3,2-1-2,-2 1-3,2 1-4,1-5-1,-1 3-3,2-4 2,3-3-4,-1-1 5,1-3 1,2 1-2,-1-1 1,-1 6 1,-3-2-1,3 3-1,-1 1-4,-1-1-2,3 3-3,-1-1-1,-1 1 11,-1 1 3,-1-3 3,2 3 6,1-2-6,0 2-1,1-1-4,-1-4-2,-1 4 0,1-1-5,10-4-3,-6 5-4,2 1 1,2-2 15,-6 3-5,2 1-2,-3-2 12,6 0 0,-1-2-1,8-1 0,3-1-8,-6 2 0,-3 1 0,0 1 1,-8 3-2,-1-3 1,-3 4-5,1-2 6,0 1-7,5 1 3,2-4-1,2 4 5,2 0 2,5-4 4,4 3 0,4-3-5,-2 2 1,0 0-4,-7 2-1,-5 0-2,-4 0 1,-7 0-1,1 0 2,2 0 5,5 0-1,7-5 5,8 4-5,11-2 1,2-3-1,-2 3 0,-9-1-3,-10 3 1,-8 1-3,-5 0 1,-5 0-2,4 0-1,-2 0-3,1 0 4,8 0 10,10 0 0,5 0 4,7 0-3,0 0-3,-5 0 0,-4 0 4,-9 0 0,-8 0 1,-3 0-9,0 0 8,0 0-5,9 0 0,1 0 0,3 0-2,3 0 4,-7 0-4,-3 4 1,-3-3 5,-5 0-1,0 1-5,-2 1 1,5 0-4,1 0 3,3 3-1,0 0 5,-1 1-5,-1-2 5,1 0-3,-5-5 5,1 2-2,0 0-2,1 3-2,1 2 1,1 2 0,2 2-1,1 1 1,-3-3 0,0-2-1,-3 0 0,-2 2 3,2 2-2,-4-1 4,2-1 1,5 5-2,-1 3-3,5 2 0,-2 4 1,2-2-3,-4-2 3,3-4-3,-3 2 2,-1-11-4,-3 8 4,1-6 0,-2 0-2,3 2-1,1-2 3,1 5-2,1-2 1,-1 4-2,1-3 1,-1 2 0,0-3-1,-1-4 0,1 2 1,-1-5 0,3 2 2,-1-1-1,-1 3 0,-3 2 0,1-2-2,-3 2 2,0-5 0,2-4 0,-3 3-2,3-3 2,-2 1-1,0 1 3,2-1-6,-3-2 5,1 0 8,-2 0-3,0 0 0,0 3 0,0-3 1,0 0-1,0 0-2,0 0-2,0 1 0,0-1-3,0 0-1,0 0-11,2 0-37,2 0-73,3-9-110,-3-27-290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37:57.496"/>
    </inkml:context>
    <inkml:brush xml:id="br0">
      <inkml:brushProperty name="width" value="0.13333" units="cm"/>
      <inkml:brushProperty name="height" value="0.13333" units="cm"/>
      <inkml:brushProperty name="color" value="#177D36"/>
      <inkml:brushProperty name="fitToCurve" value="1"/>
    </inkml:brush>
  </inkml:definitions>
  <inkml:trace contextRef="#ctx0" brushRef="#br0">510 9 486,'0'0'46,"0"-1"5,0-2 10,0 1 4,0-1-2,4 2-13,-4-1-10,0 0-3,0 2-2,0 0-5,0 0 1,0 0 9,0 0-7,0 0-19,0 0-2,0 0-4,0 0-2,0 0 2,0 5-6,0 10-1,0 12 1,0 22 4,6 20 2,20 11-6,7 6 4,0 3-4,-1-4 0,-3-6 0,-3-2-2,0-3 0,-6-4 2,1 3 2,-6-4-2,-1-2 0,1-1-1,-4-4 3,0 4-4,-1-3 4,-5 1-1,-1-4-5,-2-2 5,0-2-3,-2-1 11,0-2-9,0-3 0,0-1 2,-19 0 3,-16-6-4,-8-1-6,-3-12 4,-4-11-3,-2-12 2,-5-7 5,-10 0 9,-7-30-4,-7-13-10,-2-9 11,8 2 1,14 4-7,13 10-4,13 9 5,15 6-4,12 3-4,8 6-14,0 1-25,0 2-13,0 1-59,0-8-55,17-11-142</inkml:trace>
  <inkml:trace contextRef="#ctx0" brushRef="#br0" timeOffset="1">1116 1283 666,'0'0'62,"0"0"-40,0 0-8,0 0 4,0 0-6,0 0-1,0 24 43,3 28 12,27 13-10,13 10-21,5-1-8,17-10 6,14-16-28,6-15 2,0-17 3,-1-16-20,-7 0-1,-10-28 11,-9-34-8,-10-21-6,-19-13 0,-16-2 13,-13 1 7,0 16 2,-16 13 2,-16 21-14,6 17-4,6 17-29,16 8-81,4 5-109,0 0-274</inkml:trace>
  <inkml:trace contextRef="#ctx0" brushRef="#br0" timeOffset="2">2221 1289 321,'0'-6'103,"0"-1"-70,0 1 22,0 1-14,0 0 10,0 2-2,0 0-4,0 0 1,0 3-11,0 0-9,0 0 10,0 0 11,0 0-14,-4 0 50,2 0-16,-1 17-22,-1 14-14,0 13-10,2 7-9,2 0-8,0-1-1,0-4 0,0-6-3,2-9 0,4-11-1,-1-9 2,-1-5 2,-2-6-2,2 0 1,-4 0-1,1 0-3,7 0 5,-4 0-22,8-21 3,9-15 1,10-20 4,10-9-3,-4-5-9,-5 0 11,-8 12 11,-6 7-5,-1 3 6,-2 11-16,-4 8 9,-4 12 8,-3 15 9,-1 2 9,-3 0-20,0 0 7,0 0 12,2 12-5,8 18 18,-3 10-11,4 11-7,-5 0-2,-3 3 9,1-9-9,0-12-7,5-14-4,-5-14 0,3-5-5,2 0-24,14 0-40,17-34 58,10-22-5,13-10 1,-2 3 4,-11 16 4,-13 16 7,-13 20 15,-3 7 1,-10 4-7,0 0 23,-2 0 3,4 0-12,4 15 3,1 16-4,5 5-4,-1 3-7,0-1 1,-3 4-2,-5-5-2,1-8-5,-6 1-1,1-8-2,1-6-7,-2-5-33,4 2-45,5-6-86,10 0-62,9-4-268</inkml:trace>
  <inkml:trace contextRef="#ctx0" brushRef="#br0" timeOffset="3">3752 1228 676,'-6'-54'-4,"4"5"7,2 6 22,0 4 5,11 2-29,32-1-16,9 2 10,11 2 3,-2 6-5,-6 11 0,-8 6 24,-12 11-3,-11 0 3,-7 0 36,-8 26 5,-7 13-13,-2 15 10,0 5-19,0 7-8,-11 5-1,-19-2-13,-5 2-2,-11-3 4,-6-4 0,-8-10 7,-1-8-8,8-12-12,5-9-20,14-9-35,16-8-67,8-6-93,10-2-343</inkml:trace>
  <inkml:trace contextRef="#ctx0" brushRef="#br0" timeOffset="4">3781 1355 619,'0'20'86,"0"6"4,0 10 8,-5 13-23,-4 12-5,-4 15-4,-2 14-25,-2 7-13,0 3-11,5-2-3,0-6-3,3-4-1,7-14-11,2-17 7,0-22-15,0-22-33,0-6-31,0-7-35,2 0 5,15-18 15,9-30-41,-4-12-115</inkml:trace>
  <inkml:trace contextRef="#ctx0" brushRef="#br0" timeOffset="5">4364 1188 436,'12'0'-12,"26"0"40,7 0 17,3-4 7,6 1 32,-4-5-24,0-7-21,-2-3-8,-4-10-17,-7-5-16,-3-8-7,-10-1-16,-10 7 3,-12 9 27,-2 16 18,-11 8 6,-30 2 20,-14 0 15,-8 32-14,-13 20 17,-2 16-5,10 12-20,20 4-20,24-5-1,24-3 1,0-15 6,50-14-11,35-18-16,17-26-26,12-3-34,3-18-90,-17-36-103,-24-2-237</inkml:trace>
  <inkml:trace contextRef="#ctx0" brushRef="#br0" timeOffset="6">5516 1024 605,'0'-11'53,"-33"4"5,-8 4 3,-5 3 82,-1 0-75,3 4-30,-1 32-1,10 10-24,11 2-2,8 5-8,16-4-1,0-8-5,0-7-2,33-17-8,9-9-4,12-8-8,4-12 36,4-45-8,1-16-6,-7-23-5,-4-14-17,-12-13-22,-4-15 24,-10-5-1,-10-1 17,-5 17 11,-9 31-2,-2 33 16,0 36 2,-2 16 2,-20 7-9,-2 4 31,4 0-13,-4 0-6,0 15 11,-2 22-13,2 13-9,7 15-1,8 14 0,9 7 7,0 12 4,7 4-6,36 2-4,1-3-6,4-12-4,0-17-30,-5-19-42,3-19-75,2-17-65,0-17-276</inkml:trace>
  <inkml:trace contextRef="#ctx0" brushRef="#br0" timeOffset="7">7237-214 642,'0'-18'54,"0"3"-10,0-4 15,0 10-6,0-3-10,0 9-2,0 3-4,0 0-7,0 0-1,-3 0-2,-5 0 2,1 1 19,3 14-23,-3 20-10,1 29 1,1 27-1,-4 30-12,9 12 3,0 7-3,0 2-2,0-8 1,0-16-1,0-17 3,0-13-1,0-20 0,0-16 1,0-16-4,0-8 0,0-10 3,0-7-6,0-1 6,0-9-3,0 3 0,0-4-4,0 0 1,0 0-2,0 0 1,0 0-11,0-26 8,0-15-13,-4-17 7,2-6 1,2-9 10,0 0-1,20 7-2,15 13-6,6 11 2,2 12 0,-1 6 11,3 4 4,-1 6-2,-5 0-4,-6 8-4,-5 1 1,-7 4-1,-7 1-6,-1 0 9,-2 0 1,-1 0 0,3 3-5,-4 11 4,-4-4 0,-3 4 0,0 1 7,-2 2 4,0 8 2,0 9-1,0 10-6,0 12-3,0 6-1,0 3-1,13-3 2,24-10-3,13-11-8,9-12 5,12-17 23,-1-12-27,0 0 9,-10-18 2,-9-17-7,-10-10-5,-15 0 5,-17-2 7,-9-5 6,0-3 0,-26-2 15,-27 1-5,-18-1 4,-10 6-6,-4 13-20,7 9 5,8 23-8,18 6-5,15 21-76,15 38-60,16 12-101,6 0-336</inkml:trace>
  <inkml:trace contextRef="#ctx0" brushRef="#br0" timeOffset="8">9444 576 647,'0'-15'17,"0"0"8,0 7 13,0 8 13,0 0 5,0 0 4,0 0 3,0 0 14,0 0-39,0 13-13,0 12-1,0 17 18,0 19-16,-4 15-17,-1 7-3,5-6-1,0-9-2,0-13-2,0-18-3,0-14-15,0-9-4,0-14 2,0 0 4,0 0-11,0-35 25,0-27-53,0-14 22,0-13 24,0-10 6,0-8-6,20-14 10,12-9 9,14-7-5,13-4 5,8 15 1,9 13-6,0 20 6,-1 20-1,3 19-10,-7 21 7,-14 14-6,-13 11-9,-20 8-2,-16 0 7,-8 0 10,0 36-4,-17 34 7,-42 28-1,-26 23-21,-17 23-27,-7-11 1,9-17 14,22-21 11,28-34 12,30-19-3,20-17-21,13-14 2,57 2 37,21-3 16,12-1-15,-6 10-5,-14 7-3,-16 5-4,-21 15-12,-20 6 29,-10 6-4,-10 0-3,0-7-8,3-12-49,7-19-57,9-13-48,6-7-40,4 0-160</inkml:trace>
  <inkml:trace contextRef="#ctx0" brushRef="#br0" timeOffset="9">10570 290 833,'3'-5'99,"-3"5"-26,0 0-13,0 0-1,0 0-17,6 13 14,5 35 20,-2 24-27,0 16-27,-5 5-9,-2-1-10,2-12 1,5-16-22,4-20-28,-2-19-34,-2-11-33,2-14-53,6 0-77,9-29-286</inkml:trace>
  <inkml:trace contextRef="#ctx0" brushRef="#br0" timeOffset="10">11343-140 677,'-48'-7'81,"-7"7"1,-5 0-7,5 25-5,7 18-5,14 10-32,20 12-19,14 6-8,0 5-4,37 0 0,33-5-2,21-5-33,9-11 4,-10-9 9,-14-8 14,-22-2-1,-23 0-8,-19-5-11,-12 3 24,0 1 57,-21 1-9,-20 0-22,-1-5-10,1-9-17,6-10-20,5-3-33,8-9-52,7 0-84,15 0-110</inkml:trace>
  <inkml:trace contextRef="#ctx0" brushRef="#br0" timeOffset="11">12535-8 730,'-33'-12'108,"-24"5"-17,-21 7-19,-15 0-6,-8 38-15,1 29-10,16 22-25,20 15 1,23 6 1,26-6-2,15-15-1,28-20-3,48-25-10,22-21-9,6-20-8,-12-3 10,-10-9-9,-23-25-20,-11 0-34,-2 0-29,6 6-63,11 12-94</inkml:trace>
  <inkml:trace contextRef="#ctx0" brushRef="#br0" timeOffset="12">13354-668 614,'0'-5'49,"0"5"1,0-2-1,0 2-4,0 0 4,0 0 6,0 0-10,0 0-22,0 0-9,-2 28-2,-11 29 74,0 35-19,-2 36-15,-9 26-6,-2 23-9,-5 10-4,1-3-18,10-18-2,14-27-13,6-25-5,0-23 3,0-26 0,0-26-1,6-23-35,-3-11-28,3-5-25,5 0-33,8-21 12,8-21-84,10-1-113</inkml:trace>
  <inkml:trace contextRef="#ctx0" brushRef="#br0" timeOffset="13">13872 186 662,'0'0'102,"0"0"-2,0 0-41,0 0-12,4 25 14,1 28 30,1 22-35,-6 15-15,0 9-23,0 5-14,0-9 1,0-17-3,2-17-14,3-23-17,1-17-23,-4-16-52,1-5-32,1 0-32,3-32-129</inkml:trace>
  <inkml:trace contextRef="#ctx0" brushRef="#br0" timeOffset="14">13942-317 606,'10'-101'67,"30"28"-12,20 17-14,19 8 5,21 9-5,13 6 13,0 11-3,-19 18-16,-31 4-47,-29 0-15,-31 48 58,-3 23 39,-46 23-42,-41 14-8,-18-5-2,-7-11-6,11-23-6,10-19-26,22-18-31,23-14-32,24-7-13,22-11-98,0 0-350</inkml:trace>
  <inkml:trace contextRef="#ctx0" brushRef="#br0" timeOffset="15">15247-477 907,'0'0'76,"-25"0"-5,-44 29-33,-29 46 20,-26 40-13,-8 36-9,16 21-20,36-3-8,45-19-5,35-27-6,44-33 6,58-31-4,22-24-5,11-30-7,-5-5-13,-11-29-22,-20-23-47,-21 0-78,-20 8-44,-29 13-147</inkml:trace>
  <inkml:trace contextRef="#ctx0" brushRef="#br0" timeOffset="16">15881 99 430,'-47'0'159,"-23"0"2,-13 0-23,-6 15-43,7 13-17,27 2-33,25 5-51,30 6 12,0 7 12,52 0-28,39-2-24,16-9-16,0-5 3,-16-3 18,-30 0 15,-35-1-14,-26 5 77,0 0 62,-61 0-13,-20-4-12,-14-11-24,4-9-36,12-8-20,21-1-63,27 0-57,20 0-127,11 0-383</inkml:trace>
  <inkml:trace contextRef="#ctx0" brushRef="#br0" timeOffset="17">17413-526 919,'0'0'109,"0"-2"5,0-1-9,0 3-24,0-4-12,0 4-8,0 0-3,0 0-3,0 0-3,0 0-1,-2 0-13,-1 0-10,-5 0-2,5 0-9,1 0-6,2 0-5,0 0-24,0 0-24,0 0-59,0 0-61,0 0-77,0 0-110,16 16-394</inkml:trace>
  <inkml:trace contextRef="#ctx0" brushRef="#br0" timeOffset="18">18172-414 508,'0'0'214,"0"0"-55,0 0-33,0 0-9,0 0-14,0 0-16,0 0-5,0 0-6,0 0-5,0 0-8,0 0-6,0 0-19,0 0-12,0 0 0,0 0-1,0 0-5,0 0 0,0 0-5,0 0-1,-3 0-4,3 0-1,0 0 2,0 0-4,0 0-3,-2 0-1,0 0 0,0 0 2,0 0-10,-2 0-33,1 0-35,-5 0-64,1 0-73,-8 0-139,-13 18-309</inkml:trace>
  <inkml:trace contextRef="#ctx0" brushRef="#br0" timeOffset="19">16693-224 54,'21'-17'87,"-1"0"47,2 6 45,-9 5-15,-9 2-50,-4 4-22,0 0-23,0 0-19,0 0 5,0 0-5,0 0-3,0 0-3,0 0-3,0 0-10,0 0-9,0 0-1,0 0 6,0 0-5,0 0 4,0 0-5,0 0-8,0 0-5,0 0-1,0 0-2,0 5 0,0 7-3,0 10 8,7 2 0,12 4 0,-6 0-2,1-4-1,-1 5-3,-1-3-2,-3-3 1,-4-2-2,5-2 1,1-2-2,-4 0 2,1-2-2,1-3 1,2 3 0,6-1 13,1 3-8,8 1-1,2-2-5,3 3-1,-1 3 4,1 0 0,1-2-3,-6 1 3,-4-7-2,-5-3-1,-3 1 1,1-8 1,7 7 5,14-5 0,8-1-7,8 2 3,1-6 1,-1 1 3,-7 3-5,-6-4 3,-10 3-7,-12 0 4,-4 1 1,-8-4-3,1 0 4,7-1 3,4 0-3,12 0-1,8 0-1,8 0-3,3 0 0,-4 0 0,-3 0 6,-11 0-5,-10 0 0,-7 0 2,-6 0-3,-1 0 4,3 0-2,8 0 0,9-2-1,9-4-2,0 1 5,-2-3-5,-1 5 4,-10 0-2,-9 0 0,-4 1 0,-3-2 1,-1 1-1,5-5 3,1 2 2,5-5-6,7-6 7,2-2-1,-2-3-6,-1-1 1,-4 4-2,-3 0 8,0 0-2,-6 7-4,-3-1 2,-1 2-1,1-4 1,1 0 0,3-4-3,3-1 3,0-5-4,-1 2 1,-2 1-2,-3 7 5,-1 5 0,-6 0 1,2-1-2,-1-1 4,-1-1-8,0-2 7,0-2-5,4 2 1,-2-1 0,0 0 0,-2 1 1,0-1 2,0 3-3,4 1 1,-3 5-1,1 1 0,0 0 0,-2 5 0,2 1 0,-2 0-1,0 0 2,0 0 0,0 0 7,0 0 3,0 0-1,0 0 0,0 0-6,0 0-2,0 0-2,0 0 3,0 0-3,0 0 2,0 0-9,0 0-34,0 0-32,0 0-44,0 0-106,0 0-226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43:03.099"/>
    </inkml:context>
    <inkml:brush xml:id="br0">
      <inkml:brushProperty name="width" value="0.13333" units="cm"/>
      <inkml:brushProperty name="height" value="0.13333" units="cm"/>
      <inkml:brushProperty name="color" value="#177D36"/>
      <inkml:brushProperty name="fitToCurve" value="1"/>
    </inkml:brush>
  </inkml:definitions>
  <inkml:trace contextRef="#ctx0" brushRef="#br0">-14 6 877,'0'-6'108,"0"3"23,0-2-28,0 2 7,0 3-22,0 0-16,0 0-9,0 0-2,0 0-12,0 0-17,0 0-10,0 0-7,0 0-6,0 0-3,0 0-2,0 0 1,0 0-37,0 0-59,0 0-22,0 0-38,0-3-117,0 3-171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43:03.100"/>
    </inkml:context>
    <inkml:brush xml:id="br0">
      <inkml:brushProperty name="width" value="0.13333" units="cm"/>
      <inkml:brushProperty name="height" value="0.13333" units="cm"/>
      <inkml:brushProperty name="color" value="#7F7F7F"/>
      <inkml:brushProperty name="fitToCurve" value="1"/>
    </inkml:brush>
  </inkml:definitions>
  <inkml:trace contextRef="#ctx0" brushRef="#br0">3708 11826 500,'-9'-1'31,"1"-3"-1,6 2 22,2 0 4,0-4-19,0 0-16,0 0-4,0-1 6,0 4 7,0-2 18,0 5-3,0 0-6,0 0-3,0 0-1,0 0-1,0 0-6,0 0-10,0 0-7,0 0-3,0 0-4,0 0-4,0 0-2,0 0-6,0 8-6,0 12 7,0 17 14,17 12 5,5 9 1,-2 7-8,6 4 4,-5 6 5,5 6 1,-4-1-7,2 5 6,-2-7-6,0-3-3,1-5-2,-5-9 3,2-7-1,-7-8-4,-3-5 2,-3 3 0,-5-2 3,-2-2-1,0 6 2,0-2 3,0-1-1,0 2-4,-17-6-1,-5-3-1,-8-5 2,-3-3 9,-8-2-11,-5-4-2,-6-3 1,-1 0 1,-1-8-1,6-2 1,3-6 1,7-3-1,6 0 2,-1 0-1,-2-17-12,1-23 2,-3-12 3,6-9-2,3 1 0,-2 6 2,12 5-13,-1 7-9,10 8-12,7 10-15,2 2-34,0 5-46,0 5-94,21 2-430</inkml:trace>
  <inkml:trace contextRef="#ctx0" brushRef="#br0" timeOffset="1">4259 12834 635,'-9'0'28,"4"0"-9,-3 0 14,5 27 24,-1 17-5,4 18-11,0 7-10,0 2 0,26-3 4,24-11-2,11-14-10,15-18-10,1-18-8,7-7-13,-1-19 4,-7-40 4,-8-19-19,-18-9 8,-22 2 17,-17 6 24,-11 11 28,-7 6-4,-34 6-27,-3 11-6,-1 2-15,14 13-14,14 9-42,12 6-73,5 11-93,11 4-138</inkml:trace>
  <inkml:trace contextRef="#ctx0" brushRef="#br0" timeOffset="2">5285 12758 381,'-7'-2'36,"7"0"3,0 2 27,0 0 9,0-2-3,0 1-12,0-1-13,0 0-14,0 2-8,0 0 2,0 0 5,0 0 6,0 0 4,0 5 13,0 26 11,0 15-10,0 14-19,0 9-12,0 6-13,0-5-8,5-9-5,17-12-1,-1-12 3,1-13-1,-9-12-8,-6-7 5,-1-3 4,-6-2 7,0 0 0,0 0-2,0 0-9,0 0-5,4 0 2,3 0-9,4-18 10,6-23 1,14-18-1,4-23-20,8-7-9,-1 0 24,-4 8 1,-13 22 4,-1 17-1,-9 21 6,-9 17 16,-1 4 10,-5 0-18,4 0-27,2 0 1,7 1 35,7 21 17,4 5-12,0 5-9,-2 7-3,-7 1-4,4 2 4,-8-2-2,-2-8-6,-2-11 0,-3-10-3,2-9-11,1-2-22,8 0-33,13-33 52,9-29 4,7-18-6,1-4 8,-7 12 8,-12 22 17,-5 14 4,-8 23-1,-10 7-5,1 6-5,2 0-7,7 0-5,7 0 19,11 22-4,1 16 16,5 10-11,-4 15 0,-9 5 5,-3 8 5,-10 1-9,-2-10-6,-3-12-8,-1-15 1,4-19-20,-3-11-38,3-10-53,6 0-88,11-8-73,4-26-388</inkml:trace>
  <inkml:trace contextRef="#ctx0" brushRef="#br0" timeOffset="3">7094 12792 763,'0'0'34,"0"0"31,0 0 11,1 1 0,5 30-6,5 14 2,0 23-30,0 10-11,-3 8-8,-3-2-17,1-4 0,-3-8 0,5-7-7,-3-11-1,3-13-18,-4-10-41,3-18-37,-3-10-49,3-3-3,2 0 20,-9 0-36,2-12-175</inkml:trace>
  <inkml:trace contextRef="#ctx0" brushRef="#br0" timeOffset="4">6970 12770 637,'-13'-76'1,"13"-9"15,0-4 17,25-3-4,35 7-9,19 16-13,10 20 33,-2 29 1,-15 20-22,-18 0-21,-24 52 64,-27 20-21,-3 10 1,-14 8-4,-42-7-7,-12-10 2,-7-16-3,5-15-4,3-23-35,14-17-51,8-2-13,21-12-10,19-22-43,5 2-218</inkml:trace>
  <inkml:trace contextRef="#ctx0" brushRef="#br0" timeOffset="5">8698 10898 631,'0'0'58,"0"0"-1,0 0 8,0 0 7,0 0-16,0 0-15,0 0-29,0 0-20,0 37 22,0 27 75,0 32-39,0 31-18,0 22-15,0 17-4,-5 3-5,1-12-1,-1-17-3,5-23 2,0-22 4,0-18 6,0-19-4,0-14-10,0-13 1,0-5 0,0-6 0,0-4-1,0-4 1,0-6-2,0-3-2,0-1 5,0-2-4,0 0-6,0 0-14,0-11 21,0-29-8,0-12-14,0-7 12,0-13 6,5 5-7,19-1 6,4 3 0,-2 10-1,4 11 5,-3 6 4,3 7-7,1 5 6,-1 3-2,2 8-1,-3 4 0,1 3-2,1 2-1,-3 6 1,0 0-1,-10 0 1,-3 0-3,-6 0 3,-5 0-1,-2 0 4,0 0 1,0 0 1,-1 0 3,3 0-5,0 7 0,0 0 4,-3 4-2,1 4 0,2 9 6,-4 13 2,0 11-1,0 11-4,0 6-3,0 0 1,0-1-5,11-6 3,11-11-4,10-7-3,8-12 4,7-11 2,3-8 6,3-9-8,3 0 5,-2-11-2,-8-19 10,-5-1-12,-12-7-7,-8-3 0,-8-6 4,-13-2 7,0-4 2,-12 0-1,-37 5-5,-18 6 14,-7 15-4,2 10-5,9 13-3,16 4-10,12 0-40,9 3-57,10 31-58,6 8 3,10 3-150</inkml:trace>
  <inkml:trace contextRef="#ctx0" brushRef="#br0" timeOffset="6">11033 12512 704,'0'8'25,"0"-4"-32,0 1 14,0-4 8,18-1-9,19 0-9,2 0-8,-7-12 10,-8-10 4,-21 3 46,-3 4 84,-3 6 1,-40 0-109,-11 3 118,-1 3-86,11-1-41,8 4-11,22 0-61,14 0-129,0-6-205</inkml:trace>
  <inkml:trace contextRef="#ctx0" brushRef="#br0" timeOffset="7">10844 11089 702,'0'-9'86,"0"3"4,0 0 1,0 4-6,0-3-31,0-7-13,0 1-21,26-7-12,35-4-9,13 3 6,7 5-4,-10 11-9,-21 3 10,-19 0-2,-18 24 7,-13 26-4,0 16 4,-11 14 5,-35-3 2,-4-6-9,4-16-27,10-14-54,12-8-76,13-11-108,9-1-439</inkml:trace>
  <inkml:trace contextRef="#ctx0" brushRef="#br0" timeOffset="8">5241 14662 649,'-17'2'34,"9"1"6,8-3-11,0 0 16,0 0-4,0 0-8,0 0-16,0 0-5,0 0 3,0 0 3,0 0 25,0 0 11,0 1-23,0 14-11,0 11-3,0 14-10,0 11-1,0 3 0,0 3-5,0-6 1,0 0-2,0-10 0,0-7 1,0-5-1,0-7 0,0-8 2,0-3-1,0-5-3,0-4 4,0-2-3,0 0-13,0 0-5,2 0 5,0 0 13,0-23 2,-2-14-18,0-15-11,0-11 14,0-17-17,0-8 25,0 0-3,0 6-1,-4 10 10,2 12 8,2 10-12,0 10 12,0 10-2,0 7-8,0 3-7,4-1 1,15-1 2,7-7-9,5 2-7,8-3 3,4-1 8,-1 7 4,-7 3 11,-7 8 4,-8 8 0,-10 3-9,-5 2 5,-3 0 14,2 0 32,7 18-19,7 13 0,3 8 9,7 13-18,-1 6-8,3 5 9,3 7 0,-3 3-8,-1-5-3,-1-6 5,-11 0-9,0-8-1,1-9-5,-9-8 0,1-5-2,-5-8 0,-1-1 2,-2 0-2,-2-1 4,2-7-6,1 0-20,5-7-35,1-5-12,0-3-35,8 0-37,5 0-18,6-32-160</inkml:trace>
  <inkml:trace contextRef="#ctx0" brushRef="#br0" timeOffset="9">5500 14864 656,'-21'-6'70,"12"-1"0,9 0 13,0-2-16,0-1-17,6-9-29,25-1-20,12-6 8,12-8 5,6 0-13,-5-1-16,-8 7-29,-5 8-17,-8 7-17,-4 13-41,-5 0-120</inkml:trace>
  <inkml:trace contextRef="#ctx0" brushRef="#br0" timeOffset="10">5974 14315 615,'-17'0'57,"11"0"-25,6 0 28,0 0 0,0 0-15,19 0-8,14-14-25,17-8 31,21-9-5,8-7-13,6-4-5,-3 0-7,-10 5-10,-5-2 0,-14 10-9,-12 6-34,-13 11-14,-12 5-44,-8 7-19,-6 0-18,-2 0-113</inkml:trace>
  <inkml:trace contextRef="#ctx0" brushRef="#br0" timeOffset="11">6429 14301 747,'0'0'30,"0"12"28,0 6 20,0 14-1,9 12-19,10 6-8,-1 5-20,6-2-14,-1-4-10,-3-8-2,-5-6-5,-8-16-2,1-9-8,-1-1-29,2-2-40,4 5-6,-2-5-24,8 2-48,9-6-207</inkml:trace>
  <inkml:trace contextRef="#ctx0" brushRef="#br0" timeOffset="12">6964 14517 561,'0'0'39,"-13"0"13,0 3-9,0 20 17,2 11-13,2 14-9,3 7-14,6 6-5,0-13-1,0-12 3,11-17-11,28-15-14,9-4-2,8-2 1,9-43-30,-1-14-4,-8-10 8,-14 12 1,-16 13 25,-20 15 37,-6 13 33,0 11 4,-24 0-9,-17-5-44,-1-1 8,-3-8-10,4-1-28,3 5-31,4-2-26,12 6-50,7 7-96,13 4-330</inkml:trace>
  <inkml:trace contextRef="#ctx0" brushRef="#br0" timeOffset="13">7590 14238 394,'-8'0'120,"6"0"-37,-1 0-13,3 0-5,0 0 5,0 0 8,0 0-5,0 0-6,0 15-20,0 10-19,0 3-2,0 9 0,0 4 1,2 10-2,-1-6-11,-1 2 0,2-2 2,-2-8-2,2-7-6,4-5-8,-5-16 0,1-4 1,-2-4 2,0-1 5,0 0-2,0 0-1,4 0-8,3 0 3,1-10-18,5-32-7,9-23-15,8-26-1,7-26-7,2-12-6,-2 4 9,-8 21 24,1 28 37,-10 32 18,-7 28 7,-9 14-8,-4 2-2,0 0-2,0 0-23,0 40 30,0 21-1,0 20-18,0 9-5,0-10-3,0-15-4,0-20-7,0-22-10,5-18-18,10-5-9,6 0 9,6-14 31,8-29-2,6-10 2,2-5-2,5 2-2,4 10 1,-6 8 0,-3 17-2,-10 16-1,-2 5 1,-1 0 21,-2 29 29,0 16-13,-8 6-8,2 8-6,-5 1-3,-2-3-3,-2-4-9,-6-8 2,4-11-5,-5-10-2,1-5-8,-3-8-25,-2 0-13,3-6-35,6-5-84,2 0-56,9 0-222</inkml:trace>
  <inkml:trace contextRef="#ctx0" brushRef="#br0" timeOffset="14">9154 13609 620,'2'0'81,"0"0"1,-1 0 8,-1 0-6,2 1-34,6 27 13,-1 22 7,-3 23-18,-4 26-12,0 24-15,-8 14-1,-19 3-8,4-11-4,5-22-10,12-26 4,6-26-11,0-20-6,0-24-30,2-11-29,24 0-8,4-30-60,3-31-161</inkml:trace>
  <inkml:trace contextRef="#ctx0" brushRef="#br0" timeOffset="15">9878 14188 665,'0'0'60,"0"0"24,0 0-9,0 0-12,0 12-20,0 23 14,0 13-14,0 12-26,0 1-6,9 0-4,-2-4-9,-1-10 11,-4-13-5,0-11-3,-2-12 1,0-9 0,0 1 3,0-3 1,0 0-2,0 0-2,0 0-5,0 0-10,0-23 10,0-5 5,0-1-2,0-9-8,0-13-4,0-10-6,0-19 13,0-8-5,0-2 3,0 2 9,13 8-1,14 10 7,5 3-7,-1 12 1,3 9-2,-9 11-1,-2 15 5,-10 8-2,-8 5 1,-1 3-7,-2 3 2,1 1 0,7 0 5,3-4 0,5 2-3,4 2-12,-1 0 13,-3 0 7,-1 0 19,0 9 18,1 19-17,4 14 3,4 10-16,0 6-5,9 12-2,-1-1 0,-1 3 3,0-3-5,-5-3 6,-2-4 2,-2-2-9,0-1-4,0-2 4,-3-7-3,-3-9-2,-5-17-10,-2-10-20,-3-9-28,-1-5-24,8 0-14,-2 0 3,0-21-17,-4-4-46,-7 2-99,-2-1-82</inkml:trace>
  <inkml:trace contextRef="#ctx0" brushRef="#br0" timeOffset="16">10146 14324 787,'0'-10'64,"0"2"-14,0-6-16,22-3 18,12-2 9,14-10-17,7 2-34,1 2-7,-8 4-5,-7 8-21,-2 11-52,-2 2-35,-8 0-66,-5 7-149</inkml:trace>
  <inkml:trace contextRef="#ctx0" brushRef="#br0" timeOffset="17">10983 14203 837,'0'0'28,"0"0"-15,2 0-19,7 12 22,2 14 17,2 11-3,-6-1-4,-5-2 4,-2-3-8,0-8-1,0-12-4,0-8 1,0-3-2,-7 0-22,-4 0-17,-4-32-14,2-15 25,2-26-56,2-21 21,3-13 41,4-17-12,2 2 14,0 6 5,13 25 12,24 22 13,4 27 11,5 14-8,-1 10-5,-3 10-19,-1 8-19,-6 0 1,-5 0 5,-10 29 39,-9 15-34,-11 11 6,0 16-9,-20 11-2,-28 9 1,-12-1 8,5-10 1,9-11 9,12-25 0,23-18-17,11-13-24,0-7 74,52-4 10,20 3-30,17-5-17,4 0-4,-8 6-1,-20 1-8,-19 5-3,-18 4-31,-15 6-1,-10 3 2,-3-2 1,2-7-50,4-4-60,8-11-154</inkml:trace>
  <inkml:trace contextRef="#ctx0" brushRef="#br0" timeOffset="18">11736 13990 412,'-2'-7'128,"2"3"-40,0 2-20,0 2 9,0 0 2,0 0-9,0 0-4,0 0 0,0 0-13,0 14 1,0 14 5,0 14-11,-5 10-14,-8 3-13,2 0-13,3-6-6,6-8 0,2-16-3,0-11-5,0-10-7,0-4 9,0 0-9,0 0-2,0-18-5,19-48-23,11-34-13,3-35-24,2-8-7,0 15 65,-7 29 26,4 40 7,-12 24 23,-2 25-15,-10 10-1,-4 0 7,1 0 30,2 23 18,8 15-25,0 10-19,-2 6-16,4-5-8,-1-12-11,1-12-25,11-18-23,5-7 15,10 0 21,7-32 10,5-9 4,-3 2 6,-6 14 14,-12 11 19,-7 14 1,-8 0-12,1 11 17,1 46-6,1 19-13,-4 14-10,1 7-2,1-10-8,1-14 2,1-16-9,-7-19-9,-1-16-29,-2-14-45,-5-8-71,2 0-103,2-17-117</inkml:trace>
  <inkml:trace contextRef="#ctx0" brushRef="#br0" timeOffset="19">13121 13137 780,'0'0'74,"0"27"5,0 36 53,0 30-46,0 29-16,-19 21-16,-1 4-12,0-4-16,7-17-16,9-20-7,4-33 0,0-26-7,0-21-31,0-21-16,0-5-23,0 0-51,18 0-81,8-20-182</inkml:trace>
  <inkml:trace contextRef="#ctx0" brushRef="#br0" timeOffset="20">14202 13570 201,'0'-17'-14,"2"5"33,0 8 42,-2 3 26,0 1 4,0 0-6,0 0-7,-8 0-9,3 0-33,-1 0-23,1 0 3,-5 0-8,-3-4 10,-3 2 4,-10 2-11,-6 0 13,-14 0-2,-8 2 13,-10 36 5,-5 11 0,1 13 7,7 11-6,11 7-11,14 6-13,22-8-12,14-7-6,0-14-3,29-15-25,27-17-20,12-25 0,14 0 0,-1-16 4,-11-25 35,-18 12 15,-22 12 8,-17 15 18,-9 2-16,-3 0 3,11 0 19,8 27 15,6 12-25,7 5-15,2-7 1,-7-5-10,-4-8-10,-4-4-62,-7-7-40,-3-5-34,-5 0-60,-5-8-189</inkml:trace>
  <inkml:trace contextRef="#ctx0" brushRef="#br0" timeOffset="21">13835 14136 853,'0'-13'66,"0"-6"-71,13-1 10,30-3 14,7 5-19,2 7 3,1 4-9,1 7 8,0 0-4,-2 0-55,-4 0-65,-9 0-98,-8 0-316</inkml:trace>
  <inkml:trace contextRef="#ctx0" brushRef="#br0" timeOffset="22">14515 13738 643,'18'-77'19,"34"-5"-4,17 2-15,10 19 28,10 14 26,6 18 10,-8 15-19,-17 14-13,-22 0-19,-26 12 34,-22 30-19,0 10 13,-44 5-20,-27-1 5,-8-6 8,-8-11-14,4-14-12,18-6-2,18-12-27,23-2-26,21-4-50,3 11-29,0 11 0,16 9-98</inkml:trace>
  <inkml:trace contextRef="#ctx0" brushRef="#br0" timeOffset="23">14630 13720 657,'0'0'63,"0"28"-8,0 22 31,0 19 3,0 9-15,0 4-28,0 2-31,0-13-16,11-13-12,2-15-47,-6-15-28,-1-17-32,-6-11-76,0 0-208</inkml:trace>
  <inkml:trace contextRef="#ctx0" brushRef="#br0" timeOffset="24">15324 13659 747,'0'0'38,"0"6"-53,0 40 51,0 18 18,18 7 7,25 3-2,22-15 8,29-17-42,21-21-26,9-21-23,-2-7-2,-13-51-9,-22-20-9,-31-4 33,-36-5 27,-20 8 16,-39 15-8,-46 16 7,-15 19-49,-4 16-50,14 13-105,23 0-322</inkml:trace>
  <inkml:trace contextRef="#ctx0" brushRef="#br0" timeOffset="25">16440 13343 568,'2'-8'52,"-2"-1"22,4-3 11,-3-2-6,5-5-16,9-4-21,3-4-8,14-6 9,7-1-7,14 0-19,10-1-6,6 4-7,-4 7-3,-15 10-5,-21 14-22,-12 0 7,-17 23 32,0 34 15,-28 20-15,-33 18 5,-11-4-18,7-12 5,9-17-4,16-17 0,14-15 2,15-17-5,11-6-43,0-4-75,0 4-48,31 6-43</inkml:trace>
  <inkml:trace contextRef="#ctx0" brushRef="#br0" timeOffset="26">16840 14497 676,'4'4'90,"1"-4"-68,4 0-2,10 0 20,10 0-9,3 0-17,3-7-16,-9-10 0,-13-3 1,-9 9 16,-4 7 37,-4-1 43,-29 5-52,-2 0 43,-1-6-12,9 5-37,8-1-30,6 2-3,8 0-36,5 0-64,0 0-106,0 0-155</inkml:trace>
  <inkml:trace contextRef="#ctx0" brushRef="#br0" timeOffset="27">16562 13799 492,'0'0'31,"0"0"21,0 0 33,0-4-17,6 1-13,-1 3-15,-3 0 15,2 0-10,-4 0 10,2 0 17,-2 0-5,0 0-9,0 10 6,3 19-9,10 14-10,6 7-25,-1 1-12,-3-7 0,0-13-3,-4-14-22,-3-10-49,-3-7-90,-5 0-184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43:03.12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25-5 402,'2'0'116,"-2"0"-7,0 0 4,0 0 3,0 0-8,0 0-14,0 0-11,0 0-8,0 0-15,0 0-18,0 0-8,0 0-7,0 0-5,0 0-6,0 0-8,0 0-3,-6 0-6,6 0-19,0 0-31,0 0-60,-3 0-104,-20 0-120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43:03.129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-6-6 351,'0'0'63,"0"0"23,0 0 14,0 0 8,0 0-22,0 0-12,0 0-6,0 0-5,0 0 16,0 0-8,0 0-4,0 0 2,0 0-2,0 0 4,0 0-3,0 0-10,0 0-10,0 0-8,-2 0-7,2 0-8,0 0-2,0 0-8,0 0-1,0 0-5,0 0-5,0 0-1,0 0-1,0 0-2,0 0-13,0 0-34,0 0-47,0 0-47,0 0-64,0 0-137,0 10-289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43:03.130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 contextRef="#ctx0" brushRef="#br0">2-6 412,'6'-2'139,"-6"2"-72,0 0-18,0 0-10,0 0-7,0 0 14,0 0 14,0 0-6,0 0-10,0 0 8,0 0 10,0 0 4,0 0 2,0 0-1,0 0-8,0 0-6,0 0-3,0 0-3,-4 0 3,0 0 1,2 0-3,1 0-14,-1 0-3,0 0-11,2 0 3,0 0-7,0 0-3,0 0 0,0 0-1,0 0-2,0 0 5,0 0 4,0 0-2,0 0-3,0 0 0,0 0-3,0 0-7,0 0 5,0 0-20,0 0-36,0 0-43,0 0-82,0 0-58,0 0-168,-4 10-415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43:03.131"/>
    </inkml:context>
    <inkml:brush xml:id="br0">
      <inkml:brushProperty name="width" value="0.13333" units="cm"/>
      <inkml:brushProperty name="height" value="0.13333" units="cm"/>
      <inkml:brushProperty name="color" value="#7F7F7F"/>
      <inkml:brushProperty name="fitToCurve" value="1"/>
    </inkml:brush>
  </inkml:definitions>
  <inkml:trace contextRef="#ctx0" brushRef="#br0">0 411 1019,'21'-28'18,"29"-18"-36,33-15 14,37-15 34,36 0-8,10 18-10,5 15-6,-20 26-5,-32 17-8,-36 0-16,-27 45 22,-34 18 3,-22 27 20,-17 18 4,-59 15 10,-31 4 6,-21-7-7,-5-10-7,7-13-13,21-17-21,21-12 3,21-8-43,17 7-23,13 19-53,16 18-22,17 11-141</inkml:trace>
  <inkml:trace contextRef="#ctx0" brushRef="#br0" timeOffset="1">496 645 636,'0'0'105,"0"0"-67,0 0 23,-2 0 1,-1 0 6,-3 0-7,6 0-9,0 0-11,0 0-14,0 0-8,0 0-7,0 0-2,0 0 11,0 3 3,0 42 3,0 38 33,-5 55-17,-18 39-15,-2 24-5,0 5-2,13-12-8,12-7-5,0-20-3,0-26-2,20-21-7,6-28 5,-4-22-14,4-22-35,-6-22-42,-3-20-67,-4-6-106,-4-21-93</inkml:trace>
  <inkml:trace contextRef="#ctx0" brushRef="#br0" timeOffset="2">1500 1853 530,'0'-7'65,"-2"-1"10,-11 5-3,-8 3 14,-8 0-2,-17 0-8,-23 0 7,-25 11-24,-14 38-21,-3 19 0,4 15-1,29 5-8,23-4-15,31-16 0,24-13-13,12-21-26,77-22-31,37-12-23,26-11-17,4-37-23,-29 4 8,-42 17 49,-42 22 42,-32 5 70,-11 5 1,0 32-23,0 2-33,0-2-65,0-16-97,11-18-244</inkml:trace>
  <inkml:trace contextRef="#ctx0" brushRef="#br0" timeOffset="3">1890 1938 842,'8'0'-23,"3"11"-69,0 21 128,-4 12 2,3 13-13,-10 1-22,0-1-7,0-6 4,0-16 13,-26-13 23,-11-12-13,-12-10 0,-4 0-1,10-42-1,12-21 73,23-20-78,8-19 15,11-10 23,54-12-8,20 0-25,28 8-21,9 16-13,4 21-29,-3 25-78,-14 26-70,-24 25-189</inkml:trace>
  <inkml:trace contextRef="#ctx0" brushRef="#br0" timeOffset="4">2677 2093 845,'-65'0'47,"-9"0"-2,-9 6 21,-4 22 0,13 14 1,16 12-26,23-1-22,22-5-13,13-7-17,30-13-8,61-17-13,27-11-11,14-3-27,-8-39 11,-32 2 33,-36 11 28,-30 17-4,-17 10-2,-9 2 3,0 0-58,0 0-72,0 0-80</inkml:trace>
  <inkml:trace contextRef="#ctx0" brushRef="#br0" timeOffset="5">3195 301 678,'0'-17'29,"0"15"65,0 2 6,0 0-7,0 2-13,0 20-39,0 19-29,0 37 36,0 51 16,0 45-23,-16 23-6,-3 12-20,8-9 5,5-24-8,6-31-10,0-32-2,19-33-25,3-26-25,0-23-37,-5-21-86,2-10-77,-1-6-82</inkml:trace>
  <inkml:trace contextRef="#ctx0" brushRef="#br0" timeOffset="6">3682 343 746,'2'0'66,"-2"0"-10,0 0 2,0 29-2,0 31 43,0 40-25,0 39-29,0 30-11,0 17 0,0 2 2,0-11-7,0-25-6,-4-24-9,4-27-7,0-28-6,0-26-1,0-15-8,0-16-24,8-9-27,8 0-45,7-2-86,2 6-80</inkml:trace>
  <inkml:trace contextRef="#ctx0" brushRef="#br0" timeOffset="7">4178 1846 751,'50'-19'-13,"24"-9"6,13-6 48,0-1 2,-2-3 8,-11-1-23,-18 0-23,-21 2-10,-18 3 2,-17 8 12,0 10 11,-41 9 2,-29 7-29,-21 0 46,-3 28-16,3 27 31,15 15-6,26 14-25,24 10-1,22 1 17,4-9-6,17-10 2,42-12-16,14-18-13,2-19-14,-2-19-6,-10-8-22,-2-2-69,-2-47-42,2-10-31,-4-7-85,-8-2-145</inkml:trace>
  <inkml:trace contextRef="#ctx0" brushRef="#br0" timeOffset="8">5135 47 713,'6'-17'55,"-2"12"-1,5 5 16,-9 0 3,0 0-11,0 26-12,0 35-10,0 42 43,-22 46-19,-2 41-15,-8 12-2,2 3-1,10-14-11,7-24-20,13-28-17,0-36 7,0-18-11,11-30-12,8-17-25,1-15-18,-5-13-27,2-2-46,3 1-63,-2 1-78,7 5-362</inkml:trace>
  <inkml:trace contextRef="#ctx0" brushRef="#br0" timeOffset="9">5792 1435 1047,'0'5'99,"0"1"-38,0 16 14,0 17-12,0 20-15,0 14-19,6 5-18,0 1 1,1-6-13,2-13-30,-7-11-24,0-18-33,2-15-58,1-13-106,14-3-230</inkml:trace>
  <inkml:trace contextRef="#ctx0" brushRef="#br0" timeOffset="10">6524 1209 589,'-54'-18'96,"-3"6"31,-3 8-19,5 4-46,10 0-13,12 2-22,15 29-11,12 7-22,6 16-4,9 10-2,51 2-5,23 2-19,9-5 2,-10-5 9,-12-1-12,-20 3 6,-18 6 5,-18-1 88,-14-6-20,0-6 51,-53-7-14,-12-7-9,0-11-24,10-15-14,8-3-20,18-8-21,16-2-54,13 0-85,0 0-103,18-7-327</inkml:trace>
  <inkml:trace contextRef="#ctx0" brushRef="#br0" timeOffset="11">7301 1515 875,'24'0'0,"19"-12"-19,25-8 69,23-11-9,11-4-12,-2-9-10,-21 3-27,-25 2-11,-30 13 1,-24 12 30,-30 12 25,-60 2-53,-42 5 78,-21 46-14,5 18 14,24 24-1,38 10-27,49 3-12,37-1 12,54-8 14,90-16-9,43-24-9,15-29-19,-19-26-12,-40-2-7,-49-7-12,-40-18-21,-26-8-16,-17 2-81,-4-6-172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9T14:43:03.143"/>
    </inkml:context>
    <inkml:brush xml:id="br0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 contextRef="#ctx0" brushRef="#br0">237 200 642,'-13'-13'-3,"-3"0"-2,1 1 34,4 6 29,0 6-6,5 0 3,4 0-9,2 0-13,0 0 0,0 8-7,0 2 1,0 13-22,0 28 16,-16 39 5,-14 28 0,-3 21-6,1 9 0,14-5 2,5-6-14,2-13 8,7-15-11,0-17-1,2-13-4,2-15 2,0-14 0,0-14-3,0-14 1,0-15 1,0-5 0,0-2-5,0 0-8,0 0-10,0-34-9,8-31 15,9-31 2,1-33 14,2-16-2,-3 4-5,-10 12-2,1 16 8,-3 11 7,5 9-4,1 1-8,5 6-3,7 4 9,-7 12-4,5 12 0,-3 10 7,-5 14 1,0 6 0,2 5-4,-6 2-9,-1 9 1,1 5 0,-5 7 14,-3 0-9,-1 0-3,0 0 1,2 6 12,13 22 37,4 24-9,12 17 7,2 18-12,3 16-20,2 3-3,1 6 1,2-2-1,-2-6 0,-2-3 2,-4-4 1,-5-3 6,-4-1-3,-5-1-6,-6-1 0,1-5 1,-4-8-6,-1-2 0,2-11-2,0-10 0,0-9-4,0-11-7,-1-9-5,-1-10-13,-2-11-38,-1-5-45,3 0-59,2-28-9,0-28-133</inkml:trace>
  <inkml:trace contextRef="#ctx0" brushRef="#br0" timeOffset="1">280 1376 629,'0'-20'-5,"0"-1"-30,0-2 29,11-1 41,19 7 5,10-8 7,12-1-21,6 1-24,1 0-5,0 4-28,-3 6-55,-6 4-154</inkml:trace>
  <inkml:trace contextRef="#ctx0" brushRef="#br0" timeOffset="2">1095 1128 735,'3'6'29,"-3"-2"-6,2 0 7,0 11 12,-2 23 18,0 15 0,0 21-14,0 10-22,0 3-11,0-8-8,-7-20 0,3-15-6,2-25 2,2-11-1,0-8-2,0 0-20,0 0-21,0-25 20,6-28-6,19-20 17,7-13 7,10-3 5,3 12-1,-3 20 5,1 14 15,-2 16 0,-2 9-5,-8 9-10,-3 3-1,-8 6-8,-1 0 28,-6 0 31,-2 21-24,4 23-9,-2 13 6,0 11-12,-2 0-2,0-6-10,-4-12 0,6-12-6,2-8-32,3-10-38,1-3-56,7-7-75,7-7-186</inkml:trace>
  <inkml:trace contextRef="#ctx0" brushRef="#br0" timeOffset="3">2422 1248 641,'0'0'74,"-13"0"-43,-8 8-27,-12 19 16,-8 15 5,1 7 7,6 5 0,12-1-15,7-8-5,12-11-8,3-16 1,0-11 1,0-7 3,24 0 0,22-11 3,11-40-16,12-32-2,5-22-5,-11-31-17,-11-17 0,-17-18-1,-24-11 30,-11 7-13,0 22 20,-33 38 45,-21 46 18,-5 36 0,9 24 20,15 9-39,3 11-41,2 58 0,5 36-11,0 32 12,20 11-8,5 4-3,4-4 5,46-11-1,9-18 2,15-19-5,9-24-23,-5-22-44,0-28-77,1-25-42,-3-1-114</inkml:trace>
  <inkml:trace contextRef="#ctx0" brushRef="#br0" timeOffset="4">3597 937 884,'0'0'55,"0"0"-43,0 17 2,0 22 45,-16 18-9,-12 17-2,-4 9-29,10-6-10,9-13-5,9-20-2,4-12-1,0-20 0,0-12-8,0 0-7,0 0-1,0-21-5,15-24 20,15-24 5,9-19-3,3-6-1,8-5 8,-2 12-18,4 9 18,4 9 9,3 7-7,6 11-2,-6 6-15,0 11 3,-14 15-1,-16 10 5,-12 9 10,-10 0-4,1 0 18,1 15 5,-1 24-9,1 17 1,-4 15-8,-1 16 0,0 5-9,-2-5-2,3-14 1,4-9-5,4-14-21,2-12-25,6-11-43,-1-4-108,11-15-156</inkml:trace>
  <inkml:trace contextRef="#ctx0" brushRef="#br0" timeOffset="5">4758 845 699,'-15'0'1,"4"0"26,0 10 38,0 25-20,3 5 2,7 15-16,1 3-9,0-3-7,16-8-5,23-13-2,6-13-8,4-14-2,1-7 3,2 0-12,-9-37 1,-10-25-13,-14-10 4,-19-5 14,0 4 14,-30 8 30,-35 7 30,-20 14-25,-4 10 0,17 16-26,20 14-10,13 4-45,10 10-85,1 44-39,6 14-168</inkml:trace>
  <inkml:trace contextRef="#ctx0" brushRef="#br0" timeOffset="6">5291 699 784,'7'0'56,"-3"0"-1,-4 0 23,0 0-20,0 18-29,0 12-5,0 25 37,-4 12-17,-8 13-24,-1-9-10,5-17-6,3-21-3,5-18-11,0-15-16,0 0-22,35-40 23,15-18 26,11-12 2,0 7-5,-7 14-13,-6 23-7,-4 20 24,4 6-7,6 23 29,0 30 6,5 10-18,-9-3-5,-2-6 2,-4-14-2,-5-17-11,-2-16-18,-3-7 30,-1-21 14,-2-50-13,-5-23 2,-13-14 4,-13-3 3,0 20-2,0 20-3,-9 19-9,-8 26-11,8 14-43,5 8-81,4 4-160</inkml:trace>
  <inkml:trace contextRef="#ctx0" brushRef="#br0" timeOffset="7">6367-497 838,'27'-22'54,"25"3"4,20 0 7,15 10-11,4 9-25,-9 0-4,-20 23 1,-23 34 21,-24 25-4,-15 29 1,-28 13-11,-46 9-8,-16-17-10,-1-19-20,13-19-43,23-15-67,18-8-126,31-9-261</inkml:trace>
  <inkml:trace contextRef="#ctx0" brushRef="#br0" timeOffset="8">6918 1145 707,'0'11'20,"0"3"25,0-3 16,4 4-49,13-5 0,9-2 19,9-4-38,0-4-11,-4 0 14,-14 0 13,-17-16 64,0 2 83,-54-1-34,-31 2-58,-4 4-23,10 3-5,27 6-23,31 0-35,21 0-107,0 11-290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2047" units="dev"/>
        </inkml:traceFormat>
        <inkml:channelProperties>
          <inkml:channelProperty channel="X" name="resolution" value="5284.99951" units="1/in"/>
          <inkml:channelProperty channel="Y" name="resolution" value="8456" units="1/in"/>
          <inkml:channelProperty channel="F" name="resolution" value="5.28258E-6" units="1/dev"/>
        </inkml:channelProperties>
      </inkml:inkSource>
      <inkml:timestamp xml:id="ts0" timeString="2012-08-20T14:57:25.337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color" value="#808080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fitToCurve" value="1"/>
    </inkml:brush>
    <inkml:brush xml:id="br3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4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5019B4E-52A4-4FDB-82B4-8382FA82E5A3}" emma:medium="tactile" emma:mode="ink">
          <msink:context xmlns:msink="http://schemas.microsoft.com/ink/2010/main" type="writingRegion" rotatedBoundingBox="620,284 24295,413 24250,8561 575,8432"/>
        </emma:interpretation>
      </emma:emma>
    </inkml:annotationXML>
    <inkml:traceGroup>
      <inkml:annotationXML>
        <emma:emma xmlns:emma="http://www.w3.org/2003/04/emma" version="1.0">
          <emma:interpretation id="{7B1D5645-A703-44CB-8572-FFE0BB3C0175}" emma:medium="tactile" emma:mode="ink">
            <msink:context xmlns:msink="http://schemas.microsoft.com/ink/2010/main" type="paragraph" rotatedBoundingBox="894,30 14101,504 14031,2453 824,19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D9F9D60-181C-47F0-BC6A-8A25E0CF9DCD}" emma:medium="tactile" emma:mode="ink">
              <msink:context xmlns:msink="http://schemas.microsoft.com/ink/2010/main" type="line" rotatedBoundingBox="894,30 14101,504 14031,2453 824,1979"/>
            </emma:interpretation>
          </emma:emma>
        </inkml:annotationXML>
        <inkml:traceGroup>
          <inkml:annotationXML>
            <emma:emma xmlns:emma="http://www.w3.org/2003/04/emma" version="1.0">
              <emma:interpretation id="{942D481F-6321-4FBF-8D21-B53ACDA74529}" emma:medium="tactile" emma:mode="ink">
                <msink:context xmlns:msink="http://schemas.microsoft.com/ink/2010/main" type="inkWord" rotatedBoundingBox="868,754 3844,861 3801,2039 826,1932"/>
              </emma:interpretation>
              <emma:one-of disjunction-type="recognition" id="oneOf0">
                <emma:interpretation id="interp0" emma:lang="en-US" emma:confidence="0">
                  <emma:literal>nine</emma:literal>
                </emma:interpretation>
                <emma:interpretation id="interp1" emma:lang="en-US" emma:confidence="0">
                  <emma:literal>mine</emma:literal>
                </emma:interpretation>
                <emma:interpretation id="interp2" emma:lang="en-US" emma:confidence="0">
                  <emma:literal>Mini</emma:literal>
                </emma:interpretation>
                <emma:interpretation id="interp3" emma:lang="en-US" emma:confidence="0">
                  <emma:literal>Min</emma:literal>
                </emma:interpretation>
                <emma:interpretation id="interp4" emma:lang="en-US" emma:confidence="0">
                  <emma:literal>Min,</emma:literal>
                </emma:interpretation>
              </emma:one-of>
            </emma:emma>
          </inkml:annotationXML>
          <inkml:trace contextRef="#ctx0" brushRef="#br0">1 934 383,'0'0'16,"0"0"-16,0 0 20,0 0 37,0 0 29,0 0-25,0 0-23,0 0-7,0 0-6,0 0 19,0-1 2,0-3-12,0-2-5,0 0-9,0-2-8,0-5-1,0 0-4,0-1 2,0-4-5,0 2 0,0-3-2,0-1-5,0-1 2,0-2-3,0-2 6,0-2 4,3-5-15,4 0 7,0-2-3,-2 2 7,4 5 6,1-5-12,2-4 7,3-3 0,1-4-6,-2-2 4,3 8 1,-4 4-1,-2 6 1,2 2-5,-1 2 3,0 2 1,7 1-2,0 3 3,7-4-8,1 4 4,4-1-6,-1-1-3,-2 6 11,-4 0-2,-4 3 0,1 4 3,-4 0-1,-2 2 0,2-2 2,1 3-1,0 2 1,1-1-1,0 2 2,-5 0 0,-2 0 0,-4 0 2,-4 0-2,1 0-2,0 0 10,2 0-10,0 6 2,1 13 2,1 0-8,-2 10 7,1 3-2,-1 7 3,-4 12 8,-3 5-6,0 0-1,0-1-8,0-7 3,0-1 5,0-5-9,0-1 4,0-6-9,0 0-1,0 5 10,0 5-3,0 2 4,0 2 0,0-4-6,0-12 6,0-7-2,0-9-3,0-6-2,0-4 0,0-4 3,0-1-1,0-2-1,0 0 7,0 0-3,0 3 0,0-3 1,0 0-3,0 1 4,0-1-6,0 0-7,0 0 8,0 0-10,0 0 10,0-1 11,0-25-4,6-9-14,-5-4 7,1-2 4,0 0 7,-1 2-14,8-5 4,1-4-4,4-7 2,5-2 2,1 2-10,-1 0 2,-5 14 0,-1 5-2,-6 10 13,0 9-6,0 2-4,0 3 6,5-3 3,-2-1 5,5-5-5,-1-1-5,-2 1 8,2-1-16,-4 0 10,0-3 4,-1 9-3,-2 5 5,-2 5 1,-3 6 5,1-5-5,7-1-8,9-4 9,3 2-6,11 0-5,-2-3 4,-2 3-2,-4 5 2,-9 0 3,-4 1-1,-9 2 5,-1 0 3,0 0-6,1 0 6,5 0-2,4 0 0,6 0-2,-3 8-5,4 8 4,-6 3 3,-1 8-1,0 7 5,-1 9-2,-6 9 10,-3 6-4,-2 8-9,0-4 3,0 2-9,0 0 2,0-2 2,0 5-6,0 1 7,-4-8-6,-1-5 4,0-16 3,5-16-5,-2-10 4,2-5-10,0 0 3,0-2 11,0 2-12,0 2 8,0 1-2,0 0-4,0-3 7,0-2-7,0-4 2,0-2 1,0 0-23,0 0-31,7 0-36,15 0-75,7 0-225</inkml:trace>
          <inkml:trace contextRef="#ctx0" brushRef="#br0" timeOffset="659.0647">1689 283 425,'0'0'70,"0"0"-23,0 0 4,0 0-12,0 0 0,0 0 0,0 0-16,0 0 5,0 0 12,0 0 6,0 4 4,0 18 6,0 12 3,0 11-19,-5 3-17,-3 0-5,-1 1-8,2-3-6,4 1 0,1-5-6,2 1 6,0 3-5,0-1 0,0-2 5,0 0-5,0-8 1,-1-8 4,1-9-8,-2-9 3,2-5-26,0-3-27,0-1-21,0 0-31,0 9-21,0 2 9,0 6-91,0-4-141</inkml:trace>
          <inkml:trace contextRef="#ctx0" brushRef="#br0" timeOffset="1648.1629">2054 717 552,'0'8'0,"0"3"20,0 1 43,0 10-3,0 4 2,0 6-27,0 7-5,-7-2-4,-2 4-8,1-7 2,3-8-7,1-2-8,1-10 0,0-9-5,3-2 1,-2-3 5,0 0-3,2 0 6,-2 0-8,1 0-10,1-6 2,0-34-16,0-13 15,0-9-6,0 0 6,1-1 2,13 7-8,-2 6 12,2 7 6,-2 6-5,3 1 3,2-1-2,4 2 0,3-2-1,-4 2-7,6 3 4,-7 0 0,1 3-7,1 2 4,-4 0-4,5 6 5,-6 0 8,2 4-4,-1 2 4,2 3-1,-2 2-2,-1 4 5,-6 1-5,0 5 2,-1-2-2,-6 2-2,1 0 9,-3 0-1,-1 0 9,2 0 9,2 0-2,2 12 1,3 8 0,1 6-3,-1 3 8,-2 8-9,-1 10 8,1 11 4,-5 11-5,-2 2 0,0 0-8,0-7-5,0-7 1,0-4-7,0-10 3,0-8-6,0-5-6,5-4 8,0 1-8,0 4 6,2 1 0,2 3-7,-1-1 8,1-2-4,-2-7-1,0-6 6,-4-8-10,-1-6-10,-1-3-17,3-2-19,1 0-9,0 0-26,7 0-34,2 0-36,3-18-258</inkml:trace>
          <inkml:trace contextRef="#ctx0" brushRef="#br0" timeOffset="2462.2453">2976 267 330,'2'-4'49,"1"3"-10,-1 1-1,0 0 18,-1 0 4,-1 0-33,0 0 43,0 0-30,0 0 2,0 0 1,0 0 2,0 0-4,0 0-8,0 0 1,0 0 3,0 0-9,0 0-2,0 12-5,0 34 26,0 25-3,-20 25-27,-1 11 5,-3 0-1,7-6-18,9-18 4,6-18-6,2-6 1,0-4 1,0-2-5,3-7 3,8-8 0,-5-15-2,-2-9 6,-4-11-7,0-3-1,0 0 2,0 0-8,0 2-7,2-2-13,-1 0-28,3 0-41,2 0-52,6 0-66,6 0-92</inkml:trace>
        </inkml:traceGroup>
        <inkml:traceGroup>
          <inkml:annotationXML>
            <emma:emma xmlns:emma="http://www.w3.org/2003/04/emma" version="1.0">
              <emma:interpretation id="{6A0BD94A-3138-4CD0-B8AB-B3096A0A3BC7}" emma:medium="tactile" emma:mode="ink">
                <msink:context xmlns:msink="http://schemas.microsoft.com/ink/2010/main" type="inkWord" rotatedBoundingBox="4598,163 14101,504 14031,2453 4528,2111"/>
              </emma:interpretation>
              <emma:one-of disjunction-type="recognition" id="oneOf1">
                <emma:interpretation id="interp5" emma:lang="en-US" emma:confidence="0">
                  <emma:literal>Conclusion</emma:literal>
                </emma:interpretation>
                <emma:interpretation id="interp6" emma:lang="en-US" emma:confidence="0">
                  <emma:literal>conclusion</emma:literal>
                </emma:interpretation>
                <emma:interpretation id="interp7" emma:lang="en-US" emma:confidence="0">
                  <emma:literal>conclusions</emma:literal>
                </emma:interpretation>
                <emma:interpretation id="interp8" emma:lang="en-US" emma:confidence="0">
                  <emma:literal>Conclusions</emma:literal>
                </emma:interpretation>
                <emma:interpretation id="interp9" emma:lang="en-US" emma:confidence="0">
                  <emma:literal>Condusion</emma:literal>
                </emma:interpretation>
              </emma:one-of>
            </emma:emma>
          </inkml:annotationXML>
          <inkml:trace contextRef="#ctx0" brushRef="#br1" timeOffset="7235.7235">4878-199 299,'0'0'53,"0"0"20,0 0 20,0 0 0,0 0-21,0 0-14,0 0 5,0 0-17,0 0-5,0 0-4,0 0-10,0 0-2,0 0-5,0 0-6,0 0-9,0 0-12,-1 0 7,-15-3 36,-1-4-26,-5-2 4,1 4-8,-6 2 3,0-2-7,-8 5-12,-4 0 18,1 0-7,-6 0-2,-4 0-5,-3 11-2,-8 15 4,5 1 8,4-1 9,9-5 2,7 1-3,3-5 5,2 1 0,3 1-16,2-4 2,-3 4 0,0 0-5,-2 5 3,1 2-9,-4 6 4,-1 1 2,-1 5 12,1 1 0,1 2 2,1 0 8,4 1 8,-2 1-20,6-4 4,6 4-10,2-8-3,6 1 9,6-3-14,3 1 11,0 4-4,0 5-1,0 4 3,0 1-3,3 1 3,11-1 3,-2-3-10,2-1 6,8-1-4,4-2-1,6-3 4,6-11-5,5-5 0,3-4-1,12-6 3,15-7 7,8-5-2,6 0-4,-1 0 9,-11 0-12,-3 0 9,-11 0-9,3 0 0,-6-9 3,2-1-5,1-7 6,1-5 3,-6 2-9,-16 6 11,-20 6-2,-13 5-4,-7 3 5,0 0-8,0 0 10,0 0-5,0 0-4,0 0 7,0 0-13,0 0-21,0 0-38,0 0-105,0 0-166</inkml:trace>
          <inkml:trace contextRef="#ctx0" brushRef="#br1" timeOffset="8217.8217">5763 653 414,'-17'-13'99,"1"2"13,-1-5-37,-7 0-12,0 0-7,-3 2 1,-2 1-16,3 7-7,-6-4-5,-3 4-8,-4 1-3,-2 2 6,2 3-12,3 0 0,1 0 3,3 0-17,-1 16 5,6 6-5,0 8-1,3 7 0,2 11-1,3 7 21,0 5-10,7 3 2,5 0 1,5-2-6,2-5 5,0-6-9,17-4-6,19-6 4,11-5-4,4-5-1,11 0 5,6-10-4,6-4-2,-3-7-8,-2-5-16,-11-4 2,-5 0 4,-12 0 9,-7 0-1,-1-10 2,-2-9 14,-2-1-3,1-6-4,1-1 7,-5-1-14,0-6 3,-3 0 0,-4 2 8,-3 3 8,-6 0-5,-3 2 0,-5 0-1,-2 1 1,0-4 8,0-4-85,0-4 99,-14 1-6,0-1-9,0-2 0,-3 5 6,-7 3 5,-8 1 3,-13 10-7,-9 2 11,-11 4-12,0 8-18,1 4 15,10 3-17,13 0 2,11 0-15,12 2-34,11 15-34,7 7-57,0 6 18,0 9-143</inkml:trace>
          <inkml:trace contextRef="#ctx0" brushRef="#br1" timeOffset="9153.9148">6281 712 743,'0'0'79,"0"0"-26,0 0-21,0 0 9,0 0-10,0 0-5,0 0-17,0 24-9,0 13 22,0 16 0,0 6-3,0 1-10,0 0-12,-7 1 13,2-7-6,-2-11-6,2-2 4,2-5-2,1 1-3,2-1 2,0-2-6,0-8 8,0-8-7,0-6 7,0-6 0,0-6-5,0 0 2,0 0-6,0 0-9,2 0 6,5-20 3,5-26-24,-1-22 0,3-20 21,0-14 0,6-1 6,1 7 4,1 13 7,0 21-6,-1 16 7,-6 12 2,2 11-3,2 0-2,-3 5-6,9 2 1,4 0 2,9 0-11,10-6 11,5-4-9,2-4-3,-1 1-4,-4 10 21,-14 3 3,-15 11-2,-13 5 0,-8 0 12,0 0-16,0 0-4,0 30 21,0 22 4,7 12 7,0 10-22,0 2 0,-4 4-2,2 6-1,-5-3 12,0 7-10,0-2 5,0-9 0,0-11-12,-8-17 1,2-17-2,5-16-6,1-11 0,0-7-20,0 0-44,0 0-33,29 0-64,10-16-162</inkml:trace>
          <inkml:trace contextRef="#ctx0" brushRef="#br1" timeOffset="9928.9927">7958 604 619,'-12'-2'58,"1"0"1,3-1 15,3-4-9,3 0-15,-1 1-23,1-1-4,-8 2 5,-2-4-4,-7 1 3,-10-2-4,-11 2 9,-13 5-13,-12 3-23,-3 0 23,-6 0-11,2 16-1,2 17 8,9 4-6,6 2 18,14 2-9,8 5-14,6 7 13,5 6-15,5 8-2,8 7 3,9 3-6,0 5 10,4-4 2,37-7-20,15-18 0,13-13 0,9-17 13,-1-11 1,-5-9-2,-12-3 0,-12 0-17,-7 4 3,0 2-3,0 0-10,2 2 6,6-5-14,-1-1-12,0-2-20,2 0-19,-4 0-74,-5-11-62,-5-21-188</inkml:trace>
          <inkml:trace contextRef="#ctx0" brushRef="#br1" timeOffset="10558.0547">8461-463 513,'0'0'56,"0"0"-12,0 0 5,0 0 1,0 0-10,0 0 13,0 16 14,0 21 8,0 21-1,-7 20-7,-14 21-6,-5 21-18,-3 10-2,-1 9-17,4 4-14,5 3 0,4-2-3,5-13-1,6-16-3,-1-13-8,7-15 8,0-11 0,0-9-4,0-8 4,0-11-2,0-9 2,0-12-2,0-14-5,0-10-1,0-3-21,0 0-29,0 0-29,0 0-79,0 0-78,0 0-322</inkml:trace>
          <inkml:trace contextRef="#ctx0" brushRef="#br1" timeOffset="11172.117">8792 565 614,'0'0'3,"0"0"5,0 0 23,0 19 52,0 19 37,0 19-44,-1 18-24,-1 8-22,2 2-14,0-7 6,14-12-1,16-18-2,5-17 18,4-7-13,4-14-4,3-4-4,7-6-12,3 0 3,4 0-11,-5-20 2,-5-8 6,-8 1-8,-4-6 5,-4-12-4,-3-10 2,-2-23 3,-5-13-12,-8-13 6,-6-3 1,-7 11-9,-3 18 5,0 27-8,0 19-38,0 16-48,0 6-93,-12 9-158</inkml:trace>
          <inkml:trace contextRef="#ctx0" brushRef="#br1" timeOffset="11870.1867">10269 501 486,'-29'-6'141,"-7"-4"-56,-4 0 6,-1 1 7,-3 0-19,5 4-16,1 1-41,2 0-11,5 4-6,6 0-10,2 0-16,6 0 9,0 13-9,2 12 13,-1 3 10,4 2-3,-1 0 2,6-1-6,2 1-5,5-1 9,0 4-11,0 6 7,25 4 1,18 3-2,14-1-2,8-5-4,6 0-4,-4-5-7,-4-1 17,-13-2 10,-9 0-5,-14 0-8,-9-1-1,-8 0 10,-5 1 2,-5 0 5,0-1 11,0-4 17,-5 0-13,-21-2 4,-10-1 3,-13 0-16,-10-1 25,-6-4-26,-3-2-6,3-1-1,9-3-1,14-4-9,15-7-17,17-2-33,5 0-53,5 0-50,0-32-31</inkml:trace>
          <inkml:trace contextRef="#ctx0" brushRef="#br1" timeOffset="12315.2314">10862 559 730,'0'0'38,"0"0"18,0 0 14,0 0-12,0 6-4,0 21-15,0 17 21,-13 20 3,-3 6-29,1-3-17,5-5-1,-1-11-5,5-3-6,-3-9-4,2-10-3,5-6-27,-1-5-36,0-4-24,-3 4-68,1 3-77,-2-2-201</inkml:trace>
          <inkml:trace contextRef="#ctx0" brushRef="#br1" timeOffset="12967.2965">11625 666 503,'0'0'23,"-3"0"51,-16 0-32,-3 0 3,-5 3 12,-1 21 8,2 6 5,1 7-11,4 0-10,2 8 0,6-2 0,6 3-22,7 4-15,0-1-12,5 1 1,31-5-3,8-8-7,6-11 8,1-10-3,-3-9 1,2-5 3,-2-2 0,1 0 2,-2 0-4,-3-18-2,-5-10 9,-6-8-5,-4-1 3,-5-12 4,-2-4 0,2-6 9,-5-7-6,0-5 6,0 0 3,-13 2-14,-6 7 11,0 6 8,-3 7-8,-33 8-2,-15 3-10,-16 12-13,-8 14 0,1 12 5,2 0 11,13 8-33,5 22-12,10 1-23,17-4-54,6-5-20,9-1-81,7-8-235</inkml:trace>
          <inkml:trace contextRef="#ctx0" brushRef="#br1" timeOffset="13850.3847">12547 588 694,'0'0'62,"0"4"-13,0 1 16,0-2 6,0 3-21,0 8-9,-8 13 2,-9 16 1,-4 13-16,1 8-16,3 1-1,0-1 0,1-1-10,2-8 8,2-5-4,4-10-1,3-6-1,0-6-7,-1-4 8,3-5-5,0-3-1,-1-5 5,3-4-6,-1-2 6,2-5-2,0 0-6,0 0-1,0 0-10,0-12 8,25-38 6,13-30-45,5-24 36,1-12 11,1 8-3,-2 12 5,-2 21-8,-2 13 1,0 20 6,-4 10-7,-1 8 11,-2 9 8,-3 4-6,-3 10 0,-4-2-4,-1 3 7,-1 0-2,4 0-4,7 0 8,2 15-3,-3 0 2,5 7-3,-5 4-3,-2 5 2,-3 6-4,-7 5-6,-7 14 15,-7 15 1,-4 10 18,0 12-2,0-2-13,-14-8 7,1-13-9,2-11-5,4-14 1,2-13-8,4-8 5,-3-6-7,4 0 3,0 0 3,0 0-5,0-1 4,-2-1-4,2-6-11,0 1-49,0-6-86,0-2-187</inkml:trace>
        </inkml:traceGroup>
      </inkml:traceGroup>
    </inkml:traceGroup>
    <inkml:traceGroup>
      <inkml:annotationXML>
        <emma:emma xmlns:emma="http://www.w3.org/2003/04/emma" version="1.0">
          <emma:interpretation id="{94BD2ED4-3E68-40CA-ACE1-C8F082CD371A}" emma:medium="tactile" emma:mode="ink">
            <msink:context xmlns:msink="http://schemas.microsoft.com/ink/2010/main" type="paragraph" rotatedBoundingBox="629,3733 24276,3862 24261,6598 614,64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801A87-312A-4D47-8FC1-DB7503686D20}" emma:medium="tactile" emma:mode="ink">
              <msink:context xmlns:msink="http://schemas.microsoft.com/ink/2010/main" type="line" rotatedBoundingBox="629,3733 24276,3862 24261,6598 614,6469"/>
            </emma:interpretation>
          </emma:emma>
        </inkml:annotationXML>
        <inkml:traceGroup>
          <inkml:annotationXML>
            <emma:emma xmlns:emma="http://www.w3.org/2003/04/emma" version="1.0">
              <emma:interpretation id="{E374157D-0F6A-4901-B99F-DC6210D65803}" emma:medium="tactile" emma:mode="ink">
                <msink:context xmlns:msink="http://schemas.microsoft.com/ink/2010/main" type="inkWord" rotatedBoundingBox="394,3825 3469,3431 3745,5587 670,5980"/>
              </emma:interpretation>
              <emma:one-of disjunction-type="recognition" id="oneOf2">
                <emma:interpretation id="interp10" emma:lang="en-US" emma:confidence="0">
                  <emma:literal>HEP</emma:literal>
                </emma:interpretation>
                <emma:interpretation id="interp11" emma:lang="en-US" emma:confidence="0">
                  <emma:literal>Hep</emma:literal>
                </emma:interpretation>
                <emma:interpretation id="interp12" emma:lang="en-US" emma:confidence="0">
                  <emma:literal>HEB</emma:literal>
                </emma:interpretation>
                <emma:interpretation id="interp13" emma:lang="en-US" emma:confidence="0">
                  <emma:literal>Heb</emma:literal>
                </emma:interpretation>
                <emma:interpretation id="interp14" emma:lang="en-US" emma:confidence="0">
                  <emma:literal>HELP</emma:literal>
                </emma:interpretation>
              </emma:one-of>
            </emma:emma>
          </inkml:annotationXML>
          <inkml:trace contextRef="#ctx0" brushRef="#br2" timeOffset="29637.9635">745 3079 338,'0'-3'51,"0"3"-3,0 0 23,0 0 17,0 0 3,0 0-9,0 2-12,0 3-23,0-4-8,0 0 4,0 4-8,0 0-4,0 11-2,0 21 2,-15 33 34,-7 33-22,-9 24-1,-2 22-10,1 9-17,-1 4 7,8 5-12,6-13-1,7-8 1,7-20 0,1-16-6,1-5 6,-1-7-4,1-10 8,-4-13-9,4-24-5,-1-14 7,3-20-7,1-9 2,0-6 2,0-2-6,0 0-2,0 0-10,0 0 3,0 0-3,0 0-14,0 0-4,0 0-19,0 0-36,0 0-89,1-5-127</inkml:trace>
          <inkml:trace contextRef="#ctx0" brushRef="#br2" timeOffset="28370.8368">-35 2978 426,'2'0'37,"0"0"-16,-1 0 11,-1 0 20,0-1 2,0 1-10,0 0-9,0 0-3,0 0-4,0 0 6,0 0 13,0 0 0,0 0-4,0 0 6,0 0-1,0 0-1,0 0-9,0 0-9,0 0 2,0 0-7,0 0-4,0 0 1,0 0-11,0 0 5,0 0-8,0 0 1,0 0 4,0 0-8,-1 0 7,1 0-2,-2 8-5,2 10 6,0 12 6,-4 13 1,1 10 1,-6 11-7,-3 6 3,-3 9 0,-2-3 3,2-3-6,-1 0-10,4-2 13,0 1-5,4 7-7,-4-1 6,7-1-9,-1-1 2,0-2 4,2-1-6,-1 1 12,2-1-2,1 0 2,-2-7 3,-1-6-10,2-8 5,-1-10-4,1-1-7,1-5 10,1-4-7,1-5-1,0-8 5,0-5-10,0-5 9,0-3-2,0-3-5,0-1 10,0-1-25,0-1-7,0 0-15,0 0-31,0 0-20,0 0-71,6 0-112,17 0-122</inkml:trace>
          <inkml:trace contextRef="#ctx0" brushRef="#br2" timeOffset="28946.8944">-73 4279 376,'-3'-1'75,"-2"1"-1,1 0 5,4 0-21,0 0-3,0 0-2,0 0-10,0 0 1,0 0-6,0 0 11,0 0 0,0 0-6,0 1 4,0-1-13,11 0-21,-1 0-6,0 0 7,7 0 1,16 0-6,18-12 15,19-4 11,4 0-14,-1 6-10,-1 1 1,-3 4-8,-4 3 6,-9-1-3,-10 3-3,-11 0 5,-13 0-10,-7 0 6,-8 0-6,-2-1-18,-5-1-3,2 0-32,1-1-44,4-6-73,14-12-41,1-11-233</inkml:trace>
          <inkml:trace contextRef="#ctx0" brushRef="#br2" timeOffset="30405.0401">1226 3629 556,'0'0'17,"0"0"11,0 0 32,5 0 14,-2 0-4,1 0-17,-2 0 0,-2 0-3,0 0 7,0 0 6,0 0-14,0 0-10,0 0-9,0 0-12,-14 13 0,-19 33 7,-15 18-7,-8 14 0,0 7-9,1 6 1,10 5-4,4 3 4,11 2 4,7-5-15,15-5 6,8-10-3,0-15-3,0-5 7,22-15-10,16-14 0,4-9 2,13-13-1,14-5 4,9-5-1,9 0 0,4 0 4,-4-6-10,-5-7 8,-8 7 0,-9 0-8,-10 1 10,-11 3-7,-6-2 1,-7-1-4,-9 1-23,2-1-22,-4-4-17,3-1-19,-1-4-41,-3-7-67,-6-1-112</inkml:trace>
          <inkml:trace contextRef="#ctx0" brushRef="#br2" timeOffset="30819.0816">976 4308 748,'0'0'62,"0"-4"16,5-1 3,23-4-29,13-7-26,19 0 1,17-2 1,6-3-14,-1 3-3,-11 1 2,-10 2-12,-11 4 0,-11 3 2,-11 3-9,-8 1-12,-11 2-10,-4 0-9,-4 2-17,-1-3-34,0-2-21,0-6-24,0-5-103</inkml:trace>
          <inkml:trace contextRef="#ctx0" brushRef="#br2" timeOffset="31157.1137">1079 3651 269,'-7'-27'119,"5"8"12,2 5-91,0 6 172,0 6-88,0-1-62,10-5-26,21-2 40,26-9-30,21-6 7,28-6-9,9-4-17,1 0-5,-15 3-20,-19 8 3,-22 11-7,-22 4-29,-16 7-20,-12 2-57,-10 0-84,0 0-50,0 16-253</inkml:trace>
          <inkml:trace contextRef="#ctx0" brushRef="#br2" timeOffset="31771.1768">2204 3671 535,'0'3'129,"0"-1"-4,0-1-18,0 1-35,0 2-30,0 10-19,0 16-9,0 18 37,0 23 2,0 22-20,0 11 6,-1 16-12,-10-2-5,1-4-3,-2-7-14,9-13 1,-2-9-2,5-18-4,0-16-1,-2-15-20,-1-13 4,3-7-18,0-7-26,0-5-45,0-4-55,0 0-34,0-8-154</inkml:trace>
          <inkml:trace contextRef="#ctx0" brushRef="#br2" timeOffset="32185.2181">2020 3500 650,'22'-35'3,"9"-9"19,13 8 28,9-3 5,11 4 6,7 11-37,10 6-11,1 11 9,-3 7 4,-14 0 9,-16 20-10,-13 25-7,-12 8 0,-14 4-16,-10 9 26,0-3-10,-8 5 6,-33-5 2,-11-6-5,-13-6 4,-8-8-17,-8-4 0,-4-7-4,4-5-23,10-7-35,12-4-60,17-3-95,11-5-169</inkml:trace>
        </inkml:traceGroup>
        <inkml:traceGroup>
          <inkml:annotationXML>
            <emma:emma xmlns:emma="http://www.w3.org/2003/04/emma" version="1.0">
              <emma:interpretation id="{2D851CAC-65FF-4499-AEFB-70A19356B40C}" emma:medium="tactile" emma:mode="ink">
                <msink:context xmlns:msink="http://schemas.microsoft.com/ink/2010/main" type="inkWord" rotatedBoundingBox="3781,3630 11597,3849 11520,6627 3703,6409"/>
              </emma:interpretation>
              <emma:one-of disjunction-type="recognition" id="oneOf3">
                <emma:interpretation id="interp15" emma:lang="en-US" emma:confidence="0">
                  <emma:literal>Computing</emma:literal>
                </emma:interpretation>
                <emma:interpretation id="interp16" emma:lang="en-US" emma:confidence="0">
                  <emma:literal>computing</emma:literal>
                </emma:interpretation>
                <emma:interpretation id="interp17" emma:lang="en-US" emma:confidence="0">
                  <emma:literal>competing</emma:literal>
                </emma:interpretation>
                <emma:interpretation id="interp18" emma:lang="en-US" emma:confidence="0">
                  <emma:literal>Competing</emma:literal>
                </emma:interpretation>
                <emma:interpretation id="interp19" emma:lang="en-US" emma:confidence="0">
                  <emma:literal>comporting</emma:literal>
                </emma:interpretation>
              </emma:one-of>
            </emma:emma>
          </inkml:annotationXML>
          <inkml:trace contextRef="#ctx0" brushRef="#br2" timeOffset="36182.6175">6278 4507 530,'13'-80'22,"10"7"21,6 9 66,5 6-52,10 10-27,11 6-17,12 7-13,10 16-2,3 9-10,-5 10 11,-11 0 13,-15 13 10,-18 28-27,-24 11 3,-7 16 41,-14 9 31,-47 5-19,-13-6-30,-10-14 11,2-14-19,5-17-3,14-12 5,12-11-47,8-8-33,15 0-52,17 0-60,11 0-66</inkml:trace>
          <inkml:trace contextRef="#ctx0" brushRef="#br2" timeOffset="35875.5872">6408 4597 681,'5'0'38,"-5"0"12,0 0-4,0 0 26,0 5-18,0 31 30,0 26 18,0 26-36,0 19-23,-7 16-14,-14-6 10,-6-7-18,3-8-6,2-17-6,6-9-9,8-13 2,3-15-23,5-12-19,0-10-27,0-8-36,0-10-47,0-5-1,0-3-5,0 0-58,0-14-21</inkml:trace>
          <inkml:trace contextRef="#ctx0" brushRef="#br2" timeOffset="36589.6586">7000 4368 823,'0'0'63,"1"0"-28,1 0 9,5 22-4,5 10 18,13 10-27,17 4-17,12-5-2,20-7-20,5-9-4,-1-12-4,-4-8 4,-16-5 10,-10 0 1,-9-11 7,-8-31-1,-5-12-18,-6-21 9,-6-8-23,-4 1 17,-5 12-21,-1 12-53,-1 15-85,1 17-174</inkml:trace>
          <inkml:trace contextRef="#ctx0" brushRef="#br2" timeOffset="37425.7422">8277 2988 552,'0'-3'99,"0"3"-28,0 0-11,0 0 8,-1 0-5,-4 0-11,1 0-5,3 0-21,-5 0 5,1 21-6,-5 24 19,-11 33 8,-8 30-2,-10 30-12,-4 31-12,2 7-3,2 2 2,5-15-19,6-15-5,8-17 5,9-17-11,8-14 10,3-18-5,0-20-5,0-15 10,0-21-12,0-17-12,0-7-27,0-2-35,0 0-67,12-2-47,3-32-63,-6-6-344</inkml:trace>
          <inkml:trace contextRef="#ctx0" brushRef="#br2" timeOffset="37687.7665">7988 4091 663,'36'-23'45,"22"-4"5,31-3 14,28 0-28,16-2 2,2-2-24,-12 4-9,-25 9-18,-31 7-25,-33 9-1,-24 5-39,-10 0-83,-8 0-265</inkml:trace>
          <inkml:trace contextRef="#ctx0" brushRef="#br2" timeOffset="38047.8044">8799 4297 712,'0'7'75,"0"-7"-3,0 4 1,0 1 2,0 11-21,0 18 13,0 19-6,-7 15-19,-6 2-34,-1-9 0,4-15-14,1-10-23,6-14-25,1-7-99,2-8-130,0-7-241</inkml:trace>
          <inkml:trace contextRef="#ctx0" brushRef="#br2" timeOffset="38653.8649">9225 4332 710,'0'0'96,"0"0"-15,0 0-14,0 0-1,0 0-13,0 22-15,-5 14 3,-9 10-17,-4 7-12,2-5 0,1-10-13,3-6 7,3-8-7,4-10-1,3-7 6,-1-5-16,3-2-2,-3 0 11,3 0-3,0 0 1,0 0-4,0-22 6,5-16 6,19-14-7,0-3 5,5 4 20,3 1-14,2 6 14,11 1-12,3 6-2,12 5 0,1 7-7,4 4 1,-3 5 2,-11 3 3,-8 9 0,-17 4-10,-11 0 4,-8 0-1,-2 0-7,-3 13 4,-2 23 3,0 15 8,0 18 16,0 11-10,-2-2-6,-8-5-2,1-18-14,6-17-13,3-14-34,0-11-48,0-12-86,0-1-137</inkml:trace>
          <inkml:trace contextRef="#ctx0" brushRef="#br2" timeOffset="39389.9386">10722 4081 723,'-29'-16'97,"-14"2"-40,-10 1 24,-5 4-19,-2 5-15,0 4 2,2 0-38,7 11-2,-1 23 1,8 5-6,10 7 9,10-1 9,10 1-11,14-6 2,0-4-38,5-8-15,33-6-3,5-12 3,-1-6 10,0-4 3,-8 0 7,-9 0 18,-4 0 5,-6 0 7,-1 0 10,1 0 6,4 2 1,3 22-14,6 16-5,3 15-11,3 13 20,0 20-9,-3 10-5,-4 7-8,-8 4 14,-9 7 1,-10-1 4,0-4 6,0-14-1,-22-10 10,-19-16 1,-15-18 8,-23-14 12,-22-22-9,-24-17 0,-2 0-11,6-21-7,18-23-8,26-4-13,29 3-12,28 7-50,20 6-49,7 6-91,53 4-275</inkml:trace>
          <inkml:trace contextRef="#ctx0" brushRef="#br2" timeOffset="33442.3438">3972 3308 425,'1'-7'51,"3"1"23,-3 4 16,1 2 1,-2 0-13,0 0-9,0 0-15,0 0-14,0 0 0,0 0 2,-2 0-10,-3 0-3,2 0-10,-2 0-13,0 0-4,-4 0-2,-10 0 21,-8 8 5,-19 5-29,-14 8 9,0 6 1,0-1 0,4 6 17,-1 3-15,-1 10 7,-5 10-1,5 5-10,1 6 10,-1 5-12,5 2 10,-2 3 2,4 5-6,5 9 3,-1 11-8,5 2 2,4 3-5,7-10-2,16-15 2,11-11-1,4-15-7,0-5 8,45-9-7,16-1 9,25 0-5,15-12-4,15-8 11,11-15-8,-4-5 5,-8 0 4,-11 0-11,-13 0-7,-18-7-2,-11-4 5,-18 3 8,-21 0-9,-13 3 13,-10 2-2,2 3-5,3-5 0,5-1-18,4 1-24,6-10-53,2-7-142,1 0-290</inkml:trace>
          <inkml:trace contextRef="#ctx0" brushRef="#br2" timeOffset="34187.4184">4473 4109 606,'-14'-18'15,"-3"2"7,-3 0 32,-6 4 3,-10 6-20,-9 3-1,-9 3-11,-10 0 7,-1 0 10,-1 8 11,2 24-3,-2 8-4,6 3-3,5 10-19,14 1-18,14 7 16,20 6-9,7 7 3,10 2-8,46-2-3,13-8-3,6-11-13,4-13 1,-6-10-5,-2-9-5,-6-8 4,-6-8-8,-2-6 1,-7-1 12,-8 0 0,-2 0 8,-6-1-4,2-22-2,3-10 0,2-9-14,0-6-2,-1-5-1,-8-7 1,-8 2 21,-7-5 10,-12 3-17,-5 1 24,0 4 11,-15 7-4,-19 2 1,-7 7 38,-4 5-43,-3 4-14,-1 14-7,-1 7-8,-1 9-17,-1 0-45,3 20-50,6 26-82,9 5-91</inkml:trace>
          <inkml:trace contextRef="#ctx0" brushRef="#br2" timeOffset="35223.5203">5123 4311 626,'0'0'64,"0"0"18,0 0-15,0 0-7,0 2-9,0 0-3,0-1-15,0 3-3,0-2 4,0 3 3,0 2-11,0 18-4,-7 18 20,-10 14-13,-5 8-8,3-1-9,0-5-14,5-3 8,4-2 0,2-4-5,2-7 4,0-11-6,4-10 4,0-11 0,2-7-4,0-3 4,0-1-6,0 0 1,0 0 1,0 0-11,0 0-2,0 0-6,0-11 5,16-27-1,8-20-7,5-14 4,3-14 3,1-4 1,-1 3 9,2 5 1,-3 9 3,-2 8 8,2 12-8,-2 9 15,-3 9-7,1 16-10,-8 6 11,-5 10 4,-9 3 3,-5 0-3,0 0-17,0 34 3,0 14 21,0 19 2,-12 3-18,-4-5 9,3-10 1,4-17-9,7-15-5,2-16-7,0-7-3,11 0-13,33 0 0,19-11-6,20-33-12,2-13-10,-6 0 12,-14 11 48,-16 14 1,-14 16 1,-15 9 13,-11 7 1,-6 0 6,-3 0-12,7 4-15,2 20 31,8 10-19,0 7 5,-4 12 2,1 15 0,-7 12 4,-4 8 4,-3 3-9,0-8-14,0-16-3,0-19 2,0-17-15,0-17-37,0-11-43,0-3-158,0 0-211</inkml:trace>
          <inkml:trace contextRef="#ctx0" brushRef="#br2" timeOffset="35875.5872">6408 4597 681,'5'0'38,"-5"0"12,0 0-4,0 0 26,0 5-18,0 31 30,0 26 18,0 26-36,0 19-23,-7 16-14,-14-6 10,-6-7-18,3-8-6,2-17-6,6-9-9,8-13 2,3-15-23,5-12-19,0-10-27,0-8-36,0-10-47,0-5-1,0-3-5,0 0-58,0-14-21</inkml:trace>
          <inkml:trace contextRef="#ctx0" brushRef="#br2" timeOffset="36589.6586">7000 4368 823,'0'0'63,"1"0"-28,1 0 9,5 22-4,5 10 18,13 10-27,17 4-17,12-5-2,20-7-20,5-9-4,-1-12-4,-4-8 4,-16-5 10,-10 0 1,-9-11 7,-8-31-1,-5-12-18,-6-21 9,-6-8-23,-4 1 17,-5 12-21,-1 12-53,-1 15-85,1 17-174</inkml:trace>
          <inkml:trace contextRef="#ctx0" brushRef="#br2" timeOffset="37425.7422">8277 2988 552,'0'-3'99,"0"3"-28,0 0-11,0 0 8,-1 0-5,-4 0-11,1 0-5,3 0-21,-5 0 5,1 21-6,-5 24 19,-11 33 8,-8 30-2,-10 30-12,-4 31-12,2 7-3,2 2 2,5-15-19,6-15-5,8-17 5,9-17-11,8-14 10,3-18-5,0-20-5,0-15 10,0-21-12,0-17-12,0-7-27,0-2-35,0 0-67,12-2-47,3-32-63,-6-6-344</inkml:trace>
        </inkml:traceGroup>
        <inkml:traceGroup>
          <inkml:annotationXML>
            <emma:emma xmlns:emma="http://www.w3.org/2003/04/emma" version="1.0">
              <emma:interpretation id="{DDBF3B93-43AD-4403-9704-7CEDFE0D47B4}" emma:medium="tactile" emma:mode="ink">
                <msink:context xmlns:msink="http://schemas.microsoft.com/ink/2010/main" type="inkWord" rotatedBoundingBox="12450,3930 16268,3940 16263,5776 12445,5765"/>
              </emma:interpretation>
              <emma:one-of disjunction-type="recognition" id="oneOf4">
                <emma:interpretation id="interp20" emma:lang="en-US" emma:confidence="0">
                  <emma:literal>Anthe</emma:literal>
                </emma:interpretation>
                <emma:interpretation id="interp21" emma:lang="en-US" emma:confidence="0">
                  <emma:literal>inthe</emma:literal>
                </emma:interpretation>
                <emma:interpretation id="interp22" emma:lang="en-US" emma:confidence="0">
                  <emma:literal>int-he</emma:literal>
                </emma:interpretation>
                <emma:interpretation id="interp23" emma:lang="en-US" emma:confidence="0">
                  <emma:literal>Int-he</emma:literal>
                </emma:interpretation>
                <emma:interpretation id="interp24" emma:lang="en-US" emma:confidence="0">
                  <emma:literal>anther</emma:literal>
                </emma:interpretation>
              </emma:one-of>
            </emma:emma>
          </inkml:annotationXML>
          <inkml:trace contextRef="#ctx0" brushRef="#br2" timeOffset="55764.5748">21388 4218 316,'-17'0'54,"4"0"-6,4 0 33,6 0-8,3 0-17,0 0-9,0 0-6,0 0 6,0 0-14,0 0-2,-4-1 8,1-5-6,-7-1-3,-9-2-19,-7-4-8,-13 0 11,-7-2-5,-1 1 7,-2-2-10,-3 2-1,-1 1 0,-3-1-8,-4 7 4,-3-1 3,3 8-2,0 0 13,7 0-7,3 20 5,2 16 2,2 6-15,0 15 0,8 5 0,16 1-1,14-4 0,8-6-13,7-3 18,39-10 4,14-3-25,18-15 19,18-9-7,8-13-18,11 0-5,-7-8 9,-7-24-21,-19-5-9,-14-7-43,-23-2 4,-20-4 63,-16 4 6,-9 4 27,0 10 3,0 14 15,0 6 10,-2 10-5,-3 2-1,2 0-8,3 0 1,0 0-13,0 0-8,0 0 8,0 5-8,0 8 6,0 11 11,-2 14 14,-7 16 16,6 4 0,3 3-29,0-6-12,12-5-18,26-9 9,13-14-31,11-12-6,4-14 14,3-1-31,-8 0-20,-9-14-138,-16-15-379</inkml:trace>
          <inkml:trace contextRef="#ctx0" brushRef="#br2" timeOffset="56378.6368">21979 4166 484,'0'0'24,"0"0"35,-12 20 22,-12 16 11,-7 13-14,-5 8-31,0 1-29,9-4-6,-1-7-5,11-15-7,2-7 7,6-11-9,4-9 3,3-2 1,2-3-8,0 0-1,0 0-2,0 0 5,0 0 11,0 0-2,6-22 12,21-16-23,5-8-4,6-7 26,8 0-8,0 4 2,1 8 21,2 8-13,-3 6 4,7 5 0,1 4-6,-7 10 2,-7 2-13,-8 6 0,-13 0-9,-10 0-3,-8 0 17,-1 0-16,0 22 24,0 23 1,0 9-14,0 9 2,-10 2-8,-4-6-7,2-3-22,2-9-43,3 0-62,-1-6-116</inkml:trace>
          <inkml:trace contextRef="#ctx0" brushRef="#br2" timeOffset="56923.6899">23087 4344 730,'0'-3'6,"-8"1"-1,-18 0 13,-8 2 32,-9 0-31,0 0 9,-8 11-8,3 28-7,7-2 10,14 0 0,15-10 3,12-6-2,0-10-22,0-3-19,8-8 29,33 0-29,23-3 4,23-48-14,14-27-58,3-28-19,-10-23-13,-15-29 77,-21-22 57,-27-12 22,-21 8-34,-10 33 41,0 46 74,0 44-61,-9 35-16,1 26 6,-6 0-15,-15 34 2,-15 55 6,-8 44-3,6 34-8,22 13 14,19-4-12,5-21-13,0-29 1,12-23-26,19-27-5,6-22-17,5-17-81,9-18-140,4-12-114</inkml:trace>
          <inkml:trace contextRef="#ctx0" brushRef="#br2" timeOffset="42730.2708">12005 4319 676,'0'0'84,"0"0"-14,0 0-9,0 0-12,0 0-6,0 0 4,0 0-16,0 0-20,0 8-4,0 30 23,-12 20-8,-13 9-4,1 3-15,0-8-1,5-7 2,7-14-8,2-16 4,6-9 5,2-11-8,2-5 13,0 0-15,0 0 0,0 0 1,0-19 2,23-27 2,2-15-9,8-5 6,3-2 7,1 6-4,4-2 5,2 2 1,3-1-8,4 6 3,-4 8 2,-1 6-9,-3 11 7,-9 7-5,-7 5 4,-6 12-3,-6 3-1,-4 2 9,-1 3-9,1 0 9,-3 0-3,0 0-3,1 3 11,4 24-3,4 16 8,-5 15 6,1 15-13,-1 10 5,-4 2-2,1-1-9,2-10 1,4-6-5,1-16 1,-1-14-15,-2-17-24,-2-10-5,-1-8-37,3-1-60,3-1-77,8-1-162</inkml:trace>
          <inkml:trace contextRef="#ctx0" brushRef="#br2" timeOffset="43429.3425">13605 3155 394,'0'-6'50,"0"0"21,0 4 29,0 2 1,0 0 0,0 0-28,1 0-20,-1 0-22,0 0-14,0 40 18,0 29 43,-17 33-37,-14 27 0,-3 26-28,0 9 2,5 4-15,7-15-2,3-16 8,5-14-9,7-21 0,2-14 4,5-21-3,0-8-5,0-7-16,0-13-3,0-7-20,0-10-32,0-9-10,-1-2-20,-5-3-45,-7-6-52,-1-2-169</inkml:trace>
        </inkml:traceGroup>
        <inkml:traceGroup>
          <inkml:annotationXML>
            <emma:emma xmlns:emma="http://www.w3.org/2003/04/emma" version="1.0">
              <emma:interpretation id="{BC64E316-2C1F-43B0-BCD2-B97BD9817951}" emma:medium="tactile" emma:mode="ink">
                <msink:context xmlns:msink="http://schemas.microsoft.com/ink/2010/main" type="inkWord" rotatedBoundingBox="12450,3930 16268,3940 16263,5776 12445,5765"/>
              </emma:interpretation>
              <emma:one-of disjunction-type="recognition" id="oneOf5">
                <emma:interpretation id="interp25" emma:lang="en-US" emma:confidence="0">
                  <emma:literal>Anthe</emma:literal>
                </emma:interpretation>
                <emma:interpretation id="interp26" emma:lang="en-US" emma:confidence="0">
                  <emma:literal>inthe</emma:literal>
                </emma:interpretation>
                <emma:interpretation id="interp27" emma:lang="en-US" emma:confidence="0">
                  <emma:literal>int-he</emma:literal>
                </emma:interpretation>
                <emma:interpretation id="interp28" emma:lang="en-US" emma:confidence="0">
                  <emma:literal>Int-he</emma:literal>
                </emma:interpretation>
                <emma:interpretation id="interp29" emma:lang="en-US" emma:confidence="0">
                  <emma:literal>anther</emma:literal>
                </emma:interpretation>
              </emma:one-of>
            </emma:emma>
          </inkml:annotationXML>
          <inkml:trace contextRef="#ctx0" brushRef="#br2" timeOffset="42001.1978">11707 4081 542,'0'0'61,"0"0"-13,0 0 10,0 0 0,0 0-1,0 0-16,0 0-15,0 0 6,0 0-4,0 0 6,0 0-3,0 0-10,0 0 12,0 0-8,0 0-7,0 18 4,0 17-1,-10 16 18,-7 13-17,-2 8-14,0-1 9,4-3-12,3-9-2,5-12-1,6-7-4,-1-10 7,2-9-8,0-6-8,0-12-16,0-3-25,0 0-21,0 0-58,0 0-69,8 0-61</inkml:trace>
          <inkml:trace contextRef="#ctx0" brushRef="#br2" timeOffset="42730.2708">12005 4319 676,'0'0'84,"0"0"-14,0 0-9,0 0-12,0 0-6,0 0 4,0 0-16,0 0-20,0 8-4,0 30 23,-12 20-8,-13 9-4,1 3-15,0-8-1,5-7 2,7-14-8,2-16 4,6-9 5,2-11-8,2-5 13,0 0-15,0 0 0,0 0 1,0-19 2,23-27 2,2-15-9,8-5 6,3-2 7,1 6-4,4-2 5,2 2 1,3-1-8,4 6 3,-4 8 2,-1 6-9,-3 11 7,-9 7-5,-7 5 4,-6 12-3,-6 3-1,-4 2 9,-1 3-9,1 0 9,-3 0-3,0 0-3,1 3 11,4 24-3,4 16 8,-5 15 6,1 15-13,-1 10 5,-4 2-2,1-1-9,2-10 1,4-6-5,1-16 1,-1-14-15,-2-17-24,-2-10-5,-1-8-37,3-1-60,3-1-77,8-1-162</inkml:trace>
          <inkml:trace contextRef="#ctx0" brushRef="#br2" timeOffset="43429.3425">13605 3155 394,'0'-6'50,"0"0"21,0 4 29,0 2 1,0 0 0,0 0-28,1 0-20,-1 0-22,0 0-14,0 40 18,0 29 43,-17 33-37,-14 27 0,-3 26-28,0 9 2,5 4-15,7-15-2,3-16 8,5-14-9,7-21 0,2-14 4,5-21-3,0-8-5,0-7-16,0-13-3,0-7-20,0-10-32,0-9-10,-1-2-20,-5-3-45,-7-6-52,-1-2-169</inkml:trace>
          <inkml:trace contextRef="#ctx0" brushRef="#br2" timeOffset="43643.3629">13375 4435 487,'19'-49'109,"2"4"-32,6 5 7,12 7-23,11-2-22,10 4-12,8 4-5,-4 4-18,-4 7-1,-19 7-23,-14 3-23,-12 6-8,-15 0-38,0 0-36,0 0-121</inkml:trace>
          <inkml:trace contextRef="#ctx0" brushRef="#br2" timeOffset="44334.4328">13995 3271 606,'0'-14'20,"0"0"-25,0 3 137,0 8-53,0 1-11,0 2-28,0 0 3,0 0-18,0 0 3,0 0-17,0 3-11,0 45 46,-24 29 4,-14 28-8,-5 23-22,4 6 15,0 5-11,1-5-14,7-9-5,0-7 4,11-19-11,1-13 3,7-15-8,5-16-12,2-12 0,2-13-4,3-11 14,-4-3 11,3-1-8,1-4 7,0-5-4,0-6-1,0 0 6,0 0-9,0 0 5,15-5-1,12-27-15,11-20-1,8-14-8,6-7 14,2-5 15,-4 1-7,-1 14 9,-9 16 3,-13 21 6,-3 15 10,-5 11-21,3 0 3,-1 0 1,1 0-13,2 27 11,5 14 1,-2 16 3,-3 18 0,-5 16-8,-9 9 6,-3 4-4,-5-9-1,-2-16 4,2-15-8,1-19 4,2-15-11,5-19-46,4-11-75,17 0-120,19-9-205</inkml:trace>
          <inkml:trace contextRef="#ctx0" brushRef="#br2" timeOffset="44901.4896">14682 4595 743,'0'0'14,"0"0"-3,2 0-41,27 0 47,16 0-2,18-14-7,23-6-3,8-3-1,0-5-1,-12-4-1,-14-2 6,-15-5 0,-19 2 6,-15 6 16,-15 0 25,-4 2 2,-5-1-51,-30-6-6,-7 2 34,-8 5-11,-12 12-12,-6 15 11,-4 2-2,0 41 1,4 36 8,6 20-1,18 15 17,27 0 2,17-1-11,3-11-24,52-19 0,17-19-5,10-22-23,2-22-4,1-18-15,-8 0-37,-10-16-55,-11-24-58,-11-4-39,-6 1-316</inkml:trace>
        </inkml:traceGroup>
        <inkml:traceGroup>
          <inkml:annotationXML>
            <emma:emma xmlns:emma="http://www.w3.org/2003/04/emma" version="1.0">
              <emma:interpretation id="{764F2EB7-045A-4615-8BED-65651D0CB662}" emma:medium="tactile" emma:mode="ink">
                <msink:context xmlns:msink="http://schemas.microsoft.com/ink/2010/main" type="inkWord" rotatedBoundingBox="19717,3874 24276,3899 24266,5745 19707,5721"/>
              </emma:interpretation>
              <emma:one-of disjunction-type="recognition" id="oneOf6">
                <emma:interpretation id="interp30" emma:lang="en-US" emma:confidence="1">
                  <emma:literal>Grid</emma:literal>
                </emma:interpretation>
                <emma:interpretation id="interp31" emma:lang="en-US" emma:confidence="0">
                  <emma:literal>Grids</emma:literal>
                </emma:interpretation>
                <emma:interpretation id="interp32" emma:lang="en-US" emma:confidence="0">
                  <emma:literal>Gride</emma:literal>
                </emma:interpretation>
                <emma:interpretation id="interp33" emma:lang="en-US" emma:confidence="0">
                  <emma:literal>Grad</emma:literal>
                </emma:interpretation>
                <emma:interpretation id="interp34" emma:lang="en-US" emma:confidence="0">
                  <emma:literal>Grill</emma:literal>
                </emma:interpretation>
              </emma:one-of>
            </emma:emma>
          </inkml:annotationXML>
          <inkml:trace contextRef="#ctx0" brushRef="#br3" timeOffset="49698.9688">17375 3366 451,'2'-4'52,"-2"0"-28,0 3-3,2 1 24,-1 0 2,1 0-9,0 0-5,-2 0 0,0 0 8,0 0 1,0 0-6,0 0-7,0-2-14,0-3 1,0-1 1,0 1-4,-2 5 9,-10 0 1,2 0 5,-2-2-3,3-7-12,-3-7 2,-1-2-11,-8-7-7,2 1 4,-3-2-14,0 4 5,-6 0 10,-2 2 5,-3 3 3,-1 2-6,5 5 5,1 3 2,1 1-3,-7 6 0,-9 0-15,-7 0 1,-8 0 0,-7 13-2,-3 18 6,-9 11 15,-2 6-9,4 7 10,0 8-3,1 7-5,6 8 4,1 5-8,4 0 1,4 3 7,1 7-4,5 6-2,5 8-4,7 8 5,19-2-4,17-5-6,5-12 2,0-13-7,29-8 0,12-11 7,3-6-4,4-12 3,2-9 5,0-10-5,-1-11 11,8-9-11,-3-3-12,8-4-28,3 0-33,2-11 4,3-21-20,-9 0 6,-11-5 22,-12 2 32,-9 0 40,-9 1 22,-3 4 21,-1 1 8,-4 7-8,0 3-12,3 3-20,-3 4-16,5 6 0,2 6 11,3 0 7,1 0 23,2 15-20,-3 18-9,-3 7-3,-2 5 7,-5 3-5,-1-7-4,1-7 9,-4-10-15,1-7-36,1-7-39,4-7-43,-1-3-71,-4 0-141</inkml:trace>
          <inkml:trace contextRef="#ctx0" brushRef="#br3" timeOffset="50052.0046">16421 4426 628,'0'0'20,"10"0"-16,34 0 38,25 0 32,23 0-21,26 0-14,9 0-24,-9 0 9,-19-19-9,-25 4-10,-30 6-7,-18 2-40,-18 7-36,-6 0-64,-2 0-156</inkml:trace>
          <inkml:trace contextRef="#ctx0" brushRef="#br3" timeOffset="50534.0529">17632 4600 380,'0'17'-33,"0"4"46,0 9 87,0 12 1,0 4-25,0 0-21,0-4-28,0-6-4,-7-10-3,-2-8-6,2-4-8,-1-8-28,-1-6 36,-1 0-11,-9 0 17,0 0 5,-6-23-1,3-18-4,3-13 16,14-8 15,5-11 16,0-1-69,30-7 25,13 5 0,14 2 12,13 7-18,14 15 6,10 10-14,-5 21-20,-12 13-11,-21 8-92,-20 0-22,-21 37-72,-15 7-226</inkml:trace>
          <inkml:trace contextRef="#ctx0" brushRef="#br3" timeOffset="50933.0911">18465 4510 619,'2'0'81,"-1"0"1,-1 0 17,0 0-23,0 0-24,0 7-20,0 1-18,-5 8-2,-2 22 10,-6 16 45,-3 17-31,2 4-12,-1-4-10,8-5-13,2-17 3,5-15-10,0-14-31,0-13-55,0-7-127,0 0-265</inkml:trace>
          <inkml:trace contextRef="#ctx0" brushRef="#br3" timeOffset="51693.1682">19300 4577 610,'-5'-5'114,"-19"-1"-36,-11 1-25,-4 2 18,-12 3-38,-2 0-6,-2 3-22,2 34-12,8 11 23,8 3-24,13 1 11,12-6 23,12-5-22,0-9 3,0-10-6,0-9-2,10-10 1,7-3-13,5 0-3,21-16-5,21-38-13,18-26-30,12-30-31,7-32 23,1-30 19,-1-29 1,-3-11 34,-20 9 56,-19 34 25,-25 46-2,-21 40 0,-13 33-18,0 14 28,0 13-49,-5 10 13,-5 10-23,-2 3-20,-14 5-25,-15 56 17,-15 26 47,-4 28-11,5 23-2,13 10 12,14 12 16,18 7-4,10-9-2,7-6-24,48-23 8,16-19-14,11-17-7,7-25 4,0-15-11,-3-15-8,-1-19-25,-9-4-36,-6-14-45,-2-1-78,-10 0-124</inkml:trace>
        </inkml:traceGroup>
      </inkml:traceGroup>
    </inkml:traceGroup>
    <inkml:traceGroup>
      <inkml:annotationXML>
        <emma:emma xmlns:emma="http://www.w3.org/2003/04/emma" version="1.0">
          <emma:interpretation id="{D2024EA4-DEBB-423A-93A1-084AF89E8825}" emma:medium="tactile" emma:mode="ink">
            <msink:context xmlns:msink="http://schemas.microsoft.com/ink/2010/main" type="paragraph" rotatedBoundingBox="664,6320 10197,6937 10069,8921 536,83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CDE2F38-710E-423E-A476-E603A2EB94E8}" emma:medium="tactile" emma:mode="ink">
              <msink:context xmlns:msink="http://schemas.microsoft.com/ink/2010/main" type="line" rotatedBoundingBox="664,6320 10197,6937 10069,8921 536,8304"/>
            </emma:interpretation>
          </emma:emma>
        </inkml:annotationXML>
        <inkml:traceGroup>
          <inkml:annotationXML>
            <emma:emma xmlns:emma="http://www.w3.org/2003/04/emma" version="1.0">
              <emma:interpretation id="{A7AD845A-ED88-4DB0-8C8C-0862CF467FFF}" emma:medium="tactile" emma:mode="ink">
                <msink:context xmlns:msink="http://schemas.microsoft.com/ink/2010/main" type="inkWord" rotatedBoundingBox="664,6320 10197,6937 10069,8921 536,8304"/>
              </emma:interpretation>
              <emma:one-of disjunction-type="recognition" id="oneOf7">
                <emma:interpretation id="interp35" emma:lang="en-US" emma:confidence="0">
                  <emma:literal>Cloudera</emma:literal>
                </emma:interpretation>
                <emma:interpretation id="interp36" emma:lang="en-US" emma:confidence="0.5">
                  <emma:literal>Cloud era</emma:literal>
                </emma:interpretation>
                <emma:interpretation id="interp37" emma:lang="en-US" emma:confidence="0">
                  <emma:literal>cloudera</emma:literal>
                </emma:interpretation>
                <emma:interpretation id="interp38" emma:lang="en-US" emma:confidence="0">
                  <emma:literal>(louder,</emma:literal>
                </emma:interpretation>
                <emma:interpretation id="interp39" emma:lang="en-US" emma:confidence="0">
                  <emma:literal>Cloudier</emma:literal>
                </emma:interpretation>
              </emma:one-of>
            </emma:emma>
          </inkml:annotationXML>
          <inkml:trace contextRef="#ctx0" brushRef="#br4" timeOffset="62044.2021">1474 5653 500,'0'0'129,"0"0"-52,0 0-5,0-4 8,0 2-3,3-2 9,-1 0-16,3 2-23,-1-2-19,-3 4-16,1 0 1,-2 0 7,0 0 5,0 0 2,0 1-11,0 31-5,0 24 25,0 31-12,0 29 7,-5 19-13,-4 18-2,-4 16-5,2 9-8,5 2 6,0-3-5,6-9-1,0-17 1,0-17-4,4-31 2,13-28 1,0-29-9,-7-22 4,-5-18-6,-3-4-13,3-2-24,4 0-29,3 0-48,7-21-83,10-20-167</inkml:trace>
          <inkml:trace contextRef="#ctx0" brushRef="#br4" timeOffset="61299.1275">964 5851 250,'0'5'67,"0"-4"-60,0 4-4,0 5-2,0 4-7,0 4 6,0-1 4,0-4 0,0-5-6,0 0 12,0-7 60,0-1 38,0 0 8,0 0-31,0 0-17,0 0-7,0 0-20,0 0-12,0 0-8,0 0-10,0 0-9,0 0-11,-8 0 14,-8 0 21,-3 0 28,-10 0-31,0 0-1,-3 0-9,-1-4 2,1-1-19,-3 2 9,-4 0 3,-2 3-1,0 0 2,5 0 4,-2 0-3,-1 0 0,-2 0-7,-5 11 6,-4 4-12,6 3 3,4 0 12,10 1-4,2 0-2,1 7 7,-2 1-11,-2 5 13,-5 9-8,-3 5-6,-7 9 11,-7 16-16,-2 6 15,2 10-14,5 3 4,12-2-1,15-3-5,16-9 5,5-2 10,0-4-2,28 0 3,9 2-4,8 0 1,1-2-6,-3-8-2,5-6 5,5-13-7,5-8 0,21-12 0,9-12-3,15-11-3,12 0 5,3-18-2,-5-17 2,-9 2-3,-17 10 6,-20 5 5,-19 8-12,-17 5 12,-16 2-9,-8 1 5,-2 1 4,-5 1-9,0 0-4,0 0-47,0 0-76,-3-2-104,-21-5-286</inkml:trace>
          <inkml:trace contextRef="#ctx0" brushRef="#br4" timeOffset="62680.2655">2288 6821 610,'-17'-5'52,"-14"2"-14,-8 3 7,-5 0 31,-1 0-7,4 8-13,7 19-20,5 7-12,1 9 13,8 10-15,6 4 4,9 9 3,5 4-19,0-3-2,14 5-4,27-7-1,10-8-3,5-14-23,6-12-5,-2-15 5,-4-13 10,-13-3 4,-9 0 9,-15 0 0,-7 0 6,5-29-9,-1-12-2,11-12-1,4-12-11,3-10 1,0-4-12,-8 4 17,-11 12 22,-13 9 4,-2 11 16,0 7 7,-31 6-11,-6 6-4,-6 2-33,-2 7 37,-1 5-28,2 3-28,6 7-4,11 0-65,3 0-50,10 28-32,9 9-78</inkml:trace>
          <inkml:trace contextRef="#ctx0" brushRef="#br4" timeOffset="63148.3142">2801 6948 485,'-25'0'30,"-1"11"1,9 14 88,3 4-16,8 8-9,6 12-26,0 18-14,6 7-13,34 4-21,11-7-10,11-12-8,9-16 3,10-17 0,1-18-7,2-8 10,-2 0-16,-7-29-3,-8-20-2,-14-15-16,-15-8 17,-14-14 3,-13 1 5,-11-2 7,0 7-3,0 13-24,0 10-30,0 21-80,0 11-115</inkml:trace>
          <inkml:trace contextRef="#ctx0" brushRef="#br4" timeOffset="63893.3887">4524 7163 535,'-41'-14'-20,"-5"10"12,-9 4 41,-5 0 44,6 16 4,4 21-7,5 6-22,11 11 8,7 1-38,11 4 33,16 1-22,0-1-13,12-7-12,35-11 13,14-21-17,4-18-13,14-2 7,1-31-11,1-37-3,-6-28-3,-7-21-13,-13-16 10,-12-26 6,-11-21-23,-13-12 49,-12-3-5,-7 16 8,0 34 17,0 39 4,-10 44 2,0 33-31,-1 22 5,-7 7 14,-6 18-24,-18 51 16,-5 33 1,-1 23 21,10 15 1,16 7 5,22 2-1,0 2 2,44-10-10,26-17-14,16-19-18,6-28-4,9-22 7,5-19-19,-1-19-7,-8-13-28,-13-4-17,-16 0-21,-16 0-90,-13 0-111,-8 0-303</inkml:trace>
          <inkml:trace contextRef="#ctx0" brushRef="#br2" timeOffset="67937.7917">5947 7145 581,'0'0'-16,"0"0"-11,0 0 50,0 0 19,0 0 5,0 0-5,0 0-13,11 0 16,11 0-5,9 0 7,13 0-10,9 0-7,5-14-6,4 1-7,0 3-8,-8-6 3,-4 2-1,-4-3-4,-5-7 1,4 1-7,1-7 2,2-6 1,1-1-9,1-6 10,-6 6-13,-8 3 3,-10 6 10,-11 6-8,-4 4 15,-3 2-4,-6-2 21,0-1-3,-2-8-11,0-2-7,0-3 3,0 2-8,0 1 6,0 2-11,-9 3 2,-6 5-4,-1 5-2,-2 3 5,0-2 9,1 5-9,-5-4 13,-10 6-5,-3 0-4,-4 4 4,1 2 5,2 0 10,-1 0-16,-11 14-10,-5 25 10,-5 6-4,-9 9 1,7 6-2,-1 6-1,8 1 10,6 0-8,10-5 7,8-1 1,3-1-5,11 1 3,3-3-5,8-1 9,4 4-1,0 3-10,2 1 7,36 7-9,11-7-2,25-4-1,13-11-6,17-14 7,13-17-4,-10-12-7,-7-7 14,-22 0-6,-8 0-2,-6 0 1,-3-15-26,-9 0-6,-8-3-27,-11 2-52,-11-2-54,0-3-178</inkml:trace>
          <inkml:trace contextRef="#ctx0" brushRef="#br2" timeOffset="68497.8491">7280 7131 559,'0'6'10,"0"8"24,0 11 28,16 7-2,-4 12-22,-6 9 7,-6 3-16,0 3-16,0-4 2,0-8 6,-8-15 4,-2-11-15,1-12 1,4-9-3,0 0 5,-4 0 4,-6-16-18,-1-27-5,3-18 4,2-14-5,11-8 9,0-15 7,0-5-1,9 1 16,25 0 1,11 17 4,6 11 5,4 13-11,3 15-3,5 9-12,4 8-11,3 4 6,2 9-14,-5 6-36,-2 4-41,-9 6-48,-8 0 18,-7 0 11,-7 14-44,-3 11-70,5 4-36</inkml:trace>
          <inkml:trace contextRef="#ctx0" brushRef="#br2" timeOffset="69142.9117">8459 6906 512,'0'-13'-62,"-16"2"156,-11-2-12,-7 5 5,-9 2-25,-8 4 1,-7 2-7,-7 0-22,-4 26 13,-1 20 1,8 18-3,8 9-10,16 2-13,18 2-2,20-7 2,0-6-9,13-8-6,37-12-12,5-10-9,3-15 1,0-11-11,0-8-10,-5 0-12,-3-30-7,-1-13 11,-4-10-5,-2-3 15,-6 1 25,-3 2 6,-6 1 5,-4 6 15,-5 6 10,-6 10-3,-3 13-15,-3 6-5,-3 6-2,-4 5-9,0 0 8,0 0-9,0 0-13,0 17 32,0 26 45,0 21-11,-2 18 2,2 9-15,0 1 3,21-8 5,33-13-20,15-15 1,16-16-18,11-15 1,-2-20-20,0-5-33,-10-3-74,-17-31-86,-28 1-230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02235-3E79-4C9F-AABA-119067EC34C8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E51C4-AFA2-425D-BAAD-BAC8F66B9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35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E51C4-AFA2-425D-BAAD-BAC8F66B94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60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A53796A-3592-4185-9FAC-B0CC7874311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</a:t>
            </a:r>
            <a:r>
              <a:rPr lang="en-US" smtClean="0"/>
              <a:t>this is CERN, now WLCG…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E51C4-AFA2-425D-BAAD-BAC8F66B945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566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E51C4-AFA2-425D-BAAD-BAC8F66B945C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52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30C6D-79DE-44DB-BC36-65C5468DDFA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21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30C6D-79DE-44DB-BC36-65C5468DDFA3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21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tif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tiff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tif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7.png"/><Relationship Id="rId4" Type="http://schemas.openxmlformats.org/officeDocument/2006/relationships/image" Target="../media/image25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7.png"/><Relationship Id="rId4" Type="http://schemas.openxmlformats.org/officeDocument/2006/relationships/image" Target="../media/image25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31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36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46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banner-bl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5857916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57224" y="0"/>
            <a:ext cx="8286776" cy="857232"/>
          </a:xfrm>
          <a:prstGeom prst="rect">
            <a:avLst/>
          </a:prstGeom>
          <a:solidFill>
            <a:srgbClr val="3861AA">
              <a:alpha val="75294"/>
            </a:srgb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8701282" y="6519470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A96BB96-8011-464C-A85E-02C0CFFE5757}" type="slidenum">
              <a:rPr lang="en-US" sz="1600" smtClean="0">
                <a:solidFill>
                  <a:srgbClr val="000000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60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1354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8435975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91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0D2B88"/>
          </a:solidFill>
          <a:ln w="9525">
            <a:solidFill>
              <a:srgbClr val="0D2B8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5857875"/>
            <a:ext cx="2411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Les </a:t>
            </a:r>
            <a:r>
              <a:rPr lang="en-US" sz="2000" b="1" dirty="0">
                <a:solidFill>
                  <a:srgbClr val="FFFFFF"/>
                </a:solidFill>
                <a:cs typeface="Arial" charset="0"/>
              </a:rPr>
              <a:t>Robertson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WLCG Project Leader</a:t>
            </a:r>
          </a:p>
        </p:txBody>
      </p:sp>
      <p:sp>
        <p:nvSpPr>
          <p:cNvPr id="6" name="TextBox 10"/>
          <p:cNvSpPr txBox="1">
            <a:spLocks noChangeArrowheads="1"/>
          </p:cNvSpPr>
          <p:nvPr userDrawn="1"/>
        </p:nvSpPr>
        <p:spPr bwMode="auto">
          <a:xfrm>
            <a:off x="60325" y="266700"/>
            <a:ext cx="9031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600" b="1" smtClean="0">
                <a:solidFill>
                  <a:srgbClr val="01186C"/>
                </a:solidFill>
                <a:latin typeface="Univers 45 Light" pitchFamily="34" charset="0"/>
              </a:rPr>
              <a:t>Worldwide LHC Computing Grid Project</a:t>
            </a:r>
            <a:endParaRPr lang="en-US" sz="3600" b="1" smtClean="0">
              <a:solidFill>
                <a:srgbClr val="01186C"/>
              </a:solidFill>
              <a:latin typeface="Univers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2700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171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076396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5538" y="1128713"/>
            <a:ext cx="3727450" cy="470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5388" y="1128713"/>
            <a:ext cx="3729037" cy="470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8859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61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5251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1933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73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25292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7818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311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6588" y="339725"/>
            <a:ext cx="1958975" cy="54943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6488" y="339725"/>
            <a:ext cx="5727700" cy="54943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348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384175" y="549275"/>
            <a:ext cx="844550" cy="912813"/>
            <a:chOff x="1344" y="385"/>
            <a:chExt cx="576" cy="575"/>
          </a:xfrm>
        </p:grpSpPr>
        <p:pic>
          <p:nvPicPr>
            <p:cNvPr id="5" name="Picture 6" descr="CLGlogo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385"/>
              <a:ext cx="576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7"/>
            <p:cNvSpPr txBox="1">
              <a:spLocks noChangeAspect="1" noChangeArrowheads="1"/>
            </p:cNvSpPr>
            <p:nvPr userDrawn="1"/>
          </p:nvSpPr>
          <p:spPr bwMode="auto">
            <a:xfrm>
              <a:off x="1471" y="577"/>
              <a:ext cx="32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LCG</a:t>
              </a:r>
            </a:p>
          </p:txBody>
        </p:sp>
      </p:grp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8228013" y="5805488"/>
            <a:ext cx="731837" cy="863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9" descr="CERNlogo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8" y="5895975"/>
            <a:ext cx="6492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55688" y="636588"/>
            <a:ext cx="6738937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14450" y="2439988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035806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4313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89635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7725" y="1785938"/>
            <a:ext cx="3576638" cy="4310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63" y="1785938"/>
            <a:ext cx="3576637" cy="4310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6229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les robertson - cern-it-</a:t>
            </a:r>
            <a:fld id="{C15A2EF7-7609-4060-BA62-6A1F0ED1A7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226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les robertson - cern-it-</a:t>
            </a:r>
            <a:fld id="{A0828D8B-5EFF-4F42-A3A3-5C0F1B05A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727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531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11966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les robertson - cern-it-</a:t>
            </a:r>
            <a:fld id="{CACC71E3-0E4C-4CCB-8B04-10E9606B5B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5943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les robertson - cern-it-</a:t>
            </a:r>
            <a:fld id="{C2BFA7B5-9C9D-4738-873A-E74415F6E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2711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6517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7775" y="333375"/>
            <a:ext cx="1825625" cy="5762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7725" y="333375"/>
            <a:ext cx="5327650" cy="5762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les robertson - cern-it-</a:t>
            </a:r>
            <a:fld id="{588E4386-62EB-4DF8-8C9B-FF4E0B0C5D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6196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333375"/>
            <a:ext cx="7032625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47725" y="1785938"/>
            <a:ext cx="3576638" cy="4310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63" y="1785938"/>
            <a:ext cx="3576637" cy="4310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8278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333375"/>
            <a:ext cx="7032625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47725" y="1785938"/>
            <a:ext cx="7305675" cy="431006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592358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banner-bl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5857916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57224" y="0"/>
            <a:ext cx="8286776" cy="857232"/>
          </a:xfrm>
          <a:prstGeom prst="rect">
            <a:avLst/>
          </a:prstGeom>
          <a:solidFill>
            <a:srgbClr val="3861AA">
              <a:alpha val="75294"/>
            </a:srgb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8701282" y="6519470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A96BB96-8011-464C-A85E-02C0CFFE5757}" type="slidenum">
              <a:rPr lang="en-US" sz="1600" smtClean="0">
                <a:solidFill>
                  <a:srgbClr val="000000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60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29695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7D60C-D1E1-4DE5-A421-29175AB09F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6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blipFill dpi="0" rotWithShape="1">
            <a:blip r:embed="rId2" cstate="screen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ln>
            <a:noFill/>
          </a:ln>
        </p:spPr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Ian.Bird@cern.ch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DA23336-5C51-4AB1-BEE6-DB5BC4505B2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2" descr="http://www.ichep2010.fr/images/LOGO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73" y="6217920"/>
            <a:ext cx="669015" cy="654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589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922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snapshotA5.png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 userDrawn="1"/>
        </p:nvSpPr>
        <p:spPr>
          <a:xfrm>
            <a:off x="2968994" y="4338569"/>
            <a:ext cx="1588938" cy="936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pic>
        <p:nvPicPr>
          <p:cNvPr id="15" name="Picture 14" descr="stacks_banner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>
            <a:off x="7467600" y="4343400"/>
            <a:ext cx="1676400" cy="914400"/>
          </a:xfrm>
          <a:prstGeom prst="rect">
            <a:avLst/>
          </a:prstGeom>
        </p:spPr>
      </p:pic>
      <p:pic>
        <p:nvPicPr>
          <p:cNvPr id="9" name="Picture 8" descr="accelerator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1447800" y="4343400"/>
            <a:ext cx="15240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6630" y="1066800"/>
            <a:ext cx="592897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Principle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5285" y="2590800"/>
            <a:ext cx="2895600" cy="609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8" name="Picture 7" descr="HiggsInCMS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>
            <a:off x="0" y="4343400"/>
            <a:ext cx="1463040" cy="924025"/>
          </a:xfrm>
          <a:prstGeom prst="rect">
            <a:avLst/>
          </a:prstGeom>
        </p:spPr>
      </p:pic>
      <p:pic>
        <p:nvPicPr>
          <p:cNvPr id="10" name="Picture 9" descr="01 nyte - globe encounters.tif"/>
          <p:cNvPicPr>
            <a:picLocks noChangeAspect="1"/>
          </p:cNvPicPr>
          <p:nvPr userDrawn="1"/>
        </p:nvPicPr>
        <p:blipFill>
          <a:blip r:embed="rId6" cstate="screen"/>
          <a:srcRect r="-8784"/>
          <a:stretch>
            <a:fillRect/>
          </a:stretch>
        </p:blipFill>
        <p:spPr>
          <a:xfrm>
            <a:off x="2987824" y="4365104"/>
            <a:ext cx="1591548" cy="900332"/>
          </a:xfrm>
          <a:prstGeom prst="rect">
            <a:avLst/>
          </a:prstGeom>
        </p:spPr>
      </p:pic>
      <p:pic>
        <p:nvPicPr>
          <p:cNvPr id="11" name="Picture 10" descr="0804041_30.tif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>
          <a:xfrm>
            <a:off x="4556760" y="4343400"/>
            <a:ext cx="1463040" cy="914400"/>
          </a:xfrm>
          <a:prstGeom prst="rect">
            <a:avLst/>
          </a:prstGeom>
        </p:spPr>
      </p:pic>
      <p:pic>
        <p:nvPicPr>
          <p:cNvPr id="12" name="Picture 11" descr="blueinstall.jpg"/>
          <p:cNvPicPr>
            <a:picLocks noChangeAspect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>
          <a:xfrm>
            <a:off x="6019800" y="4343400"/>
            <a:ext cx="1463040" cy="914400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705600" y="228600"/>
            <a:ext cx="2438400" cy="457200"/>
          </a:xfrm>
        </p:spPr>
        <p:txBody>
          <a:bodyPr/>
          <a:lstStyle>
            <a:lvl1pPr algn="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WLCG Group</a:t>
            </a:r>
            <a:endParaRPr 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1752600" y="3200400"/>
            <a:ext cx="3124200" cy="533400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5pPr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Date/other info</a:t>
            </a:r>
            <a:endParaRPr lang="en-US" dirty="0"/>
          </a:p>
        </p:txBody>
      </p:sp>
      <p:pic>
        <p:nvPicPr>
          <p:cNvPr id="19" name="Picture 18" descr="CERN_logo_400x400.gif"/>
          <p:cNvPicPr>
            <a:picLocks noChangeAspect="1"/>
          </p:cNvPicPr>
          <p:nvPr userDrawn="1"/>
        </p:nvPicPr>
        <p:blipFill>
          <a:blip r:embed="rId9" cstate="screen"/>
          <a:stretch>
            <a:fillRect/>
          </a:stretch>
        </p:blipFill>
        <p:spPr>
          <a:xfrm>
            <a:off x="8610600" y="6324600"/>
            <a:ext cx="457200" cy="457200"/>
          </a:xfrm>
          <a:prstGeom prst="rect">
            <a:avLst/>
          </a:prstGeom>
        </p:spPr>
      </p:pic>
      <p:sp>
        <p:nvSpPr>
          <p:cNvPr id="23" name="Date Placeholder 2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Ian.Bird@cern.ch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81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8382000" cy="5211763"/>
          </a:xfrm>
        </p:spPr>
        <p:txBody>
          <a:bodyPr/>
          <a:lstStyle>
            <a:lvl1pPr>
              <a:defRPr lang="en-US" sz="32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Ian.Bird@cern.ch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/>
          <a:p>
            <a:fld id="{8FA168C2-9F18-4032-8801-50E4CEA0E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-3124200" y="3124201"/>
            <a:ext cx="6858000" cy="609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3" name="Picture 12" descr="01 nyte - globe encounters.tif"/>
          <p:cNvPicPr>
            <a:picLocks noChangeAspect="1"/>
          </p:cNvPicPr>
          <p:nvPr userDrawn="1"/>
        </p:nvPicPr>
        <p:blipFill>
          <a:blip r:embed="rId2" cstate="screen">
            <a:lum contrast="-10000"/>
          </a:blip>
          <a:srcRect/>
          <a:stretch>
            <a:fillRect/>
          </a:stretch>
        </p:blipFill>
        <p:spPr>
          <a:xfrm>
            <a:off x="7951" y="2057400"/>
            <a:ext cx="601649" cy="914400"/>
          </a:xfrm>
          <a:prstGeom prst="rect">
            <a:avLst/>
          </a:prstGeom>
        </p:spPr>
      </p:pic>
      <p:pic>
        <p:nvPicPr>
          <p:cNvPr id="14" name="Picture 13" descr="stacks_banner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609600" cy="762000"/>
          </a:xfrm>
          <a:prstGeom prst="rect">
            <a:avLst/>
          </a:prstGeom>
        </p:spPr>
      </p:pic>
      <p:pic>
        <p:nvPicPr>
          <p:cNvPr id="15" name="Picture 14" descr="0804041_30.tif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0" y="1371600"/>
            <a:ext cx="609600" cy="685800"/>
          </a:xfrm>
          <a:prstGeom prst="rect">
            <a:avLst/>
          </a:prstGeom>
        </p:spPr>
      </p:pic>
      <p:pic>
        <p:nvPicPr>
          <p:cNvPr id="16" name="Picture 15" descr="blueinstall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>
            <a:off x="0" y="762000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609600" y="0"/>
            <a:ext cx="85344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762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7" name="Picture 2" descr="http://www.ichep2010.fr/images/LOGO.jp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-14068" y="6165304"/>
            <a:ext cx="669015" cy="706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7003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blipFill dpi="0" rotWithShape="1">
            <a:blip r:embed="rId2" cstate="screen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ln>
            <a:noFill/>
          </a:ln>
        </p:spPr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Ian.Bird@cern.ch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Picture 9" descr="CERN_logo_400x400.gif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610600" y="6324600"/>
            <a:ext cx="457200" cy="457200"/>
          </a:xfrm>
          <a:prstGeom prst="rect">
            <a:avLst/>
          </a:prstGeom>
        </p:spPr>
      </p:pic>
      <p:sp>
        <p:nvSpPr>
          <p:cNvPr id="1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14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blipFill dpi="0" rotWithShape="1">
            <a:blip r:embed="rId2" cstate="screen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ln>
            <a:noFill/>
          </a:ln>
        </p:spPr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Ian.Bird@cern.ch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 descr="http://www.ichep2010.fr/images/LOGO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73" y="6217920"/>
            <a:ext cx="669015" cy="654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69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124200" cy="684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343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Ian.Bird@cern.ch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905000" y="6172200"/>
            <a:ext cx="12192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2" name="Group 6"/>
          <p:cNvGrpSpPr/>
          <p:nvPr userDrawn="1"/>
        </p:nvGrpSpPr>
        <p:grpSpPr>
          <a:xfrm>
            <a:off x="76200" y="6270345"/>
            <a:ext cx="2057400" cy="548640"/>
            <a:chOff x="76200" y="6270345"/>
            <a:chExt cx="2057400" cy="548640"/>
          </a:xfrm>
        </p:grpSpPr>
        <p:pic>
          <p:nvPicPr>
            <p:cNvPr id="9" name="Picture 8" descr="WLCG-TextOnly_black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464" t="16667" r="4985" b="16667"/>
            <a:stretch>
              <a:fillRect/>
            </a:stretch>
          </p:blipFill>
          <p:spPr>
            <a:xfrm>
              <a:off x="381000" y="6270345"/>
              <a:ext cx="1752600" cy="548640"/>
            </a:xfrm>
            <a:prstGeom prst="rect">
              <a:avLst/>
            </a:prstGeom>
          </p:spPr>
        </p:pic>
        <p:pic>
          <p:nvPicPr>
            <p:cNvPr id="10" name="Picture 9" descr="WLCG-logo.jp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>
              <a:off x="76200" y="6324600"/>
              <a:ext cx="457200" cy="457200"/>
            </a:xfrm>
            <a:prstGeom prst="rect">
              <a:avLst/>
            </a:prstGeom>
          </p:spPr>
        </p:pic>
      </p:grpSp>
      <p:pic>
        <p:nvPicPr>
          <p:cNvPr id="11" name="Picture 10" descr="CERN_logo_400x400.gif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610600" y="6324600"/>
            <a:ext cx="457200" cy="45720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09600"/>
            <a:ext cx="5334000" cy="6858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Final Slide Title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3657600" y="1676400"/>
            <a:ext cx="47244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7543800" y="6356350"/>
            <a:ext cx="1066800" cy="365125"/>
          </a:xfrm>
        </p:spPr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48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124200" cy="684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343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Ian.Bird@cern.ch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905000" y="6172200"/>
            <a:ext cx="12192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2" name="Group 6"/>
          <p:cNvGrpSpPr/>
          <p:nvPr userDrawn="1"/>
        </p:nvGrpSpPr>
        <p:grpSpPr>
          <a:xfrm>
            <a:off x="76200" y="6270345"/>
            <a:ext cx="2057400" cy="548640"/>
            <a:chOff x="76200" y="6270345"/>
            <a:chExt cx="2057400" cy="548640"/>
          </a:xfrm>
        </p:grpSpPr>
        <p:pic>
          <p:nvPicPr>
            <p:cNvPr id="9" name="Picture 8" descr="WLCG-TextOnly_black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464" t="16667" r="4985" b="16667"/>
            <a:stretch>
              <a:fillRect/>
            </a:stretch>
          </p:blipFill>
          <p:spPr>
            <a:xfrm>
              <a:off x="381000" y="6270345"/>
              <a:ext cx="1752600" cy="548640"/>
            </a:xfrm>
            <a:prstGeom prst="rect">
              <a:avLst/>
            </a:prstGeom>
          </p:spPr>
        </p:pic>
        <p:pic>
          <p:nvPicPr>
            <p:cNvPr id="10" name="Picture 9" descr="WLCG-logo.jp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>
              <a:off x="76200" y="6324600"/>
              <a:ext cx="457200" cy="457200"/>
            </a:xfrm>
            <a:prstGeom prst="rect">
              <a:avLst/>
            </a:prstGeom>
          </p:spPr>
        </p:pic>
      </p:grp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09600"/>
            <a:ext cx="5334000" cy="6858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Final Slide Title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3657600" y="1676400"/>
            <a:ext cx="47244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7543800" y="6356350"/>
            <a:ext cx="1143000" cy="365125"/>
          </a:xfrm>
        </p:spPr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08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3247597" cy="684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343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Ian.Bird@cern.ch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133600" y="6172200"/>
            <a:ext cx="12192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2" name="Group 6"/>
          <p:cNvGrpSpPr/>
          <p:nvPr userDrawn="1"/>
        </p:nvGrpSpPr>
        <p:grpSpPr>
          <a:xfrm>
            <a:off x="76200" y="6270345"/>
            <a:ext cx="2057400" cy="548640"/>
            <a:chOff x="76200" y="6270345"/>
            <a:chExt cx="2057400" cy="548640"/>
          </a:xfrm>
        </p:grpSpPr>
        <p:pic>
          <p:nvPicPr>
            <p:cNvPr id="9" name="Picture 8" descr="WLCG-TextOnly_black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464" t="16667" r="4985" b="16667"/>
            <a:stretch>
              <a:fillRect/>
            </a:stretch>
          </p:blipFill>
          <p:spPr>
            <a:xfrm>
              <a:off x="381000" y="6270345"/>
              <a:ext cx="1752600" cy="548640"/>
            </a:xfrm>
            <a:prstGeom prst="rect">
              <a:avLst/>
            </a:prstGeom>
          </p:spPr>
        </p:pic>
        <p:pic>
          <p:nvPicPr>
            <p:cNvPr id="10" name="Picture 9" descr="WLCG-logo.jp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>
              <a:off x="76200" y="6324600"/>
              <a:ext cx="457200" cy="457200"/>
            </a:xfrm>
            <a:prstGeom prst="rect">
              <a:avLst/>
            </a:prstGeom>
          </p:spPr>
        </p:pic>
      </p:grpSp>
      <p:pic>
        <p:nvPicPr>
          <p:cNvPr id="11" name="Picture 10" descr="CERN_logo_400x400.gif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610600" y="6324600"/>
            <a:ext cx="457200" cy="45720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09600"/>
            <a:ext cx="5334000" cy="6858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Final Slide Title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3657600" y="1676400"/>
            <a:ext cx="47244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7543800" y="6356350"/>
            <a:ext cx="1066800" cy="365125"/>
          </a:xfrm>
        </p:spPr>
        <p:txBody>
          <a:bodyPr/>
          <a:lstStyle/>
          <a:p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65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26 June 2009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Ian Bird, CERN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0926FF-1421-463B-9348-245BC621DF0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34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banner-bl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5857916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57224" y="0"/>
            <a:ext cx="8286776" cy="857232"/>
          </a:xfrm>
          <a:prstGeom prst="rect">
            <a:avLst/>
          </a:prstGeom>
          <a:solidFill>
            <a:srgbClr val="3861AA">
              <a:alpha val="75294"/>
            </a:srgb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8701282" y="6519470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A96BB96-8011-464C-A85E-02C0CFFE5757}" type="slidenum">
              <a:rPr lang="en-US" sz="1600" smtClean="0">
                <a:solidFill>
                  <a:srgbClr val="000000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60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3475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7D60C-D1E1-4DE5-A421-29175AB09F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4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975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E6697FB-1AA2-4E84-860E-70D5C26912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7655" name="Picture 7" descr="banner-bl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</p:spPr>
      </p:pic>
      <p:sp>
        <p:nvSpPr>
          <p:cNvPr id="7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857224" y="0"/>
            <a:ext cx="8286776" cy="857232"/>
          </a:xfrm>
          <a:prstGeom prst="rect">
            <a:avLst/>
          </a:prstGeom>
          <a:solidFill>
            <a:srgbClr val="3861AA">
              <a:alpha val="75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CERN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960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0" y="66675"/>
            <a:ext cx="6734175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File Transfer Service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E6A6D-E19F-437C-B6D8-7A768D42E11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5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20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1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30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03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4CC1E-6068-4071-9769-988A5D0BB6D0}" type="datetimeFigureOut">
              <a:rPr lang="en-GB" smtClean="0"/>
              <a:t>31/08/2012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DAAF5-B8CF-4237-A92D-59DA8B83D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86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29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014413" y="304800"/>
            <a:ext cx="7900987" cy="5599113"/>
          </a:xfrm>
          <a:prstGeom prst="rect">
            <a:avLst/>
          </a:prstGeom>
          <a:solidFill>
            <a:schemeClr val="bg1"/>
          </a:solidFill>
          <a:ln w="9525">
            <a:solidFill>
              <a:srgbClr val="0D2B8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0D2B88"/>
          </a:solidFill>
          <a:ln w="9525">
            <a:solidFill>
              <a:srgbClr val="0D2B8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06488" y="339725"/>
            <a:ext cx="78390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5538" y="1128713"/>
            <a:ext cx="7608887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949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3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33399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33399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33399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33399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33399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33399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33399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33399"/>
          </a:solidFill>
          <a:latin typeface="Arial" charset="0"/>
        </a:defRPr>
      </a:lvl9pPr>
    </p:titleStyle>
    <p:bodyStyle>
      <a:lvl1pPr marL="288925" indent="-2889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3399"/>
        </a:buClr>
        <a:buSzPct val="11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2905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D40A0A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265238" indent="-2905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8000"/>
        </a:buClr>
        <a:buSzPct val="40000"/>
        <a:buFont typeface="Wingdings" pitchFamily="2" charset="2"/>
        <a:buChar char="¨"/>
        <a:defRPr sz="2400">
          <a:solidFill>
            <a:schemeClr val="tx1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600">
          <a:solidFill>
            <a:schemeClr val="tx1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2000">
          <a:solidFill>
            <a:schemeClr val="tx1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har char="·"/>
        <a:defRPr>
          <a:solidFill>
            <a:schemeClr val="tx1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har char="·"/>
        <a:defRPr>
          <a:solidFill>
            <a:schemeClr val="tx1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har char="·"/>
        <a:defRPr>
          <a:solidFill>
            <a:schemeClr val="tx1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har char="·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333375"/>
            <a:ext cx="7032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78188" y="6629400"/>
            <a:ext cx="19034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1"/>
                </a:solidFill>
                <a:latin typeface="Times New Roman" pitchFamily="16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les.robertson @cern.ch    </a:t>
            </a:r>
            <a:fld id="{14F26EC5-3EF4-43BF-80D9-9A9C9468577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7725" y="1785938"/>
            <a:ext cx="7305675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0" y="6613525"/>
            <a:ext cx="19161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000" smtClean="0">
                <a:solidFill>
                  <a:srgbClr val="000000"/>
                </a:solidFill>
                <a:latin typeface="Times New Roman" pitchFamily="18" charset="0"/>
              </a:rPr>
              <a:t>CSC 2007 </a:t>
            </a:r>
          </a:p>
        </p:txBody>
      </p:sp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211138" y="304800"/>
            <a:ext cx="844550" cy="912813"/>
            <a:chOff x="1344" y="385"/>
            <a:chExt cx="576" cy="575"/>
          </a:xfrm>
        </p:grpSpPr>
        <p:pic>
          <p:nvPicPr>
            <p:cNvPr id="1032" name="Picture 7" descr="CLGlogo2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385"/>
              <a:ext cx="576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3" name="Text Box 8"/>
            <p:cNvSpPr txBox="1">
              <a:spLocks noChangeAspect="1" noChangeArrowheads="1"/>
            </p:cNvSpPr>
            <p:nvPr userDrawn="1"/>
          </p:nvSpPr>
          <p:spPr bwMode="auto">
            <a:xfrm>
              <a:off x="1471" y="577"/>
              <a:ext cx="35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LCG</a:t>
              </a:r>
            </a:p>
          </p:txBody>
        </p:sp>
      </p:grpSp>
      <p:pic>
        <p:nvPicPr>
          <p:cNvPr id="1031" name="Picture 9" descr="CERNlogo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040438"/>
            <a:ext cx="650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13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Comic Sans MS" pitchFamily="6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Comic Sans MS" pitchFamily="6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Comic Sans MS" pitchFamily="6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Comic Sans MS" pitchFamily="6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Comic Sans MS" pitchFamily="6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Comic Sans MS" pitchFamily="6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Comic Sans MS" pitchFamily="6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Comic Sans MS" pitchFamily="64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Font typeface="Wingdings" pitchFamily="2" charset="2"/>
        <a:buChar char="§"/>
        <a:defRPr sz="2000">
          <a:solidFill>
            <a:srgbClr val="0000FF"/>
          </a:solidFill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66"/>
        </a:buClr>
        <a:buSzPct val="40000"/>
        <a:buFont typeface="Wingdings" pitchFamily="2" charset="2"/>
        <a:buChar char="¨"/>
        <a:defRPr sz="2400">
          <a:solidFill>
            <a:srgbClr val="FF0000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2000">
          <a:solidFill>
            <a:schemeClr val="tx1"/>
          </a:solidFill>
          <a:latin typeface="Times New Roman" pitchFamily="16" charset="0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2000">
          <a:solidFill>
            <a:schemeClr val="tx1"/>
          </a:solidFill>
          <a:latin typeface="Times New Roman" pitchFamily="16" charset="0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har char="·"/>
        <a:defRPr>
          <a:solidFill>
            <a:schemeClr val="tx1"/>
          </a:solidFill>
          <a:latin typeface="Times New Roman" pitchFamily="16" charset="0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har char="·"/>
        <a:defRPr>
          <a:solidFill>
            <a:schemeClr val="tx1"/>
          </a:solidFill>
          <a:latin typeface="Times New Roman" pitchFamily="16" charset="0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har char="·"/>
        <a:defRPr>
          <a:solidFill>
            <a:schemeClr val="tx1"/>
          </a:solidFill>
          <a:latin typeface="Times New Roman" pitchFamily="16" charset="0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har char="·"/>
        <a:defRPr>
          <a:solidFill>
            <a:schemeClr val="tx1"/>
          </a:solidFill>
          <a:latin typeface="Times New Roman" pitchFamily="16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5066A10-9CCB-439F-BB1F-014B546470C2}" type="slidenum">
              <a:rPr lang="en-US">
                <a:solidFill>
                  <a:srgbClr val="FFFFFF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5606" name="Picture 6" descr="Blue-ban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88" y="0"/>
            <a:ext cx="9145588" cy="1927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22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48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48" charset="-128"/>
              </a:rPr>
              <a:t>Ian.Bird@cern.ch</a:t>
            </a: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48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DA23336-5C51-4AB1-BEE6-DB5BC4505B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48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924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5066A10-9CCB-439F-BB1F-014B546470C2}" type="slidenum">
              <a:rPr lang="en-US">
                <a:solidFill>
                  <a:srgbClr val="FFFFFF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5606" name="Picture 6" descr="Blue-bann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88" y="0"/>
            <a:ext cx="9145588" cy="1927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693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customXml" Target="../ink/ink2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8.emf"/><Relationship Id="rId18" Type="http://schemas.openxmlformats.org/officeDocument/2006/relationships/customXml" Target="../ink/ink11.xml"/><Relationship Id="rId26" Type="http://schemas.openxmlformats.org/officeDocument/2006/relationships/customXml" Target="../ink/ink15.xml"/><Relationship Id="rId39" Type="http://schemas.openxmlformats.org/officeDocument/2006/relationships/image" Target="../media/image21.emf"/><Relationship Id="rId3" Type="http://schemas.openxmlformats.org/officeDocument/2006/relationships/image" Target="../media/image3.emf"/><Relationship Id="rId21" Type="http://schemas.openxmlformats.org/officeDocument/2006/relationships/image" Target="../media/image12.emf"/><Relationship Id="rId34" Type="http://schemas.openxmlformats.org/officeDocument/2006/relationships/customXml" Target="../ink/ink19.xml"/><Relationship Id="rId7" Type="http://schemas.openxmlformats.org/officeDocument/2006/relationships/image" Target="../media/image5.emf"/><Relationship Id="rId12" Type="http://schemas.openxmlformats.org/officeDocument/2006/relationships/customXml" Target="../ink/ink8.xml"/><Relationship Id="rId17" Type="http://schemas.openxmlformats.org/officeDocument/2006/relationships/image" Target="../media/image10.emf"/><Relationship Id="rId25" Type="http://schemas.openxmlformats.org/officeDocument/2006/relationships/image" Target="../media/image14.emf"/><Relationship Id="rId33" Type="http://schemas.openxmlformats.org/officeDocument/2006/relationships/image" Target="../media/image18.emf"/><Relationship Id="rId38" Type="http://schemas.openxmlformats.org/officeDocument/2006/relationships/customXml" Target="../ink/ink21.xml"/><Relationship Id="rId2" Type="http://schemas.openxmlformats.org/officeDocument/2006/relationships/customXml" Target="../ink/ink3.xml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29" Type="http://schemas.openxmlformats.org/officeDocument/2006/relationships/image" Target="../media/image16.emf"/><Relationship Id="rId41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11" Type="http://schemas.openxmlformats.org/officeDocument/2006/relationships/image" Target="../media/image7.emf"/><Relationship Id="rId24" Type="http://schemas.openxmlformats.org/officeDocument/2006/relationships/customXml" Target="../ink/ink14.xml"/><Relationship Id="rId32" Type="http://schemas.openxmlformats.org/officeDocument/2006/relationships/customXml" Target="../ink/ink18.xml"/><Relationship Id="rId37" Type="http://schemas.openxmlformats.org/officeDocument/2006/relationships/image" Target="../media/image20.emf"/><Relationship Id="rId40" Type="http://schemas.openxmlformats.org/officeDocument/2006/relationships/customXml" Target="../ink/ink22.xml"/><Relationship Id="rId5" Type="http://schemas.openxmlformats.org/officeDocument/2006/relationships/image" Target="../media/image4.emf"/><Relationship Id="rId15" Type="http://schemas.openxmlformats.org/officeDocument/2006/relationships/image" Target="../media/image9.emf"/><Relationship Id="rId23" Type="http://schemas.openxmlformats.org/officeDocument/2006/relationships/image" Target="../media/image13.emf"/><Relationship Id="rId28" Type="http://schemas.openxmlformats.org/officeDocument/2006/relationships/customXml" Target="../ink/ink16.xml"/><Relationship Id="rId36" Type="http://schemas.openxmlformats.org/officeDocument/2006/relationships/customXml" Target="../ink/ink20.xml"/><Relationship Id="rId10" Type="http://schemas.openxmlformats.org/officeDocument/2006/relationships/customXml" Target="../ink/ink7.xml"/><Relationship Id="rId19" Type="http://schemas.openxmlformats.org/officeDocument/2006/relationships/image" Target="../media/image11.emf"/><Relationship Id="rId31" Type="http://schemas.openxmlformats.org/officeDocument/2006/relationships/image" Target="../media/image17.emf"/><Relationship Id="rId4" Type="http://schemas.openxmlformats.org/officeDocument/2006/relationships/customXml" Target="../ink/ink4.xml"/><Relationship Id="rId9" Type="http://schemas.openxmlformats.org/officeDocument/2006/relationships/image" Target="../media/image6.emf"/><Relationship Id="rId14" Type="http://schemas.openxmlformats.org/officeDocument/2006/relationships/customXml" Target="../ink/ink9.xml"/><Relationship Id="rId22" Type="http://schemas.openxmlformats.org/officeDocument/2006/relationships/customXml" Target="../ink/ink13.xml"/><Relationship Id="rId27" Type="http://schemas.openxmlformats.org/officeDocument/2006/relationships/image" Target="../media/image15.emf"/><Relationship Id="rId30" Type="http://schemas.openxmlformats.org/officeDocument/2006/relationships/customXml" Target="../ink/ink17.xml"/><Relationship Id="rId35" Type="http://schemas.openxmlformats.org/officeDocument/2006/relationships/image" Target="../media/image19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9.xm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51.emf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emf"/><Relationship Id="rId18" Type="http://schemas.openxmlformats.org/officeDocument/2006/relationships/customXml" Target="../ink/ink59.xml"/><Relationship Id="rId26" Type="http://schemas.openxmlformats.org/officeDocument/2006/relationships/customXml" Target="../ink/ink63.xml"/><Relationship Id="rId39" Type="http://schemas.openxmlformats.org/officeDocument/2006/relationships/image" Target="../media/image57.emf"/><Relationship Id="rId3" Type="http://schemas.openxmlformats.org/officeDocument/2006/relationships/image" Target="../media/image39.emf"/><Relationship Id="rId21" Type="http://schemas.openxmlformats.org/officeDocument/2006/relationships/image" Target="../media/image480.emf"/><Relationship Id="rId34" Type="http://schemas.openxmlformats.org/officeDocument/2006/relationships/customXml" Target="../ink/ink67.xml"/><Relationship Id="rId42" Type="http://schemas.openxmlformats.org/officeDocument/2006/relationships/customXml" Target="../ink/ink71.xml"/><Relationship Id="rId47" Type="http://schemas.openxmlformats.org/officeDocument/2006/relationships/image" Target="../media/image61.emf"/><Relationship Id="rId7" Type="http://schemas.openxmlformats.org/officeDocument/2006/relationships/image" Target="../media/image410.emf"/><Relationship Id="rId12" Type="http://schemas.openxmlformats.org/officeDocument/2006/relationships/customXml" Target="../ink/ink56.xml"/><Relationship Id="rId17" Type="http://schemas.openxmlformats.org/officeDocument/2006/relationships/image" Target="../media/image460.emf"/><Relationship Id="rId25" Type="http://schemas.openxmlformats.org/officeDocument/2006/relationships/image" Target="../media/image50.emf"/><Relationship Id="rId33" Type="http://schemas.openxmlformats.org/officeDocument/2006/relationships/image" Target="../media/image54.emf"/><Relationship Id="rId38" Type="http://schemas.openxmlformats.org/officeDocument/2006/relationships/customXml" Target="../ink/ink69.xml"/><Relationship Id="rId46" Type="http://schemas.openxmlformats.org/officeDocument/2006/relationships/customXml" Target="../ink/ink73.xml"/><Relationship Id="rId2" Type="http://schemas.openxmlformats.org/officeDocument/2006/relationships/customXml" Target="../ink/ink51.xml"/><Relationship Id="rId16" Type="http://schemas.openxmlformats.org/officeDocument/2006/relationships/customXml" Target="../ink/ink58.xml"/><Relationship Id="rId20" Type="http://schemas.openxmlformats.org/officeDocument/2006/relationships/customXml" Target="../ink/ink60.xml"/><Relationship Id="rId29" Type="http://schemas.openxmlformats.org/officeDocument/2006/relationships/image" Target="../media/image52.emf"/><Relationship Id="rId41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3.xml"/><Relationship Id="rId11" Type="http://schemas.openxmlformats.org/officeDocument/2006/relationships/image" Target="../media/image430.emf"/><Relationship Id="rId24" Type="http://schemas.openxmlformats.org/officeDocument/2006/relationships/customXml" Target="../ink/ink62.xml"/><Relationship Id="rId32" Type="http://schemas.openxmlformats.org/officeDocument/2006/relationships/customXml" Target="../ink/ink66.xml"/><Relationship Id="rId37" Type="http://schemas.openxmlformats.org/officeDocument/2006/relationships/image" Target="../media/image56.emf"/><Relationship Id="rId40" Type="http://schemas.openxmlformats.org/officeDocument/2006/relationships/customXml" Target="../ink/ink70.xml"/><Relationship Id="rId45" Type="http://schemas.openxmlformats.org/officeDocument/2006/relationships/image" Target="../media/image60.emf"/><Relationship Id="rId5" Type="http://schemas.openxmlformats.org/officeDocument/2006/relationships/image" Target="../media/image40.emf"/><Relationship Id="rId15" Type="http://schemas.openxmlformats.org/officeDocument/2006/relationships/image" Target="../media/image450.emf"/><Relationship Id="rId23" Type="http://schemas.openxmlformats.org/officeDocument/2006/relationships/image" Target="../media/image490.emf"/><Relationship Id="rId28" Type="http://schemas.openxmlformats.org/officeDocument/2006/relationships/customXml" Target="../ink/ink64.xml"/><Relationship Id="rId36" Type="http://schemas.openxmlformats.org/officeDocument/2006/relationships/customXml" Target="../ink/ink68.xml"/><Relationship Id="rId49" Type="http://schemas.openxmlformats.org/officeDocument/2006/relationships/image" Target="../media/image62.emf"/><Relationship Id="rId10" Type="http://schemas.openxmlformats.org/officeDocument/2006/relationships/customXml" Target="../ink/ink55.xml"/><Relationship Id="rId19" Type="http://schemas.openxmlformats.org/officeDocument/2006/relationships/image" Target="../media/image470.emf"/><Relationship Id="rId31" Type="http://schemas.openxmlformats.org/officeDocument/2006/relationships/image" Target="../media/image53.emf"/><Relationship Id="rId44" Type="http://schemas.openxmlformats.org/officeDocument/2006/relationships/customXml" Target="../ink/ink72.xml"/><Relationship Id="rId4" Type="http://schemas.openxmlformats.org/officeDocument/2006/relationships/customXml" Target="../ink/ink52.xml"/><Relationship Id="rId9" Type="http://schemas.openxmlformats.org/officeDocument/2006/relationships/image" Target="../media/image420.emf"/><Relationship Id="rId14" Type="http://schemas.openxmlformats.org/officeDocument/2006/relationships/customXml" Target="../ink/ink57.xml"/><Relationship Id="rId22" Type="http://schemas.openxmlformats.org/officeDocument/2006/relationships/customXml" Target="../ink/ink61.xml"/><Relationship Id="rId27" Type="http://schemas.openxmlformats.org/officeDocument/2006/relationships/image" Target="../media/image51.emf"/><Relationship Id="rId30" Type="http://schemas.openxmlformats.org/officeDocument/2006/relationships/customXml" Target="../ink/ink65.xml"/><Relationship Id="rId35" Type="http://schemas.openxmlformats.org/officeDocument/2006/relationships/image" Target="../media/image55.emf"/><Relationship Id="rId43" Type="http://schemas.openxmlformats.org/officeDocument/2006/relationships/image" Target="../media/image59.emf"/><Relationship Id="rId48" Type="http://schemas.openxmlformats.org/officeDocument/2006/relationships/customXml" Target="../ink/ink74.xml"/><Relationship Id="rId8" Type="http://schemas.openxmlformats.org/officeDocument/2006/relationships/customXml" Target="../ink/ink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6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customXml" Target="../ink/ink77.xml"/><Relationship Id="rId4" Type="http://schemas.openxmlformats.org/officeDocument/2006/relationships/image" Target="../media/image7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80.xml"/><Relationship Id="rId13" Type="http://schemas.openxmlformats.org/officeDocument/2006/relationships/image" Target="../media/image80.emf"/><Relationship Id="rId3" Type="http://schemas.openxmlformats.org/officeDocument/2006/relationships/chart" Target="../charts/chart3.xml"/><Relationship Id="rId7" Type="http://schemas.openxmlformats.org/officeDocument/2006/relationships/image" Target="../media/image77.emf"/><Relationship Id="rId12" Type="http://schemas.openxmlformats.org/officeDocument/2006/relationships/customXml" Target="../ink/ink8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9.xml"/><Relationship Id="rId11" Type="http://schemas.openxmlformats.org/officeDocument/2006/relationships/image" Target="../media/image79.emf"/><Relationship Id="rId5" Type="http://schemas.openxmlformats.org/officeDocument/2006/relationships/image" Target="../media/image76.emf"/><Relationship Id="rId15" Type="http://schemas.openxmlformats.org/officeDocument/2006/relationships/image" Target="../media/image64.emf"/><Relationship Id="rId10" Type="http://schemas.openxmlformats.org/officeDocument/2006/relationships/customXml" Target="../ink/ink81.xml"/><Relationship Id="rId4" Type="http://schemas.openxmlformats.org/officeDocument/2006/relationships/customXml" Target="../ink/ink78.xml"/><Relationship Id="rId9" Type="http://schemas.openxmlformats.org/officeDocument/2006/relationships/image" Target="../media/image78.emf"/><Relationship Id="rId14" Type="http://schemas.openxmlformats.org/officeDocument/2006/relationships/customXml" Target="../ink/ink8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86.xml"/><Relationship Id="rId3" Type="http://schemas.openxmlformats.org/officeDocument/2006/relationships/image" Target="../media/image60.png"/><Relationship Id="rId7" Type="http://schemas.openxmlformats.org/officeDocument/2006/relationships/image" Target="../media/image68.emf"/><Relationship Id="rId12" Type="http://schemas.openxmlformats.org/officeDocument/2006/relationships/image" Target="../media/image61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5.xml"/><Relationship Id="rId11" Type="http://schemas.openxmlformats.org/officeDocument/2006/relationships/image" Target="../media/image70.emf"/><Relationship Id="rId5" Type="http://schemas.openxmlformats.org/officeDocument/2006/relationships/image" Target="../media/image67.emf"/><Relationship Id="rId10" Type="http://schemas.openxmlformats.org/officeDocument/2006/relationships/customXml" Target="../ink/ink87.xml"/><Relationship Id="rId4" Type="http://schemas.openxmlformats.org/officeDocument/2006/relationships/customXml" Target="../ink/ink84.xml"/><Relationship Id="rId9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1.xml"/><Relationship Id="rId13" Type="http://schemas.openxmlformats.org/officeDocument/2006/relationships/image" Target="../media/image84.emf"/><Relationship Id="rId18" Type="http://schemas.openxmlformats.org/officeDocument/2006/relationships/customXml" Target="../ink/ink96.xml"/><Relationship Id="rId26" Type="http://schemas.openxmlformats.org/officeDocument/2006/relationships/image" Target="../media/image64.png"/><Relationship Id="rId3" Type="http://schemas.openxmlformats.org/officeDocument/2006/relationships/image" Target="../media/image72.emf"/><Relationship Id="rId21" Type="http://schemas.openxmlformats.org/officeDocument/2006/relationships/image" Target="../media/image88.emf"/><Relationship Id="rId7" Type="http://schemas.openxmlformats.org/officeDocument/2006/relationships/image" Target="../media/image81.emf"/><Relationship Id="rId12" Type="http://schemas.openxmlformats.org/officeDocument/2006/relationships/customXml" Target="../ink/ink93.xml"/><Relationship Id="rId17" Type="http://schemas.openxmlformats.org/officeDocument/2006/relationships/image" Target="../media/image86.emf"/><Relationship Id="rId25" Type="http://schemas.openxmlformats.org/officeDocument/2006/relationships/image" Target="../media/image63.png"/><Relationship Id="rId2" Type="http://schemas.openxmlformats.org/officeDocument/2006/relationships/customXml" Target="../ink/ink88.xml"/><Relationship Id="rId16" Type="http://schemas.openxmlformats.org/officeDocument/2006/relationships/customXml" Target="../ink/ink95.xml"/><Relationship Id="rId20" Type="http://schemas.openxmlformats.org/officeDocument/2006/relationships/customXml" Target="../ink/ink9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0.xml"/><Relationship Id="rId11" Type="http://schemas.openxmlformats.org/officeDocument/2006/relationships/image" Target="../media/image83.emf"/><Relationship Id="rId24" Type="http://schemas.openxmlformats.org/officeDocument/2006/relationships/image" Target="../media/image62.png"/><Relationship Id="rId5" Type="http://schemas.openxmlformats.org/officeDocument/2006/relationships/image" Target="../media/image73.emf"/><Relationship Id="rId15" Type="http://schemas.openxmlformats.org/officeDocument/2006/relationships/image" Target="../media/image85.emf"/><Relationship Id="rId23" Type="http://schemas.openxmlformats.org/officeDocument/2006/relationships/image" Target="../media/image89.emf"/><Relationship Id="rId10" Type="http://schemas.openxmlformats.org/officeDocument/2006/relationships/customXml" Target="../ink/ink92.xml"/><Relationship Id="rId19" Type="http://schemas.openxmlformats.org/officeDocument/2006/relationships/image" Target="../media/image87.emf"/><Relationship Id="rId4" Type="http://schemas.openxmlformats.org/officeDocument/2006/relationships/customXml" Target="../ink/ink89.xml"/><Relationship Id="rId9" Type="http://schemas.openxmlformats.org/officeDocument/2006/relationships/image" Target="../media/image82.emf"/><Relationship Id="rId14" Type="http://schemas.openxmlformats.org/officeDocument/2006/relationships/customXml" Target="../ink/ink94.xml"/><Relationship Id="rId22" Type="http://schemas.openxmlformats.org/officeDocument/2006/relationships/customXml" Target="../ink/ink9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2.xml"/><Relationship Id="rId13" Type="http://schemas.openxmlformats.org/officeDocument/2006/relationships/image" Target="../media/image680.emf"/><Relationship Id="rId18" Type="http://schemas.openxmlformats.org/officeDocument/2006/relationships/customXml" Target="../ink/ink107.xml"/><Relationship Id="rId26" Type="http://schemas.openxmlformats.org/officeDocument/2006/relationships/customXml" Target="../ink/ink111.xml"/><Relationship Id="rId39" Type="http://schemas.openxmlformats.org/officeDocument/2006/relationships/image" Target="../media/image810.emf"/><Relationship Id="rId3" Type="http://schemas.openxmlformats.org/officeDocument/2006/relationships/image" Target="../media/image630.emf"/><Relationship Id="rId21" Type="http://schemas.openxmlformats.org/officeDocument/2006/relationships/image" Target="../media/image720.emf"/><Relationship Id="rId34" Type="http://schemas.openxmlformats.org/officeDocument/2006/relationships/customXml" Target="../ink/ink115.xml"/><Relationship Id="rId42" Type="http://schemas.openxmlformats.org/officeDocument/2006/relationships/customXml" Target="../ink/ink119.xml"/><Relationship Id="rId7" Type="http://schemas.openxmlformats.org/officeDocument/2006/relationships/image" Target="../media/image65.emf"/><Relationship Id="rId12" Type="http://schemas.openxmlformats.org/officeDocument/2006/relationships/customXml" Target="../ink/ink104.xml"/><Relationship Id="rId17" Type="http://schemas.openxmlformats.org/officeDocument/2006/relationships/image" Target="../media/image700.emf"/><Relationship Id="rId25" Type="http://schemas.openxmlformats.org/officeDocument/2006/relationships/image" Target="../media/image740.emf"/><Relationship Id="rId33" Type="http://schemas.openxmlformats.org/officeDocument/2006/relationships/image" Target="../media/image780.emf"/><Relationship Id="rId38" Type="http://schemas.openxmlformats.org/officeDocument/2006/relationships/customXml" Target="../ink/ink117.xml"/><Relationship Id="rId2" Type="http://schemas.openxmlformats.org/officeDocument/2006/relationships/customXml" Target="../ink/ink99.xml"/><Relationship Id="rId16" Type="http://schemas.openxmlformats.org/officeDocument/2006/relationships/customXml" Target="../ink/ink106.xml"/><Relationship Id="rId20" Type="http://schemas.openxmlformats.org/officeDocument/2006/relationships/customXml" Target="../ink/ink108.xml"/><Relationship Id="rId29" Type="http://schemas.openxmlformats.org/officeDocument/2006/relationships/image" Target="../media/image760.emf"/><Relationship Id="rId41" Type="http://schemas.openxmlformats.org/officeDocument/2006/relationships/image" Target="../media/image82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1.xml"/><Relationship Id="rId11" Type="http://schemas.openxmlformats.org/officeDocument/2006/relationships/image" Target="../media/image670.emf"/><Relationship Id="rId24" Type="http://schemas.openxmlformats.org/officeDocument/2006/relationships/customXml" Target="../ink/ink110.xml"/><Relationship Id="rId32" Type="http://schemas.openxmlformats.org/officeDocument/2006/relationships/customXml" Target="../ink/ink114.xml"/><Relationship Id="rId37" Type="http://schemas.openxmlformats.org/officeDocument/2006/relationships/image" Target="../media/image800.emf"/><Relationship Id="rId40" Type="http://schemas.openxmlformats.org/officeDocument/2006/relationships/customXml" Target="../ink/ink118.xml"/><Relationship Id="rId5" Type="http://schemas.openxmlformats.org/officeDocument/2006/relationships/image" Target="../media/image640.emf"/><Relationship Id="rId15" Type="http://schemas.openxmlformats.org/officeDocument/2006/relationships/image" Target="../media/image690.emf"/><Relationship Id="rId23" Type="http://schemas.openxmlformats.org/officeDocument/2006/relationships/image" Target="../media/image730.emf"/><Relationship Id="rId28" Type="http://schemas.openxmlformats.org/officeDocument/2006/relationships/customXml" Target="../ink/ink112.xml"/><Relationship Id="rId36" Type="http://schemas.openxmlformats.org/officeDocument/2006/relationships/customXml" Target="../ink/ink116.xml"/><Relationship Id="rId10" Type="http://schemas.openxmlformats.org/officeDocument/2006/relationships/customXml" Target="../ink/ink103.xml"/><Relationship Id="rId19" Type="http://schemas.openxmlformats.org/officeDocument/2006/relationships/image" Target="../media/image71.emf"/><Relationship Id="rId31" Type="http://schemas.openxmlformats.org/officeDocument/2006/relationships/image" Target="../media/image770.emf"/><Relationship Id="rId4" Type="http://schemas.openxmlformats.org/officeDocument/2006/relationships/customXml" Target="../ink/ink100.xml"/><Relationship Id="rId9" Type="http://schemas.openxmlformats.org/officeDocument/2006/relationships/image" Target="../media/image66.emf"/><Relationship Id="rId14" Type="http://schemas.openxmlformats.org/officeDocument/2006/relationships/customXml" Target="../ink/ink105.xml"/><Relationship Id="rId22" Type="http://schemas.openxmlformats.org/officeDocument/2006/relationships/customXml" Target="../ink/ink109.xml"/><Relationship Id="rId27" Type="http://schemas.openxmlformats.org/officeDocument/2006/relationships/image" Target="../media/image750.emf"/><Relationship Id="rId30" Type="http://schemas.openxmlformats.org/officeDocument/2006/relationships/customXml" Target="../ink/ink113.xml"/><Relationship Id="rId35" Type="http://schemas.openxmlformats.org/officeDocument/2006/relationships/image" Target="../media/image790.emf"/><Relationship Id="rId43" Type="http://schemas.openxmlformats.org/officeDocument/2006/relationships/image" Target="../media/image8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emf"/><Relationship Id="rId7" Type="http://schemas.openxmlformats.org/officeDocument/2006/relationships/image" Target="../media/image860.emf"/><Relationship Id="rId2" Type="http://schemas.openxmlformats.org/officeDocument/2006/relationships/customXml" Target="../ink/ink12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2.xml"/><Relationship Id="rId5" Type="http://schemas.openxmlformats.org/officeDocument/2006/relationships/image" Target="../media/image850.emf"/><Relationship Id="rId4" Type="http://schemas.openxmlformats.org/officeDocument/2006/relationships/customXml" Target="../ink/ink1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6.xml"/><Relationship Id="rId3" Type="http://schemas.openxmlformats.org/officeDocument/2006/relationships/image" Target="../media/image871.emf"/><Relationship Id="rId7" Type="http://schemas.openxmlformats.org/officeDocument/2006/relationships/image" Target="../media/image891.emf"/><Relationship Id="rId2" Type="http://schemas.openxmlformats.org/officeDocument/2006/relationships/customXml" Target="../ink/ink12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5.xml"/><Relationship Id="rId5" Type="http://schemas.openxmlformats.org/officeDocument/2006/relationships/image" Target="../media/image881.emf"/><Relationship Id="rId4" Type="http://schemas.openxmlformats.org/officeDocument/2006/relationships/customXml" Target="../ink/ink124.xml"/><Relationship Id="rId9" Type="http://schemas.openxmlformats.org/officeDocument/2006/relationships/image" Target="../media/image9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customXml" Target="../ink/ink1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customXml" Target="../ink/ink132.xml"/><Relationship Id="rId3" Type="http://schemas.openxmlformats.org/officeDocument/2006/relationships/customXml" Target="../ink/ink128.xml"/><Relationship Id="rId7" Type="http://schemas.openxmlformats.org/officeDocument/2006/relationships/image" Target="../media/image67.png"/><Relationship Id="rId12" Type="http://schemas.openxmlformats.org/officeDocument/2006/relationships/image" Target="../media/image100.emf"/><Relationship Id="rId17" Type="http://schemas.openxmlformats.org/officeDocument/2006/relationships/image" Target="../media/image69.png"/><Relationship Id="rId2" Type="http://schemas.openxmlformats.org/officeDocument/2006/relationships/image" Target="../media/image66.png"/><Relationship Id="rId16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emf"/><Relationship Id="rId11" Type="http://schemas.openxmlformats.org/officeDocument/2006/relationships/customXml" Target="../ink/ink131.xml"/><Relationship Id="rId5" Type="http://schemas.openxmlformats.org/officeDocument/2006/relationships/customXml" Target="../ink/ink129.xml"/><Relationship Id="rId15" Type="http://schemas.openxmlformats.org/officeDocument/2006/relationships/customXml" Target="../ink/ink133.xml"/><Relationship Id="rId10" Type="http://schemas.openxmlformats.org/officeDocument/2006/relationships/image" Target="../media/image99.emf"/><Relationship Id="rId4" Type="http://schemas.openxmlformats.org/officeDocument/2006/relationships/image" Target="../media/image95.emf"/><Relationship Id="rId9" Type="http://schemas.openxmlformats.org/officeDocument/2006/relationships/customXml" Target="../ink/ink130.xml"/><Relationship Id="rId14" Type="http://schemas.openxmlformats.org/officeDocument/2006/relationships/image" Target="../media/image10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emf"/><Relationship Id="rId2" Type="http://schemas.openxmlformats.org/officeDocument/2006/relationships/customXml" Target="../ink/ink1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customXml" Target="../ink/ink1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customXml" Target="../ink/ink1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image" Target="../media/image950.emf"/><Relationship Id="rId2" Type="http://schemas.openxmlformats.org/officeDocument/2006/relationships/customXml" Target="../ink/ink13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9.xml"/><Relationship Id="rId5" Type="http://schemas.openxmlformats.org/officeDocument/2006/relationships/image" Target="../media/image92.emf"/><Relationship Id="rId4" Type="http://schemas.openxmlformats.org/officeDocument/2006/relationships/customXml" Target="../ink/ink13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0.emf"/><Relationship Id="rId13" Type="http://schemas.openxmlformats.org/officeDocument/2006/relationships/customXml" Target="../ink/ink144.xml"/><Relationship Id="rId18" Type="http://schemas.openxmlformats.org/officeDocument/2006/relationships/image" Target="../media/image1010.emf"/><Relationship Id="rId7" Type="http://schemas.openxmlformats.org/officeDocument/2006/relationships/customXml" Target="../ink/ink141.xml"/><Relationship Id="rId12" Type="http://schemas.openxmlformats.org/officeDocument/2006/relationships/image" Target="../media/image98.emf"/><Relationship Id="rId17" Type="http://schemas.openxmlformats.org/officeDocument/2006/relationships/customXml" Target="../ink/ink146.xml"/><Relationship Id="rId2" Type="http://schemas.openxmlformats.org/officeDocument/2006/relationships/customXml" Target="../ink/ink140.xml"/><Relationship Id="rId16" Type="http://schemas.openxmlformats.org/officeDocument/2006/relationships/image" Target="../media/image100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customXml" Target="../ink/ink143.xml"/><Relationship Id="rId5" Type="http://schemas.openxmlformats.org/officeDocument/2006/relationships/image" Target="../media/image92.emf"/><Relationship Id="rId15" Type="http://schemas.openxmlformats.org/officeDocument/2006/relationships/customXml" Target="../ink/ink145.xml"/><Relationship Id="rId10" Type="http://schemas.openxmlformats.org/officeDocument/2006/relationships/image" Target="../media/image97.emf"/><Relationship Id="rId19" Type="http://schemas.openxmlformats.org/officeDocument/2006/relationships/image" Target="../media/image75.jpg"/><Relationship Id="rId9" Type="http://schemas.openxmlformats.org/officeDocument/2006/relationships/customXml" Target="../ink/ink142.xml"/><Relationship Id="rId14" Type="http://schemas.openxmlformats.org/officeDocument/2006/relationships/image" Target="../media/image990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customXml" Target="../ink/ink151.xml"/><Relationship Id="rId3" Type="http://schemas.openxmlformats.org/officeDocument/2006/relationships/image" Target="../media/image94.emf"/><Relationship Id="rId21" Type="http://schemas.openxmlformats.org/officeDocument/2006/relationships/customXml" Target="../ink/ink154.xml"/><Relationship Id="rId7" Type="http://schemas.openxmlformats.org/officeDocument/2006/relationships/image" Target="../media/image950.emf"/><Relationship Id="rId12" Type="http://schemas.openxmlformats.org/officeDocument/2006/relationships/image" Target="../media/image80.PNG"/><Relationship Id="rId17" Type="http://schemas.openxmlformats.org/officeDocument/2006/relationships/image" Target="../media/image117.emf"/><Relationship Id="rId2" Type="http://schemas.openxmlformats.org/officeDocument/2006/relationships/customXml" Target="../ink/ink147.xml"/><Relationship Id="rId16" Type="http://schemas.openxmlformats.org/officeDocument/2006/relationships/customXml" Target="../ink/ink150.xml"/><Relationship Id="rId20" Type="http://schemas.openxmlformats.org/officeDocument/2006/relationships/customXml" Target="../ink/ink15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9.xml"/><Relationship Id="rId11" Type="http://schemas.openxmlformats.org/officeDocument/2006/relationships/image" Target="../media/image79.jpg"/><Relationship Id="rId24" Type="http://schemas.openxmlformats.org/officeDocument/2006/relationships/image" Target="../media/image86.jpg"/><Relationship Id="rId5" Type="http://schemas.openxmlformats.org/officeDocument/2006/relationships/image" Target="../media/image92.emf"/><Relationship Id="rId15" Type="http://schemas.openxmlformats.org/officeDocument/2006/relationships/image" Target="../media/image83.png"/><Relationship Id="rId23" Type="http://schemas.openxmlformats.org/officeDocument/2006/relationships/image" Target="../media/image85.png"/><Relationship Id="rId10" Type="http://schemas.openxmlformats.org/officeDocument/2006/relationships/image" Target="../media/image78.jpg"/><Relationship Id="rId19" Type="http://schemas.openxmlformats.org/officeDocument/2006/relationships/customXml" Target="../ink/ink152.xml"/><Relationship Id="rId4" Type="http://schemas.openxmlformats.org/officeDocument/2006/relationships/customXml" Target="../ink/ink148.xml"/><Relationship Id="rId9" Type="http://schemas.openxmlformats.org/officeDocument/2006/relationships/image" Target="../media/image77.jpg"/><Relationship Id="rId14" Type="http://schemas.openxmlformats.org/officeDocument/2006/relationships/image" Target="../media/image82.PNG"/><Relationship Id="rId22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customXml" Target="../ink/ink155.xml"/><Relationship Id="rId7" Type="http://schemas.openxmlformats.org/officeDocument/2006/relationships/customXml" Target="../ink/ink15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emf"/><Relationship Id="rId11" Type="http://schemas.openxmlformats.org/officeDocument/2006/relationships/image" Target="../media/image91.jpg"/><Relationship Id="rId5" Type="http://schemas.openxmlformats.org/officeDocument/2006/relationships/customXml" Target="../ink/ink156.xml"/><Relationship Id="rId10" Type="http://schemas.openxmlformats.org/officeDocument/2006/relationships/image" Target="../media/image124.emf"/><Relationship Id="rId4" Type="http://schemas.openxmlformats.org/officeDocument/2006/relationships/image" Target="../media/image92.emf"/><Relationship Id="rId9" Type="http://schemas.openxmlformats.org/officeDocument/2006/relationships/customXml" Target="../ink/ink15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118.emf"/><Relationship Id="rId7" Type="http://schemas.openxmlformats.org/officeDocument/2006/relationships/image" Target="../media/image120.emf"/><Relationship Id="rId2" Type="http://schemas.openxmlformats.org/officeDocument/2006/relationships/customXml" Target="../ink/ink15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1.xml"/><Relationship Id="rId5" Type="http://schemas.openxmlformats.org/officeDocument/2006/relationships/image" Target="../media/image119.emf"/><Relationship Id="rId4" Type="http://schemas.openxmlformats.org/officeDocument/2006/relationships/customXml" Target="../ink/ink1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customXml" Target="../ink/ink16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3.emf"/><Relationship Id="rId4" Type="http://schemas.openxmlformats.org/officeDocument/2006/relationships/customXml" Target="../ink/ink2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6.xml"/><Relationship Id="rId3" Type="http://schemas.openxmlformats.org/officeDocument/2006/relationships/image" Target="../media/image123.emf"/><Relationship Id="rId7" Type="http://schemas.openxmlformats.org/officeDocument/2006/relationships/image" Target="../media/image125.emf"/><Relationship Id="rId2" Type="http://schemas.openxmlformats.org/officeDocument/2006/relationships/customXml" Target="../ink/ink16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5.xml"/><Relationship Id="rId5" Type="http://schemas.openxmlformats.org/officeDocument/2006/relationships/image" Target="../media/image1240.emf"/><Relationship Id="rId4" Type="http://schemas.openxmlformats.org/officeDocument/2006/relationships/customXml" Target="../ink/ink164.xml"/><Relationship Id="rId9" Type="http://schemas.openxmlformats.org/officeDocument/2006/relationships/image" Target="../media/image126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0.xml"/><Relationship Id="rId13" Type="http://schemas.openxmlformats.org/officeDocument/2006/relationships/image" Target="../media/image132.emf"/><Relationship Id="rId3" Type="http://schemas.openxmlformats.org/officeDocument/2006/relationships/image" Target="../media/image127.emf"/><Relationship Id="rId7" Type="http://schemas.openxmlformats.org/officeDocument/2006/relationships/image" Target="../media/image129.emf"/><Relationship Id="rId12" Type="http://schemas.openxmlformats.org/officeDocument/2006/relationships/customXml" Target="../ink/ink172.xml"/><Relationship Id="rId2" Type="http://schemas.openxmlformats.org/officeDocument/2006/relationships/customXml" Target="../ink/ink16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9.xml"/><Relationship Id="rId11" Type="http://schemas.openxmlformats.org/officeDocument/2006/relationships/image" Target="../media/image131.emf"/><Relationship Id="rId5" Type="http://schemas.openxmlformats.org/officeDocument/2006/relationships/image" Target="../media/image128.emf"/><Relationship Id="rId15" Type="http://schemas.openxmlformats.org/officeDocument/2006/relationships/image" Target="../media/image133.emf"/><Relationship Id="rId10" Type="http://schemas.openxmlformats.org/officeDocument/2006/relationships/customXml" Target="../ink/ink171.xml"/><Relationship Id="rId4" Type="http://schemas.openxmlformats.org/officeDocument/2006/relationships/customXml" Target="../ink/ink168.xml"/><Relationship Id="rId9" Type="http://schemas.openxmlformats.org/officeDocument/2006/relationships/image" Target="../media/image130.emf"/><Relationship Id="rId14" Type="http://schemas.openxmlformats.org/officeDocument/2006/relationships/customXml" Target="../ink/ink17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7.xml"/><Relationship Id="rId13" Type="http://schemas.openxmlformats.org/officeDocument/2006/relationships/image" Target="../media/image136.emf"/><Relationship Id="rId3" Type="http://schemas.openxmlformats.org/officeDocument/2006/relationships/image" Target="../media/image125.emf"/><Relationship Id="rId7" Type="http://schemas.openxmlformats.org/officeDocument/2006/relationships/image" Target="../media/image123.emf"/><Relationship Id="rId12" Type="http://schemas.openxmlformats.org/officeDocument/2006/relationships/customXml" Target="../ink/ink179.xml"/><Relationship Id="rId17" Type="http://schemas.openxmlformats.org/officeDocument/2006/relationships/image" Target="../media/image138.emf"/><Relationship Id="rId2" Type="http://schemas.openxmlformats.org/officeDocument/2006/relationships/customXml" Target="../ink/ink174.xml"/><Relationship Id="rId16" Type="http://schemas.openxmlformats.org/officeDocument/2006/relationships/customXml" Target="../ink/ink18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6.xml"/><Relationship Id="rId11" Type="http://schemas.openxmlformats.org/officeDocument/2006/relationships/image" Target="../media/image135.emf"/><Relationship Id="rId5" Type="http://schemas.openxmlformats.org/officeDocument/2006/relationships/image" Target="../media/image134.emf"/><Relationship Id="rId15" Type="http://schemas.openxmlformats.org/officeDocument/2006/relationships/image" Target="../media/image137.emf"/><Relationship Id="rId10" Type="http://schemas.openxmlformats.org/officeDocument/2006/relationships/customXml" Target="../ink/ink178.xml"/><Relationship Id="rId4" Type="http://schemas.openxmlformats.org/officeDocument/2006/relationships/customXml" Target="../ink/ink175.xml"/><Relationship Id="rId9" Type="http://schemas.openxmlformats.org/officeDocument/2006/relationships/image" Target="../media/image1240.emf"/><Relationship Id="rId14" Type="http://schemas.openxmlformats.org/officeDocument/2006/relationships/customXml" Target="../ink/ink18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5.xml"/><Relationship Id="rId13" Type="http://schemas.openxmlformats.org/officeDocument/2006/relationships/image" Target="../media/image140.emf"/><Relationship Id="rId18" Type="http://schemas.openxmlformats.org/officeDocument/2006/relationships/customXml" Target="../ink/ink190.xml"/><Relationship Id="rId26" Type="http://schemas.openxmlformats.org/officeDocument/2006/relationships/customXml" Target="../ink/ink194.xml"/><Relationship Id="rId3" Type="http://schemas.openxmlformats.org/officeDocument/2006/relationships/image" Target="../media/image134.emf"/><Relationship Id="rId21" Type="http://schemas.openxmlformats.org/officeDocument/2006/relationships/image" Target="../media/image143.emf"/><Relationship Id="rId7" Type="http://schemas.openxmlformats.org/officeDocument/2006/relationships/image" Target="../media/image139.emf"/><Relationship Id="rId12" Type="http://schemas.openxmlformats.org/officeDocument/2006/relationships/customXml" Target="../ink/ink187.xml"/><Relationship Id="rId17" Type="http://schemas.openxmlformats.org/officeDocument/2006/relationships/image" Target="../media/image1240.emf"/><Relationship Id="rId25" Type="http://schemas.openxmlformats.org/officeDocument/2006/relationships/image" Target="../media/image145.emf"/><Relationship Id="rId2" Type="http://schemas.openxmlformats.org/officeDocument/2006/relationships/customXml" Target="../ink/ink182.xml"/><Relationship Id="rId16" Type="http://schemas.openxmlformats.org/officeDocument/2006/relationships/customXml" Target="../ink/ink189.xml"/><Relationship Id="rId20" Type="http://schemas.openxmlformats.org/officeDocument/2006/relationships/customXml" Target="../ink/ink191.xml"/><Relationship Id="rId29" Type="http://schemas.openxmlformats.org/officeDocument/2006/relationships/image" Target="../media/image147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4.xml"/><Relationship Id="rId11" Type="http://schemas.openxmlformats.org/officeDocument/2006/relationships/image" Target="../media/image123.emf"/><Relationship Id="rId24" Type="http://schemas.openxmlformats.org/officeDocument/2006/relationships/customXml" Target="../ink/ink193.xml"/><Relationship Id="rId32" Type="http://schemas.openxmlformats.org/officeDocument/2006/relationships/image" Target="../media/image93.jpg"/><Relationship Id="rId5" Type="http://schemas.openxmlformats.org/officeDocument/2006/relationships/image" Target="../media/image135.emf"/><Relationship Id="rId15" Type="http://schemas.openxmlformats.org/officeDocument/2006/relationships/image" Target="../media/image141.emf"/><Relationship Id="rId23" Type="http://schemas.openxmlformats.org/officeDocument/2006/relationships/image" Target="../media/image144.emf"/><Relationship Id="rId28" Type="http://schemas.openxmlformats.org/officeDocument/2006/relationships/customXml" Target="../ink/ink195.xml"/><Relationship Id="rId10" Type="http://schemas.openxmlformats.org/officeDocument/2006/relationships/customXml" Target="../ink/ink186.xml"/><Relationship Id="rId19" Type="http://schemas.openxmlformats.org/officeDocument/2006/relationships/image" Target="../media/image142.emf"/><Relationship Id="rId31" Type="http://schemas.openxmlformats.org/officeDocument/2006/relationships/image" Target="../media/image148.emf"/><Relationship Id="rId4" Type="http://schemas.openxmlformats.org/officeDocument/2006/relationships/customXml" Target="../ink/ink183.xml"/><Relationship Id="rId9" Type="http://schemas.openxmlformats.org/officeDocument/2006/relationships/image" Target="../media/image137.emf"/><Relationship Id="rId14" Type="http://schemas.openxmlformats.org/officeDocument/2006/relationships/customXml" Target="../ink/ink188.xml"/><Relationship Id="rId22" Type="http://schemas.openxmlformats.org/officeDocument/2006/relationships/customXml" Target="../ink/ink192.xml"/><Relationship Id="rId27" Type="http://schemas.openxmlformats.org/officeDocument/2006/relationships/image" Target="../media/image146.emf"/><Relationship Id="rId30" Type="http://schemas.openxmlformats.org/officeDocument/2006/relationships/customXml" Target="../ink/ink19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jpeg"/><Relationship Id="rId3" Type="http://schemas.openxmlformats.org/officeDocument/2006/relationships/image" Target="../media/image152.emf"/><Relationship Id="rId7" Type="http://schemas.openxmlformats.org/officeDocument/2006/relationships/image" Target="../media/image99.png"/><Relationship Id="rId12" Type="http://schemas.openxmlformats.org/officeDocument/2006/relationships/image" Target="../media/image104.jpeg"/><Relationship Id="rId2" Type="http://schemas.openxmlformats.org/officeDocument/2006/relationships/customXml" Target="../ink/ink1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png"/><Relationship Id="rId4" Type="http://schemas.openxmlformats.org/officeDocument/2006/relationships/image" Target="../media/image96.jpeg"/><Relationship Id="rId9" Type="http://schemas.openxmlformats.org/officeDocument/2006/relationships/image" Target="../media/image101.png"/><Relationship Id="rId14" Type="http://schemas.openxmlformats.org/officeDocument/2006/relationships/image" Target="../media/image10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emf"/><Relationship Id="rId2" Type="http://schemas.openxmlformats.org/officeDocument/2006/relationships/customXml" Target="../ink/ink19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0.emf"/><Relationship Id="rId4" Type="http://schemas.openxmlformats.org/officeDocument/2006/relationships/customXml" Target="../ink/ink199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emf"/><Relationship Id="rId18" Type="http://schemas.openxmlformats.org/officeDocument/2006/relationships/customXml" Target="../ink/ink207.xml"/><Relationship Id="rId26" Type="http://schemas.openxmlformats.org/officeDocument/2006/relationships/customXml" Target="../ink/ink211.xml"/><Relationship Id="rId39" Type="http://schemas.openxmlformats.org/officeDocument/2006/relationships/image" Target="../media/image156.emf"/><Relationship Id="rId21" Type="http://schemas.openxmlformats.org/officeDocument/2006/relationships/image" Target="../media/image114.emf"/><Relationship Id="rId34" Type="http://schemas.openxmlformats.org/officeDocument/2006/relationships/customXml" Target="../ink/ink215.xml"/><Relationship Id="rId42" Type="http://schemas.openxmlformats.org/officeDocument/2006/relationships/customXml" Target="../ink/ink219.xml"/><Relationship Id="rId47" Type="http://schemas.openxmlformats.org/officeDocument/2006/relationships/image" Target="../media/image160.emf"/><Relationship Id="rId50" Type="http://schemas.openxmlformats.org/officeDocument/2006/relationships/customXml" Target="../ink/ink223.xml"/><Relationship Id="rId55" Type="http://schemas.openxmlformats.org/officeDocument/2006/relationships/image" Target="../media/image164.emf"/><Relationship Id="rId63" Type="http://schemas.openxmlformats.org/officeDocument/2006/relationships/image" Target="../media/image168.emf"/><Relationship Id="rId68" Type="http://schemas.openxmlformats.org/officeDocument/2006/relationships/customXml" Target="../ink/ink232.xml"/><Relationship Id="rId76" Type="http://schemas.openxmlformats.org/officeDocument/2006/relationships/customXml" Target="../ink/ink236.xml"/><Relationship Id="rId7" Type="http://schemas.openxmlformats.org/officeDocument/2006/relationships/image" Target="../media/image106.emf"/><Relationship Id="rId71" Type="http://schemas.openxmlformats.org/officeDocument/2006/relationships/image" Target="../media/image172.emf"/><Relationship Id="rId2" Type="http://schemas.openxmlformats.org/officeDocument/2006/relationships/image" Target="../media/image110.png"/><Relationship Id="rId16" Type="http://schemas.openxmlformats.org/officeDocument/2006/relationships/customXml" Target="../ink/ink206.xml"/><Relationship Id="rId29" Type="http://schemas.openxmlformats.org/officeDocument/2006/relationships/image" Target="../media/image150.emf"/><Relationship Id="rId11" Type="http://schemas.openxmlformats.org/officeDocument/2006/relationships/image" Target="../media/image108.emf"/><Relationship Id="rId24" Type="http://schemas.openxmlformats.org/officeDocument/2006/relationships/customXml" Target="../ink/ink210.xml"/><Relationship Id="rId32" Type="http://schemas.openxmlformats.org/officeDocument/2006/relationships/customXml" Target="../ink/ink214.xml"/><Relationship Id="rId37" Type="http://schemas.openxmlformats.org/officeDocument/2006/relationships/image" Target="../media/image155.emf"/><Relationship Id="rId40" Type="http://schemas.openxmlformats.org/officeDocument/2006/relationships/customXml" Target="../ink/ink218.xml"/><Relationship Id="rId45" Type="http://schemas.openxmlformats.org/officeDocument/2006/relationships/image" Target="../media/image159.emf"/><Relationship Id="rId53" Type="http://schemas.openxmlformats.org/officeDocument/2006/relationships/image" Target="../media/image163.emf"/><Relationship Id="rId58" Type="http://schemas.openxmlformats.org/officeDocument/2006/relationships/customXml" Target="../ink/ink227.xml"/><Relationship Id="rId66" Type="http://schemas.openxmlformats.org/officeDocument/2006/relationships/customXml" Target="../ink/ink231.xml"/><Relationship Id="rId74" Type="http://schemas.openxmlformats.org/officeDocument/2006/relationships/customXml" Target="../ink/ink235.xml"/><Relationship Id="rId5" Type="http://schemas.openxmlformats.org/officeDocument/2006/relationships/image" Target="../media/image105.emf"/><Relationship Id="rId15" Type="http://schemas.openxmlformats.org/officeDocument/2006/relationships/image" Target="../media/image110.emf"/><Relationship Id="rId23" Type="http://schemas.openxmlformats.org/officeDocument/2006/relationships/image" Target="../media/image1170.emf"/><Relationship Id="rId28" Type="http://schemas.openxmlformats.org/officeDocument/2006/relationships/customXml" Target="../ink/ink212.xml"/><Relationship Id="rId36" Type="http://schemas.openxmlformats.org/officeDocument/2006/relationships/customXml" Target="../ink/ink216.xml"/><Relationship Id="rId49" Type="http://schemas.openxmlformats.org/officeDocument/2006/relationships/image" Target="../media/image161.emf"/><Relationship Id="rId57" Type="http://schemas.openxmlformats.org/officeDocument/2006/relationships/image" Target="../media/image165.emf"/><Relationship Id="rId61" Type="http://schemas.openxmlformats.org/officeDocument/2006/relationships/image" Target="../media/image167.emf"/><Relationship Id="rId10" Type="http://schemas.openxmlformats.org/officeDocument/2006/relationships/customXml" Target="../ink/ink203.xml"/><Relationship Id="rId19" Type="http://schemas.openxmlformats.org/officeDocument/2006/relationships/image" Target="../media/image113.emf"/><Relationship Id="rId31" Type="http://schemas.openxmlformats.org/officeDocument/2006/relationships/image" Target="../media/image151.emf"/><Relationship Id="rId44" Type="http://schemas.openxmlformats.org/officeDocument/2006/relationships/customXml" Target="../ink/ink220.xml"/><Relationship Id="rId52" Type="http://schemas.openxmlformats.org/officeDocument/2006/relationships/customXml" Target="../ink/ink224.xml"/><Relationship Id="rId60" Type="http://schemas.openxmlformats.org/officeDocument/2006/relationships/customXml" Target="../ink/ink228.xml"/><Relationship Id="rId65" Type="http://schemas.openxmlformats.org/officeDocument/2006/relationships/image" Target="../media/image169.emf"/><Relationship Id="rId73" Type="http://schemas.openxmlformats.org/officeDocument/2006/relationships/image" Target="../media/image173.emf"/><Relationship Id="rId4" Type="http://schemas.openxmlformats.org/officeDocument/2006/relationships/customXml" Target="../ink/ink200.xml"/><Relationship Id="rId9" Type="http://schemas.openxmlformats.org/officeDocument/2006/relationships/image" Target="../media/image107.emf"/><Relationship Id="rId14" Type="http://schemas.openxmlformats.org/officeDocument/2006/relationships/customXml" Target="../ink/ink205.xml"/><Relationship Id="rId22" Type="http://schemas.openxmlformats.org/officeDocument/2006/relationships/customXml" Target="../ink/ink209.xml"/><Relationship Id="rId27" Type="http://schemas.openxmlformats.org/officeDocument/2006/relationships/image" Target="../media/image149.emf"/><Relationship Id="rId30" Type="http://schemas.openxmlformats.org/officeDocument/2006/relationships/customXml" Target="../ink/ink213.xml"/><Relationship Id="rId35" Type="http://schemas.openxmlformats.org/officeDocument/2006/relationships/image" Target="../media/image154.emf"/><Relationship Id="rId43" Type="http://schemas.openxmlformats.org/officeDocument/2006/relationships/image" Target="../media/image158.emf"/><Relationship Id="rId48" Type="http://schemas.openxmlformats.org/officeDocument/2006/relationships/customXml" Target="../ink/ink222.xml"/><Relationship Id="rId56" Type="http://schemas.openxmlformats.org/officeDocument/2006/relationships/customXml" Target="../ink/ink226.xml"/><Relationship Id="rId64" Type="http://schemas.openxmlformats.org/officeDocument/2006/relationships/customXml" Target="../ink/ink230.xml"/><Relationship Id="rId69" Type="http://schemas.openxmlformats.org/officeDocument/2006/relationships/image" Target="../media/image171.emf"/><Relationship Id="rId77" Type="http://schemas.openxmlformats.org/officeDocument/2006/relationships/image" Target="../media/image175.emf"/><Relationship Id="rId8" Type="http://schemas.openxmlformats.org/officeDocument/2006/relationships/customXml" Target="../ink/ink202.xml"/><Relationship Id="rId51" Type="http://schemas.openxmlformats.org/officeDocument/2006/relationships/image" Target="../media/image162.emf"/><Relationship Id="rId72" Type="http://schemas.openxmlformats.org/officeDocument/2006/relationships/customXml" Target="../ink/ink234.xml"/><Relationship Id="rId3" Type="http://schemas.openxmlformats.org/officeDocument/2006/relationships/image" Target="../media/image111.png"/><Relationship Id="rId12" Type="http://schemas.openxmlformats.org/officeDocument/2006/relationships/customXml" Target="../ink/ink204.xml"/><Relationship Id="rId17" Type="http://schemas.openxmlformats.org/officeDocument/2006/relationships/image" Target="../media/image111.emf"/><Relationship Id="rId25" Type="http://schemas.openxmlformats.org/officeDocument/2006/relationships/image" Target="../media/image121.emf"/><Relationship Id="rId33" Type="http://schemas.openxmlformats.org/officeDocument/2006/relationships/image" Target="../media/image153.emf"/><Relationship Id="rId38" Type="http://schemas.openxmlformats.org/officeDocument/2006/relationships/customXml" Target="../ink/ink217.xml"/><Relationship Id="rId46" Type="http://schemas.openxmlformats.org/officeDocument/2006/relationships/customXml" Target="../ink/ink221.xml"/><Relationship Id="rId59" Type="http://schemas.openxmlformats.org/officeDocument/2006/relationships/image" Target="../media/image166.emf"/><Relationship Id="rId67" Type="http://schemas.openxmlformats.org/officeDocument/2006/relationships/image" Target="../media/image170.emf"/><Relationship Id="rId20" Type="http://schemas.openxmlformats.org/officeDocument/2006/relationships/customXml" Target="../ink/ink208.xml"/><Relationship Id="rId41" Type="http://schemas.openxmlformats.org/officeDocument/2006/relationships/image" Target="../media/image157.emf"/><Relationship Id="rId54" Type="http://schemas.openxmlformats.org/officeDocument/2006/relationships/customXml" Target="../ink/ink225.xml"/><Relationship Id="rId62" Type="http://schemas.openxmlformats.org/officeDocument/2006/relationships/customXml" Target="../ink/ink229.xml"/><Relationship Id="rId70" Type="http://schemas.openxmlformats.org/officeDocument/2006/relationships/customXml" Target="../ink/ink233.xml"/><Relationship Id="rId75" Type="http://schemas.openxmlformats.org/officeDocument/2006/relationships/image" Target="../media/image174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emf"/><Relationship Id="rId2" Type="http://schemas.openxmlformats.org/officeDocument/2006/relationships/customXml" Target="../ink/ink23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7" Type="http://schemas.openxmlformats.org/officeDocument/2006/relationships/image" Target="../media/image178.emf"/><Relationship Id="rId2" Type="http://schemas.openxmlformats.org/officeDocument/2006/relationships/customXml" Target="../ink/ink23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0.xml"/><Relationship Id="rId5" Type="http://schemas.openxmlformats.org/officeDocument/2006/relationships/image" Target="../media/image177.emf"/><Relationship Id="rId4" Type="http://schemas.openxmlformats.org/officeDocument/2006/relationships/customXml" Target="../ink/ink23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customXml" Target="../ink/ink2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emf"/><Relationship Id="rId4" Type="http://schemas.openxmlformats.org/officeDocument/2006/relationships/customXml" Target="../ink/ink24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3.emf"/><Relationship Id="rId12" Type="http://schemas.openxmlformats.org/officeDocument/2006/relationships/customXml" Target="../ink/ink29.xml"/><Relationship Id="rId17" Type="http://schemas.openxmlformats.org/officeDocument/2006/relationships/image" Target="../media/image48.emf"/><Relationship Id="rId2" Type="http://schemas.openxmlformats.org/officeDocument/2006/relationships/customXml" Target="../ink/ink24.xml"/><Relationship Id="rId16" Type="http://schemas.openxmlformats.org/officeDocument/2006/relationships/customXml" Target="../ink/ink3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6.xml"/><Relationship Id="rId11" Type="http://schemas.openxmlformats.org/officeDocument/2006/relationships/image" Target="../media/image45.emf"/><Relationship Id="rId5" Type="http://schemas.openxmlformats.org/officeDocument/2006/relationships/image" Target="../media/image42.emf"/><Relationship Id="rId15" Type="http://schemas.openxmlformats.org/officeDocument/2006/relationships/image" Target="../media/image47.emf"/><Relationship Id="rId10" Type="http://schemas.openxmlformats.org/officeDocument/2006/relationships/customXml" Target="../ink/ink28.xml"/><Relationship Id="rId4" Type="http://schemas.openxmlformats.org/officeDocument/2006/relationships/customXml" Target="../ink/ink25.xml"/><Relationship Id="rId9" Type="http://schemas.openxmlformats.org/officeDocument/2006/relationships/image" Target="../media/image44.emf"/><Relationship Id="rId14" Type="http://schemas.openxmlformats.org/officeDocument/2006/relationships/customXml" Target="../ink/ink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28.emf"/><Relationship Id="rId18" Type="http://schemas.openxmlformats.org/officeDocument/2006/relationships/customXml" Target="../ink/ink40.xml"/><Relationship Id="rId26" Type="http://schemas.openxmlformats.org/officeDocument/2006/relationships/customXml" Target="../ink/ink44.xml"/><Relationship Id="rId3" Type="http://schemas.openxmlformats.org/officeDocument/2006/relationships/image" Target="../media/image230.emf"/><Relationship Id="rId21" Type="http://schemas.openxmlformats.org/officeDocument/2006/relationships/image" Target="../media/image32.emf"/><Relationship Id="rId7" Type="http://schemas.openxmlformats.org/officeDocument/2006/relationships/image" Target="../media/image25.emf"/><Relationship Id="rId12" Type="http://schemas.openxmlformats.org/officeDocument/2006/relationships/customXml" Target="../ink/ink37.xml"/><Relationship Id="rId17" Type="http://schemas.openxmlformats.org/officeDocument/2006/relationships/image" Target="../media/image30.emf"/><Relationship Id="rId25" Type="http://schemas.openxmlformats.org/officeDocument/2006/relationships/image" Target="../media/image34.emf"/><Relationship Id="rId33" Type="http://schemas.openxmlformats.org/officeDocument/2006/relationships/image" Target="../media/image38.emf"/><Relationship Id="rId2" Type="http://schemas.openxmlformats.org/officeDocument/2006/relationships/customXml" Target="../ink/ink32.xml"/><Relationship Id="rId16" Type="http://schemas.openxmlformats.org/officeDocument/2006/relationships/customXml" Target="../ink/ink39.xml"/><Relationship Id="rId20" Type="http://schemas.openxmlformats.org/officeDocument/2006/relationships/customXml" Target="../ink/ink41.xml"/><Relationship Id="rId29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.xml"/><Relationship Id="rId11" Type="http://schemas.openxmlformats.org/officeDocument/2006/relationships/image" Target="../media/image27.emf"/><Relationship Id="rId24" Type="http://schemas.openxmlformats.org/officeDocument/2006/relationships/customXml" Target="../ink/ink43.xml"/><Relationship Id="rId32" Type="http://schemas.openxmlformats.org/officeDocument/2006/relationships/customXml" Target="../ink/ink47.xml"/><Relationship Id="rId5" Type="http://schemas.openxmlformats.org/officeDocument/2006/relationships/image" Target="../media/image24.emf"/><Relationship Id="rId15" Type="http://schemas.openxmlformats.org/officeDocument/2006/relationships/image" Target="../media/image29.emf"/><Relationship Id="rId23" Type="http://schemas.openxmlformats.org/officeDocument/2006/relationships/image" Target="../media/image33.emf"/><Relationship Id="rId28" Type="http://schemas.openxmlformats.org/officeDocument/2006/relationships/customXml" Target="../ink/ink45.xml"/><Relationship Id="rId10" Type="http://schemas.openxmlformats.org/officeDocument/2006/relationships/customXml" Target="../ink/ink36.xml"/><Relationship Id="rId19" Type="http://schemas.openxmlformats.org/officeDocument/2006/relationships/image" Target="../media/image31.emf"/><Relationship Id="rId31" Type="http://schemas.openxmlformats.org/officeDocument/2006/relationships/image" Target="../media/image37.emf"/><Relationship Id="rId4" Type="http://schemas.openxmlformats.org/officeDocument/2006/relationships/customXml" Target="../ink/ink33.xml"/><Relationship Id="rId9" Type="http://schemas.openxmlformats.org/officeDocument/2006/relationships/image" Target="../media/image26.emf"/><Relationship Id="rId14" Type="http://schemas.openxmlformats.org/officeDocument/2006/relationships/customXml" Target="../ink/ink38.xml"/><Relationship Id="rId22" Type="http://schemas.openxmlformats.org/officeDocument/2006/relationships/customXml" Target="../ink/ink42.xml"/><Relationship Id="rId27" Type="http://schemas.openxmlformats.org/officeDocument/2006/relationships/image" Target="../media/image35.emf"/><Relationship Id="rId30" Type="http://schemas.openxmlformats.org/officeDocument/2006/relationships/customXml" Target="../ink/ink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customXml" Target="../ink/ink48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91023" y="189674"/>
              <a:ext cx="7859160" cy="6311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103" y="178154"/>
                <a:ext cx="7880760" cy="63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1" name="Ink 110"/>
              <p14:cNvContentPartPr/>
              <p14:nvPr/>
            </p14:nvContentPartPr>
            <p14:xfrm>
              <a:off x="-1891937" y="3405194"/>
              <a:ext cx="126720" cy="159804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903817" y="3393314"/>
                <a:ext cx="150480" cy="162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23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72816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00"/>
                </a:solidFill>
                <a:latin typeface="Arial" charset="0"/>
              </a:rPr>
              <a:t>The skeptic can be forgiven for wondering if there is more to the Grid than … a ‘funding concept’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Ian Foster, “What is the Grid? A Three Point Checklist”</a:t>
            </a:r>
            <a:endParaRPr lang="en-GB" sz="2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</a:t>
            </a:r>
            <a:r>
              <a:rPr lang="en-US" smtClean="0"/>
              <a:t>Crystallised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7690" y="1052736"/>
            <a:ext cx="4290814" cy="536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424965"/>
            <a:ext cx="4716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rebuchet MS" pitchFamily="34" charset="0"/>
              </a:rPr>
              <a:t>“A computational grid is a hardware and software infrastructure that provides dependable, consistent, pervasive and inexpensive access to high-end computational capabilities”</a:t>
            </a:r>
            <a:endParaRPr lang="en-GB" sz="32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08504" cy="68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11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Clearly: “</a:t>
            </a:r>
            <a:r>
              <a:rPr lang="en-US" b="1" dirty="0" smtClean="0">
                <a:solidFill>
                  <a:srgbClr val="0000CC"/>
                </a:solidFill>
              </a:rPr>
              <a:t>access to high-end computational capabilities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In 1990s, many supercomputing and national computing </a:t>
            </a:r>
            <a:r>
              <a:rPr lang="en-US" dirty="0" err="1" smtClean="0"/>
              <a:t>centres</a:t>
            </a:r>
            <a:r>
              <a:rPr lang="en-US" dirty="0" smtClean="0"/>
              <a:t> existed, but these were disconnected from researchers. Users needed a dedicated account at each centre they wanted to use and had to connect to a front-end system.</a:t>
            </a:r>
          </a:p>
          <a:p>
            <a:pPr lvl="1"/>
            <a:r>
              <a:rPr lang="en-US" dirty="0" smtClean="0"/>
              <a:t>The Grid model foresaw </a:t>
            </a:r>
            <a:r>
              <a:rPr lang="en-US" dirty="0" smtClean="0">
                <a:solidFill>
                  <a:srgbClr val="0000CC"/>
                </a:solidFill>
              </a:rPr>
              <a:t>integration of  such facilities with the researcher’s local environment</a:t>
            </a:r>
            <a:r>
              <a:rPr lang="en-US" dirty="0" smtClean="0"/>
              <a:t>: the end-user’s PC plugged into electricity on tap via the power socket and computing on tap via the network socket.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problem is being solved?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4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 end-user</a:t>
            </a:r>
          </a:p>
          <a:p>
            <a:pPr lvl="1"/>
            <a:r>
              <a:rPr lang="en-US" dirty="0" smtClean="0"/>
              <a:t>Perhaps not directly, but certainly indirectly: end-users have a right to use the facilities that exist either because they have been given a grant or because they are part of a community that has purchased the resources.</a:t>
            </a:r>
          </a:p>
          <a:p>
            <a:pPr lvl="1"/>
            <a:r>
              <a:rPr lang="en-US" dirty="0" smtClean="0"/>
              <a:t>Interestingly, “The Grid” also presents proposals for integration of data-collection systems (e.g. electron microscopes) into the grid as well as data processing (and data storage) systems.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owns the resources?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Affordable high-speed networking.</a:t>
            </a:r>
          </a:p>
          <a:p>
            <a:pPr lvl="1"/>
            <a:r>
              <a:rPr lang="en-US" dirty="0" smtClean="0"/>
              <a:t>From “The Grid”: “Furthermore we are starting to see the construction of large-scale, high-performance national- and international-scale networks.” and “Existing high-speed networks … have enabled extensive experiments with … the coupling, </a:t>
            </a:r>
            <a:r>
              <a:rPr lang="en-US" i="1" dirty="0" smtClean="0">
                <a:solidFill>
                  <a:srgbClr val="0000CC"/>
                </a:solidFill>
              </a:rPr>
              <a:t>usually by heroic efforts</a:t>
            </a:r>
            <a:r>
              <a:rPr lang="en-US" dirty="0" smtClean="0"/>
              <a:t>, of geographically distributed supercomputers.”</a:t>
            </a:r>
            <a:br>
              <a:rPr lang="en-US" dirty="0" smtClean="0"/>
            </a:br>
            <a:r>
              <a:rPr lang="en-US" sz="1800" dirty="0" smtClean="0"/>
              <a:t>My emphasis.</a:t>
            </a:r>
          </a:p>
          <a:p>
            <a:pPr lvl="1"/>
            <a:r>
              <a:rPr lang="en-US" dirty="0" smtClean="0"/>
              <a:t>Grid middleware was designed and introduced to </a:t>
            </a:r>
            <a:r>
              <a:rPr lang="en-US" dirty="0" smtClean="0">
                <a:solidFill>
                  <a:srgbClr val="0000CC"/>
                </a:solidFill>
              </a:rPr>
              <a:t>remove the need for heroic efforts </a:t>
            </a:r>
            <a:r>
              <a:rPr lang="en-US" dirty="0" smtClean="0"/>
              <a:t>and place high-end computational capabilities within easy reach for mere mortals.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technology?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39359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000000"/>
                </a:solidFill>
                <a:latin typeface="Trebuchet MS" pitchFamily="34" charset="0"/>
              </a:rPr>
              <a:t>Clouds</a:t>
            </a:r>
            <a:endParaRPr lang="en-GB" sz="8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76256" cy="202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" y="2852936"/>
            <a:ext cx="9167709" cy="217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27" y="4941168"/>
            <a:ext cx="924284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6597352"/>
            <a:ext cx="4156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Trebuchet MS" pitchFamily="34" charset="0"/>
              </a:rPr>
              <a:t>http://www.citrix.com/English/NE/news/news.asp?newsID=2328309</a:t>
            </a:r>
          </a:p>
        </p:txBody>
      </p:sp>
      <p:pic>
        <p:nvPicPr>
          <p:cNvPr id="3" name="Picture 2" descr="http://upload.wikimedia.org/wikipedia/en/f/f8/Internet_do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893"/>
            <a:ext cx="5904656" cy="659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9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72816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00"/>
                </a:solidFill>
                <a:latin typeface="Arial" charset="0"/>
              </a:rPr>
              <a:t>The skeptic can be forgiven for wondering if there is more to</a:t>
            </a:r>
            <a:br>
              <a:rPr lang="en-US" sz="4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4400" dirty="0" smtClean="0">
                <a:solidFill>
                  <a:srgbClr val="000000"/>
                </a:solidFill>
                <a:latin typeface="Arial" charset="0"/>
              </a:rPr>
              <a:t>Clouds than a ‘revenue concept’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Tony Cass, “Grid and Cloud Computing; an Overview”</a:t>
            </a:r>
            <a:endParaRPr lang="en-GB" sz="2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4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How do I </a:t>
            </a:r>
            <a:r>
              <a:rPr lang="en-US" b="1" dirty="0" err="1" smtClean="0"/>
              <a:t>monetise</a:t>
            </a:r>
            <a:r>
              <a:rPr lang="en-US" b="1" dirty="0" smtClean="0"/>
              <a:t> my idle resources?</a:t>
            </a:r>
          </a:p>
          <a:p>
            <a:pPr lvl="1"/>
            <a:r>
              <a:rPr lang="en-US" dirty="0" smtClean="0"/>
              <a:t>Services we would </a:t>
            </a:r>
            <a:r>
              <a:rPr lang="en-US" dirty="0" err="1" smtClean="0"/>
              <a:t>recognise</a:t>
            </a:r>
            <a:r>
              <a:rPr lang="en-US" dirty="0" smtClean="0"/>
              <a:t> today as “Cloud services” (notably remote data storage) existed in the early 2000s but were not sold as such.</a:t>
            </a:r>
          </a:p>
          <a:p>
            <a:pPr lvl="1"/>
            <a:r>
              <a:rPr lang="en-US" dirty="0" smtClean="0"/>
              <a:t>The hype around “Cloud Computing” really started with the introduction of Amazon’s EC2, a service that could be introduced because Amazon had free capacity since their computing facilities were sized to meet peek demand.</a:t>
            </a:r>
          </a:p>
          <a:p>
            <a:r>
              <a:rPr lang="en-US" dirty="0" smtClean="0"/>
              <a:t>This, however, is the cynic’s (or </a:t>
            </a:r>
            <a:r>
              <a:rPr lang="en-US" dirty="0" err="1" smtClean="0"/>
              <a:t>sceptic’s</a:t>
            </a:r>
            <a:r>
              <a:rPr lang="en-US" dirty="0" smtClean="0"/>
              <a:t>) view.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problem is being solved?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68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User view</a:t>
            </a:r>
          </a:p>
          <a:p>
            <a:pPr lvl="1"/>
            <a:r>
              <a:rPr lang="en-US" dirty="0" smtClean="0"/>
              <a:t>I have a computing need but cannot afford to build the necessary infrastructure myself—but I can afford to “pay as I go”.</a:t>
            </a:r>
          </a:p>
          <a:p>
            <a:r>
              <a:rPr lang="en-US" b="1" dirty="0" smtClean="0"/>
              <a:t>System View</a:t>
            </a:r>
          </a:p>
          <a:p>
            <a:pPr lvl="1"/>
            <a:r>
              <a:rPr lang="en-US" dirty="0" smtClean="0">
                <a:solidFill>
                  <a:srgbClr val="0000CC"/>
                </a:solidFill>
              </a:rPr>
              <a:t>Applications are isolated from the underlying hardware and operating system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Unlike the Grid, there is no need for the CPU consumer to have any knowledge of the environment at the supplier.</a:t>
            </a:r>
          </a:p>
          <a:p>
            <a:pPr lvl="1"/>
            <a:r>
              <a:rPr lang="en-US" dirty="0" smtClean="0">
                <a:solidFill>
                  <a:srgbClr val="0000CC"/>
                </a:solidFill>
              </a:rPr>
              <a:t>Suppliers can be isolated from user complexity</a:t>
            </a:r>
          </a:p>
          <a:p>
            <a:pPr lvl="2"/>
            <a:r>
              <a:rPr lang="en-US" dirty="0" smtClean="0"/>
              <a:t>Schedule only virtual machine images; users choose the image contents according to need.</a:t>
            </a:r>
          </a:p>
          <a:p>
            <a:pPr lvl="3"/>
            <a:r>
              <a:rPr lang="en-US" dirty="0" smtClean="0"/>
              <a:t>compare CERN batch system where we have many </a:t>
            </a:r>
            <a:r>
              <a:rPr lang="en-US" dirty="0" err="1" smtClean="0"/>
              <a:t>subclusters</a:t>
            </a:r>
            <a:r>
              <a:rPr lang="en-US" dirty="0" smtClean="0"/>
              <a:t> for different VO needs, e.g. production </a:t>
            </a:r>
            <a:r>
              <a:rPr lang="en-US" dirty="0" err="1" smtClean="0"/>
              <a:t>vs</a:t>
            </a:r>
            <a:r>
              <a:rPr lang="en-US" dirty="0" smtClean="0"/>
              <a:t> analysis.</a:t>
            </a:r>
          </a:p>
          <a:p>
            <a:pPr lvl="1"/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problem is being solved?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4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question: the service provider!</a:t>
            </a:r>
          </a:p>
          <a:p>
            <a:pPr lvl="1"/>
            <a:r>
              <a:rPr lang="en-US" dirty="0" smtClean="0"/>
              <a:t>Users pay according to usage…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owns the resources?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11783" y="661994"/>
              <a:ext cx="130320" cy="1483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023" y="555434"/>
                <a:ext cx="236520" cy="171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553183" y="1154474"/>
              <a:ext cx="736200" cy="307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743" y="1078154"/>
                <a:ext cx="816120" cy="47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1121983" y="564074"/>
              <a:ext cx="81000" cy="1419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1863" y="473714"/>
                <a:ext cx="193320" cy="162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1541743" y="728594"/>
              <a:ext cx="811800" cy="1271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8103" y="657314"/>
                <a:ext cx="909000" cy="14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1706983" y="1273274"/>
              <a:ext cx="378720" cy="212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65223" y="1209194"/>
                <a:ext cx="46368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1608343" y="578114"/>
              <a:ext cx="593640" cy="260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65863" y="476234"/>
                <a:ext cx="65340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2717503" y="849194"/>
              <a:ext cx="41400" cy="1324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57383" y="775034"/>
                <a:ext cx="149400" cy="151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/>
              <p14:cNvContentPartPr/>
              <p14:nvPr/>
            </p14:nvContentPartPr>
            <p14:xfrm>
              <a:off x="2587543" y="408554"/>
              <a:ext cx="559080" cy="9320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42183" y="318554"/>
                <a:ext cx="652680" cy="11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/>
              <p14:cNvContentPartPr/>
              <p14:nvPr/>
            </p14:nvContentPartPr>
            <p14:xfrm>
              <a:off x="1236103" y="2904434"/>
              <a:ext cx="906480" cy="10670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74903" y="2796074"/>
                <a:ext cx="1007280" cy="13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Ink 10"/>
              <p14:cNvContentPartPr/>
              <p14:nvPr/>
            </p14:nvContentPartPr>
            <p14:xfrm>
              <a:off x="2158423" y="3399074"/>
              <a:ext cx="766800" cy="6634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99743" y="3281714"/>
                <a:ext cx="884520" cy="90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Ink 11"/>
              <p14:cNvContentPartPr/>
              <p14:nvPr/>
            </p14:nvContentPartPr>
            <p14:xfrm>
              <a:off x="3098023" y="3418514"/>
              <a:ext cx="830520" cy="8164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32503" y="3299714"/>
                <a:ext cx="940680" cy="10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Ink 12"/>
              <p14:cNvContentPartPr/>
              <p14:nvPr/>
            </p14:nvContentPartPr>
            <p14:xfrm>
              <a:off x="4032583" y="3343994"/>
              <a:ext cx="461880" cy="13190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95143" y="3245714"/>
                <a:ext cx="552240" cy="153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Ink 13"/>
              <p14:cNvContentPartPr/>
              <p14:nvPr/>
            </p14:nvContentPartPr>
            <p14:xfrm>
              <a:off x="4642783" y="3440114"/>
              <a:ext cx="472320" cy="3654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588423" y="3358034"/>
                <a:ext cx="583200" cy="56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Ink 14"/>
              <p14:cNvContentPartPr/>
              <p14:nvPr/>
            </p14:nvContentPartPr>
            <p14:xfrm>
              <a:off x="5429023" y="2384234"/>
              <a:ext cx="64800" cy="14349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66383" y="2295674"/>
                <a:ext cx="178560" cy="164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Ink 15"/>
              <p14:cNvContentPartPr/>
              <p14:nvPr/>
            </p14:nvContentPartPr>
            <p14:xfrm>
              <a:off x="5408143" y="3046994"/>
              <a:ext cx="609120" cy="1281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367103" y="2949434"/>
                <a:ext cx="69696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Ink 16"/>
              <p14:cNvContentPartPr/>
              <p14:nvPr/>
            </p14:nvContentPartPr>
            <p14:xfrm>
              <a:off x="5865343" y="3408074"/>
              <a:ext cx="70200" cy="4788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05223" y="3337514"/>
                <a:ext cx="174600" cy="64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/>
              <p14:cNvContentPartPr/>
              <p14:nvPr/>
            </p14:nvContentPartPr>
            <p14:xfrm>
              <a:off x="6134623" y="3374234"/>
              <a:ext cx="524880" cy="5806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77023" y="3265874"/>
                <a:ext cx="640800" cy="77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/>
              <p14:cNvContentPartPr/>
              <p14:nvPr/>
            </p14:nvContentPartPr>
            <p14:xfrm>
              <a:off x="6966943" y="3440834"/>
              <a:ext cx="331920" cy="1951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908623" y="3336434"/>
                <a:ext cx="43056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/>
              <p14:cNvContentPartPr/>
              <p14:nvPr/>
            </p14:nvContentPartPr>
            <p14:xfrm>
              <a:off x="6938503" y="3469634"/>
              <a:ext cx="363240" cy="8175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889543" y="3385754"/>
                <a:ext cx="448560" cy="10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Ink 20"/>
              <p14:cNvContentPartPr/>
              <p14:nvPr/>
            </p14:nvContentPartPr>
            <p14:xfrm>
              <a:off x="5745463" y="5029874"/>
              <a:ext cx="1623960" cy="4104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693983" y="4893794"/>
                <a:ext cx="1743120" cy="65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546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(x86) Virtualisation</a:t>
            </a:r>
          </a:p>
          <a:p>
            <a:pPr lvl="1"/>
            <a:r>
              <a:rPr lang="en-US" dirty="0" smtClean="0"/>
              <a:t>Easily available, low-overhead virtualisation enables users to provide their own computing environment running on an unknown (and irrelevant) substrate</a:t>
            </a:r>
          </a:p>
          <a:p>
            <a:pPr lvl="2"/>
            <a:r>
              <a:rPr lang="en-US" dirty="0" smtClean="0"/>
              <a:t>Virtualisation overhead is</a:t>
            </a:r>
          </a:p>
          <a:p>
            <a:pPr lvl="3"/>
            <a:r>
              <a:rPr lang="en-US" dirty="0" smtClean="0"/>
              <a:t>low for CPU and network I/O, likely to be needed by users</a:t>
            </a:r>
          </a:p>
          <a:p>
            <a:pPr lvl="3"/>
            <a:r>
              <a:rPr lang="en-US" dirty="0" smtClean="0"/>
              <a:t>high for I/O to local disk, but this is less likely to be an issue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A view slanted towards </a:t>
            </a:r>
            <a:r>
              <a:rPr lang="en-US" dirty="0" err="1" smtClean="0">
                <a:solidFill>
                  <a:srgbClr val="0000CC"/>
                </a:solidFill>
              </a:rPr>
              <a:t>IaaS</a:t>
            </a:r>
            <a:r>
              <a:rPr lang="en-US" dirty="0" smtClean="0">
                <a:solidFill>
                  <a:srgbClr val="0000CC"/>
                </a:solidFill>
              </a:rPr>
              <a:t>…</a:t>
            </a:r>
          </a:p>
          <a:p>
            <a:pPr lvl="1"/>
            <a:r>
              <a:rPr lang="en-US" dirty="0" smtClean="0"/>
              <a:t>… but virtualisation doubtless also helps </a:t>
            </a:r>
            <a:r>
              <a:rPr lang="en-US" dirty="0" err="1" smtClean="0"/>
              <a:t>SaaS</a:t>
            </a:r>
            <a:r>
              <a:rPr lang="en-US" dirty="0" smtClean="0"/>
              <a:t> and </a:t>
            </a:r>
            <a:r>
              <a:rPr lang="en-US" dirty="0" err="1" smtClean="0"/>
              <a:t>PaaS</a:t>
            </a:r>
            <a:r>
              <a:rPr lang="en-US" dirty="0" smtClean="0"/>
              <a:t> providers, removing the link between the physical hardware and the logical service as seen by the users</a:t>
            </a:r>
          </a:p>
          <a:p>
            <a:pPr lvl="2"/>
            <a:r>
              <a:rPr lang="en-US" dirty="0" smtClean="0"/>
              <a:t>c.f. comments in Ulrich </a:t>
            </a:r>
            <a:r>
              <a:rPr lang="en-US" dirty="0" err="1" smtClean="0"/>
              <a:t>Schwickerath’s</a:t>
            </a:r>
            <a:r>
              <a:rPr lang="en-US" dirty="0" smtClean="0"/>
              <a:t> presentation. 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technology?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Gartner’s 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5" name="Picture 4" descr="cloud hype cycl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95141"/>
            <a:ext cx="8784976" cy="59628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2339752" y="3068960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94000" y="2880000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987824" y="1268760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275856" y="1484784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932040" y="4221088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52120" y="3789040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723532" y="5040519"/>
              <a:ext cx="1315800" cy="663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03012" y="5019639"/>
                <a:ext cx="1358280" cy="70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382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936451"/>
            <a:ext cx="897255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Gartner’s 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761200" y="2636912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976000" y="3717032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762000" y="2780928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942000" y="3645024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076000" y="4221088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7562972" y="5036559"/>
              <a:ext cx="1442520" cy="478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4252" y="5017839"/>
                <a:ext cx="1481040" cy="51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144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356623" y="545354"/>
              <a:ext cx="927000" cy="13906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583" y="440954"/>
                <a:ext cx="1041480" cy="161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/>
              <p14:cNvContentPartPr/>
              <p14:nvPr/>
            </p14:nvContentPartPr>
            <p14:xfrm>
              <a:off x="1562623" y="518714"/>
              <a:ext cx="595080" cy="13784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6463" y="424034"/>
                <a:ext cx="681840" cy="158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/>
              <p14:cNvContentPartPr/>
              <p14:nvPr/>
            </p14:nvContentPartPr>
            <p14:xfrm>
              <a:off x="2505103" y="1204874"/>
              <a:ext cx="599040" cy="7243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50023" y="1103714"/>
                <a:ext cx="698040" cy="9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/>
              <p14:cNvContentPartPr/>
              <p14:nvPr/>
            </p14:nvContentPartPr>
            <p14:xfrm>
              <a:off x="3223663" y="1135754"/>
              <a:ext cx="485640" cy="6796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68943" y="1034594"/>
                <a:ext cx="56484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/>
              <p14:cNvContentPartPr/>
              <p14:nvPr/>
            </p14:nvContentPartPr>
            <p14:xfrm>
              <a:off x="3582223" y="1266074"/>
              <a:ext cx="637920" cy="639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28943" y="1169594"/>
                <a:ext cx="721800" cy="83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/>
              <p14:cNvContentPartPr/>
              <p14:nvPr/>
            </p14:nvContentPartPr>
            <p14:xfrm>
              <a:off x="4163263" y="482354"/>
              <a:ext cx="50760" cy="5778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12863" y="397034"/>
                <a:ext cx="144000" cy="73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/>
              <p14:cNvContentPartPr/>
              <p14:nvPr/>
            </p14:nvContentPartPr>
            <p14:xfrm>
              <a:off x="4464583" y="1141874"/>
              <a:ext cx="358200" cy="6364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35063" y="1048994"/>
                <a:ext cx="42624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Ink 22"/>
              <p14:cNvContentPartPr/>
              <p14:nvPr/>
            </p14:nvContentPartPr>
            <p14:xfrm>
              <a:off x="5622703" y="642194"/>
              <a:ext cx="226080" cy="12657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68343" y="543914"/>
                <a:ext cx="329040" cy="146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Ink 23"/>
              <p14:cNvContentPartPr/>
              <p14:nvPr/>
            </p14:nvContentPartPr>
            <p14:xfrm>
              <a:off x="5705143" y="1266794"/>
              <a:ext cx="424080" cy="1695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65903" y="1186154"/>
                <a:ext cx="4960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/>
              <p14:cNvContentPartPr/>
              <p14:nvPr/>
            </p14:nvContentPartPr>
            <p14:xfrm>
              <a:off x="5991343" y="516554"/>
              <a:ext cx="436680" cy="14713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933023" y="431234"/>
                <a:ext cx="520560" cy="16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/>
              <p14:cNvContentPartPr/>
              <p14:nvPr/>
            </p14:nvContentPartPr>
            <p14:xfrm>
              <a:off x="6693703" y="1249154"/>
              <a:ext cx="591480" cy="6868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35023" y="1160234"/>
                <a:ext cx="669600" cy="88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Ink 26"/>
              <p14:cNvContentPartPr/>
              <p14:nvPr/>
            </p14:nvContentPartPr>
            <p14:xfrm>
              <a:off x="1002103" y="3069674"/>
              <a:ext cx="135360" cy="16099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36943" y="2965994"/>
                <a:ext cx="255240" cy="18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Ink 27"/>
              <p14:cNvContentPartPr/>
              <p14:nvPr/>
            </p14:nvContentPartPr>
            <p14:xfrm>
              <a:off x="1091743" y="3778874"/>
              <a:ext cx="711000" cy="1825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41703" y="3668714"/>
                <a:ext cx="81180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Ink 28"/>
              <p14:cNvContentPartPr/>
              <p14:nvPr/>
            </p14:nvContentPartPr>
            <p14:xfrm>
              <a:off x="1666663" y="3018194"/>
              <a:ext cx="151920" cy="16142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04383" y="2927834"/>
                <a:ext cx="237600" cy="18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Ink 29"/>
              <p14:cNvContentPartPr/>
              <p14:nvPr/>
            </p14:nvContentPartPr>
            <p14:xfrm>
              <a:off x="2140783" y="3829994"/>
              <a:ext cx="111960" cy="5810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81023" y="3747194"/>
                <a:ext cx="213120" cy="7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Ink 30"/>
              <p14:cNvContentPartPr/>
              <p14:nvPr/>
            </p14:nvContentPartPr>
            <p14:xfrm>
              <a:off x="2534623" y="3791114"/>
              <a:ext cx="424800" cy="7164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479183" y="3688154"/>
                <a:ext cx="518760" cy="9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2" name="Ink 31"/>
              <p14:cNvContentPartPr/>
              <p14:nvPr/>
            </p14:nvContentPartPr>
            <p14:xfrm>
              <a:off x="3190183" y="3063194"/>
              <a:ext cx="99000" cy="13680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29703" y="2991194"/>
                <a:ext cx="202320" cy="15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3" name="Ink 32"/>
              <p14:cNvContentPartPr/>
              <p14:nvPr/>
            </p14:nvContentPartPr>
            <p14:xfrm>
              <a:off x="3149863" y="3678434"/>
              <a:ext cx="577080" cy="30348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13143" y="3577994"/>
                <a:ext cx="644760" cy="47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4" name="Ink 33"/>
              <p14:cNvContentPartPr/>
              <p14:nvPr/>
            </p14:nvContentPartPr>
            <p14:xfrm>
              <a:off x="3511303" y="3921074"/>
              <a:ext cx="512640" cy="4928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56943" y="3810194"/>
                <a:ext cx="620640" cy="71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5" name="Ink 34"/>
              <p14:cNvContentPartPr/>
              <p14:nvPr/>
            </p14:nvContentPartPr>
            <p14:xfrm>
              <a:off x="4149223" y="3879314"/>
              <a:ext cx="450720" cy="5428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97383" y="3770234"/>
                <a:ext cx="52344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6" name="Ink 35"/>
              <p14:cNvContentPartPr/>
              <p14:nvPr/>
            </p14:nvContentPartPr>
            <p14:xfrm>
              <a:off x="4590223" y="3934394"/>
              <a:ext cx="235800" cy="2084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542703" y="3839714"/>
                <a:ext cx="31032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7" name="Ink 36"/>
              <p14:cNvContentPartPr/>
              <p14:nvPr/>
            </p14:nvContentPartPr>
            <p14:xfrm>
              <a:off x="4738543" y="3792914"/>
              <a:ext cx="241560" cy="12553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674103" y="3705434"/>
                <a:ext cx="357840" cy="146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8" name="Ink 37"/>
              <p14:cNvContentPartPr/>
              <p14:nvPr/>
            </p14:nvContentPartPr>
            <p14:xfrm>
              <a:off x="5336863" y="2745674"/>
              <a:ext cx="390240" cy="100440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289343" y="2635154"/>
                <a:ext cx="492120" cy="11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9" name="Ink 38"/>
              <p14:cNvContentPartPr/>
              <p14:nvPr/>
            </p14:nvContentPartPr>
            <p14:xfrm>
              <a:off x="5380063" y="4252994"/>
              <a:ext cx="146880" cy="17352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340463" y="4164794"/>
                <a:ext cx="227160" cy="36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546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1216025"/>
            <a:ext cx="41497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rgbClr val="FFFFFF"/>
                </a:solidFill>
                <a:cs typeface="Arial" charset="0"/>
              </a:rPr>
              <a:t>Computing Systems for the LHC Era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i="1" dirty="0" smtClean="0">
              <a:solidFill>
                <a:srgbClr val="FFFFFF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i="1" dirty="0" smtClean="0">
                <a:solidFill>
                  <a:srgbClr val="FFFFFF"/>
                </a:solidFill>
                <a:cs typeface="Arial" charset="0"/>
              </a:rPr>
              <a:t>CERN School </a:t>
            </a:r>
            <a:br>
              <a:rPr lang="en-GB" sz="2400" b="1" i="1" dirty="0" smtClean="0">
                <a:solidFill>
                  <a:srgbClr val="FFFFFF"/>
                </a:solidFill>
                <a:cs typeface="Arial" charset="0"/>
              </a:rPr>
            </a:br>
            <a:r>
              <a:rPr lang="en-GB" sz="2400" b="1" i="1" dirty="0" smtClean="0">
                <a:solidFill>
                  <a:srgbClr val="FFFFFF"/>
                </a:solidFill>
                <a:cs typeface="Arial" charset="0"/>
              </a:rPr>
              <a:t>of Computing 2007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b="1" i="1" dirty="0" smtClean="0">
              <a:solidFill>
                <a:srgbClr val="FFFFFF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i="1" dirty="0" smtClean="0">
                <a:solidFill>
                  <a:srgbClr val="FFFFFF"/>
                </a:solidFill>
                <a:cs typeface="Arial" charset="0"/>
              </a:rPr>
              <a:t>Dubrovnik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i="1" dirty="0" smtClean="0">
                <a:solidFill>
                  <a:srgbClr val="FFFFFF"/>
                </a:solidFill>
                <a:cs typeface="Arial" charset="0"/>
              </a:rPr>
              <a:t>August 2007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3648" y="1772816"/>
            <a:ext cx="180020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5496" y="4176000"/>
            <a:ext cx="1967358" cy="4112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5085" name="Ink 45084"/>
              <p14:cNvContentPartPr/>
              <p14:nvPr/>
            </p14:nvContentPartPr>
            <p14:xfrm>
              <a:off x="305282" y="4797152"/>
              <a:ext cx="3539160" cy="1039320"/>
            </p14:xfrm>
          </p:contentPart>
        </mc:Choice>
        <mc:Fallback xmlns="">
          <p:pic>
            <p:nvPicPr>
              <p:cNvPr id="45085" name="Ink 4508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882" y="4784912"/>
                <a:ext cx="3565440" cy="105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547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1274763"/>
            <a:ext cx="6107112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3744913" y="1422400"/>
            <a:ext cx="1276350" cy="387508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643188" y="4316413"/>
            <a:ext cx="1624012" cy="871537"/>
            <a:chOff x="2643572" y="4317163"/>
            <a:chExt cx="1623633" cy="870467"/>
          </a:xfrm>
        </p:grpSpPr>
        <p:sp>
          <p:nvSpPr>
            <p:cNvPr id="51223" name="Rectangle 17"/>
            <p:cNvSpPr>
              <a:spLocks noChangeArrowheads="1"/>
            </p:cNvSpPr>
            <p:nvPr/>
          </p:nvSpPr>
          <p:spPr bwMode="auto">
            <a:xfrm>
              <a:off x="2643572" y="4818298"/>
              <a:ext cx="15055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SC (0.6GeV)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10800000" flipV="1">
              <a:off x="3599024" y="4317163"/>
              <a:ext cx="668181" cy="5153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452938" y="4338638"/>
            <a:ext cx="1428750" cy="936625"/>
            <a:chOff x="4452786" y="4338936"/>
            <a:chExt cx="1428596" cy="935781"/>
          </a:xfrm>
        </p:grpSpPr>
        <p:sp>
          <p:nvSpPr>
            <p:cNvPr id="51221" name="Rectangle 18"/>
            <p:cNvSpPr>
              <a:spLocks noChangeArrowheads="1"/>
            </p:cNvSpPr>
            <p:nvPr/>
          </p:nvSpPr>
          <p:spPr bwMode="auto">
            <a:xfrm>
              <a:off x="4452786" y="4905385"/>
              <a:ext cx="14285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PS (28GeV)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16200000" flipH="1">
              <a:off x="4328417" y="4618863"/>
              <a:ext cx="596362" cy="3650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06" name="Title 1"/>
          <p:cNvSpPr>
            <a:spLocks noGrp="1"/>
          </p:cNvSpPr>
          <p:nvPr>
            <p:ph type="title"/>
          </p:nvPr>
        </p:nvSpPr>
        <p:spPr>
          <a:xfrm>
            <a:off x="1055688" y="333375"/>
            <a:ext cx="7807325" cy="838200"/>
          </a:xfrm>
        </p:spPr>
        <p:txBody>
          <a:bodyPr/>
          <a:lstStyle/>
          <a:p>
            <a:pPr eaLnBrk="1" hangingPunct="1"/>
            <a:r>
              <a:rPr lang="en-GB" smtClean="0"/>
              <a:t>Evolution of CPU Capacity at CERN</a:t>
            </a:r>
            <a:endParaRPr lang="en-US" smtClean="0"/>
          </a:p>
        </p:txBody>
      </p:sp>
      <p:sp>
        <p:nvSpPr>
          <p:cNvPr id="51207" name="TextBox 10"/>
          <p:cNvSpPr txBox="1">
            <a:spLocks noChangeArrowheads="1"/>
          </p:cNvSpPr>
          <p:nvPr/>
        </p:nvSpPr>
        <p:spPr bwMode="auto">
          <a:xfrm>
            <a:off x="0" y="1668463"/>
            <a:ext cx="30019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0070C0"/>
                </a:solidFill>
              </a:rPr>
              <a:t>  The early days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0070C0"/>
                </a:solidFill>
              </a:rPr>
              <a:t>    The fastest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0070C0"/>
                </a:solidFill>
              </a:rPr>
              <a:t>     growth rate!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</a:rPr>
              <a:t>Technology-driven</a:t>
            </a: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4138613" y="2479675"/>
            <a:ext cx="619125" cy="444500"/>
          </a:xfrm>
          <a:prstGeom prst="wedgeRectCallout">
            <a:avLst>
              <a:gd name="adj1" fmla="val -32917"/>
              <a:gd name="adj2" fmla="val 36909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Ferranti Mercury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471988" y="2892425"/>
            <a:ext cx="644525" cy="241300"/>
          </a:xfrm>
          <a:prstGeom prst="wedgeRectCallout">
            <a:avLst>
              <a:gd name="adj1" fmla="val -49398"/>
              <a:gd name="adj2" fmla="val 45639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IBM 709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721225" y="3127375"/>
            <a:ext cx="642938" cy="241300"/>
          </a:xfrm>
          <a:prstGeom prst="wedgeRectCallout">
            <a:avLst>
              <a:gd name="adj1" fmla="val -62106"/>
              <a:gd name="adj2" fmla="val 31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IBM 7090</a:t>
            </a:r>
          </a:p>
        </p:txBody>
      </p:sp>
      <p:sp>
        <p:nvSpPr>
          <p:cNvPr id="9" name="AutoShape 1"/>
          <p:cNvSpPr>
            <a:spLocks noChangeArrowheads="1"/>
          </p:cNvSpPr>
          <p:nvPr/>
        </p:nvSpPr>
        <p:spPr bwMode="auto">
          <a:xfrm>
            <a:off x="5505450" y="3822700"/>
            <a:ext cx="1501775" cy="396875"/>
          </a:xfrm>
          <a:prstGeom prst="wedgeRectCallout">
            <a:avLst>
              <a:gd name="adj1" fmla="val -92593"/>
              <a:gd name="adj2" fmla="val -7611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First  Supercomputer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CDC 6600</a:t>
            </a:r>
          </a:p>
        </p:txBody>
      </p:sp>
      <p:pic>
        <p:nvPicPr>
          <p:cNvPr id="10" name="Picture 9" descr="ferranti merc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1089025"/>
            <a:ext cx="6240462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bm 7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096963"/>
            <a:ext cx="4244975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BM 7090 in operation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1481138"/>
            <a:ext cx="5064125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dc 6600 operation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1185863"/>
            <a:ext cx="50101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33475" y="5868988"/>
            <a:ext cx="660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200" b="1" smtClean="0">
                <a:solidFill>
                  <a:srgbClr val="0070C0"/>
                </a:solidFill>
              </a:rPr>
              <a:t> 3 orders of magnitude in 7 years</a:t>
            </a:r>
            <a:endParaRPr lang="en-US" sz="3200" smtClean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0" y="3173413"/>
            <a:ext cx="3001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 Ferranti Mercury </a:t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b="1" smtClean="0">
                <a:solidFill>
                  <a:srgbClr val="000000"/>
                </a:solidFill>
              </a:rPr>
              <a:t>        1958      5 KIPS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0" y="3810000"/>
            <a:ext cx="3001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  IBM 709</a:t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b="1" smtClean="0">
                <a:solidFill>
                  <a:srgbClr val="000000"/>
                </a:solidFill>
              </a:rPr>
              <a:t>        1961     25 KIPS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4460875"/>
            <a:ext cx="3001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  IBM 7090</a:t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b="1" smtClean="0">
                <a:solidFill>
                  <a:srgbClr val="000000"/>
                </a:solidFill>
              </a:rPr>
              <a:t>        1963   100 KIPS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0" y="5148263"/>
            <a:ext cx="30019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  CDC 6600 - </a:t>
            </a:r>
            <a:r>
              <a:rPr lang="en-GB" i="1" smtClean="0">
                <a:solidFill>
                  <a:srgbClr val="000000"/>
                </a:solidFill>
              </a:rPr>
              <a:t>the first</a:t>
            </a:r>
            <a:br>
              <a:rPr lang="en-GB" i="1" smtClean="0">
                <a:solidFill>
                  <a:srgbClr val="000000"/>
                </a:solidFill>
              </a:rPr>
            </a:br>
            <a:r>
              <a:rPr lang="en-GB" i="1" smtClean="0">
                <a:solidFill>
                  <a:srgbClr val="000000"/>
                </a:solidFill>
              </a:rPr>
              <a:t>        supercomputer</a:t>
            </a:r>
            <a:r>
              <a:rPr lang="en-GB" b="1" smtClean="0">
                <a:solidFill>
                  <a:srgbClr val="000000"/>
                </a:solidFill>
              </a:rPr>
              <a:t/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b="1" smtClean="0">
                <a:solidFill>
                  <a:srgbClr val="000000"/>
                </a:solidFill>
              </a:rPr>
              <a:t>        1965       3 MIPS</a:t>
            </a:r>
          </a:p>
        </p:txBody>
      </p:sp>
    </p:spTree>
    <p:extLst>
      <p:ext uri="{BB962C8B-B14F-4D97-AF65-F5344CB8AC3E}">
        <p14:creationId xmlns:p14="http://schemas.microsoft.com/office/powerpoint/2010/main" val="462370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8" grpId="0" animBg="1"/>
      <p:bldP spid="9" grpId="0" animBg="1"/>
      <p:bldP spid="17" grpId="0"/>
      <p:bldP spid="23" grpId="0"/>
      <p:bldP spid="24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1274763"/>
            <a:ext cx="6107112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4919663" y="1422400"/>
            <a:ext cx="2265362" cy="387508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3313113" y="4340225"/>
            <a:ext cx="2187575" cy="815975"/>
            <a:chOff x="3313416" y="4339772"/>
            <a:chExt cx="2187499" cy="816169"/>
          </a:xfrm>
        </p:grpSpPr>
        <p:sp>
          <p:nvSpPr>
            <p:cNvPr id="52256" name="Rectangle 24"/>
            <p:cNvSpPr>
              <a:spLocks noChangeArrowheads="1"/>
            </p:cNvSpPr>
            <p:nvPr/>
          </p:nvSpPr>
          <p:spPr bwMode="auto">
            <a:xfrm>
              <a:off x="3313416" y="4848164"/>
              <a:ext cx="130997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ISR (300GeV)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10800000" flipV="1">
              <a:off x="4499237" y="4339772"/>
              <a:ext cx="1001678" cy="52241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6327775" y="4310063"/>
            <a:ext cx="2052638" cy="831850"/>
            <a:chOff x="6328228" y="4310745"/>
            <a:chExt cx="2051802" cy="830681"/>
          </a:xfrm>
        </p:grpSpPr>
        <p:sp>
          <p:nvSpPr>
            <p:cNvPr id="52254" name="Rectangle 27"/>
            <p:cNvSpPr>
              <a:spLocks noChangeArrowheads="1"/>
            </p:cNvSpPr>
            <p:nvPr/>
          </p:nvSpPr>
          <p:spPr bwMode="auto">
            <a:xfrm>
              <a:off x="6912961" y="4833649"/>
              <a:ext cx="14670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ppbar (540GeV)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328228" y="4310745"/>
              <a:ext cx="842620" cy="5072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4902200" y="4332288"/>
            <a:ext cx="1371600" cy="947737"/>
            <a:chOff x="4902729" y="4332512"/>
            <a:chExt cx="1370888" cy="946801"/>
          </a:xfrm>
        </p:grpSpPr>
        <p:sp>
          <p:nvSpPr>
            <p:cNvPr id="52252" name="Rectangle 25"/>
            <p:cNvSpPr>
              <a:spLocks noChangeArrowheads="1"/>
            </p:cNvSpPr>
            <p:nvPr/>
          </p:nvSpPr>
          <p:spPr bwMode="auto">
            <a:xfrm>
              <a:off x="4902729" y="4971536"/>
              <a:ext cx="137088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SPS (400GeV)</a:t>
              </a:r>
            </a:p>
          </p:txBody>
        </p:sp>
        <p:cxnSp>
          <p:nvCxnSpPr>
            <p:cNvPr id="34" name="Straight Connector 33"/>
            <p:cNvCxnSpPr>
              <a:endCxn id="52252" idx="0"/>
            </p:cNvCxnSpPr>
            <p:nvPr/>
          </p:nvCxnSpPr>
          <p:spPr>
            <a:xfrm rot="5400000">
              <a:off x="5402682" y="4518003"/>
              <a:ext cx="639130" cy="26814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231" name="Title 1"/>
          <p:cNvSpPr>
            <a:spLocks noGrp="1"/>
          </p:cNvSpPr>
          <p:nvPr>
            <p:ph type="title"/>
          </p:nvPr>
        </p:nvSpPr>
        <p:spPr>
          <a:xfrm>
            <a:off x="1055688" y="333375"/>
            <a:ext cx="6953250" cy="838200"/>
          </a:xfrm>
        </p:spPr>
        <p:txBody>
          <a:bodyPr/>
          <a:lstStyle/>
          <a:p>
            <a:pPr eaLnBrk="1" hangingPunct="1"/>
            <a:r>
              <a:rPr lang="en-GB" smtClean="0"/>
              <a:t>The Mainframe Era</a:t>
            </a:r>
            <a:endParaRPr lang="en-US" smtClean="0"/>
          </a:p>
        </p:txBody>
      </p:sp>
      <p:sp>
        <p:nvSpPr>
          <p:cNvPr id="52232" name="TextBox 10"/>
          <p:cNvSpPr txBox="1">
            <a:spLocks noChangeArrowheads="1"/>
          </p:cNvSpPr>
          <p:nvPr/>
        </p:nvSpPr>
        <p:spPr bwMode="auto">
          <a:xfrm>
            <a:off x="0" y="1174750"/>
            <a:ext cx="320833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</a:rPr>
              <a:t>budget constrained</a:t>
            </a:r>
            <a:r>
              <a:rPr lang="en-GB" sz="2400" b="1" smtClean="0">
                <a:solidFill>
                  <a:srgbClr val="0070C0"/>
                </a:solidFill>
              </a:rPr>
              <a:t/>
            </a:r>
            <a:br>
              <a:rPr lang="en-GB" sz="2400" b="1" smtClean="0">
                <a:solidFill>
                  <a:srgbClr val="0070C0"/>
                </a:solidFill>
              </a:rPr>
            </a:br>
            <a:r>
              <a:rPr lang="en-GB" b="1" smtClean="0">
                <a:solidFill>
                  <a:srgbClr val="0070C0"/>
                </a:solidFill>
              </a:rPr>
              <a:t>proprietary architectures </a:t>
            </a:r>
            <a:br>
              <a:rPr lang="en-GB" b="1" smtClean="0">
                <a:solidFill>
                  <a:srgbClr val="0070C0"/>
                </a:solidFill>
              </a:rPr>
            </a:br>
            <a:r>
              <a:rPr lang="en-GB" b="1" smtClean="0">
                <a:solidFill>
                  <a:srgbClr val="0070C0"/>
                </a:solidFill>
              </a:rPr>
              <a:t>maintain suppliers’ profit margins  </a:t>
            </a:r>
            <a:r>
              <a:rPr lang="en-GB" b="1" smtClean="0">
                <a:solidFill>
                  <a:srgbClr val="0070C0"/>
                </a:solidFill>
                <a:sym typeface="Wingdings" pitchFamily="2" charset="2"/>
              </a:rPr>
              <a:t> s</a:t>
            </a:r>
            <a:r>
              <a:rPr lang="en-GB" b="1" smtClean="0">
                <a:solidFill>
                  <a:srgbClr val="0070C0"/>
                </a:solidFill>
              </a:rPr>
              <a:t>low growth</a:t>
            </a:r>
            <a:endParaRPr lang="en-GB" b="1" smtClean="0">
              <a:solidFill>
                <a:srgbClr val="FF0000"/>
              </a:solidFill>
            </a:endParaRPr>
          </a:p>
        </p:txBody>
      </p:sp>
      <p:sp>
        <p:nvSpPr>
          <p:cNvPr id="52233" name="AutoShape 7"/>
          <p:cNvSpPr>
            <a:spLocks noChangeArrowheads="1"/>
          </p:cNvSpPr>
          <p:nvPr/>
        </p:nvSpPr>
        <p:spPr bwMode="auto">
          <a:xfrm>
            <a:off x="4138613" y="2479675"/>
            <a:ext cx="619125" cy="444500"/>
          </a:xfrm>
          <a:prstGeom prst="wedgeRectCallout">
            <a:avLst>
              <a:gd name="adj1" fmla="val -32917"/>
              <a:gd name="adj2" fmla="val 36909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Ferranti Mercury</a:t>
            </a:r>
          </a:p>
        </p:txBody>
      </p:sp>
      <p:sp>
        <p:nvSpPr>
          <p:cNvPr id="52234" name="AutoShape 7"/>
          <p:cNvSpPr>
            <a:spLocks noChangeArrowheads="1"/>
          </p:cNvSpPr>
          <p:nvPr/>
        </p:nvSpPr>
        <p:spPr bwMode="auto">
          <a:xfrm>
            <a:off x="4471988" y="2892425"/>
            <a:ext cx="644525" cy="241300"/>
          </a:xfrm>
          <a:prstGeom prst="wedgeRectCallout">
            <a:avLst>
              <a:gd name="adj1" fmla="val -49398"/>
              <a:gd name="adj2" fmla="val 45639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IBM 709</a:t>
            </a:r>
          </a:p>
        </p:txBody>
      </p:sp>
      <p:sp>
        <p:nvSpPr>
          <p:cNvPr id="52235" name="AutoShape 7"/>
          <p:cNvSpPr>
            <a:spLocks noChangeArrowheads="1"/>
          </p:cNvSpPr>
          <p:nvPr/>
        </p:nvSpPr>
        <p:spPr bwMode="auto">
          <a:xfrm>
            <a:off x="4721225" y="3127375"/>
            <a:ext cx="642938" cy="241300"/>
          </a:xfrm>
          <a:prstGeom prst="wedgeRectCallout">
            <a:avLst>
              <a:gd name="adj1" fmla="val -62106"/>
              <a:gd name="adj2" fmla="val 31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IBM 7090</a:t>
            </a:r>
          </a:p>
        </p:txBody>
      </p:sp>
      <p:sp>
        <p:nvSpPr>
          <p:cNvPr id="52236" name="AutoShape 1"/>
          <p:cNvSpPr>
            <a:spLocks noChangeArrowheads="1"/>
          </p:cNvSpPr>
          <p:nvPr/>
        </p:nvSpPr>
        <p:spPr bwMode="auto">
          <a:xfrm>
            <a:off x="5505450" y="3822700"/>
            <a:ext cx="1501775" cy="396875"/>
          </a:xfrm>
          <a:prstGeom prst="wedgeRectCallout">
            <a:avLst>
              <a:gd name="adj1" fmla="val -92593"/>
              <a:gd name="adj2" fmla="val -7611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First  Supercomputer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CDC 6600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57363" y="6148388"/>
            <a:ext cx="671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200" b="1" smtClean="0">
                <a:solidFill>
                  <a:srgbClr val="0070C0"/>
                </a:solidFill>
              </a:rPr>
              <a:t>2 orders of magnitude in 24 years</a:t>
            </a:r>
            <a:endParaRPr lang="en-US" sz="3200" smtClean="0">
              <a:solidFill>
                <a:srgbClr val="000000"/>
              </a:solidFill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7335838" y="3800475"/>
            <a:ext cx="1419225" cy="422275"/>
          </a:xfrm>
          <a:prstGeom prst="wedgeRectCallout">
            <a:avLst>
              <a:gd name="adj1" fmla="val -83329"/>
              <a:gd name="adj2" fmla="val -18352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Last Supercomputer</a:t>
            </a:r>
            <a:b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</a:b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Cray X-MP</a:t>
            </a:r>
          </a:p>
        </p:txBody>
      </p:sp>
      <p:sp>
        <p:nvSpPr>
          <p:cNvPr id="52239" name="AutoShape 1"/>
          <p:cNvSpPr>
            <a:spLocks noChangeArrowheads="1"/>
          </p:cNvSpPr>
          <p:nvPr/>
        </p:nvSpPr>
        <p:spPr bwMode="auto">
          <a:xfrm>
            <a:off x="5505450" y="3822700"/>
            <a:ext cx="1501775" cy="396875"/>
          </a:xfrm>
          <a:prstGeom prst="wedgeRectCallout">
            <a:avLst>
              <a:gd name="adj1" fmla="val -92593"/>
              <a:gd name="adj2" fmla="val -7611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First  Supercomputer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CDC 6600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5703888" y="2719388"/>
            <a:ext cx="1749425" cy="266700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&lt;--- IBM Mainframes---&gt;</a:t>
            </a:r>
          </a:p>
        </p:txBody>
      </p:sp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5173663" y="2228850"/>
            <a:ext cx="842962" cy="188913"/>
          </a:xfrm>
          <a:prstGeom prst="wedgeRectCallout">
            <a:avLst>
              <a:gd name="adj1" fmla="val -14773"/>
              <a:gd name="adj2" fmla="val 63323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CDC 7600</a:t>
            </a:r>
          </a:p>
        </p:txBody>
      </p:sp>
      <p:pic>
        <p:nvPicPr>
          <p:cNvPr id="16" name="Picture 15" descr="livermore 7600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t="13658" r="29082" b="27612"/>
          <a:stretch>
            <a:fillRect/>
          </a:stretch>
        </p:blipFill>
        <p:spPr bwMode="auto">
          <a:xfrm>
            <a:off x="3433763" y="1322388"/>
            <a:ext cx="5710237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9" t="29163" r="14441" b="16985"/>
          <a:stretch>
            <a:fillRect/>
          </a:stretch>
        </p:blipFill>
        <p:spPr bwMode="auto">
          <a:xfrm>
            <a:off x="3573463" y="1292225"/>
            <a:ext cx="5062537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computer centre with Cra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t="22269" r="42679" b="56555"/>
          <a:stretch>
            <a:fillRect/>
          </a:stretch>
        </p:blipFill>
        <p:spPr bwMode="auto">
          <a:xfrm>
            <a:off x="3140075" y="2362200"/>
            <a:ext cx="5046663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5664200" y="1073150"/>
            <a:ext cx="3041650" cy="4945063"/>
            <a:chOff x="1397000" y="1024128"/>
            <a:chExt cx="3040888" cy="4944872"/>
          </a:xfrm>
        </p:grpSpPr>
        <p:pic>
          <p:nvPicPr>
            <p:cNvPr id="52250" name="Picture 28" descr="Ritchie and Thompson porting Unix to the PDP-11 1970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0" r="52112"/>
            <a:stretch>
              <a:fillRect/>
            </a:stretch>
          </p:blipFill>
          <p:spPr bwMode="auto">
            <a:xfrm>
              <a:off x="1397000" y="1024128"/>
              <a:ext cx="3040888" cy="4944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1" name="Rectangle 29"/>
            <p:cNvSpPr>
              <a:spLocks noChangeArrowheads="1"/>
            </p:cNvSpPr>
            <p:nvPr/>
          </p:nvSpPr>
          <p:spPr bwMode="auto">
            <a:xfrm>
              <a:off x="1505807" y="5075457"/>
              <a:ext cx="2853666" cy="73866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Ken Thompson &amp; Denis Ritchie</a:t>
              </a:r>
              <a:br>
                <a:rPr lang="en-GB" sz="140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</a:br>
              <a:r>
                <a:rPr lang="en-GB" sz="140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1969 – Unix    1972 – C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1981 – first Unix service at CERN</a:t>
              </a:r>
              <a:endParaRPr lang="en-US" sz="14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0" y="2513013"/>
            <a:ext cx="32083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 CDC 7600</a:t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b="1" smtClean="0">
                <a:solidFill>
                  <a:srgbClr val="000000"/>
                </a:solidFill>
              </a:rPr>
              <a:t>        1972     13 MIPS</a:t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i="1" smtClean="0">
                <a:solidFill>
                  <a:srgbClr val="FF0000"/>
                </a:solidFill>
              </a:rPr>
              <a:t>   for 9 years the fastest </a:t>
            </a:r>
            <a:br>
              <a:rPr lang="en-GB" i="1" smtClean="0">
                <a:solidFill>
                  <a:srgbClr val="FF0000"/>
                </a:solidFill>
              </a:rPr>
            </a:br>
            <a:r>
              <a:rPr lang="en-GB" i="1" smtClean="0">
                <a:solidFill>
                  <a:srgbClr val="FF0000"/>
                </a:solidFill>
              </a:rPr>
              <a:t>   machine at CERN, finally</a:t>
            </a:r>
            <a:br>
              <a:rPr lang="en-GB" i="1" smtClean="0">
                <a:solidFill>
                  <a:srgbClr val="FF0000"/>
                </a:solidFill>
              </a:rPr>
            </a:br>
            <a:r>
              <a:rPr lang="en-GB" i="1" smtClean="0">
                <a:solidFill>
                  <a:srgbClr val="FF0000"/>
                </a:solidFill>
              </a:rPr>
              <a:t>   replaced after 12 years!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0" y="3971925"/>
            <a:ext cx="3208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  IBM 168</a:t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b="1" smtClean="0">
                <a:solidFill>
                  <a:srgbClr val="000000"/>
                </a:solidFill>
              </a:rPr>
              <a:t>        1976       4 MIPS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4606925"/>
            <a:ext cx="3208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  IBM 3081</a:t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b="1" smtClean="0">
                <a:solidFill>
                  <a:srgbClr val="000000"/>
                </a:solidFill>
              </a:rPr>
              <a:t>        1981    15 MIPS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0" y="5248275"/>
            <a:ext cx="32083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  CRAY X-MP - </a:t>
            </a:r>
            <a:r>
              <a:rPr lang="en-GB" i="1" smtClean="0">
                <a:solidFill>
                  <a:srgbClr val="FF0000"/>
                </a:solidFill>
              </a:rPr>
              <a:t>the last</a:t>
            </a:r>
            <a:br>
              <a:rPr lang="en-GB" i="1" smtClean="0">
                <a:solidFill>
                  <a:srgbClr val="FF0000"/>
                </a:solidFill>
              </a:rPr>
            </a:br>
            <a:r>
              <a:rPr lang="en-GB" i="1" smtClean="0">
                <a:solidFill>
                  <a:srgbClr val="FF0000"/>
                </a:solidFill>
              </a:rPr>
              <a:t>        supercomputer</a:t>
            </a:r>
            <a:r>
              <a:rPr lang="en-GB" b="1" smtClean="0">
                <a:solidFill>
                  <a:srgbClr val="000000"/>
                </a:solidFill>
              </a:rPr>
              <a:t/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b="1" smtClean="0">
                <a:solidFill>
                  <a:srgbClr val="000000"/>
                </a:solidFill>
              </a:rPr>
              <a:t>        1988     128 MIPS</a:t>
            </a:r>
          </a:p>
        </p:txBody>
      </p:sp>
    </p:spTree>
    <p:extLst>
      <p:ext uri="{BB962C8B-B14F-4D97-AF65-F5344CB8AC3E}">
        <p14:creationId xmlns:p14="http://schemas.microsoft.com/office/powerpoint/2010/main" val="2997522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2" grpId="0"/>
      <p:bldP spid="27" grpId="0" animBg="1"/>
      <p:bldP spid="35" grpId="0"/>
      <p:bldP spid="36" grpId="0"/>
      <p:bldP spid="37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1274763"/>
            <a:ext cx="6107112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1055688" y="333375"/>
            <a:ext cx="7807325" cy="838200"/>
          </a:xfrm>
        </p:spPr>
        <p:txBody>
          <a:bodyPr/>
          <a:lstStyle/>
          <a:p>
            <a:pPr eaLnBrk="1" hangingPunct="1"/>
            <a:r>
              <a:rPr lang="en-GB" smtClean="0"/>
              <a:t>Clusters of Inexpensive Processors</a:t>
            </a:r>
            <a:endParaRPr lang="en-US" smtClean="0"/>
          </a:p>
        </p:txBody>
      </p:sp>
      <p:sp>
        <p:nvSpPr>
          <p:cNvPr id="53252" name="TextBox 10"/>
          <p:cNvSpPr txBox="1">
            <a:spLocks noChangeArrowheads="1"/>
          </p:cNvSpPr>
          <p:nvPr/>
        </p:nvSpPr>
        <p:spPr bwMode="auto">
          <a:xfrm>
            <a:off x="0" y="1101725"/>
            <a:ext cx="7780338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400" b="1" smtClean="0">
                <a:solidFill>
                  <a:srgbClr val="FF0000"/>
                </a:solidFill>
              </a:rPr>
              <a:t>requirements driven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70C0"/>
                </a:solidFill>
              </a:rPr>
              <a:t>  We started this phase</a:t>
            </a:r>
            <a:br>
              <a:rPr lang="en-GB" b="1" smtClean="0">
                <a:solidFill>
                  <a:srgbClr val="0070C0"/>
                </a:solidFill>
              </a:rPr>
            </a:br>
            <a:r>
              <a:rPr lang="en-GB" b="1" smtClean="0">
                <a:solidFill>
                  <a:srgbClr val="0070C0"/>
                </a:solidFill>
              </a:rPr>
              <a:t>   with a simple architecture</a:t>
            </a:r>
            <a:br>
              <a:rPr lang="en-GB" b="1" smtClean="0">
                <a:solidFill>
                  <a:srgbClr val="0070C0"/>
                </a:solidFill>
              </a:rPr>
            </a:br>
            <a:r>
              <a:rPr lang="en-GB" b="1" smtClean="0">
                <a:solidFill>
                  <a:srgbClr val="0070C0"/>
                </a:solidFill>
              </a:rPr>
              <a:t>   that enables sharing of </a:t>
            </a:r>
            <a:br>
              <a:rPr lang="en-GB" b="1" smtClean="0">
                <a:solidFill>
                  <a:srgbClr val="0070C0"/>
                </a:solidFill>
              </a:rPr>
            </a:br>
            <a:r>
              <a:rPr lang="en-GB" b="1" smtClean="0">
                <a:solidFill>
                  <a:srgbClr val="0070C0"/>
                </a:solidFill>
              </a:rPr>
              <a:t>   storage across cpu servers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70C0"/>
                </a:solidFill>
              </a:rPr>
              <a:t>  that proved stable and has </a:t>
            </a:r>
            <a:br>
              <a:rPr lang="en-GB" b="1" smtClean="0">
                <a:solidFill>
                  <a:srgbClr val="0070C0"/>
                </a:solidFill>
              </a:rPr>
            </a:br>
            <a:r>
              <a:rPr lang="en-GB" b="1" smtClean="0">
                <a:solidFill>
                  <a:srgbClr val="0070C0"/>
                </a:solidFill>
              </a:rPr>
              <a:t>   survived from RISC thru</a:t>
            </a:r>
            <a:br>
              <a:rPr lang="en-GB" b="1" smtClean="0">
                <a:solidFill>
                  <a:srgbClr val="0070C0"/>
                </a:solidFill>
              </a:rPr>
            </a:br>
            <a:r>
              <a:rPr lang="en-GB" b="1" smtClean="0">
                <a:solidFill>
                  <a:srgbClr val="0070C0"/>
                </a:solidFill>
              </a:rPr>
              <a:t>   Quad-core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70C0"/>
                </a:solidFill>
              </a:rPr>
              <a:t>  Parallel, high throughput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70C0"/>
                </a:solidFill>
              </a:rPr>
              <a:t>  Sustained price/perf </a:t>
            </a:r>
            <a:br>
              <a:rPr lang="en-GB" b="1" smtClean="0">
                <a:solidFill>
                  <a:srgbClr val="0070C0"/>
                </a:solidFill>
              </a:rPr>
            </a:br>
            <a:r>
              <a:rPr lang="en-GB" b="1" smtClean="0">
                <a:solidFill>
                  <a:srgbClr val="0070C0"/>
                </a:solidFill>
              </a:rPr>
              <a:t>   improvement ~60% /yr</a:t>
            </a:r>
            <a:endParaRPr lang="en-GB" b="1" smtClean="0">
              <a:solidFill>
                <a:srgbClr val="000000"/>
              </a:solidFill>
            </a:endParaRPr>
          </a:p>
        </p:txBody>
      </p:sp>
      <p:sp>
        <p:nvSpPr>
          <p:cNvPr id="53253" name="AutoShape 7"/>
          <p:cNvSpPr>
            <a:spLocks noChangeArrowheads="1"/>
          </p:cNvSpPr>
          <p:nvPr/>
        </p:nvSpPr>
        <p:spPr bwMode="auto">
          <a:xfrm>
            <a:off x="4138613" y="2479675"/>
            <a:ext cx="619125" cy="444500"/>
          </a:xfrm>
          <a:prstGeom prst="wedgeRectCallout">
            <a:avLst>
              <a:gd name="adj1" fmla="val -32917"/>
              <a:gd name="adj2" fmla="val 36909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Ferranti Mercury</a:t>
            </a:r>
          </a:p>
        </p:txBody>
      </p:sp>
      <p:sp>
        <p:nvSpPr>
          <p:cNvPr id="53254" name="AutoShape 7"/>
          <p:cNvSpPr>
            <a:spLocks noChangeArrowheads="1"/>
          </p:cNvSpPr>
          <p:nvPr/>
        </p:nvSpPr>
        <p:spPr bwMode="auto">
          <a:xfrm>
            <a:off x="4471988" y="2892425"/>
            <a:ext cx="644525" cy="241300"/>
          </a:xfrm>
          <a:prstGeom prst="wedgeRectCallout">
            <a:avLst>
              <a:gd name="adj1" fmla="val -49398"/>
              <a:gd name="adj2" fmla="val 45639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IBM 709</a:t>
            </a:r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4721225" y="3127375"/>
            <a:ext cx="642938" cy="241300"/>
          </a:xfrm>
          <a:prstGeom prst="wedgeRectCallout">
            <a:avLst>
              <a:gd name="adj1" fmla="val -62106"/>
              <a:gd name="adj2" fmla="val 31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IBM 7090</a:t>
            </a:r>
          </a:p>
        </p:txBody>
      </p:sp>
      <p:sp>
        <p:nvSpPr>
          <p:cNvPr id="53256" name="AutoShape 1"/>
          <p:cNvSpPr>
            <a:spLocks noChangeArrowheads="1"/>
          </p:cNvSpPr>
          <p:nvPr/>
        </p:nvSpPr>
        <p:spPr bwMode="auto">
          <a:xfrm>
            <a:off x="5505450" y="4227513"/>
            <a:ext cx="1501775" cy="396875"/>
          </a:xfrm>
          <a:prstGeom prst="wedgeRectCallout">
            <a:avLst>
              <a:gd name="adj1" fmla="val -92593"/>
              <a:gd name="adj2" fmla="val -7611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First  Supercomputer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CDC 6600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11300" y="6221413"/>
            <a:ext cx="6718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200" b="1" smtClean="0">
                <a:solidFill>
                  <a:srgbClr val="0070C0"/>
                </a:solidFill>
              </a:rPr>
              <a:t>5 orders of magnitude in 18 years</a:t>
            </a:r>
            <a:endParaRPr lang="en-US" sz="3200" smtClean="0">
              <a:solidFill>
                <a:srgbClr val="000000"/>
              </a:solidFill>
            </a:endParaRPr>
          </a:p>
        </p:txBody>
      </p:sp>
      <p:sp>
        <p:nvSpPr>
          <p:cNvPr id="53258" name="AutoShape 3"/>
          <p:cNvSpPr>
            <a:spLocks noChangeArrowheads="1"/>
          </p:cNvSpPr>
          <p:nvPr/>
        </p:nvSpPr>
        <p:spPr bwMode="auto">
          <a:xfrm>
            <a:off x="7335838" y="3800475"/>
            <a:ext cx="1419225" cy="422275"/>
          </a:xfrm>
          <a:prstGeom prst="wedgeRectCallout">
            <a:avLst>
              <a:gd name="adj1" fmla="val -83329"/>
              <a:gd name="adj2" fmla="val -18352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Last Supercomputer</a:t>
            </a:r>
            <a:b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</a:b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Cray X-MP</a:t>
            </a:r>
          </a:p>
        </p:txBody>
      </p:sp>
      <p:sp>
        <p:nvSpPr>
          <p:cNvPr id="53259" name="AutoShape 1"/>
          <p:cNvSpPr>
            <a:spLocks noChangeArrowheads="1"/>
          </p:cNvSpPr>
          <p:nvPr/>
        </p:nvSpPr>
        <p:spPr bwMode="auto">
          <a:xfrm>
            <a:off x="5505450" y="4227513"/>
            <a:ext cx="1501775" cy="396875"/>
          </a:xfrm>
          <a:prstGeom prst="wedgeRectCallout">
            <a:avLst>
              <a:gd name="adj1" fmla="val -92593"/>
              <a:gd name="adj2" fmla="val -7611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First  Supercomputer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CDC 6600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5703888" y="2719388"/>
            <a:ext cx="1749425" cy="266700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&lt;--- IBM Mainframes---&gt;</a:t>
            </a:r>
          </a:p>
        </p:txBody>
      </p:sp>
      <p:sp>
        <p:nvSpPr>
          <p:cNvPr id="53261" name="AutoShape 2"/>
          <p:cNvSpPr>
            <a:spLocks noChangeArrowheads="1"/>
          </p:cNvSpPr>
          <p:nvPr/>
        </p:nvSpPr>
        <p:spPr bwMode="auto">
          <a:xfrm>
            <a:off x="5173663" y="2228850"/>
            <a:ext cx="842962" cy="188913"/>
          </a:xfrm>
          <a:prstGeom prst="wedgeRectCallout">
            <a:avLst>
              <a:gd name="adj1" fmla="val -14773"/>
              <a:gd name="adj2" fmla="val 63323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CDC 7600</a:t>
            </a: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7920038" y="3294063"/>
            <a:ext cx="760412" cy="396875"/>
          </a:xfrm>
          <a:prstGeom prst="wedgeRectCallout">
            <a:avLst>
              <a:gd name="adj1" fmla="val -167394"/>
              <a:gd name="adj2" fmla="val -7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First RISC systems</a:t>
            </a:r>
          </a:p>
        </p:txBody>
      </p:sp>
      <p:sp>
        <p:nvSpPr>
          <p:cNvPr id="28" name="Oval 27"/>
          <p:cNvSpPr/>
          <p:nvPr/>
        </p:nvSpPr>
        <p:spPr>
          <a:xfrm>
            <a:off x="6981825" y="1422400"/>
            <a:ext cx="1900238" cy="387508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7783513" y="4340225"/>
            <a:ext cx="1346200" cy="771525"/>
            <a:chOff x="7783329" y="4340374"/>
            <a:chExt cx="1346151" cy="771635"/>
          </a:xfrm>
        </p:grpSpPr>
        <p:cxnSp>
          <p:nvCxnSpPr>
            <p:cNvPr id="41" name="Straight Connector 40"/>
            <p:cNvCxnSpPr/>
            <p:nvPr/>
          </p:nvCxnSpPr>
          <p:spPr>
            <a:xfrm rot="5400000">
              <a:off x="8324606" y="4405500"/>
              <a:ext cx="463616" cy="33336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76" name="Rectangle 41"/>
            <p:cNvSpPr>
              <a:spLocks noChangeArrowheads="1"/>
            </p:cNvSpPr>
            <p:nvPr/>
          </p:nvSpPr>
          <p:spPr bwMode="auto">
            <a:xfrm>
              <a:off x="7783329" y="4804232"/>
              <a:ext cx="13461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LHC (14 </a:t>
              </a:r>
              <a:r>
                <a:rPr lang="en-US" sz="140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TeV</a:t>
              </a: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)</a:t>
              </a: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5948363" y="4759325"/>
            <a:ext cx="1346200" cy="750888"/>
            <a:chOff x="5947736" y="4354286"/>
            <a:chExt cx="1346779" cy="750848"/>
          </a:xfrm>
        </p:grpSpPr>
        <p:sp>
          <p:nvSpPr>
            <p:cNvPr id="53273" name="Rectangle 50"/>
            <p:cNvSpPr>
              <a:spLocks noChangeArrowheads="1"/>
            </p:cNvSpPr>
            <p:nvPr/>
          </p:nvSpPr>
          <p:spPr bwMode="auto">
            <a:xfrm>
              <a:off x="5947736" y="4797357"/>
              <a:ext cx="134677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LEP (100GeV)</a:t>
              </a:r>
            </a:p>
          </p:txBody>
        </p:sp>
        <p:cxnSp>
          <p:nvCxnSpPr>
            <p:cNvPr id="52" name="Straight Connector 51"/>
            <p:cNvCxnSpPr>
              <a:endCxn id="53273" idx="0"/>
            </p:cNvCxnSpPr>
            <p:nvPr/>
          </p:nvCxnSpPr>
          <p:spPr>
            <a:xfrm rot="5400000">
              <a:off x="6594233" y="4381179"/>
              <a:ext cx="442889" cy="3891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6805613" y="4332288"/>
            <a:ext cx="1497012" cy="976312"/>
            <a:chOff x="6806252" y="4332512"/>
            <a:chExt cx="1495859" cy="975825"/>
          </a:xfrm>
        </p:grpSpPr>
        <p:cxnSp>
          <p:nvCxnSpPr>
            <p:cNvPr id="47" name="Straight Connector 46"/>
            <p:cNvCxnSpPr/>
            <p:nvPr/>
          </p:nvCxnSpPr>
          <p:spPr>
            <a:xfrm rot="5400000">
              <a:off x="7133723" y="4542789"/>
              <a:ext cx="704498" cy="2839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72" name="Rectangle 45"/>
            <p:cNvSpPr>
              <a:spLocks noChangeArrowheads="1"/>
            </p:cNvSpPr>
            <p:nvPr/>
          </p:nvSpPr>
          <p:spPr bwMode="auto">
            <a:xfrm>
              <a:off x="6806252" y="5000560"/>
              <a:ext cx="149585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LEP II (200GeV)</a:t>
              </a:r>
            </a:p>
          </p:txBody>
        </p:sp>
      </p:grp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6894513" y="1982788"/>
            <a:ext cx="1181100" cy="266700"/>
          </a:xfrm>
          <a:prstGeom prst="wedgeRectCallout">
            <a:avLst>
              <a:gd name="adj1" fmla="val 8486"/>
              <a:gd name="adj2" fmla="val 240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First PC systems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0" y="4181475"/>
            <a:ext cx="299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 Apollo DN10.000s</a:t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b="1" smtClean="0">
                <a:solidFill>
                  <a:srgbClr val="000000"/>
                </a:solidFill>
              </a:rPr>
              <a:t>        1989  20 MIPS/proc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0" y="4813300"/>
            <a:ext cx="5078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1990---  SUN, SGI, IBM, H-P, </a:t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b="1" smtClean="0">
                <a:solidFill>
                  <a:srgbClr val="000000"/>
                </a:solidFill>
              </a:rPr>
              <a:t>    DEC, .... </a:t>
            </a:r>
            <a:r>
              <a:rPr lang="en-GB" i="1" smtClean="0">
                <a:solidFill>
                  <a:srgbClr val="FF0000"/>
                </a:solidFill>
              </a:rPr>
              <a:t>each with its own flavour of Unix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0" y="5426075"/>
            <a:ext cx="7104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1996 – the first PC service with Linux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b="1" smtClean="0">
                <a:solidFill>
                  <a:srgbClr val="000000"/>
                </a:solidFill>
              </a:rPr>
              <a:t>  2007 – dual quad core systems </a:t>
            </a:r>
            <a:br>
              <a:rPr lang="en-GB" b="1" smtClean="0">
                <a:solidFill>
                  <a:srgbClr val="000000"/>
                </a:solidFill>
              </a:rPr>
            </a:br>
            <a:r>
              <a:rPr lang="en-GB" b="1" smtClean="0">
                <a:solidFill>
                  <a:srgbClr val="000000"/>
                </a:solidFill>
              </a:rPr>
              <a:t>        </a:t>
            </a:r>
            <a:r>
              <a:rPr lang="en-GB" b="1" smtClean="0">
                <a:solidFill>
                  <a:srgbClr val="000000"/>
                </a:solidFill>
                <a:sym typeface="Wingdings" pitchFamily="2" charset="2"/>
              </a:rPr>
              <a:t> 50K MIPS/chip     10**8 MIPS available == 2.3 MSI2K</a:t>
            </a:r>
            <a:endParaRPr lang="en-GB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41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  <p:bldP spid="24" grpId="0" animBg="1"/>
      <p:bldP spid="29" grpId="0"/>
      <p:bldP spid="30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055688" y="333375"/>
            <a:ext cx="7807325" cy="838200"/>
          </a:xfrm>
        </p:spPr>
        <p:txBody>
          <a:bodyPr/>
          <a:lstStyle/>
          <a:p>
            <a:pPr eaLnBrk="1" hangingPunct="1"/>
            <a:r>
              <a:rPr lang="en-GB" smtClean="0"/>
              <a:t>Evolution of CPU Capacity at CERN</a:t>
            </a:r>
            <a:endParaRPr lang="en-US" smtClean="0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676275" y="1538287"/>
          <a:ext cx="7791450" cy="378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4276" name="Group 26"/>
          <p:cNvGrpSpPr>
            <a:grpSpLocks/>
          </p:cNvGrpSpPr>
          <p:nvPr/>
        </p:nvGrpSpPr>
        <p:grpSpPr bwMode="auto">
          <a:xfrm>
            <a:off x="176213" y="4289425"/>
            <a:ext cx="7843837" cy="2081213"/>
            <a:chOff x="176144" y="4288970"/>
            <a:chExt cx="7843482" cy="2082410"/>
          </a:xfrm>
        </p:grpSpPr>
        <p:sp>
          <p:nvSpPr>
            <p:cNvPr id="54283" name="Rectangle 8"/>
            <p:cNvSpPr>
              <a:spLocks noChangeArrowheads="1"/>
            </p:cNvSpPr>
            <p:nvPr/>
          </p:nvSpPr>
          <p:spPr bwMode="auto">
            <a:xfrm>
              <a:off x="176144" y="5421476"/>
              <a:ext cx="15055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SC (0.6GeV)</a:t>
              </a:r>
            </a:p>
          </p:txBody>
        </p:sp>
        <p:sp>
          <p:nvSpPr>
            <p:cNvPr id="54284" name="Rectangle 9"/>
            <p:cNvSpPr>
              <a:spLocks noChangeArrowheads="1"/>
            </p:cNvSpPr>
            <p:nvPr/>
          </p:nvSpPr>
          <p:spPr bwMode="auto">
            <a:xfrm>
              <a:off x="766158" y="5929477"/>
              <a:ext cx="14285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PS (28GeV)</a:t>
              </a:r>
            </a:p>
          </p:txBody>
        </p:sp>
        <p:cxnSp>
          <p:nvCxnSpPr>
            <p:cNvPr id="13" name="Straight Connector 12"/>
            <p:cNvCxnSpPr>
              <a:endCxn id="54283" idx="0"/>
            </p:cNvCxnSpPr>
            <p:nvPr/>
          </p:nvCxnSpPr>
          <p:spPr>
            <a:xfrm rot="10800000" flipV="1">
              <a:off x="928585" y="4325504"/>
              <a:ext cx="1379475" cy="10960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1226525" y="4775256"/>
              <a:ext cx="1602708" cy="7476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2036159" y="5544849"/>
              <a:ext cx="16337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ISR (300GeV)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2609472" y="5958507"/>
              <a:ext cx="17107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SPS (400GeV)</a:t>
              </a:r>
            </a:p>
          </p:txBody>
        </p:sp>
        <p:sp>
          <p:nvSpPr>
            <p:cNvPr id="54289" name="Rectangle 15"/>
            <p:cNvSpPr>
              <a:spLocks noChangeArrowheads="1"/>
            </p:cNvSpPr>
            <p:nvPr/>
          </p:nvSpPr>
          <p:spPr bwMode="auto">
            <a:xfrm>
              <a:off x="3734334" y="5385193"/>
              <a:ext cx="11849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ppbar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(540GeV)</a:t>
              </a:r>
            </a:p>
          </p:txBody>
        </p:sp>
        <p:sp>
          <p:nvSpPr>
            <p:cNvPr id="54290" name="Rectangle 16"/>
            <p:cNvSpPr>
              <a:spLocks noChangeArrowheads="1"/>
            </p:cNvSpPr>
            <p:nvPr/>
          </p:nvSpPr>
          <p:spPr bwMode="auto">
            <a:xfrm>
              <a:off x="4539873" y="6002048"/>
              <a:ext cx="16809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LEP (100GeV)</a:t>
              </a:r>
            </a:p>
          </p:txBody>
        </p:sp>
        <p:sp>
          <p:nvSpPr>
            <p:cNvPr id="54291" name="Rectangle 17"/>
            <p:cNvSpPr>
              <a:spLocks noChangeArrowheads="1"/>
            </p:cNvSpPr>
            <p:nvPr/>
          </p:nvSpPr>
          <p:spPr bwMode="auto">
            <a:xfrm>
              <a:off x="5011587" y="5479534"/>
              <a:ext cx="18732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LEP II (200GeV)</a:t>
              </a:r>
            </a:p>
          </p:txBody>
        </p:sp>
        <p:cxnSp>
          <p:nvCxnSpPr>
            <p:cNvPr id="19" name="Straight Connector 18"/>
            <p:cNvCxnSpPr>
              <a:endCxn id="54287" idx="0"/>
            </p:cNvCxnSpPr>
            <p:nvPr/>
          </p:nvCxnSpPr>
          <p:spPr>
            <a:xfrm rot="5400000">
              <a:off x="2579916" y="4569544"/>
              <a:ext cx="1248493" cy="7032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54289" idx="0"/>
            </p:cNvCxnSpPr>
            <p:nvPr/>
          </p:nvCxnSpPr>
          <p:spPr>
            <a:xfrm rot="16200000" flipH="1">
              <a:off x="3782443" y="4840150"/>
              <a:ext cx="1088062" cy="15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4173568" y="5115753"/>
              <a:ext cx="1653538" cy="4444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939341" y="5007012"/>
              <a:ext cx="1661480" cy="2539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54291" idx="0"/>
            </p:cNvCxnSpPr>
            <p:nvPr/>
          </p:nvCxnSpPr>
          <p:spPr>
            <a:xfrm rot="16200000" flipH="1">
              <a:off x="5183316" y="4715564"/>
              <a:ext cx="1191310" cy="33812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6314225" y="4659349"/>
              <a:ext cx="1624946" cy="9000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298" name="Rectangle 40"/>
            <p:cNvSpPr>
              <a:spLocks noChangeArrowheads="1"/>
            </p:cNvSpPr>
            <p:nvPr/>
          </p:nvSpPr>
          <p:spPr bwMode="auto">
            <a:xfrm>
              <a:off x="6441245" y="5965763"/>
              <a:ext cx="15783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LHC (14 TeV)</a:t>
              </a: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rot="10800000" flipV="1">
            <a:off x="6748463" y="2466975"/>
            <a:ext cx="639762" cy="377825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26288" y="1958975"/>
            <a:ext cx="1389062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B7C6FE">
                    <a:lumMod val="50000"/>
                  </a:srgbClr>
                </a:solidFill>
                <a:latin typeface="Arial" charset="0"/>
                <a:cs typeface="Arial" charset="0"/>
              </a:rPr>
              <a:t>Costs </a:t>
            </a:r>
            <a:r>
              <a:rPr lang="en-GB" sz="1400" b="1" dirty="0">
                <a:solidFill>
                  <a:srgbClr val="B7C6FE">
                    <a:lumMod val="50000"/>
                  </a:srgbClr>
                </a:solidFill>
                <a:latin typeface="Arial" charset="0"/>
                <a:cs typeface="Arial" charset="0"/>
              </a:rPr>
              <a:t>(2007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srgbClr val="B7C6FE">
                    <a:lumMod val="50000"/>
                  </a:srgbClr>
                </a:solidFill>
                <a:latin typeface="Arial" charset="0"/>
                <a:cs typeface="Arial" charset="0"/>
              </a:rPr>
              <a:t>Swiss Francs)</a:t>
            </a:r>
            <a:endParaRPr lang="en-US" sz="1400" b="1" dirty="0">
              <a:solidFill>
                <a:srgbClr val="B7C6FE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303963" y="2803525"/>
            <a:ext cx="2840037" cy="2212975"/>
            <a:chOff x="6303264" y="2804160"/>
            <a:chExt cx="2840736" cy="2211554"/>
          </a:xfrm>
        </p:grpSpPr>
        <p:sp>
          <p:nvSpPr>
            <p:cNvPr id="26" name="Oval 25"/>
            <p:cNvSpPr/>
            <p:nvPr/>
          </p:nvSpPr>
          <p:spPr>
            <a:xfrm>
              <a:off x="6303264" y="2804160"/>
              <a:ext cx="743133" cy="1207312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60651" y="4062240"/>
              <a:ext cx="2183349" cy="95347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b="1" dirty="0">
                  <a:solidFill>
                    <a:srgbClr val="B7C6FE">
                      <a:lumMod val="50000"/>
                    </a:srgbClr>
                  </a:solidFill>
                  <a:latin typeface="Arial" charset="0"/>
                  <a:cs typeface="Arial" charset="0"/>
                </a:rPr>
                <a:t>Includes infrastructure</a:t>
              </a:r>
              <a:br>
                <a:rPr lang="en-GB" sz="1400" b="1" dirty="0">
                  <a:solidFill>
                    <a:srgbClr val="B7C6FE">
                      <a:lumMod val="50000"/>
                    </a:srgbClr>
                  </a:solidFill>
                  <a:latin typeface="Arial" charset="0"/>
                  <a:cs typeface="Arial" charset="0"/>
                </a:rPr>
              </a:br>
              <a:r>
                <a:rPr lang="en-GB" sz="1400" b="1" dirty="0">
                  <a:solidFill>
                    <a:srgbClr val="B7C6FE">
                      <a:lumMod val="50000"/>
                    </a:srgbClr>
                  </a:solidFill>
                  <a:latin typeface="Arial" charset="0"/>
                  <a:cs typeface="Arial" charset="0"/>
                </a:rPr>
                <a:t>costs (</a:t>
              </a:r>
              <a:r>
                <a:rPr lang="en-GB" sz="1400" b="1" dirty="0" err="1">
                  <a:solidFill>
                    <a:srgbClr val="B7C6FE">
                      <a:lumMod val="50000"/>
                    </a:srgbClr>
                  </a:solidFill>
                  <a:latin typeface="Arial" charset="0"/>
                  <a:cs typeface="Arial" charset="0"/>
                </a:rPr>
                <a:t>comp.centre</a:t>
              </a:r>
              <a:r>
                <a:rPr lang="en-GB" sz="1400" b="1" dirty="0">
                  <a:solidFill>
                    <a:srgbClr val="B7C6FE">
                      <a:lumMod val="50000"/>
                    </a:srgbClr>
                  </a:solidFill>
                  <a:latin typeface="Arial" charset="0"/>
                  <a:cs typeface="Arial" charset="0"/>
                </a:rPr>
                <a:t>,</a:t>
              </a:r>
              <a:br>
                <a:rPr lang="en-GB" sz="1400" b="1" dirty="0">
                  <a:solidFill>
                    <a:srgbClr val="B7C6FE">
                      <a:lumMod val="50000"/>
                    </a:srgbClr>
                  </a:solidFill>
                  <a:latin typeface="Arial" charset="0"/>
                  <a:cs typeface="Arial" charset="0"/>
                </a:rPr>
              </a:br>
              <a:r>
                <a:rPr lang="en-GB" sz="1400" b="1" dirty="0">
                  <a:solidFill>
                    <a:srgbClr val="B7C6FE">
                      <a:lumMod val="50000"/>
                    </a:srgbClr>
                  </a:solidFill>
                  <a:latin typeface="Arial" charset="0"/>
                  <a:cs typeface="Arial" charset="0"/>
                </a:rPr>
                <a:t>power, cooling, ..) and physics tapes</a:t>
              </a:r>
              <a:endParaRPr lang="en-US" sz="1400" b="1" dirty="0">
                <a:solidFill>
                  <a:srgbClr val="B7C6FE">
                    <a:lumMod val="50000"/>
                  </a:srgbClr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0800000">
              <a:off x="6701824" y="3644995"/>
              <a:ext cx="563702" cy="42517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7048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8738"/>
            <a:ext cx="9139237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004186" y="497335"/>
              <a:ext cx="1960560" cy="2066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64946" y="400855"/>
                <a:ext cx="205344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7107946" y="526855"/>
              <a:ext cx="1680840" cy="688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68706" y="438655"/>
                <a:ext cx="1765080" cy="85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126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294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2780928"/>
            <a:ext cx="316835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13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24974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38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254143"/>
              </p:ext>
            </p:extLst>
          </p:nvPr>
        </p:nvGraphicFramePr>
        <p:xfrm>
          <a:off x="0" y="9927"/>
          <a:ext cx="9144000" cy="6848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7005339" y="2924944"/>
              <a:ext cx="2191680" cy="57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65739" y="2834584"/>
                <a:ext cx="227952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2647899" y="3902061"/>
              <a:ext cx="6412320" cy="13492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8379" y="3819261"/>
                <a:ext cx="6493320" cy="15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/>
              <p14:cNvContentPartPr/>
              <p14:nvPr/>
            </p14:nvContentPartPr>
            <p14:xfrm>
              <a:off x="8262459" y="3734661"/>
              <a:ext cx="9720" cy="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9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/>
              <p14:cNvContentPartPr/>
              <p14:nvPr/>
            </p14:nvContentPartPr>
            <p14:xfrm>
              <a:off x="8579619" y="3097461"/>
              <a:ext cx="498240" cy="19249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53339" y="3055701"/>
                <a:ext cx="565560" cy="19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/>
              <p14:cNvContentPartPr/>
              <p14:nvPr/>
            </p14:nvContentPartPr>
            <p14:xfrm>
              <a:off x="8005048" y="3573016"/>
              <a:ext cx="599400" cy="2451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80928" y="3535936"/>
                <a:ext cx="66024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/>
              <p14:cNvContentPartPr/>
              <p14:nvPr/>
            </p14:nvContentPartPr>
            <p14:xfrm>
              <a:off x="1181101" y="1543245"/>
              <a:ext cx="3436920" cy="12999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9221" y="1528845"/>
                <a:ext cx="3470040" cy="133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63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667" y="2693461"/>
            <a:ext cx="5516504" cy="41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3395"/>
            <a:ext cx="5513315" cy="41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/>
              <p14:cNvContentPartPr/>
              <p14:nvPr/>
            </p14:nvContentPartPr>
            <p14:xfrm>
              <a:off x="5710981" y="208365"/>
              <a:ext cx="2953080" cy="18349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4861" y="189285"/>
                <a:ext cx="2974680" cy="18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/>
              <p14:cNvContentPartPr/>
              <p14:nvPr/>
            </p14:nvContentPartPr>
            <p14:xfrm>
              <a:off x="8521141" y="1673205"/>
              <a:ext cx="18720" cy="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18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75" name="Ink 3074"/>
              <p14:cNvContentPartPr/>
              <p14:nvPr/>
            </p14:nvContentPartPr>
            <p14:xfrm>
              <a:off x="619861" y="192165"/>
              <a:ext cx="1188360" cy="405000"/>
            </p14:xfrm>
          </p:contentPart>
        </mc:Choice>
        <mc:Fallback xmlns="">
          <p:pic>
            <p:nvPicPr>
              <p:cNvPr id="3075" name="Ink 307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7981" y="180285"/>
                <a:ext cx="12088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88" name="Ink 3087"/>
              <p14:cNvContentPartPr/>
              <p14:nvPr/>
            </p14:nvContentPartPr>
            <p14:xfrm>
              <a:off x="6905461" y="2706405"/>
              <a:ext cx="1871640" cy="320040"/>
            </p14:xfrm>
          </p:contentPart>
        </mc:Choice>
        <mc:Fallback xmlns="">
          <p:pic>
            <p:nvPicPr>
              <p:cNvPr id="3088" name="Ink 308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94301" y="2695605"/>
                <a:ext cx="1891800" cy="3387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9144000" cy="38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67701" y="73365"/>
              <a:ext cx="6590160" cy="848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021" y="51765"/>
                <a:ext cx="6643080" cy="89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/>
              <p14:cNvContentPartPr/>
              <p14:nvPr/>
            </p14:nvContentPartPr>
            <p14:xfrm>
              <a:off x="203341" y="874725"/>
              <a:ext cx="7068960" cy="9216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261" y="859965"/>
                <a:ext cx="7109280" cy="9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/>
              <p14:cNvContentPartPr/>
              <p14:nvPr/>
            </p14:nvContentPartPr>
            <p14:xfrm>
              <a:off x="1275421" y="1794885"/>
              <a:ext cx="5843880" cy="7974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2381" y="1774725"/>
                <a:ext cx="5889960" cy="84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/>
              <p14:cNvContentPartPr/>
              <p14:nvPr/>
            </p14:nvContentPartPr>
            <p14:xfrm>
              <a:off x="1354704" y="2564904"/>
              <a:ext cx="6673680" cy="11037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6624" y="2541504"/>
                <a:ext cx="6736680" cy="115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/>
          <p:cNvGrpSpPr/>
          <p:nvPr/>
        </p:nvGrpSpPr>
        <p:grpSpPr>
          <a:xfrm>
            <a:off x="1268552" y="5229200"/>
            <a:ext cx="5751720" cy="1563120"/>
            <a:chOff x="1637221" y="4395165"/>
            <a:chExt cx="5751720" cy="156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" name="Ink 28"/>
                <p14:cNvContentPartPr/>
                <p14:nvPr/>
              </p14:nvContentPartPr>
              <p14:xfrm>
                <a:off x="7388941" y="4395165"/>
                <a:ext cx="0" cy="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0" y="0"/>
                  <a:ext cx="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0" name="Ink 29"/>
                <p14:cNvContentPartPr/>
                <p14:nvPr/>
              </p14:nvContentPartPr>
              <p14:xfrm>
                <a:off x="1637221" y="4419736"/>
                <a:ext cx="4968000" cy="1538549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10941" y="4396337"/>
                  <a:ext cx="5017320" cy="158786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1259632" y="4509120"/>
            <a:ext cx="2949120" cy="918360"/>
            <a:chOff x="5652120" y="1334684"/>
            <a:chExt cx="2949120" cy="91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2" name="Ink 31"/>
                <p14:cNvContentPartPr/>
                <p14:nvPr/>
              </p14:nvContentPartPr>
              <p14:xfrm>
                <a:off x="6813661" y="2089005"/>
                <a:ext cx="6480" cy="0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0" y="0"/>
                  <a:ext cx="64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3" name="Ink 32"/>
                <p14:cNvContentPartPr/>
                <p14:nvPr/>
              </p14:nvContentPartPr>
              <p14:xfrm>
                <a:off x="6794221" y="2078925"/>
                <a:ext cx="0" cy="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0" y="0"/>
                  <a:ext cx="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4" name="Ink 33"/>
                <p14:cNvContentPartPr/>
                <p14:nvPr/>
              </p14:nvContentPartPr>
              <p14:xfrm>
                <a:off x="6848581" y="2079645"/>
                <a:ext cx="1440" cy="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0" y="0"/>
                  <a:ext cx="144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5" name="Ink 34"/>
                <p14:cNvContentPartPr/>
                <p14:nvPr/>
              </p14:nvContentPartPr>
              <p14:xfrm>
                <a:off x="5652120" y="1334684"/>
                <a:ext cx="2949120" cy="91836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28360" y="1309484"/>
                  <a:ext cx="2997000" cy="97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Ink 35"/>
              <p14:cNvContentPartPr/>
              <p14:nvPr/>
            </p14:nvContentPartPr>
            <p14:xfrm>
              <a:off x="337621" y="3655826"/>
              <a:ext cx="2547360" cy="86508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10981" y="3629906"/>
                <a:ext cx="2599200" cy="91728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" y="3326844"/>
            <a:ext cx="5433060" cy="35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10" y="381"/>
            <a:ext cx="5444490" cy="363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 rot="16200000">
            <a:off x="7408429" y="5122429"/>
            <a:ext cx="3132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Trebuchet MS" pitchFamily="34" charset="0"/>
              </a:rPr>
              <a:t>International Solid-State Circuits Conference 2012 Trend Report</a:t>
            </a:r>
            <a:endParaRPr lang="en-GB" sz="800" dirty="0" smtClean="0">
              <a:latin typeface="Trebuchet MS" pitchFamily="34" charset="0"/>
            </a:endParaRPr>
          </a:p>
          <a:p>
            <a:r>
              <a:rPr lang="en-GB" sz="800" dirty="0" smtClean="0">
                <a:latin typeface="Trebuchet MS" pitchFamily="34" charset="0"/>
              </a:rPr>
              <a:t>http</a:t>
            </a:r>
            <a:r>
              <a:rPr lang="en-GB" sz="800" dirty="0">
                <a:latin typeface="Trebuchet MS" pitchFamily="34" charset="0"/>
              </a:rPr>
              <a:t>://isscc.org/trends/index.html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0" y="314325"/>
            <a:ext cx="9144000" cy="6077415"/>
            <a:chOff x="0" y="314325"/>
            <a:chExt cx="9144000" cy="607741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4325"/>
              <a:ext cx="9144000" cy="6077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755576" y="6021288"/>
              <a:ext cx="2353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rebuchet MS" pitchFamily="34" charset="0"/>
                </a:rPr>
                <a:t>c</a:t>
              </a:r>
              <a:r>
                <a:rPr lang="en-US" dirty="0" smtClean="0">
                  <a:latin typeface="Trebuchet MS" pitchFamily="34" charset="0"/>
                </a:rPr>
                <a:t>ern.ch/concurrency</a:t>
              </a:r>
              <a:endParaRPr lang="en-GB" dirty="0"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33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/>
              <p14:cNvContentPartPr/>
              <p14:nvPr/>
            </p14:nvContentPartPr>
            <p14:xfrm>
              <a:off x="209023" y="119834"/>
              <a:ext cx="8532360" cy="29365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983" y="103994"/>
                <a:ext cx="8556840" cy="29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3" name="Ink 72"/>
              <p14:cNvContentPartPr/>
              <p14:nvPr/>
            </p14:nvContentPartPr>
            <p14:xfrm>
              <a:off x="3778063" y="2619314"/>
              <a:ext cx="620640" cy="33480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64023" y="2605274"/>
                <a:ext cx="64908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4" name="Ink 73"/>
              <p14:cNvContentPartPr/>
              <p14:nvPr/>
            </p14:nvContentPartPr>
            <p14:xfrm>
              <a:off x="4579783" y="2703914"/>
              <a:ext cx="21960" cy="26460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65023" y="2690594"/>
                <a:ext cx="5040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5" name="Ink 74"/>
              <p14:cNvContentPartPr/>
              <p14:nvPr/>
            </p14:nvContentPartPr>
            <p14:xfrm>
              <a:off x="4787863" y="2415554"/>
              <a:ext cx="43920" cy="50364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72743" y="2403674"/>
                <a:ext cx="73080" cy="52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6" name="Ink 75"/>
              <p14:cNvContentPartPr/>
              <p14:nvPr/>
            </p14:nvContentPartPr>
            <p14:xfrm>
              <a:off x="4952383" y="2366234"/>
              <a:ext cx="83520" cy="60012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37263" y="2356874"/>
                <a:ext cx="109440" cy="62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7" name="Ink 76"/>
              <p14:cNvContentPartPr/>
              <p14:nvPr/>
            </p14:nvContentPartPr>
            <p14:xfrm>
              <a:off x="5348383" y="2293514"/>
              <a:ext cx="294120" cy="72972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33983" y="2281274"/>
                <a:ext cx="32184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8" name="Ink 77"/>
              <p14:cNvContentPartPr/>
              <p14:nvPr/>
            </p14:nvContentPartPr>
            <p14:xfrm>
              <a:off x="5732143" y="2689514"/>
              <a:ext cx="518040" cy="33336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24943" y="2676194"/>
                <a:ext cx="53424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6" name="Ink 115"/>
              <p14:cNvContentPartPr/>
              <p14:nvPr/>
            </p14:nvContentPartPr>
            <p14:xfrm>
              <a:off x="215503" y="4477994"/>
              <a:ext cx="8649360" cy="188172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1823" y="4467554"/>
                <a:ext cx="8673120" cy="19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0" name="Ink 139"/>
              <p14:cNvContentPartPr/>
              <p14:nvPr/>
            </p14:nvContentPartPr>
            <p14:xfrm>
              <a:off x="267703" y="804194"/>
              <a:ext cx="4922280" cy="147600"/>
            </p14:xfrm>
          </p:contentPart>
        </mc:Choice>
        <mc:Fallback xmlns="">
          <p:pic>
            <p:nvPicPr>
              <p:cNvPr id="140" name="Ink 13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8703" y="794114"/>
                <a:ext cx="494280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1" name="Ink 140"/>
              <p14:cNvContentPartPr/>
              <p14:nvPr/>
            </p14:nvContentPartPr>
            <p14:xfrm>
              <a:off x="2579263" y="3364514"/>
              <a:ext cx="76680" cy="96912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481703" y="3287834"/>
                <a:ext cx="256320" cy="11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2" name="Ink 141"/>
              <p14:cNvContentPartPr/>
              <p14:nvPr/>
            </p14:nvContentPartPr>
            <p14:xfrm>
              <a:off x="2606623" y="3803354"/>
              <a:ext cx="539280" cy="8640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31383" y="3713354"/>
                <a:ext cx="70236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3" name="Ink 142"/>
              <p14:cNvContentPartPr/>
              <p14:nvPr/>
            </p14:nvContentPartPr>
            <p14:xfrm>
              <a:off x="3127543" y="3423914"/>
              <a:ext cx="42840" cy="91620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032863" y="3351554"/>
                <a:ext cx="222480" cy="10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4" name="Ink 143"/>
              <p14:cNvContentPartPr/>
              <p14:nvPr/>
            </p14:nvContentPartPr>
            <p14:xfrm>
              <a:off x="3444703" y="3412034"/>
              <a:ext cx="550440" cy="87336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48583" y="3318794"/>
                <a:ext cx="731520" cy="10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5" name="Ink 144"/>
              <p14:cNvContentPartPr/>
              <p14:nvPr/>
            </p14:nvContentPartPr>
            <p14:xfrm>
              <a:off x="3536503" y="3869954"/>
              <a:ext cx="452520" cy="46800"/>
            </p14:xfrm>
          </p:contentPart>
        </mc:Choice>
        <mc:Fallback xmlns="">
          <p:pic>
            <p:nvPicPr>
              <p:cNvPr id="145" name="Ink 14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79263" y="3777794"/>
                <a:ext cx="56880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7" name="Ink 146"/>
              <p14:cNvContentPartPr/>
              <p14:nvPr/>
            </p14:nvContentPartPr>
            <p14:xfrm>
              <a:off x="4331743" y="3386474"/>
              <a:ext cx="531720" cy="99360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32383" y="3289274"/>
                <a:ext cx="743760" cy="11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48" name="Ink 147"/>
              <p14:cNvContentPartPr/>
              <p14:nvPr/>
            </p14:nvContentPartPr>
            <p14:xfrm>
              <a:off x="5164423" y="3421754"/>
              <a:ext cx="186840" cy="84420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066863" y="3328514"/>
                <a:ext cx="376560" cy="10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49" name="Ink 148"/>
              <p14:cNvContentPartPr/>
              <p14:nvPr/>
            </p14:nvContentPartPr>
            <p14:xfrm>
              <a:off x="5228863" y="3339314"/>
              <a:ext cx="506520" cy="103104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31303" y="3256874"/>
                <a:ext cx="702720" cy="12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0" name="Ink 149"/>
              <p14:cNvContentPartPr/>
              <p14:nvPr/>
            </p14:nvContentPartPr>
            <p14:xfrm>
              <a:off x="5927263" y="3332114"/>
              <a:ext cx="138960" cy="73872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16023" y="3240674"/>
                <a:ext cx="345960" cy="9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51" name="Ink 150"/>
              <p14:cNvContentPartPr/>
              <p14:nvPr/>
            </p14:nvContentPartPr>
            <p14:xfrm>
              <a:off x="5882263" y="4356314"/>
              <a:ext cx="60840" cy="6768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793343" y="4269194"/>
                <a:ext cx="22788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2" name="Ink 151"/>
              <p14:cNvContentPartPr/>
              <p14:nvPr/>
            </p14:nvContentPartPr>
            <p14:xfrm>
              <a:off x="6245143" y="3322754"/>
              <a:ext cx="223560" cy="79992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136783" y="3229154"/>
                <a:ext cx="426600" cy="10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3" name="Ink 152"/>
              <p14:cNvContentPartPr/>
              <p14:nvPr/>
            </p14:nvContentPartPr>
            <p14:xfrm>
              <a:off x="6240823" y="4407434"/>
              <a:ext cx="63720" cy="1944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43263" y="4315634"/>
                <a:ext cx="246600" cy="20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546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Ink 36"/>
              <p14:cNvContentPartPr/>
              <p14:nvPr/>
            </p14:nvContentPartPr>
            <p14:xfrm>
              <a:off x="601783" y="4843754"/>
              <a:ext cx="0" cy="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8" name="Ink 67"/>
              <p14:cNvContentPartPr/>
              <p14:nvPr/>
            </p14:nvContentPartPr>
            <p14:xfrm>
              <a:off x="333583" y="350234"/>
              <a:ext cx="7020360" cy="523476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7583" y="322874"/>
                <a:ext cx="7093800" cy="528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3" name="Ink 72"/>
              <p14:cNvContentPartPr/>
              <p14:nvPr/>
            </p14:nvContentPartPr>
            <p14:xfrm>
              <a:off x="7336303" y="5270714"/>
              <a:ext cx="0" cy="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/>
          <p:cNvSpPr/>
          <p:nvPr/>
        </p:nvSpPr>
        <p:spPr>
          <a:xfrm>
            <a:off x="0" y="4077072"/>
            <a:ext cx="8604448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4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8" name="Ink 67"/>
              <p14:cNvContentPartPr/>
              <p14:nvPr/>
            </p14:nvContentPartPr>
            <p14:xfrm>
              <a:off x="179512" y="-2382"/>
              <a:ext cx="8774065" cy="6372742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911" y="-40182"/>
                <a:ext cx="8852186" cy="6420622"/>
              </a:xfrm>
              <a:prstGeom prst="rect">
                <a:avLst/>
              </a:prstGeom>
            </p:spPr>
          </p:pic>
        </mc:Fallback>
      </mc:AlternateContent>
      <p:sp>
        <p:nvSpPr>
          <p:cNvPr id="107" name="TextBox 106"/>
          <p:cNvSpPr txBox="1"/>
          <p:nvPr/>
        </p:nvSpPr>
        <p:spPr>
          <a:xfrm>
            <a:off x="-36512" y="6597352"/>
            <a:ext cx="8965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Figures courtesy of Bernd Panzer. Micro instance is 0.25 capacity of small with cost greater than 0.25x small.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1" name="Ink 110"/>
              <p14:cNvContentPartPr/>
              <p14:nvPr/>
            </p14:nvContentPartPr>
            <p14:xfrm>
              <a:off x="6818777" y="2997519"/>
              <a:ext cx="1386720" cy="291600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06537" y="2964039"/>
                <a:ext cx="1431360" cy="29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9" name="Ink 118"/>
              <p14:cNvContentPartPr/>
              <p14:nvPr/>
            </p14:nvContentPartPr>
            <p14:xfrm>
              <a:off x="8924777" y="3423759"/>
              <a:ext cx="12240" cy="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122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3" name="Ink 132"/>
              <p14:cNvContentPartPr/>
              <p14:nvPr/>
            </p14:nvContentPartPr>
            <p14:xfrm>
              <a:off x="7706897" y="144879"/>
              <a:ext cx="1368360" cy="39096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97537" y="136959"/>
                <a:ext cx="1382760" cy="40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583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/>
              <p14:cNvContentPartPr/>
              <p14:nvPr/>
            </p14:nvContentPartPr>
            <p14:xfrm>
              <a:off x="222137" y="44624"/>
              <a:ext cx="8181270" cy="48700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657" y="25544"/>
                <a:ext cx="8201070" cy="4906080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" y="4986160"/>
            <a:ext cx="9081661" cy="184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Rectangle 68"/>
          <p:cNvSpPr/>
          <p:nvPr/>
        </p:nvSpPr>
        <p:spPr>
          <a:xfrm>
            <a:off x="4355976" y="6480000"/>
            <a:ext cx="4464496" cy="2742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7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4" y="1999836"/>
            <a:ext cx="9136417" cy="4885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6605891" y="4256746"/>
            <a:ext cx="4713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rebuchet MS" pitchFamily="34" charset="0"/>
              </a:rPr>
              <a:t>http://</a:t>
            </a:r>
            <a:r>
              <a:rPr lang="en-US" sz="1000" dirty="0" smtClean="0">
                <a:latin typeface="Trebuchet MS" pitchFamily="34" charset="0"/>
              </a:rPr>
              <a:t>www.allthingsdistributed.com/2012/08/tco-and-return-on-agility.html</a:t>
            </a:r>
            <a:br>
              <a:rPr lang="en-US" sz="1000" dirty="0" smtClean="0">
                <a:latin typeface="Trebuchet MS" pitchFamily="34" charset="0"/>
              </a:rPr>
            </a:br>
            <a:r>
              <a:rPr lang="en-US" sz="1000" dirty="0" smtClean="0">
                <a:latin typeface="Trebuchet MS" pitchFamily="34" charset="0"/>
              </a:rPr>
              <a:t>and http://aws.amazon.com/economics/</a:t>
            </a:r>
            <a:endParaRPr lang="en-GB" sz="1000" dirty="0">
              <a:latin typeface="Trebuchet MS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/>
              <p14:cNvContentPartPr/>
              <p14:nvPr/>
            </p14:nvContentPartPr>
            <p14:xfrm>
              <a:off x="145741" y="121965"/>
              <a:ext cx="7958880" cy="6487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981" y="97845"/>
                <a:ext cx="8003520" cy="69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155" name="Ink 6154"/>
              <p14:cNvContentPartPr/>
              <p14:nvPr/>
            </p14:nvContentPartPr>
            <p14:xfrm>
              <a:off x="721424" y="980728"/>
              <a:ext cx="6946920" cy="1546920"/>
            </p14:xfrm>
          </p:contentPart>
        </mc:Choice>
        <mc:Fallback xmlns="">
          <p:pic>
            <p:nvPicPr>
              <p:cNvPr id="6155" name="Ink 615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944" y="950128"/>
                <a:ext cx="7003080" cy="1602720"/>
              </a:xfrm>
              <a:prstGeom prst="rect">
                <a:avLst/>
              </a:prstGeom>
            </p:spPr>
          </p:pic>
        </mc:Fallback>
      </mc:AlternateContent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92" y="2267664"/>
            <a:ext cx="4617720" cy="461772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664"/>
            <a:ext cx="4617720" cy="46177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191" name="Ink 6190"/>
              <p14:cNvContentPartPr/>
              <p14:nvPr/>
            </p14:nvContentPartPr>
            <p14:xfrm>
              <a:off x="2963101" y="4797645"/>
              <a:ext cx="972000" cy="914400"/>
            </p14:xfrm>
          </p:contentPart>
        </mc:Choice>
        <mc:Fallback xmlns="">
          <p:pic>
            <p:nvPicPr>
              <p:cNvPr id="6191" name="Ink 619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38261" y="4772805"/>
                <a:ext cx="1015560" cy="9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201" name="Ink 6200"/>
              <p14:cNvContentPartPr/>
              <p14:nvPr/>
            </p14:nvContentPartPr>
            <p14:xfrm>
              <a:off x="618421" y="2806485"/>
              <a:ext cx="1671480" cy="636120"/>
            </p14:xfrm>
          </p:contentPart>
        </mc:Choice>
        <mc:Fallback xmlns="">
          <p:pic>
            <p:nvPicPr>
              <p:cNvPr id="6201" name="Ink 620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1061" y="2774085"/>
                <a:ext cx="1709280" cy="70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203" name="Ink 6202"/>
              <p14:cNvContentPartPr/>
              <p14:nvPr/>
            </p14:nvContentPartPr>
            <p14:xfrm>
              <a:off x="132421" y="2280165"/>
              <a:ext cx="3643560" cy="3539880"/>
            </p14:xfrm>
          </p:contentPart>
        </mc:Choice>
        <mc:Fallback xmlns="">
          <p:pic>
            <p:nvPicPr>
              <p:cNvPr id="6203" name="Ink 620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9301" y="2240205"/>
                <a:ext cx="3716640" cy="36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204" name="Ink 6203"/>
              <p14:cNvContentPartPr/>
              <p14:nvPr/>
            </p14:nvContentPartPr>
            <p14:xfrm>
              <a:off x="507901" y="3067845"/>
              <a:ext cx="3711960" cy="3263400"/>
            </p14:xfrm>
          </p:contentPart>
        </mc:Choice>
        <mc:Fallback xmlns="">
          <p:pic>
            <p:nvPicPr>
              <p:cNvPr id="6204" name="Ink 620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7821" y="3036165"/>
                <a:ext cx="3753360" cy="3322440"/>
              </a:xfrm>
              <a:prstGeom prst="rect">
                <a:avLst/>
              </a:prstGeom>
            </p:spPr>
          </p:pic>
        </mc:Fallback>
      </mc:AlternateContent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4"/>
            <a:ext cx="9136467" cy="50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19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489823" y="1122434"/>
              <a:ext cx="5592600" cy="27147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5903" y="1081394"/>
                <a:ext cx="5693400" cy="281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546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418512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8BF3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http://www.physics.purdue.edu/particle/files/images/lhc_logo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1.google.com/images?q=tbn:ANd9GcTgr2w94r0foF7s-hjWAi7tjIXQHqfQOhlcHQ6rik0_q2tGLB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097"/>
            <a:ext cx="1080000" cy="162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hep.vanderbilt.edu/rhi/CMS_logo_col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926"/>
            <a:ext cx="1080000" cy="107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ncrypted-tbn0.google.com/images?q=tbn:ANd9GcQ9Bfw-CwBQFCTABigOgZlExugA12CM1mKAUjQ7GfSvmrDrzKMdQ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336"/>
            <a:ext cx="158789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0.google.com/images?q=tbn:ANd9GcTyzZQ2QkHAQWtuXEJiN1pUkdVIk5BthHXtm4s5b0ANumygqeJ5q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022"/>
            <a:ext cx="1080000" cy="104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3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42937" y="67839"/>
              <a:ext cx="8244360" cy="1212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857" y="43719"/>
                <a:ext cx="8301600" cy="126864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4" y="1484784"/>
            <a:ext cx="3223388" cy="414139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2366884"/>
            <a:ext cx="5508102" cy="413107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933182" y="6525344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f</a:t>
            </a:r>
            <a:r>
              <a:rPr lang="en-GB" sz="1000" b="1" dirty="0" err="1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lickr</a:t>
            </a:r>
            <a:r>
              <a:rPr lang="en-GB" sz="1000" b="1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/Holycao86</a:t>
            </a:r>
            <a:endParaRPr lang="en-GB" sz="1000" b="1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2205577" y="3659738"/>
            <a:ext cx="45961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Trebuchet MS" pitchFamily="34" charset="0"/>
              </a:rPr>
              <a:t>http://stuffjendid.blogspot.ch/2011/09/how-to-paint-mondrian-mural.html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4780756" cy="597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50673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2" y="2590800"/>
            <a:ext cx="8929454" cy="143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619920"/>
            <a:ext cx="2600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Trebuchet MS" pitchFamily="34" charset="0"/>
              </a:rPr>
              <a:t>http://www.infoworld.com/print/199930</a:t>
            </a:r>
          </a:p>
        </p:txBody>
      </p:sp>
    </p:spTree>
    <p:extLst>
      <p:ext uri="{BB962C8B-B14F-4D97-AF65-F5344CB8AC3E}">
        <p14:creationId xmlns:p14="http://schemas.microsoft.com/office/powerpoint/2010/main" val="338113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98899" y="1052736"/>
            <a:ext cx="3852000" cy="5805264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Software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70899" y="2492896"/>
            <a:ext cx="3708000" cy="4365104"/>
          </a:xfrm>
          <a:prstGeom prst="roundRect">
            <a:avLst/>
          </a:prstGeom>
          <a:solidFill>
            <a:srgbClr val="99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Platform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42899" y="4077072"/>
            <a:ext cx="3564000" cy="2780928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Infrastructure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grpSp>
        <p:nvGrpSpPr>
          <p:cNvPr id="5" name="Group 12"/>
          <p:cNvGrpSpPr/>
          <p:nvPr/>
        </p:nvGrpSpPr>
        <p:grpSpPr>
          <a:xfrm>
            <a:off x="323528" y="5455840"/>
            <a:ext cx="777627" cy="1285528"/>
            <a:chOff x="323528" y="5085184"/>
            <a:chExt cx="777627" cy="1285528"/>
          </a:xfrm>
        </p:grpSpPr>
        <p:sp>
          <p:nvSpPr>
            <p:cNvPr id="6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1152000" y="5455840"/>
            <a:ext cx="777627" cy="1285528"/>
            <a:chOff x="323528" y="5085184"/>
            <a:chExt cx="777627" cy="1285528"/>
          </a:xfrm>
        </p:grpSpPr>
        <p:sp>
          <p:nvSpPr>
            <p:cNvPr id="10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" name="Group 17"/>
          <p:cNvGrpSpPr/>
          <p:nvPr/>
        </p:nvGrpSpPr>
        <p:grpSpPr>
          <a:xfrm>
            <a:off x="1980000" y="5419840"/>
            <a:ext cx="777627" cy="1285528"/>
            <a:chOff x="323528" y="5085184"/>
            <a:chExt cx="777627" cy="1285528"/>
          </a:xfrm>
        </p:grpSpPr>
        <p:sp>
          <p:nvSpPr>
            <p:cNvPr id="14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" name="Group 21"/>
          <p:cNvGrpSpPr/>
          <p:nvPr/>
        </p:nvGrpSpPr>
        <p:grpSpPr>
          <a:xfrm>
            <a:off x="2808000" y="5455840"/>
            <a:ext cx="777627" cy="1285528"/>
            <a:chOff x="323528" y="5085184"/>
            <a:chExt cx="777627" cy="1285528"/>
          </a:xfrm>
        </p:grpSpPr>
        <p:sp>
          <p:nvSpPr>
            <p:cNvPr id="18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/>
              <p14:cNvContentPartPr/>
              <p14:nvPr/>
            </p14:nvContentPartPr>
            <p14:xfrm>
              <a:off x="327617" y="169359"/>
              <a:ext cx="4531680" cy="6238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457" y="158559"/>
                <a:ext cx="4553280" cy="64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8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7" name="Ink 66"/>
              <p14:cNvContentPartPr/>
              <p14:nvPr/>
            </p14:nvContentPartPr>
            <p14:xfrm>
              <a:off x="4602257" y="4138719"/>
              <a:ext cx="3654000" cy="211068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89297" y="4127919"/>
                <a:ext cx="3671280" cy="21340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ounded Rectangle 1"/>
          <p:cNvSpPr/>
          <p:nvPr/>
        </p:nvSpPr>
        <p:spPr bwMode="auto">
          <a:xfrm>
            <a:off x="98899" y="1052736"/>
            <a:ext cx="3852000" cy="5805264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Software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70899" y="2492896"/>
            <a:ext cx="3708000" cy="4365104"/>
          </a:xfrm>
          <a:prstGeom prst="roundRect">
            <a:avLst/>
          </a:prstGeom>
          <a:solidFill>
            <a:srgbClr val="99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Platform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42899" y="4077072"/>
            <a:ext cx="3564000" cy="2780928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Infrastructure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grpSp>
        <p:nvGrpSpPr>
          <p:cNvPr id="5" name="Group 12"/>
          <p:cNvGrpSpPr/>
          <p:nvPr/>
        </p:nvGrpSpPr>
        <p:grpSpPr>
          <a:xfrm>
            <a:off x="323528" y="5455840"/>
            <a:ext cx="777627" cy="1285528"/>
            <a:chOff x="323528" y="5085184"/>
            <a:chExt cx="777627" cy="1285528"/>
          </a:xfrm>
        </p:grpSpPr>
        <p:sp>
          <p:nvSpPr>
            <p:cNvPr id="6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1152000" y="5455840"/>
            <a:ext cx="777627" cy="1285528"/>
            <a:chOff x="323528" y="5085184"/>
            <a:chExt cx="777627" cy="1285528"/>
          </a:xfrm>
        </p:grpSpPr>
        <p:sp>
          <p:nvSpPr>
            <p:cNvPr id="10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" name="Group 17"/>
          <p:cNvGrpSpPr/>
          <p:nvPr/>
        </p:nvGrpSpPr>
        <p:grpSpPr>
          <a:xfrm>
            <a:off x="1980000" y="5419840"/>
            <a:ext cx="777627" cy="1285528"/>
            <a:chOff x="323528" y="5085184"/>
            <a:chExt cx="777627" cy="1285528"/>
          </a:xfrm>
        </p:grpSpPr>
        <p:sp>
          <p:nvSpPr>
            <p:cNvPr id="14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" name="Group 21"/>
          <p:cNvGrpSpPr/>
          <p:nvPr/>
        </p:nvGrpSpPr>
        <p:grpSpPr>
          <a:xfrm>
            <a:off x="2808000" y="5455840"/>
            <a:ext cx="777627" cy="1285528"/>
            <a:chOff x="323528" y="5085184"/>
            <a:chExt cx="777627" cy="1285528"/>
          </a:xfrm>
        </p:grpSpPr>
        <p:sp>
          <p:nvSpPr>
            <p:cNvPr id="18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/>
              <p14:cNvContentPartPr/>
              <p14:nvPr/>
            </p14:nvContentPartPr>
            <p14:xfrm>
              <a:off x="327617" y="169359"/>
              <a:ext cx="4531680" cy="6238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457" y="158559"/>
                <a:ext cx="4553280" cy="64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/>
              <p14:cNvContentPartPr/>
              <p14:nvPr/>
            </p14:nvContentPartPr>
            <p14:xfrm>
              <a:off x="6148097" y="6071559"/>
              <a:ext cx="2728440" cy="6530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42697" y="6061479"/>
                <a:ext cx="2740320" cy="67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12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98899" y="1052736"/>
            <a:ext cx="3852000" cy="5805264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Software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70899" y="2492896"/>
            <a:ext cx="3708000" cy="4365104"/>
          </a:xfrm>
          <a:prstGeom prst="roundRect">
            <a:avLst/>
          </a:prstGeom>
          <a:solidFill>
            <a:srgbClr val="99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Platform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42899" y="4077072"/>
            <a:ext cx="3564000" cy="2780928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Infrastructure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grpSp>
        <p:nvGrpSpPr>
          <p:cNvPr id="5" name="Group 12"/>
          <p:cNvGrpSpPr/>
          <p:nvPr/>
        </p:nvGrpSpPr>
        <p:grpSpPr>
          <a:xfrm>
            <a:off x="323528" y="5455840"/>
            <a:ext cx="777627" cy="1285528"/>
            <a:chOff x="323528" y="5085184"/>
            <a:chExt cx="777627" cy="1285528"/>
          </a:xfrm>
        </p:grpSpPr>
        <p:sp>
          <p:nvSpPr>
            <p:cNvPr id="6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1152000" y="5455840"/>
            <a:ext cx="777627" cy="1285528"/>
            <a:chOff x="323528" y="5085184"/>
            <a:chExt cx="777627" cy="1285528"/>
          </a:xfrm>
        </p:grpSpPr>
        <p:sp>
          <p:nvSpPr>
            <p:cNvPr id="10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" name="Group 17"/>
          <p:cNvGrpSpPr/>
          <p:nvPr/>
        </p:nvGrpSpPr>
        <p:grpSpPr>
          <a:xfrm>
            <a:off x="1980000" y="5419840"/>
            <a:ext cx="777627" cy="1285528"/>
            <a:chOff x="323528" y="5085184"/>
            <a:chExt cx="777627" cy="1285528"/>
          </a:xfrm>
        </p:grpSpPr>
        <p:sp>
          <p:nvSpPr>
            <p:cNvPr id="14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" name="Group 21"/>
          <p:cNvGrpSpPr/>
          <p:nvPr/>
        </p:nvGrpSpPr>
        <p:grpSpPr>
          <a:xfrm>
            <a:off x="2808000" y="5455840"/>
            <a:ext cx="777627" cy="1285528"/>
            <a:chOff x="323528" y="5085184"/>
            <a:chExt cx="777627" cy="1285528"/>
          </a:xfrm>
        </p:grpSpPr>
        <p:sp>
          <p:nvSpPr>
            <p:cNvPr id="18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/>
              <p14:cNvContentPartPr/>
              <p14:nvPr/>
            </p14:nvContentPartPr>
            <p14:xfrm>
              <a:off x="327617" y="169359"/>
              <a:ext cx="4531680" cy="6238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457" y="158559"/>
                <a:ext cx="4553280" cy="648720"/>
              </a:xfrm>
              <a:prstGeom prst="rect">
                <a:avLst/>
              </a:prstGeom>
            </p:spPr>
          </p:pic>
        </mc:Fallback>
      </mc:AlternateContent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03" y="1836975"/>
            <a:ext cx="5048409" cy="50484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/>
              <p14:cNvContentPartPr/>
              <p14:nvPr/>
            </p14:nvContentPartPr>
            <p14:xfrm>
              <a:off x="7161497" y="3944319"/>
              <a:ext cx="17640" cy="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176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5" name="Ink 64"/>
              <p14:cNvContentPartPr/>
              <p14:nvPr/>
            </p14:nvContentPartPr>
            <p14:xfrm>
              <a:off x="4639672" y="2776119"/>
              <a:ext cx="4047865" cy="331380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29592" y="2764239"/>
                <a:ext cx="4064785" cy="333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0" name="Ink 89"/>
              <p14:cNvContentPartPr/>
              <p14:nvPr/>
            </p14:nvContentPartPr>
            <p14:xfrm>
              <a:off x="5693057" y="4074639"/>
              <a:ext cx="95040" cy="29988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82257" y="4062759"/>
                <a:ext cx="11700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1" name="Ink 90"/>
              <p14:cNvContentPartPr/>
              <p14:nvPr/>
            </p14:nvContentPartPr>
            <p14:xfrm>
              <a:off x="4499992" y="2793759"/>
              <a:ext cx="3690025" cy="336960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79472" y="2760279"/>
                <a:ext cx="3742225" cy="34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2" name="Ink 91"/>
              <p14:cNvContentPartPr/>
              <p14:nvPr/>
            </p14:nvContentPartPr>
            <p14:xfrm>
              <a:off x="5263217" y="4483599"/>
              <a:ext cx="334800" cy="28548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49177" y="4471359"/>
                <a:ext cx="36288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3" name="Ink 92"/>
              <p14:cNvContentPartPr/>
              <p14:nvPr/>
            </p14:nvContentPartPr>
            <p14:xfrm>
              <a:off x="5520617" y="4664319"/>
              <a:ext cx="253080" cy="15012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9457" y="4652079"/>
                <a:ext cx="277560" cy="177120"/>
              </a:xfrm>
              <a:prstGeom prst="rect">
                <a:avLst/>
              </a:prstGeom>
            </p:spPr>
          </p:pic>
        </mc:Fallback>
      </mc:AlternateContent>
      <p:pic>
        <p:nvPicPr>
          <p:cNvPr id="94" name="Picture 9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70"/>
            <a:ext cx="4639672" cy="701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05018 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7" name="Ink 66"/>
              <p14:cNvContentPartPr/>
              <p14:nvPr/>
            </p14:nvContentPartPr>
            <p14:xfrm>
              <a:off x="4602257" y="4138719"/>
              <a:ext cx="3654000" cy="211068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89297" y="4127919"/>
                <a:ext cx="3671280" cy="21340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ounded Rectangle 1"/>
          <p:cNvSpPr/>
          <p:nvPr/>
        </p:nvSpPr>
        <p:spPr bwMode="auto">
          <a:xfrm>
            <a:off x="98899" y="1052736"/>
            <a:ext cx="3852000" cy="5805264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Software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70899" y="2492896"/>
            <a:ext cx="3708000" cy="4365104"/>
          </a:xfrm>
          <a:prstGeom prst="roundRect">
            <a:avLst/>
          </a:prstGeom>
          <a:solidFill>
            <a:srgbClr val="99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Platform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42899" y="4077072"/>
            <a:ext cx="3564000" cy="2780928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Infrastructure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grpSp>
        <p:nvGrpSpPr>
          <p:cNvPr id="5" name="Group 12"/>
          <p:cNvGrpSpPr/>
          <p:nvPr/>
        </p:nvGrpSpPr>
        <p:grpSpPr>
          <a:xfrm>
            <a:off x="323528" y="5455840"/>
            <a:ext cx="777627" cy="1285528"/>
            <a:chOff x="323528" y="5085184"/>
            <a:chExt cx="777627" cy="1285528"/>
          </a:xfrm>
        </p:grpSpPr>
        <p:sp>
          <p:nvSpPr>
            <p:cNvPr id="6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1152000" y="5455840"/>
            <a:ext cx="777627" cy="1285528"/>
            <a:chOff x="323528" y="5085184"/>
            <a:chExt cx="777627" cy="1285528"/>
          </a:xfrm>
        </p:grpSpPr>
        <p:sp>
          <p:nvSpPr>
            <p:cNvPr id="10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" name="Group 17"/>
          <p:cNvGrpSpPr/>
          <p:nvPr/>
        </p:nvGrpSpPr>
        <p:grpSpPr>
          <a:xfrm>
            <a:off x="1980000" y="5419840"/>
            <a:ext cx="777627" cy="1285528"/>
            <a:chOff x="323528" y="5085184"/>
            <a:chExt cx="777627" cy="1285528"/>
          </a:xfrm>
        </p:grpSpPr>
        <p:sp>
          <p:nvSpPr>
            <p:cNvPr id="14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" name="Group 21"/>
          <p:cNvGrpSpPr/>
          <p:nvPr/>
        </p:nvGrpSpPr>
        <p:grpSpPr>
          <a:xfrm>
            <a:off x="2808000" y="5455840"/>
            <a:ext cx="777627" cy="1285528"/>
            <a:chOff x="323528" y="5085184"/>
            <a:chExt cx="777627" cy="1285528"/>
          </a:xfrm>
        </p:grpSpPr>
        <p:sp>
          <p:nvSpPr>
            <p:cNvPr id="18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/>
              <p14:cNvContentPartPr/>
              <p14:nvPr/>
            </p14:nvContentPartPr>
            <p14:xfrm>
              <a:off x="327617" y="169359"/>
              <a:ext cx="4531680" cy="6238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457" y="158559"/>
                <a:ext cx="4553280" cy="64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/>
              <p14:cNvContentPartPr/>
              <p14:nvPr/>
            </p14:nvContentPartPr>
            <p14:xfrm>
              <a:off x="6148097" y="6071559"/>
              <a:ext cx="2728440" cy="6530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42697" y="6061479"/>
                <a:ext cx="2740320" cy="67176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547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2" y="1203592"/>
            <a:ext cx="7391383" cy="56544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64" y="1772816"/>
            <a:ext cx="7469336" cy="50851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" y="476672"/>
            <a:ext cx="6536548" cy="49042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086796" cy="905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72" y="65908"/>
            <a:ext cx="4578128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94762"/>
            <a:ext cx="4782218" cy="943107"/>
          </a:xfrm>
          <a:prstGeom prst="rect">
            <a:avLst/>
          </a:prstGeom>
        </p:spPr>
      </p:pic>
      <p:pic>
        <p:nvPicPr>
          <p:cNvPr id="33" name="Picture 5" descr="CCBYNUM - Number of system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" y="3570737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6" name="Ink 35"/>
              <p14:cNvContentPartPr/>
              <p14:nvPr/>
            </p14:nvContentPartPr>
            <p14:xfrm>
              <a:off x="2909352" y="260648"/>
              <a:ext cx="3390840" cy="12549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81632" y="236888"/>
                <a:ext cx="3435840" cy="13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7" name="Ink 36"/>
              <p14:cNvContentPartPr/>
              <p14:nvPr/>
            </p14:nvContentPartPr>
            <p14:xfrm>
              <a:off x="3557424" y="1453960"/>
              <a:ext cx="3390840" cy="12549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29704" y="1430200"/>
                <a:ext cx="3435840" cy="13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8" name="Ink 37"/>
              <p14:cNvContentPartPr/>
              <p14:nvPr/>
            </p14:nvContentPartPr>
            <p14:xfrm>
              <a:off x="4271040" y="2750104"/>
              <a:ext cx="3390840" cy="125496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43320" y="2726344"/>
                <a:ext cx="3435840" cy="13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9" name="Ink 38"/>
              <p14:cNvContentPartPr/>
              <p14:nvPr/>
            </p14:nvContentPartPr>
            <p14:xfrm>
              <a:off x="4991120" y="4046248"/>
              <a:ext cx="3390840" cy="125496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63400" y="4022488"/>
                <a:ext cx="3435840" cy="13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0" name="Ink 39"/>
              <p14:cNvContentPartPr/>
              <p14:nvPr/>
            </p14:nvContentPartPr>
            <p14:xfrm>
              <a:off x="5717664" y="5342392"/>
              <a:ext cx="3390840" cy="125496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89944" y="5318632"/>
                <a:ext cx="3435840" cy="1308600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28" y="460363"/>
            <a:ext cx="7201496" cy="625393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-15" y="404664"/>
            <a:ext cx="9180527" cy="5922659"/>
            <a:chOff x="-15" y="692696"/>
            <a:chExt cx="9180527" cy="5922659"/>
          </a:xfrm>
        </p:grpSpPr>
        <p:sp>
          <p:nvSpPr>
            <p:cNvPr id="42" name="TextBox 41"/>
            <p:cNvSpPr txBox="1"/>
            <p:nvPr/>
          </p:nvSpPr>
          <p:spPr>
            <a:xfrm>
              <a:off x="-15" y="5661248"/>
              <a:ext cx="9180527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GB" sz="1900" dirty="0" smtClean="0">
                <a:latin typeface="Trebuchet MS" pitchFamily="34" charset="0"/>
              </a:endParaRPr>
            </a:p>
            <a:p>
              <a:r>
                <a:rPr lang="en-GB" sz="1900" dirty="0" smtClean="0">
                  <a:latin typeface="Trebuchet MS" pitchFamily="34" charset="0"/>
                </a:rPr>
                <a:t>http</a:t>
              </a:r>
              <a:r>
                <a:rPr lang="en-GB" sz="1900" dirty="0">
                  <a:latin typeface="Trebuchet MS" pitchFamily="34" charset="0"/>
                </a:rPr>
                <a:t>://www.slideshare.net/randybias/architectures-for-open-and-scalable-clouds</a:t>
              </a:r>
            </a:p>
            <a:p>
              <a:endParaRPr lang="en-GB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8" y="692696"/>
              <a:ext cx="9144000" cy="514350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99392"/>
            <a:ext cx="10648440" cy="703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5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" y="914937"/>
            <a:ext cx="9082080" cy="597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Gartner’s 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46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15816" y="2952000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724128" y="3900160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798000" y="3096000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960000" y="3852000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932040" y="4365104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555776" y="4338000"/>
            <a:ext cx="288032" cy="28803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32268" cy="418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301208"/>
            <a:ext cx="73769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itchFamily="34" charset="0"/>
              </a:rPr>
              <a:t>https://www.usenix.org/blog/lisa-11-keynote-devops-transformation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469"/>
            <a:ext cx="9132268" cy="175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17" y="-243408"/>
            <a:ext cx="9262029" cy="75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4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98899" y="1052736"/>
            <a:ext cx="3852000" cy="5805264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Software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70899" y="2492896"/>
            <a:ext cx="3708000" cy="4365104"/>
          </a:xfrm>
          <a:prstGeom prst="roundRect">
            <a:avLst/>
          </a:prstGeom>
          <a:solidFill>
            <a:srgbClr val="99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Platform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42899" y="4077072"/>
            <a:ext cx="3564000" cy="2780928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Infrastructure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grpSp>
        <p:nvGrpSpPr>
          <p:cNvPr id="5" name="Group 12"/>
          <p:cNvGrpSpPr/>
          <p:nvPr/>
        </p:nvGrpSpPr>
        <p:grpSpPr>
          <a:xfrm>
            <a:off x="323528" y="5455840"/>
            <a:ext cx="777627" cy="1285528"/>
            <a:chOff x="323528" y="5085184"/>
            <a:chExt cx="777627" cy="1285528"/>
          </a:xfrm>
        </p:grpSpPr>
        <p:sp>
          <p:nvSpPr>
            <p:cNvPr id="6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1152000" y="5455840"/>
            <a:ext cx="777627" cy="1285528"/>
            <a:chOff x="323528" y="5085184"/>
            <a:chExt cx="777627" cy="1285528"/>
          </a:xfrm>
        </p:grpSpPr>
        <p:sp>
          <p:nvSpPr>
            <p:cNvPr id="10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" name="Group 17"/>
          <p:cNvGrpSpPr/>
          <p:nvPr/>
        </p:nvGrpSpPr>
        <p:grpSpPr>
          <a:xfrm>
            <a:off x="1980000" y="5419840"/>
            <a:ext cx="777627" cy="1285528"/>
            <a:chOff x="323528" y="5085184"/>
            <a:chExt cx="777627" cy="1285528"/>
          </a:xfrm>
        </p:grpSpPr>
        <p:sp>
          <p:nvSpPr>
            <p:cNvPr id="14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" name="Group 21"/>
          <p:cNvGrpSpPr/>
          <p:nvPr/>
        </p:nvGrpSpPr>
        <p:grpSpPr>
          <a:xfrm>
            <a:off x="2808000" y="5455840"/>
            <a:ext cx="777627" cy="1285528"/>
            <a:chOff x="323528" y="5085184"/>
            <a:chExt cx="777627" cy="1285528"/>
          </a:xfrm>
        </p:grpSpPr>
        <p:sp>
          <p:nvSpPr>
            <p:cNvPr id="18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/>
              <p14:cNvContentPartPr/>
              <p14:nvPr/>
            </p14:nvContentPartPr>
            <p14:xfrm>
              <a:off x="327617" y="169359"/>
              <a:ext cx="4531680" cy="6238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57" y="158559"/>
                <a:ext cx="4553280" cy="64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/>
              <p14:cNvContentPartPr/>
              <p14:nvPr/>
            </p14:nvContentPartPr>
            <p14:xfrm>
              <a:off x="4169897" y="2924799"/>
              <a:ext cx="3341880" cy="6084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56937" y="2913279"/>
                <a:ext cx="337320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0" name="Ink 49"/>
              <p14:cNvContentPartPr/>
              <p14:nvPr/>
            </p14:nvContentPartPr>
            <p14:xfrm>
              <a:off x="4249817" y="3573016"/>
              <a:ext cx="4211280" cy="50004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5417" y="3561856"/>
                <a:ext cx="4237920" cy="5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Ink 30"/>
              <p14:cNvContentPartPr/>
              <p14:nvPr/>
            </p14:nvContentPartPr>
            <p14:xfrm>
              <a:off x="4278181" y="2862376"/>
              <a:ext cx="3722400" cy="7106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63421" y="2847976"/>
                <a:ext cx="3760560" cy="737640"/>
              </a:xfrm>
              <a:prstGeom prst="rect">
                <a:avLst/>
              </a:prstGeom>
            </p:spPr>
          </p:pic>
        </mc:Fallback>
      </mc:AlternateContent>
      <p:pic>
        <p:nvPicPr>
          <p:cNvPr id="74" name="Picture 7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99392"/>
            <a:ext cx="10329862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1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98899" y="1052736"/>
            <a:ext cx="3852000" cy="5805264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Software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70899" y="2492896"/>
            <a:ext cx="3708000" cy="4365104"/>
          </a:xfrm>
          <a:prstGeom prst="roundRect">
            <a:avLst/>
          </a:prstGeom>
          <a:solidFill>
            <a:srgbClr val="99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Platform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42899" y="4077072"/>
            <a:ext cx="3564000" cy="2780928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48" charset="-128"/>
              </a:rPr>
              <a:t>Infrastructure as a Service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grpSp>
        <p:nvGrpSpPr>
          <p:cNvPr id="5" name="Group 12"/>
          <p:cNvGrpSpPr/>
          <p:nvPr/>
        </p:nvGrpSpPr>
        <p:grpSpPr>
          <a:xfrm>
            <a:off x="323528" y="5455840"/>
            <a:ext cx="777627" cy="1285528"/>
            <a:chOff x="323528" y="5085184"/>
            <a:chExt cx="777627" cy="1285528"/>
          </a:xfrm>
        </p:grpSpPr>
        <p:sp>
          <p:nvSpPr>
            <p:cNvPr id="6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1152000" y="5455840"/>
            <a:ext cx="777627" cy="1285528"/>
            <a:chOff x="323528" y="5085184"/>
            <a:chExt cx="777627" cy="1285528"/>
          </a:xfrm>
        </p:grpSpPr>
        <p:sp>
          <p:nvSpPr>
            <p:cNvPr id="10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" name="Group 17"/>
          <p:cNvGrpSpPr/>
          <p:nvPr/>
        </p:nvGrpSpPr>
        <p:grpSpPr>
          <a:xfrm>
            <a:off x="1980000" y="5419840"/>
            <a:ext cx="777627" cy="1285528"/>
            <a:chOff x="323528" y="5085184"/>
            <a:chExt cx="777627" cy="1285528"/>
          </a:xfrm>
        </p:grpSpPr>
        <p:sp>
          <p:nvSpPr>
            <p:cNvPr id="14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" name="Group 21"/>
          <p:cNvGrpSpPr/>
          <p:nvPr/>
        </p:nvGrpSpPr>
        <p:grpSpPr>
          <a:xfrm>
            <a:off x="2808000" y="5455840"/>
            <a:ext cx="777627" cy="1285528"/>
            <a:chOff x="323528" y="5085184"/>
            <a:chExt cx="777627" cy="1285528"/>
          </a:xfrm>
        </p:grpSpPr>
        <p:sp>
          <p:nvSpPr>
            <p:cNvPr id="18" name="tower"/>
            <p:cNvSpPr>
              <a:spLocks noEditPoints="1" noChangeArrowheads="1"/>
            </p:cNvSpPr>
            <p:nvPr/>
          </p:nvSpPr>
          <p:spPr bwMode="auto">
            <a:xfrm>
              <a:off x="323528" y="50851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tower"/>
            <p:cNvSpPr>
              <a:spLocks noEditPoints="1" noChangeArrowheads="1"/>
            </p:cNvSpPr>
            <p:nvPr/>
          </p:nvSpPr>
          <p:spPr bwMode="auto">
            <a:xfrm>
              <a:off x="475928" y="52375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tower"/>
            <p:cNvSpPr>
              <a:spLocks noEditPoints="1" noChangeArrowheads="1"/>
            </p:cNvSpPr>
            <p:nvPr/>
          </p:nvSpPr>
          <p:spPr bwMode="auto">
            <a:xfrm>
              <a:off x="628328" y="5389984"/>
              <a:ext cx="472827" cy="980728"/>
            </a:xfrm>
            <a:custGeom>
              <a:avLst/>
              <a:gdLst>
                <a:gd name="T0" fmla="*/ 0 w 21600"/>
                <a:gd name="T1" fmla="*/ 2184 h 21600"/>
                <a:gd name="T2" fmla="*/ 6664 w 21600"/>
                <a:gd name="T3" fmla="*/ 0 h 21600"/>
                <a:gd name="T4" fmla="*/ 10800 w 21600"/>
                <a:gd name="T5" fmla="*/ 0 h 21600"/>
                <a:gd name="T6" fmla="*/ 21600 w 21600"/>
                <a:gd name="T7" fmla="*/ 0 h 21600"/>
                <a:gd name="T8" fmla="*/ 21600 w 21600"/>
                <a:gd name="T9" fmla="*/ 11649 h 21600"/>
                <a:gd name="T10" fmla="*/ 21600 w 21600"/>
                <a:gd name="T11" fmla="*/ 19416 h 21600"/>
                <a:gd name="T12" fmla="*/ 15166 w 21600"/>
                <a:gd name="T13" fmla="*/ 21600 h 21600"/>
                <a:gd name="T14" fmla="*/ 10570 w 21600"/>
                <a:gd name="T15" fmla="*/ 21600 h 21600"/>
                <a:gd name="T16" fmla="*/ 0 w 21600"/>
                <a:gd name="T17" fmla="*/ 21600 h 21600"/>
                <a:gd name="T18" fmla="*/ 0 w 21600"/>
                <a:gd name="T19" fmla="*/ 11528 h 21600"/>
                <a:gd name="T20" fmla="*/ 459 w 21600"/>
                <a:gd name="T21" fmla="*/ 22540 h 21600"/>
                <a:gd name="T22" fmla="*/ 21485 w 21600"/>
                <a:gd name="T23" fmla="*/ 27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/>
              <p14:cNvContentPartPr/>
              <p14:nvPr/>
            </p14:nvContentPartPr>
            <p14:xfrm>
              <a:off x="327617" y="169359"/>
              <a:ext cx="4531755" cy="6242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457" y="158559"/>
                <a:ext cx="4553355" cy="64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" name="Ink 50"/>
              <p14:cNvContentPartPr/>
              <p14:nvPr/>
            </p14:nvContentPartPr>
            <p14:xfrm>
              <a:off x="4316417" y="1139919"/>
              <a:ext cx="4527075" cy="10616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06337" y="1131639"/>
                <a:ext cx="4546515" cy="10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6" name="Ink 65"/>
              <p14:cNvContentPartPr/>
              <p14:nvPr/>
            </p14:nvContentPartPr>
            <p14:xfrm>
              <a:off x="4401092" y="2276872"/>
              <a:ext cx="3971880" cy="74916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88852" y="2264272"/>
                <a:ext cx="3994920" cy="773280"/>
              </a:xfrm>
              <a:prstGeom prst="rect">
                <a:avLst/>
              </a:prstGeom>
            </p:spPr>
          </p:pic>
        </mc:Fallback>
      </mc:AlternateContent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119" y="0"/>
            <a:ext cx="1030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0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164972" y="94119"/>
              <a:ext cx="3436920" cy="7801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452" y="84039"/>
                <a:ext cx="3462120" cy="80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216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gsi.de/uploads/pics/fair-topologie_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9" y="116632"/>
            <a:ext cx="9173819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gsi.de/index.php?eID=tx_nawsecuredl&amp;u=0&amp;file=/typo3temp/pics/582f4e8285.png&amp;t=1345642802&amp;hash=e3a267d2c502865d9c5aca9214aafa114e2cbb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" y="20445"/>
            <a:ext cx="9525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25819" y="5511261"/>
              <a:ext cx="2342520" cy="1091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859" y="5491101"/>
                <a:ext cx="2404800" cy="1148040"/>
              </a:xfrm>
              <a:prstGeom prst="rect">
                <a:avLst/>
              </a:prstGeom>
            </p:spPr>
          </p:pic>
        </mc:Fallback>
      </mc:AlternateContent>
      <p:pic>
        <p:nvPicPr>
          <p:cNvPr id="3080" name="Picture 8" descr="Forum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7" y="268094"/>
            <a:ext cx="12858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gsi.de/index.php?eID=tx_nawsecuredl&amp;u=0&amp;file=/typo3temp/pics/618625c085.jpg&amp;t=1345649178&amp;hash=0378acbb90a76849ef89ae8526d0c7fff2d5aa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32" y="42697"/>
            <a:ext cx="700459" cy="9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-wnt.gsi.de/nustar07/images/NUSTAR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65" y="46190"/>
            <a:ext cx="1055960" cy="79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09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029280" y="1881264"/>
              <a:ext cx="3503160" cy="683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1280" y="1869384"/>
                <a:ext cx="3538800" cy="71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148064" y="3212976"/>
              <a:ext cx="2008080" cy="931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9704" y="3194616"/>
                <a:ext cx="2034360" cy="9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/>
              <p14:cNvContentPartPr/>
              <p14:nvPr/>
            </p14:nvContentPartPr>
            <p14:xfrm>
              <a:off x="164972" y="94119"/>
              <a:ext cx="3436920" cy="15418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452" y="84039"/>
                <a:ext cx="3462120" cy="158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/>
              <p14:cNvContentPartPr/>
              <p14:nvPr/>
            </p14:nvContentPartPr>
            <p14:xfrm>
              <a:off x="5245460" y="4750072"/>
              <a:ext cx="3070800" cy="7671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26740" y="4736392"/>
                <a:ext cx="3098520" cy="79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90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/>
              <p14:cNvContentPartPr/>
              <p14:nvPr/>
            </p14:nvContentPartPr>
            <p14:xfrm>
              <a:off x="5245460" y="4750072"/>
              <a:ext cx="3070800" cy="7156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26740" y="4736392"/>
                <a:ext cx="3098520" cy="74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64972" y="94119"/>
              <a:ext cx="8367468" cy="6625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452" y="84039"/>
                <a:ext cx="8396628" cy="66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/>
              <p14:cNvContentPartPr/>
              <p14:nvPr/>
            </p14:nvContentPartPr>
            <p14:xfrm>
              <a:off x="4311452" y="3212904"/>
              <a:ext cx="2844708" cy="931392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3532" y="3194543"/>
                <a:ext cx="2860548" cy="970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/>
              <p14:cNvContentPartPr/>
              <p14:nvPr/>
            </p14:nvContentPartPr>
            <p14:xfrm>
              <a:off x="2721332" y="3550119"/>
              <a:ext cx="1782720" cy="2077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11612" y="3542559"/>
                <a:ext cx="180432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9" name="Ink 48"/>
              <p14:cNvContentPartPr/>
              <p14:nvPr/>
            </p14:nvContentPartPr>
            <p14:xfrm>
              <a:off x="176852" y="3070959"/>
              <a:ext cx="1002960" cy="31921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6052" y="3060159"/>
                <a:ext cx="1024920" cy="32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5" name="Ink 74"/>
              <p14:cNvContentPartPr/>
              <p14:nvPr/>
            </p14:nvContentPartPr>
            <p14:xfrm>
              <a:off x="3399212" y="6135279"/>
              <a:ext cx="0" cy="6336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0" name="Ink 89"/>
              <p14:cNvContentPartPr/>
              <p14:nvPr/>
            </p14:nvContentPartPr>
            <p14:xfrm>
              <a:off x="5542100" y="5259832"/>
              <a:ext cx="527040" cy="25740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22660" y="5244352"/>
                <a:ext cx="553680" cy="29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76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164972" y="94119"/>
              <a:ext cx="3436920" cy="15418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452" y="84039"/>
                <a:ext cx="3462120" cy="158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4597652" y="1659039"/>
              <a:ext cx="4368240" cy="1037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8212" y="1636719"/>
                <a:ext cx="4410360" cy="10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5029280" y="1881264"/>
              <a:ext cx="3503160" cy="683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11280" y="1869384"/>
                <a:ext cx="3538800" cy="71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5148064" y="3212976"/>
              <a:ext cx="2008080" cy="9313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29704" y="3194616"/>
                <a:ext cx="2034360" cy="9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/>
              <p14:cNvContentPartPr/>
              <p14:nvPr/>
            </p14:nvContentPartPr>
            <p14:xfrm>
              <a:off x="4807532" y="2982399"/>
              <a:ext cx="3309120" cy="12906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87372" y="2959719"/>
                <a:ext cx="3352680" cy="13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/>
              <p14:cNvContentPartPr/>
              <p14:nvPr/>
            </p14:nvContentPartPr>
            <p14:xfrm>
              <a:off x="5245460" y="4750072"/>
              <a:ext cx="3070800" cy="7671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26740" y="4736392"/>
                <a:ext cx="3098520" cy="79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/>
              <p14:cNvContentPartPr/>
              <p14:nvPr/>
            </p14:nvContentPartPr>
            <p14:xfrm>
              <a:off x="4938572" y="4339959"/>
              <a:ext cx="3845160" cy="15066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16252" y="4315839"/>
                <a:ext cx="3891600" cy="155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Ink 27"/>
              <p14:cNvContentPartPr/>
              <p14:nvPr/>
            </p14:nvContentPartPr>
            <p14:xfrm>
              <a:off x="5102732" y="260079"/>
              <a:ext cx="3112920" cy="10558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83292" y="244959"/>
                <a:ext cx="3142080" cy="109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920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597652" y="1659039"/>
              <a:ext cx="4368240" cy="1037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8212" y="1636719"/>
                <a:ext cx="4410360" cy="10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4807532" y="2982399"/>
              <a:ext cx="3309120" cy="12906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7372" y="2959719"/>
                <a:ext cx="3352680" cy="13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/>
              <p14:cNvContentPartPr/>
              <p14:nvPr/>
            </p14:nvContentPartPr>
            <p14:xfrm>
              <a:off x="5542100" y="4750072"/>
              <a:ext cx="2774160" cy="7671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2660" y="4736392"/>
                <a:ext cx="2802600" cy="79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/>
              <p14:cNvContentPartPr/>
              <p14:nvPr/>
            </p14:nvContentPartPr>
            <p14:xfrm>
              <a:off x="4938572" y="4339959"/>
              <a:ext cx="3845160" cy="15066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16252" y="4315839"/>
                <a:ext cx="3891600" cy="155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/>
              <p14:cNvContentPartPr/>
              <p14:nvPr/>
            </p14:nvContentPartPr>
            <p14:xfrm>
              <a:off x="5029292" y="1881264"/>
              <a:ext cx="3503148" cy="6836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1292" y="1869384"/>
                <a:ext cx="3538788" cy="71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/>
              <p14:cNvContentPartPr/>
              <p14:nvPr/>
            </p14:nvContentPartPr>
            <p14:xfrm>
              <a:off x="5245460" y="4778872"/>
              <a:ext cx="294480" cy="6706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26740" y="4760152"/>
                <a:ext cx="322560" cy="70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2" name="Ink 41"/>
              <p14:cNvContentPartPr/>
              <p14:nvPr/>
            </p14:nvContentPartPr>
            <p14:xfrm>
              <a:off x="3854612" y="2409024"/>
              <a:ext cx="870452" cy="1180872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33373" y="2390663"/>
                <a:ext cx="914011" cy="12193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4" name="Ink 43"/>
              <p14:cNvContentPartPr/>
              <p14:nvPr/>
            </p14:nvContentPartPr>
            <p14:xfrm>
              <a:off x="5148092" y="3212904"/>
              <a:ext cx="2008052" cy="931392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29732" y="3194543"/>
                <a:ext cx="2034332" cy="970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/>
              <p14:cNvContentPartPr/>
              <p14:nvPr/>
            </p14:nvContentPartPr>
            <p14:xfrm>
              <a:off x="2263772" y="4153479"/>
              <a:ext cx="2471040" cy="120312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46132" y="4132239"/>
                <a:ext cx="2507760" cy="12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6" name="Ink 45"/>
              <p14:cNvContentPartPr/>
              <p14:nvPr/>
            </p14:nvContentPartPr>
            <p14:xfrm>
              <a:off x="6183620" y="5266312"/>
              <a:ext cx="202680" cy="18396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164900" y="5246152"/>
                <a:ext cx="23940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/>
              <p14:cNvContentPartPr/>
              <p14:nvPr/>
            </p14:nvContentPartPr>
            <p14:xfrm>
              <a:off x="140492" y="94119"/>
              <a:ext cx="6498000" cy="35467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2132" y="84039"/>
                <a:ext cx="6523920" cy="357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/>
              <p14:cNvContentPartPr/>
              <p14:nvPr/>
            </p14:nvContentPartPr>
            <p14:xfrm>
              <a:off x="6491252" y="937959"/>
              <a:ext cx="1724400" cy="37800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75412" y="922479"/>
                <a:ext cx="17499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1" name="Ink 50"/>
              <p14:cNvContentPartPr/>
              <p14:nvPr/>
            </p14:nvContentPartPr>
            <p14:xfrm>
              <a:off x="4104452" y="1869279"/>
              <a:ext cx="274320" cy="2534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98332" y="1852359"/>
                <a:ext cx="29916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2" name="Ink 51"/>
              <p14:cNvContentPartPr/>
              <p14:nvPr/>
            </p14:nvContentPartPr>
            <p14:xfrm>
              <a:off x="1652132" y="1953519"/>
              <a:ext cx="2750760" cy="28332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40972" y="1931199"/>
                <a:ext cx="278460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3" name="Ink 52"/>
              <p14:cNvContentPartPr/>
              <p14:nvPr/>
            </p14:nvContentPartPr>
            <p14:xfrm>
              <a:off x="3736892" y="4000479"/>
              <a:ext cx="993240" cy="104616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716012" y="3981759"/>
                <a:ext cx="1031040" cy="1087200"/>
              </a:xfrm>
              <a:prstGeom prst="rect">
                <a:avLst/>
              </a:prstGeom>
            </p:spPr>
          </p:pic>
        </mc:Fallback>
      </mc:AlternateContent>
      <p:pic>
        <p:nvPicPr>
          <p:cNvPr id="68" name="Picture 6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0" y="0"/>
            <a:ext cx="6883548" cy="688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3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" y="0"/>
            <a:ext cx="900869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452268" y="5122428"/>
            <a:ext cx="13195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Trebuchet MS" pitchFamily="34" charset="0"/>
              </a:rPr>
              <a:t>Andreas Peters, Tuesday</a:t>
            </a:r>
            <a:endParaRPr lang="en-GB" sz="800" dirty="0">
              <a:latin typeface="Trebuchet MS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4536504" cy="689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15372" y="253599"/>
              <a:ext cx="7011720" cy="608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052" y="242799"/>
                <a:ext cx="7038720" cy="63144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https://encrypted-tbn1.google.com/images?q=tbn:ANd9GcQV8aBvvMvxzAFzYB1o0GGHMVDp8d3YYAuRh55rYR5t0K046kV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2296"/>
            <a:ext cx="3378334" cy="49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3.google.com/images?q=tbn:ANd9GcQMQfWEi-sJ-iQvrSRSBCZbAYHmwucy06EkoM5ZGffA5p-hcuL7T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380" y="1419820"/>
            <a:ext cx="4573116" cy="30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809"/>
            <a:ext cx="9144000" cy="54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80728"/>
            <a:ext cx="9180512" cy="447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80728"/>
            <a:ext cx="60579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36512" y="1196752"/>
            <a:ext cx="2160240" cy="2880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446" y="2060848"/>
            <a:ext cx="61150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908544" y="5805264"/>
            <a:ext cx="6127952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4" y="833358"/>
            <a:ext cx="9191468" cy="272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 descr="File:IBM 3277 Display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483312"/>
            <a:ext cx="3060000" cy="30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http://www.enredessociales.es/wp-content/uploads/2012/07/minite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83312"/>
            <a:ext cx="3060000" cy="26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7" descr="Apple Mac Classic Comput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504" y="3483312"/>
            <a:ext cx="3060000" cy="27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0"/>
            <a:ext cx="5500786" cy="693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5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50673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90800"/>
            <a:ext cx="52292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29432"/>
            <a:ext cx="53054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619920"/>
            <a:ext cx="2600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Trebuchet MS" pitchFamily="34" charset="0"/>
              </a:rPr>
              <a:t>http://www.infoworld.com/print/199930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2" y="3829432"/>
            <a:ext cx="2590800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63439"/>
            <a:ext cx="9505056" cy="729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6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00343" y="1250234"/>
              <a:ext cx="7022880" cy="2764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4343" y="1220354"/>
                <a:ext cx="7282080" cy="36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/>
              <p14:cNvContentPartPr/>
              <p14:nvPr/>
            </p14:nvContentPartPr>
            <p14:xfrm>
              <a:off x="3430097" y="4161759"/>
              <a:ext cx="2223360" cy="8215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5097" y="4121904"/>
                <a:ext cx="2307960" cy="9055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546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228600" y="1016000"/>
            <a:ext cx="8915400" cy="5384800"/>
            <a:chOff x="228600" y="1016000"/>
            <a:chExt cx="8915400" cy="53848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016000"/>
              <a:ext cx="1270000" cy="127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685800" y="2971800"/>
              <a:ext cx="1371600" cy="2743200"/>
            </a:xfrm>
            <a:prstGeom prst="rect">
              <a:avLst/>
            </a:prstGeom>
            <a:solidFill>
              <a:srgbClr val="E6E64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Central</a:t>
              </a:r>
            </a:p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Task </a:t>
              </a:r>
            </a:p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Queue</a:t>
              </a: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371600" y="2286000"/>
              <a:ext cx="1588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" name="Freeform 5"/>
            <p:cNvSpPr>
              <a:spLocks noChangeArrowheads="1"/>
            </p:cNvSpPr>
            <p:nvPr/>
          </p:nvSpPr>
          <p:spPr bwMode="auto">
            <a:xfrm>
              <a:off x="3886200" y="1143000"/>
              <a:ext cx="2514600" cy="1371600"/>
            </a:xfrm>
            <a:custGeom>
              <a:avLst/>
              <a:gdLst>
                <a:gd name="T0" fmla="*/ 1930 w 21600"/>
                <a:gd name="T1" fmla="*/ 7160 h 21600"/>
                <a:gd name="T2" fmla="*/ 5270 w 21600"/>
                <a:gd name="T3" fmla="*/ 1970 h 21600"/>
                <a:gd name="T4" fmla="*/ 6970 w 21600"/>
                <a:gd name="T5" fmla="*/ 2600 h 21600"/>
                <a:gd name="T6" fmla="*/ 9340 w 21600"/>
                <a:gd name="T7" fmla="*/ 650 h 21600"/>
                <a:gd name="T8" fmla="*/ 11210 w 21600"/>
                <a:gd name="T9" fmla="*/ 1700 h 21600"/>
                <a:gd name="T10" fmla="*/ 13150 w 21600"/>
                <a:gd name="T11" fmla="*/ 0 h 21600"/>
                <a:gd name="T12" fmla="*/ 14870 w 21600"/>
                <a:gd name="T13" fmla="*/ 1160 h 21600"/>
                <a:gd name="T14" fmla="*/ 16740 w 21600"/>
                <a:gd name="T15" fmla="*/ 0 h 21600"/>
                <a:gd name="T16" fmla="*/ 19110 w 21600"/>
                <a:gd name="T17" fmla="*/ 2710 h 21600"/>
                <a:gd name="T18" fmla="*/ 21060 w 21600"/>
                <a:gd name="T19" fmla="*/ 6220 h 21600"/>
                <a:gd name="T20" fmla="*/ 20830 w 21600"/>
                <a:gd name="T21" fmla="*/ 7660 h 21600"/>
                <a:gd name="T22" fmla="*/ 21600 w 21600"/>
                <a:gd name="T23" fmla="*/ 10460 h 21600"/>
                <a:gd name="T24" fmla="*/ 18650 w 21600"/>
                <a:gd name="T25" fmla="*/ 15010 h 21600"/>
                <a:gd name="T26" fmla="*/ 15770 w 21600"/>
                <a:gd name="T27" fmla="*/ 18920 h 21600"/>
                <a:gd name="T28" fmla="*/ 14240 w 21600"/>
                <a:gd name="T29" fmla="*/ 18310 h 21600"/>
                <a:gd name="T30" fmla="*/ 11000 w 21600"/>
                <a:gd name="T31" fmla="*/ 21600 h 21600"/>
                <a:gd name="T32" fmla="*/ 8210 w 21600"/>
                <a:gd name="T33" fmla="*/ 19510 h 21600"/>
                <a:gd name="T34" fmla="*/ 6240 w 21600"/>
                <a:gd name="T35" fmla="*/ 20290 h 21600"/>
                <a:gd name="T36" fmla="*/ 2900 w 21600"/>
                <a:gd name="T37" fmla="*/ 17640 h 21600"/>
                <a:gd name="T38" fmla="*/ 480 w 21600"/>
                <a:gd name="T39" fmla="*/ 14660 h 21600"/>
                <a:gd name="T40" fmla="*/ 1070 w 21600"/>
                <a:gd name="T41" fmla="*/ 12640 h 21600"/>
                <a:gd name="T42" fmla="*/ 0 w 21600"/>
                <a:gd name="T43" fmla="*/ 10120 h 21600"/>
                <a:gd name="T44" fmla="*/ 1930 w 21600"/>
                <a:gd name="T45" fmla="*/ 7160 h 21600"/>
                <a:gd name="T46" fmla="*/ 1930 w 21600"/>
                <a:gd name="T47" fmla="*/ 7160 h 21600"/>
                <a:gd name="T48" fmla="*/ 2090 w 21600"/>
                <a:gd name="T49" fmla="*/ 7920 h 21600"/>
                <a:gd name="T50" fmla="*/ 6970 w 21600"/>
                <a:gd name="T51" fmla="*/ 2600 h 21600"/>
                <a:gd name="T52" fmla="*/ 7670 w 21600"/>
                <a:gd name="T53" fmla="*/ 3310 h 21600"/>
                <a:gd name="T54" fmla="*/ 11210 w 21600"/>
                <a:gd name="T55" fmla="*/ 1700 h 21600"/>
                <a:gd name="T56" fmla="*/ 11030 w 21600"/>
                <a:gd name="T57" fmla="*/ 2400 h 21600"/>
                <a:gd name="T58" fmla="*/ 14870 w 21600"/>
                <a:gd name="T59" fmla="*/ 1160 h 21600"/>
                <a:gd name="T60" fmla="*/ 14540 w 21600"/>
                <a:gd name="T61" fmla="*/ 2010 h 21600"/>
                <a:gd name="T62" fmla="*/ 19110 w 21600"/>
                <a:gd name="T63" fmla="*/ 2710 h 21600"/>
                <a:gd name="T64" fmla="*/ 19190 w 21600"/>
                <a:gd name="T65" fmla="*/ 3380 h 21600"/>
                <a:gd name="T66" fmla="*/ 20830 w 21600"/>
                <a:gd name="T67" fmla="*/ 7660 h 21600"/>
                <a:gd name="T68" fmla="*/ 20110 w 21600"/>
                <a:gd name="T69" fmla="*/ 8990 h 21600"/>
                <a:gd name="T70" fmla="*/ 18660 w 21600"/>
                <a:gd name="T71" fmla="*/ 15010 h 21600"/>
                <a:gd name="T72" fmla="*/ 17000 w 21600"/>
                <a:gd name="T73" fmla="*/ 11450 h 21600"/>
                <a:gd name="T74" fmla="*/ 14240 w 21600"/>
                <a:gd name="T75" fmla="*/ 18310 h 21600"/>
                <a:gd name="T76" fmla="*/ 14370 w 21600"/>
                <a:gd name="T77" fmla="*/ 17360 h 21600"/>
                <a:gd name="T78" fmla="*/ 8220 w 21600"/>
                <a:gd name="T79" fmla="*/ 19510 h 21600"/>
                <a:gd name="T80" fmla="*/ 7860 w 21600"/>
                <a:gd name="T81" fmla="*/ 18640 h 21600"/>
                <a:gd name="T82" fmla="*/ 2900 w 21600"/>
                <a:gd name="T83" fmla="*/ 17640 h 21600"/>
                <a:gd name="T84" fmla="*/ 3460 w 21600"/>
                <a:gd name="T85" fmla="*/ 17450 h 21600"/>
                <a:gd name="T86" fmla="*/ 1070 w 21600"/>
                <a:gd name="T87" fmla="*/ 12640 h 21600"/>
                <a:gd name="T88" fmla="*/ 2330 w 21600"/>
                <a:gd name="T89" fmla="*/ 13040 h 21600"/>
                <a:gd name="T90" fmla="*/ 3000 w 21600"/>
                <a:gd name="T91" fmla="*/ 3320 h 21600"/>
                <a:gd name="T92" fmla="*/ 17110 w 21600"/>
                <a:gd name="T93" fmla="*/ 1733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T90" t="T91" r="T92" b="T93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  <a:path w="21600" h="21600" fill="none"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</a:path>
                <a:path w="21600" h="21600" fill="none"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</a:path>
                <a:path w="21600" h="21600" fill="none"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</a:path>
                <a:path w="21600" h="21600" fill="none"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</a:path>
                <a:path w="21600" h="21600" fill="none"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</a:path>
                <a:path w="21600" h="21600" fill="none"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</a:path>
                <a:path w="21600" h="21600" fill="none"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</a:path>
                <a:path w="21600" h="21600" fill="none"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</a:path>
                <a:path w="21600" h="21600" fill="none"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</a:path>
                <a:path w="21600" h="21600" fill="none"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</a:path>
                <a:path w="21600" h="21600" fill="none"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Site A</a:t>
              </a:r>
            </a:p>
          </p:txBody>
        </p:sp>
        <p:sp>
          <p:nvSpPr>
            <p:cNvPr id="6" name="Freeform 6"/>
            <p:cNvSpPr>
              <a:spLocks noChangeArrowheads="1"/>
            </p:cNvSpPr>
            <p:nvPr/>
          </p:nvSpPr>
          <p:spPr bwMode="auto">
            <a:xfrm>
              <a:off x="4800600" y="2971800"/>
              <a:ext cx="2057400" cy="685800"/>
            </a:xfrm>
            <a:custGeom>
              <a:avLst/>
              <a:gdLst>
                <a:gd name="T0" fmla="*/ 1930 w 21600"/>
                <a:gd name="T1" fmla="*/ 7160 h 21600"/>
                <a:gd name="T2" fmla="*/ 5270 w 21600"/>
                <a:gd name="T3" fmla="*/ 1970 h 21600"/>
                <a:gd name="T4" fmla="*/ 6970 w 21600"/>
                <a:gd name="T5" fmla="*/ 2600 h 21600"/>
                <a:gd name="T6" fmla="*/ 9340 w 21600"/>
                <a:gd name="T7" fmla="*/ 650 h 21600"/>
                <a:gd name="T8" fmla="*/ 11210 w 21600"/>
                <a:gd name="T9" fmla="*/ 1700 h 21600"/>
                <a:gd name="T10" fmla="*/ 13150 w 21600"/>
                <a:gd name="T11" fmla="*/ 0 h 21600"/>
                <a:gd name="T12" fmla="*/ 14870 w 21600"/>
                <a:gd name="T13" fmla="*/ 1160 h 21600"/>
                <a:gd name="T14" fmla="*/ 16740 w 21600"/>
                <a:gd name="T15" fmla="*/ 0 h 21600"/>
                <a:gd name="T16" fmla="*/ 19110 w 21600"/>
                <a:gd name="T17" fmla="*/ 2710 h 21600"/>
                <a:gd name="T18" fmla="*/ 21060 w 21600"/>
                <a:gd name="T19" fmla="*/ 6220 h 21600"/>
                <a:gd name="T20" fmla="*/ 20830 w 21600"/>
                <a:gd name="T21" fmla="*/ 7660 h 21600"/>
                <a:gd name="T22" fmla="*/ 21600 w 21600"/>
                <a:gd name="T23" fmla="*/ 10460 h 21600"/>
                <a:gd name="T24" fmla="*/ 18650 w 21600"/>
                <a:gd name="T25" fmla="*/ 15010 h 21600"/>
                <a:gd name="T26" fmla="*/ 15770 w 21600"/>
                <a:gd name="T27" fmla="*/ 18920 h 21600"/>
                <a:gd name="T28" fmla="*/ 14240 w 21600"/>
                <a:gd name="T29" fmla="*/ 18310 h 21600"/>
                <a:gd name="T30" fmla="*/ 11000 w 21600"/>
                <a:gd name="T31" fmla="*/ 21600 h 21600"/>
                <a:gd name="T32" fmla="*/ 8210 w 21600"/>
                <a:gd name="T33" fmla="*/ 19510 h 21600"/>
                <a:gd name="T34" fmla="*/ 6240 w 21600"/>
                <a:gd name="T35" fmla="*/ 20290 h 21600"/>
                <a:gd name="T36" fmla="*/ 2900 w 21600"/>
                <a:gd name="T37" fmla="*/ 17640 h 21600"/>
                <a:gd name="T38" fmla="*/ 480 w 21600"/>
                <a:gd name="T39" fmla="*/ 14660 h 21600"/>
                <a:gd name="T40" fmla="*/ 1070 w 21600"/>
                <a:gd name="T41" fmla="*/ 12640 h 21600"/>
                <a:gd name="T42" fmla="*/ 0 w 21600"/>
                <a:gd name="T43" fmla="*/ 10120 h 21600"/>
                <a:gd name="T44" fmla="*/ 1930 w 21600"/>
                <a:gd name="T45" fmla="*/ 7160 h 21600"/>
                <a:gd name="T46" fmla="*/ 1930 w 21600"/>
                <a:gd name="T47" fmla="*/ 7160 h 21600"/>
                <a:gd name="T48" fmla="*/ 2090 w 21600"/>
                <a:gd name="T49" fmla="*/ 7920 h 21600"/>
                <a:gd name="T50" fmla="*/ 6970 w 21600"/>
                <a:gd name="T51" fmla="*/ 2600 h 21600"/>
                <a:gd name="T52" fmla="*/ 7670 w 21600"/>
                <a:gd name="T53" fmla="*/ 3310 h 21600"/>
                <a:gd name="T54" fmla="*/ 11210 w 21600"/>
                <a:gd name="T55" fmla="*/ 1700 h 21600"/>
                <a:gd name="T56" fmla="*/ 11030 w 21600"/>
                <a:gd name="T57" fmla="*/ 2400 h 21600"/>
                <a:gd name="T58" fmla="*/ 14870 w 21600"/>
                <a:gd name="T59" fmla="*/ 1160 h 21600"/>
                <a:gd name="T60" fmla="*/ 14540 w 21600"/>
                <a:gd name="T61" fmla="*/ 2010 h 21600"/>
                <a:gd name="T62" fmla="*/ 19110 w 21600"/>
                <a:gd name="T63" fmla="*/ 2710 h 21600"/>
                <a:gd name="T64" fmla="*/ 19190 w 21600"/>
                <a:gd name="T65" fmla="*/ 3380 h 21600"/>
                <a:gd name="T66" fmla="*/ 20830 w 21600"/>
                <a:gd name="T67" fmla="*/ 7660 h 21600"/>
                <a:gd name="T68" fmla="*/ 20110 w 21600"/>
                <a:gd name="T69" fmla="*/ 8990 h 21600"/>
                <a:gd name="T70" fmla="*/ 18660 w 21600"/>
                <a:gd name="T71" fmla="*/ 15010 h 21600"/>
                <a:gd name="T72" fmla="*/ 17000 w 21600"/>
                <a:gd name="T73" fmla="*/ 11450 h 21600"/>
                <a:gd name="T74" fmla="*/ 14240 w 21600"/>
                <a:gd name="T75" fmla="*/ 18310 h 21600"/>
                <a:gd name="T76" fmla="*/ 14370 w 21600"/>
                <a:gd name="T77" fmla="*/ 17360 h 21600"/>
                <a:gd name="T78" fmla="*/ 8220 w 21600"/>
                <a:gd name="T79" fmla="*/ 19510 h 21600"/>
                <a:gd name="T80" fmla="*/ 7860 w 21600"/>
                <a:gd name="T81" fmla="*/ 18640 h 21600"/>
                <a:gd name="T82" fmla="*/ 2900 w 21600"/>
                <a:gd name="T83" fmla="*/ 17640 h 21600"/>
                <a:gd name="T84" fmla="*/ 3460 w 21600"/>
                <a:gd name="T85" fmla="*/ 17450 h 21600"/>
                <a:gd name="T86" fmla="*/ 1070 w 21600"/>
                <a:gd name="T87" fmla="*/ 12640 h 21600"/>
                <a:gd name="T88" fmla="*/ 2330 w 21600"/>
                <a:gd name="T89" fmla="*/ 13040 h 21600"/>
                <a:gd name="T90" fmla="*/ 3000 w 21600"/>
                <a:gd name="T91" fmla="*/ 3320 h 21600"/>
                <a:gd name="T92" fmla="*/ 17110 w 21600"/>
                <a:gd name="T93" fmla="*/ 1733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T90" t="T91" r="T92" b="T93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  <a:path w="21600" h="21600" fill="none"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</a:path>
                <a:path w="21600" h="21600" fill="none"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</a:path>
                <a:path w="21600" h="21600" fill="none"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</a:path>
                <a:path w="21600" h="21600" fill="none"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</a:path>
                <a:path w="21600" h="21600" fill="none"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</a:path>
                <a:path w="21600" h="21600" fill="none"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</a:path>
                <a:path w="21600" h="21600" fill="none"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</a:path>
                <a:path w="21600" h="21600" fill="none"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</a:path>
                <a:path w="21600" h="21600" fill="none"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</a:path>
                <a:path w="21600" h="21600" fill="none"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</a:path>
                <a:path w="21600" h="21600" fill="none"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7DA647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Site B</a:t>
              </a: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2057400" y="2055813"/>
              <a:ext cx="1828800" cy="1374775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057400" y="3198813"/>
              <a:ext cx="2743200" cy="231775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9"/>
            <p:cNvSpPr>
              <a:spLocks noChangeArrowheads="1"/>
            </p:cNvSpPr>
            <p:nvPr/>
          </p:nvSpPr>
          <p:spPr bwMode="auto">
            <a:xfrm>
              <a:off x="4800600" y="4572000"/>
              <a:ext cx="2971800" cy="1143000"/>
            </a:xfrm>
            <a:custGeom>
              <a:avLst/>
              <a:gdLst>
                <a:gd name="T0" fmla="*/ 1930 w 21600"/>
                <a:gd name="T1" fmla="*/ 7160 h 21600"/>
                <a:gd name="T2" fmla="*/ 5270 w 21600"/>
                <a:gd name="T3" fmla="*/ 1970 h 21600"/>
                <a:gd name="T4" fmla="*/ 6970 w 21600"/>
                <a:gd name="T5" fmla="*/ 2600 h 21600"/>
                <a:gd name="T6" fmla="*/ 9340 w 21600"/>
                <a:gd name="T7" fmla="*/ 650 h 21600"/>
                <a:gd name="T8" fmla="*/ 11210 w 21600"/>
                <a:gd name="T9" fmla="*/ 1700 h 21600"/>
                <a:gd name="T10" fmla="*/ 13150 w 21600"/>
                <a:gd name="T11" fmla="*/ 0 h 21600"/>
                <a:gd name="T12" fmla="*/ 14870 w 21600"/>
                <a:gd name="T13" fmla="*/ 1160 h 21600"/>
                <a:gd name="T14" fmla="*/ 16740 w 21600"/>
                <a:gd name="T15" fmla="*/ 0 h 21600"/>
                <a:gd name="T16" fmla="*/ 19110 w 21600"/>
                <a:gd name="T17" fmla="*/ 2710 h 21600"/>
                <a:gd name="T18" fmla="*/ 21060 w 21600"/>
                <a:gd name="T19" fmla="*/ 6220 h 21600"/>
                <a:gd name="T20" fmla="*/ 20830 w 21600"/>
                <a:gd name="T21" fmla="*/ 7660 h 21600"/>
                <a:gd name="T22" fmla="*/ 21600 w 21600"/>
                <a:gd name="T23" fmla="*/ 10460 h 21600"/>
                <a:gd name="T24" fmla="*/ 18650 w 21600"/>
                <a:gd name="T25" fmla="*/ 15010 h 21600"/>
                <a:gd name="T26" fmla="*/ 15770 w 21600"/>
                <a:gd name="T27" fmla="*/ 18920 h 21600"/>
                <a:gd name="T28" fmla="*/ 14240 w 21600"/>
                <a:gd name="T29" fmla="*/ 18310 h 21600"/>
                <a:gd name="T30" fmla="*/ 11000 w 21600"/>
                <a:gd name="T31" fmla="*/ 21600 h 21600"/>
                <a:gd name="T32" fmla="*/ 8210 w 21600"/>
                <a:gd name="T33" fmla="*/ 19510 h 21600"/>
                <a:gd name="T34" fmla="*/ 6240 w 21600"/>
                <a:gd name="T35" fmla="*/ 20290 h 21600"/>
                <a:gd name="T36" fmla="*/ 2900 w 21600"/>
                <a:gd name="T37" fmla="*/ 17640 h 21600"/>
                <a:gd name="T38" fmla="*/ 480 w 21600"/>
                <a:gd name="T39" fmla="*/ 14660 h 21600"/>
                <a:gd name="T40" fmla="*/ 1070 w 21600"/>
                <a:gd name="T41" fmla="*/ 12640 h 21600"/>
                <a:gd name="T42" fmla="*/ 0 w 21600"/>
                <a:gd name="T43" fmla="*/ 10120 h 21600"/>
                <a:gd name="T44" fmla="*/ 1930 w 21600"/>
                <a:gd name="T45" fmla="*/ 7160 h 21600"/>
                <a:gd name="T46" fmla="*/ 1930 w 21600"/>
                <a:gd name="T47" fmla="*/ 7160 h 21600"/>
                <a:gd name="T48" fmla="*/ 2090 w 21600"/>
                <a:gd name="T49" fmla="*/ 7920 h 21600"/>
                <a:gd name="T50" fmla="*/ 6970 w 21600"/>
                <a:gd name="T51" fmla="*/ 2600 h 21600"/>
                <a:gd name="T52" fmla="*/ 7670 w 21600"/>
                <a:gd name="T53" fmla="*/ 3310 h 21600"/>
                <a:gd name="T54" fmla="*/ 11210 w 21600"/>
                <a:gd name="T55" fmla="*/ 1700 h 21600"/>
                <a:gd name="T56" fmla="*/ 11030 w 21600"/>
                <a:gd name="T57" fmla="*/ 2400 h 21600"/>
                <a:gd name="T58" fmla="*/ 14870 w 21600"/>
                <a:gd name="T59" fmla="*/ 1160 h 21600"/>
                <a:gd name="T60" fmla="*/ 14540 w 21600"/>
                <a:gd name="T61" fmla="*/ 2010 h 21600"/>
                <a:gd name="T62" fmla="*/ 19110 w 21600"/>
                <a:gd name="T63" fmla="*/ 2710 h 21600"/>
                <a:gd name="T64" fmla="*/ 19190 w 21600"/>
                <a:gd name="T65" fmla="*/ 3380 h 21600"/>
                <a:gd name="T66" fmla="*/ 20830 w 21600"/>
                <a:gd name="T67" fmla="*/ 7660 h 21600"/>
                <a:gd name="T68" fmla="*/ 20110 w 21600"/>
                <a:gd name="T69" fmla="*/ 8990 h 21600"/>
                <a:gd name="T70" fmla="*/ 18660 w 21600"/>
                <a:gd name="T71" fmla="*/ 15010 h 21600"/>
                <a:gd name="T72" fmla="*/ 17000 w 21600"/>
                <a:gd name="T73" fmla="*/ 11450 h 21600"/>
                <a:gd name="T74" fmla="*/ 14240 w 21600"/>
                <a:gd name="T75" fmla="*/ 18310 h 21600"/>
                <a:gd name="T76" fmla="*/ 14370 w 21600"/>
                <a:gd name="T77" fmla="*/ 17360 h 21600"/>
                <a:gd name="T78" fmla="*/ 8220 w 21600"/>
                <a:gd name="T79" fmla="*/ 19510 h 21600"/>
                <a:gd name="T80" fmla="*/ 7860 w 21600"/>
                <a:gd name="T81" fmla="*/ 18640 h 21600"/>
                <a:gd name="T82" fmla="*/ 2900 w 21600"/>
                <a:gd name="T83" fmla="*/ 17640 h 21600"/>
                <a:gd name="T84" fmla="*/ 3460 w 21600"/>
                <a:gd name="T85" fmla="*/ 17450 h 21600"/>
                <a:gd name="T86" fmla="*/ 1070 w 21600"/>
                <a:gd name="T87" fmla="*/ 12640 h 21600"/>
                <a:gd name="T88" fmla="*/ 2330 w 21600"/>
                <a:gd name="T89" fmla="*/ 13040 h 21600"/>
                <a:gd name="T90" fmla="*/ 3000 w 21600"/>
                <a:gd name="T91" fmla="*/ 3320 h 21600"/>
                <a:gd name="T92" fmla="*/ 17110 w 21600"/>
                <a:gd name="T93" fmla="*/ 1733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T90" t="T91" r="T92" b="T93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  <a:path w="21600" h="21600" fill="none"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</a:path>
                <a:path w="21600" h="21600" fill="none"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</a:path>
                <a:path w="21600" h="21600" fill="none"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</a:path>
                <a:path w="21600" h="21600" fill="none"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</a:path>
                <a:path w="21600" h="21600" fill="none"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</a:path>
                <a:path w="21600" h="21600" fill="none"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</a:path>
                <a:path w="21600" h="21600" fill="none"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</a:path>
                <a:path w="21600" h="21600" fill="none"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</a:path>
                <a:path w="21600" h="21600" fill="none"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</a:path>
                <a:path w="21600" h="21600" fill="none"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</a:path>
                <a:path w="21600" h="21600" fill="none"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5C852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Site C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2057400" y="3429000"/>
              <a:ext cx="2971800" cy="137160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543800" y="2057400"/>
              <a:ext cx="1371600" cy="1600200"/>
            </a:xfrm>
            <a:prstGeom prst="rect">
              <a:avLst/>
            </a:prstGeom>
            <a:solidFill>
              <a:srgbClr val="00AE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Shared</a:t>
              </a:r>
            </a:p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Image </a:t>
              </a:r>
            </a:p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Repository</a:t>
              </a:r>
            </a:p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(VMIC)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 flipV="1">
              <a:off x="6399213" y="2055813"/>
              <a:ext cx="1146175" cy="917575"/>
            </a:xfrm>
            <a:prstGeom prst="line">
              <a:avLst/>
            </a:prstGeom>
            <a:noFill/>
            <a:ln w="3672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6856413" y="2971800"/>
              <a:ext cx="688975" cy="228600"/>
            </a:xfrm>
            <a:prstGeom prst="line">
              <a:avLst/>
            </a:prstGeom>
            <a:noFill/>
            <a:ln w="3672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6627813" y="2971800"/>
              <a:ext cx="917575" cy="1600200"/>
            </a:xfrm>
            <a:prstGeom prst="line">
              <a:avLst/>
            </a:prstGeom>
            <a:noFill/>
            <a:ln w="3672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228600" y="1143000"/>
              <a:ext cx="661988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en-US" sz="1800" smtClean="0"/>
                <a:t>User</a:t>
              </a: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514600" y="4800600"/>
              <a:ext cx="1371600" cy="914400"/>
            </a:xfrm>
            <a:prstGeom prst="rect">
              <a:avLst/>
            </a:prstGeom>
            <a:solidFill>
              <a:srgbClr val="00CC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VO service</a:t>
              </a: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2057400" y="5257800"/>
              <a:ext cx="457200" cy="158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3200400" y="2284413"/>
              <a:ext cx="914400" cy="2517775"/>
            </a:xfrm>
            <a:prstGeom prst="line">
              <a:avLst/>
            </a:prstGeom>
            <a:noFill/>
            <a:ln w="36720">
              <a:solidFill>
                <a:srgbClr val="0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3200400" y="3656013"/>
              <a:ext cx="1828800" cy="1146175"/>
            </a:xfrm>
            <a:prstGeom prst="line">
              <a:avLst/>
            </a:prstGeom>
            <a:noFill/>
            <a:ln w="36720">
              <a:solidFill>
                <a:srgbClr val="0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360613" y="4206875"/>
              <a:ext cx="1982787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en-US" sz="1800" smtClean="0">
                  <a:solidFill>
                    <a:srgbClr val="008080"/>
                  </a:solidFill>
                </a:rPr>
                <a:t>Instance requests</a:t>
              </a:r>
            </a:p>
          </p:txBody>
        </p:sp>
        <p:sp>
          <p:nvSpPr>
            <p:cNvPr id="21" name="Freeform 21"/>
            <p:cNvSpPr>
              <a:spLocks noChangeArrowheads="1"/>
            </p:cNvSpPr>
            <p:nvPr/>
          </p:nvSpPr>
          <p:spPr bwMode="auto">
            <a:xfrm>
              <a:off x="3657600" y="5943600"/>
              <a:ext cx="5029200" cy="457200"/>
            </a:xfrm>
            <a:custGeom>
              <a:avLst/>
              <a:gdLst>
                <a:gd name="T0" fmla="*/ 1930 w 21600"/>
                <a:gd name="T1" fmla="*/ 7160 h 21600"/>
                <a:gd name="T2" fmla="*/ 5270 w 21600"/>
                <a:gd name="T3" fmla="*/ 1970 h 21600"/>
                <a:gd name="T4" fmla="*/ 6970 w 21600"/>
                <a:gd name="T5" fmla="*/ 2600 h 21600"/>
                <a:gd name="T6" fmla="*/ 9340 w 21600"/>
                <a:gd name="T7" fmla="*/ 650 h 21600"/>
                <a:gd name="T8" fmla="*/ 11210 w 21600"/>
                <a:gd name="T9" fmla="*/ 1700 h 21600"/>
                <a:gd name="T10" fmla="*/ 13150 w 21600"/>
                <a:gd name="T11" fmla="*/ 0 h 21600"/>
                <a:gd name="T12" fmla="*/ 14870 w 21600"/>
                <a:gd name="T13" fmla="*/ 1160 h 21600"/>
                <a:gd name="T14" fmla="*/ 16740 w 21600"/>
                <a:gd name="T15" fmla="*/ 0 h 21600"/>
                <a:gd name="T16" fmla="*/ 19110 w 21600"/>
                <a:gd name="T17" fmla="*/ 2710 h 21600"/>
                <a:gd name="T18" fmla="*/ 21060 w 21600"/>
                <a:gd name="T19" fmla="*/ 6220 h 21600"/>
                <a:gd name="T20" fmla="*/ 20830 w 21600"/>
                <a:gd name="T21" fmla="*/ 7660 h 21600"/>
                <a:gd name="T22" fmla="*/ 21600 w 21600"/>
                <a:gd name="T23" fmla="*/ 10460 h 21600"/>
                <a:gd name="T24" fmla="*/ 18650 w 21600"/>
                <a:gd name="T25" fmla="*/ 15010 h 21600"/>
                <a:gd name="T26" fmla="*/ 15770 w 21600"/>
                <a:gd name="T27" fmla="*/ 18920 h 21600"/>
                <a:gd name="T28" fmla="*/ 14240 w 21600"/>
                <a:gd name="T29" fmla="*/ 18310 h 21600"/>
                <a:gd name="T30" fmla="*/ 11000 w 21600"/>
                <a:gd name="T31" fmla="*/ 21600 h 21600"/>
                <a:gd name="T32" fmla="*/ 8210 w 21600"/>
                <a:gd name="T33" fmla="*/ 19510 h 21600"/>
                <a:gd name="T34" fmla="*/ 6240 w 21600"/>
                <a:gd name="T35" fmla="*/ 20290 h 21600"/>
                <a:gd name="T36" fmla="*/ 2900 w 21600"/>
                <a:gd name="T37" fmla="*/ 17640 h 21600"/>
                <a:gd name="T38" fmla="*/ 480 w 21600"/>
                <a:gd name="T39" fmla="*/ 14660 h 21600"/>
                <a:gd name="T40" fmla="*/ 1070 w 21600"/>
                <a:gd name="T41" fmla="*/ 12640 h 21600"/>
                <a:gd name="T42" fmla="*/ 0 w 21600"/>
                <a:gd name="T43" fmla="*/ 10120 h 21600"/>
                <a:gd name="T44" fmla="*/ 1930 w 21600"/>
                <a:gd name="T45" fmla="*/ 7160 h 21600"/>
                <a:gd name="T46" fmla="*/ 1930 w 21600"/>
                <a:gd name="T47" fmla="*/ 7160 h 21600"/>
                <a:gd name="T48" fmla="*/ 2090 w 21600"/>
                <a:gd name="T49" fmla="*/ 7920 h 21600"/>
                <a:gd name="T50" fmla="*/ 6970 w 21600"/>
                <a:gd name="T51" fmla="*/ 2600 h 21600"/>
                <a:gd name="T52" fmla="*/ 7670 w 21600"/>
                <a:gd name="T53" fmla="*/ 3310 h 21600"/>
                <a:gd name="T54" fmla="*/ 11210 w 21600"/>
                <a:gd name="T55" fmla="*/ 1700 h 21600"/>
                <a:gd name="T56" fmla="*/ 11030 w 21600"/>
                <a:gd name="T57" fmla="*/ 2400 h 21600"/>
                <a:gd name="T58" fmla="*/ 14870 w 21600"/>
                <a:gd name="T59" fmla="*/ 1160 h 21600"/>
                <a:gd name="T60" fmla="*/ 14540 w 21600"/>
                <a:gd name="T61" fmla="*/ 2010 h 21600"/>
                <a:gd name="T62" fmla="*/ 19110 w 21600"/>
                <a:gd name="T63" fmla="*/ 2710 h 21600"/>
                <a:gd name="T64" fmla="*/ 19190 w 21600"/>
                <a:gd name="T65" fmla="*/ 3380 h 21600"/>
                <a:gd name="T66" fmla="*/ 20830 w 21600"/>
                <a:gd name="T67" fmla="*/ 7660 h 21600"/>
                <a:gd name="T68" fmla="*/ 20110 w 21600"/>
                <a:gd name="T69" fmla="*/ 8990 h 21600"/>
                <a:gd name="T70" fmla="*/ 18660 w 21600"/>
                <a:gd name="T71" fmla="*/ 15010 h 21600"/>
                <a:gd name="T72" fmla="*/ 17000 w 21600"/>
                <a:gd name="T73" fmla="*/ 11450 h 21600"/>
                <a:gd name="T74" fmla="*/ 14240 w 21600"/>
                <a:gd name="T75" fmla="*/ 18310 h 21600"/>
                <a:gd name="T76" fmla="*/ 14370 w 21600"/>
                <a:gd name="T77" fmla="*/ 17360 h 21600"/>
                <a:gd name="T78" fmla="*/ 8220 w 21600"/>
                <a:gd name="T79" fmla="*/ 19510 h 21600"/>
                <a:gd name="T80" fmla="*/ 7860 w 21600"/>
                <a:gd name="T81" fmla="*/ 18640 h 21600"/>
                <a:gd name="T82" fmla="*/ 2900 w 21600"/>
                <a:gd name="T83" fmla="*/ 17640 h 21600"/>
                <a:gd name="T84" fmla="*/ 3460 w 21600"/>
                <a:gd name="T85" fmla="*/ 17450 h 21600"/>
                <a:gd name="T86" fmla="*/ 1070 w 21600"/>
                <a:gd name="T87" fmla="*/ 12640 h 21600"/>
                <a:gd name="T88" fmla="*/ 2330 w 21600"/>
                <a:gd name="T89" fmla="*/ 13040 h 21600"/>
                <a:gd name="T90" fmla="*/ 3000 w 21600"/>
                <a:gd name="T91" fmla="*/ 3320 h 21600"/>
                <a:gd name="T92" fmla="*/ 17110 w 21600"/>
                <a:gd name="T93" fmla="*/ 1733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T90" t="T91" r="T92" b="T93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</a:path>
                <a:path w="21600" h="21600" fill="none"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</a:path>
                <a:path w="21600" h="21600" fill="none"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</a:path>
                <a:path w="21600" h="21600" fill="none"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</a:path>
                <a:path w="21600" h="21600" fill="none"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</a:path>
                <a:path w="21600" h="21600" fill="none"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</a:path>
                <a:path w="21600" h="21600" fill="none"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</a:path>
                <a:path w="21600" h="21600" fill="none"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</a:path>
                <a:path w="21600" h="21600" fill="none"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</a:path>
                <a:path w="21600" h="21600" fill="none"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</a:path>
                <a:path w="21600" h="21600" fill="none"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</a:path>
                <a:path w="21600" h="21600" fill="none"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3DEB3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smtClean="0">
                  <a:solidFill>
                    <a:srgbClr val="000000"/>
                  </a:solidFill>
                  <a:latin typeface="Arial" charset="0"/>
                </a:rPr>
                <a:t>Commercial cloud</a:t>
              </a: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7086600" y="5486400"/>
              <a:ext cx="1588" cy="45720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3886200" y="5715000"/>
              <a:ext cx="457200" cy="228600"/>
            </a:xfrm>
            <a:prstGeom prst="line">
              <a:avLst/>
            </a:prstGeom>
            <a:noFill/>
            <a:ln w="36720">
              <a:solidFill>
                <a:srgbClr val="0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8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2011363" y="2149475"/>
              <a:ext cx="1417637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en-US" sz="1800" dirty="0" smtClean="0"/>
                <a:t>Payload pull</a:t>
              </a:r>
            </a:p>
          </p:txBody>
        </p:sp>
        <p:pic>
          <p:nvPicPr>
            <p:cNvPr id="25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3530600"/>
              <a:ext cx="1270000" cy="127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7899400" y="4800600"/>
              <a:ext cx="124460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en-US" sz="1800" smtClean="0"/>
                <a:t>Image </a:t>
              </a:r>
            </a:p>
            <a:p>
              <a:pPr algn="ctr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en-US" sz="1800" smtClean="0"/>
                <a:t>maintainer</a:t>
              </a: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7265988" y="5578475"/>
              <a:ext cx="1649412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6720">
                  <a:solidFill>
                    <a:srgbClr val="8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algn="just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algn="just"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en-US" sz="1800" smtClean="0"/>
                <a:t>Cloud bursting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 rot="16200000">
            <a:off x="-1133315" y="5428541"/>
            <a:ext cx="2523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Trebuchet MS" pitchFamily="34" charset="0"/>
              </a:rPr>
              <a:t>Diagram courtesy of Ulrich </a:t>
            </a:r>
            <a:r>
              <a:rPr lang="en-US" sz="1000" dirty="0" err="1" smtClean="0">
                <a:solidFill>
                  <a:srgbClr val="000000"/>
                </a:solidFill>
                <a:latin typeface="Trebuchet MS" pitchFamily="34" charset="0"/>
              </a:rPr>
              <a:t>Schwickerath</a:t>
            </a:r>
            <a:endParaRPr lang="en-GB" sz="1000" dirty="0">
              <a:solidFill>
                <a:srgbClr val="000000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/>
              <p14:cNvContentPartPr/>
              <p14:nvPr/>
            </p14:nvContentPartPr>
            <p14:xfrm>
              <a:off x="161297" y="286719"/>
              <a:ext cx="299520" cy="35532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37" y="261519"/>
                <a:ext cx="35388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/>
              <p14:cNvContentPartPr/>
              <p14:nvPr/>
            </p14:nvContentPartPr>
            <p14:xfrm>
              <a:off x="549737" y="171879"/>
              <a:ext cx="178200" cy="4921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737" y="149919"/>
                <a:ext cx="21708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/>
              <p14:cNvContentPartPr/>
              <p14:nvPr/>
            </p14:nvContentPartPr>
            <p14:xfrm>
              <a:off x="766097" y="557799"/>
              <a:ext cx="195480" cy="1022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0177" y="532959"/>
                <a:ext cx="22860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k 31"/>
              <p14:cNvContentPartPr/>
              <p14:nvPr/>
            </p14:nvContentPartPr>
            <p14:xfrm>
              <a:off x="955097" y="256479"/>
              <a:ext cx="162000" cy="4716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9177" y="236679"/>
                <a:ext cx="20052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/>
              <p14:cNvContentPartPr/>
              <p14:nvPr/>
            </p14:nvContentPartPr>
            <p14:xfrm>
              <a:off x="1303577" y="283839"/>
              <a:ext cx="72000" cy="38880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79817" y="262599"/>
                <a:ext cx="10836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Ink 33"/>
              <p14:cNvContentPartPr/>
              <p14:nvPr/>
            </p14:nvContentPartPr>
            <p14:xfrm>
              <a:off x="1443257" y="328479"/>
              <a:ext cx="29520" cy="3805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22377" y="308319"/>
                <a:ext cx="5868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5" name="Ink 34"/>
              <p14:cNvContentPartPr/>
              <p14:nvPr/>
            </p14:nvContentPartPr>
            <p14:xfrm>
              <a:off x="1546577" y="419199"/>
              <a:ext cx="252720" cy="21132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21377" y="401919"/>
                <a:ext cx="2930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/>
              <p14:cNvContentPartPr/>
              <p14:nvPr/>
            </p14:nvContentPartPr>
            <p14:xfrm>
              <a:off x="1655297" y="474279"/>
              <a:ext cx="78480" cy="561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32257" y="460959"/>
                <a:ext cx="11484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/>
              <p14:cNvContentPartPr/>
              <p14:nvPr/>
            </p14:nvContentPartPr>
            <p14:xfrm>
              <a:off x="1560617" y="279879"/>
              <a:ext cx="163800" cy="1083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38657" y="261519"/>
                <a:ext cx="1951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8" name="Ink 37"/>
              <p14:cNvContentPartPr/>
              <p14:nvPr/>
            </p14:nvContentPartPr>
            <p14:xfrm>
              <a:off x="1819097" y="338919"/>
              <a:ext cx="36000" cy="2689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96057" y="324159"/>
                <a:ext cx="7668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9" name="Ink 38"/>
              <p14:cNvContentPartPr/>
              <p14:nvPr/>
            </p14:nvContentPartPr>
            <p14:xfrm>
              <a:off x="1802897" y="235239"/>
              <a:ext cx="171000" cy="14112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86697" y="218319"/>
                <a:ext cx="20448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/>
              <p14:cNvContentPartPr/>
              <p14:nvPr/>
            </p14:nvContentPartPr>
            <p14:xfrm>
              <a:off x="2085857" y="476439"/>
              <a:ext cx="148320" cy="1890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61377" y="451239"/>
                <a:ext cx="1969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/>
              <p14:cNvContentPartPr/>
              <p14:nvPr/>
            </p14:nvContentPartPr>
            <p14:xfrm>
              <a:off x="2290337" y="481479"/>
              <a:ext cx="195840" cy="1368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74137" y="460959"/>
                <a:ext cx="21996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2" name="Ink 41"/>
              <p14:cNvContentPartPr/>
              <p14:nvPr/>
            </p14:nvContentPartPr>
            <p14:xfrm>
              <a:off x="2507417" y="455559"/>
              <a:ext cx="180000" cy="16560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482217" y="436839"/>
                <a:ext cx="22464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3" name="Ink 42"/>
              <p14:cNvContentPartPr/>
              <p14:nvPr/>
            </p14:nvContentPartPr>
            <p14:xfrm>
              <a:off x="2775617" y="176919"/>
              <a:ext cx="164880" cy="4096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752937" y="153879"/>
                <a:ext cx="20700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4" name="Ink 43"/>
              <p14:cNvContentPartPr/>
              <p14:nvPr/>
            </p14:nvContentPartPr>
            <p14:xfrm>
              <a:off x="2970017" y="440439"/>
              <a:ext cx="154080" cy="21168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946977" y="419199"/>
                <a:ext cx="1882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" name="Ink 44"/>
              <p14:cNvContentPartPr/>
              <p14:nvPr/>
            </p14:nvContentPartPr>
            <p14:xfrm>
              <a:off x="3269537" y="493719"/>
              <a:ext cx="360" cy="144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38577" y="462759"/>
                <a:ext cx="622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6" name="Ink 45"/>
              <p14:cNvContentPartPr/>
              <p14:nvPr/>
            </p14:nvContentPartPr>
            <p14:xfrm>
              <a:off x="3315257" y="644919"/>
              <a:ext cx="720" cy="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0" y="0"/>
                <a:ext cx="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" name="Ink 46"/>
              <p14:cNvContentPartPr/>
              <p14:nvPr/>
            </p14:nvContentPartPr>
            <p14:xfrm>
              <a:off x="3328577" y="616119"/>
              <a:ext cx="0" cy="72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0" y="0"/>
                <a:ext cx="0" cy="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8" name="Ink 47"/>
              <p14:cNvContentPartPr/>
              <p14:nvPr/>
            </p14:nvContentPartPr>
            <p14:xfrm>
              <a:off x="3292217" y="665439"/>
              <a:ext cx="1440" cy="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0" y="0"/>
                <a:ext cx="14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9" name="Ink 48"/>
              <p14:cNvContentPartPr/>
              <p14:nvPr/>
            </p14:nvContentPartPr>
            <p14:xfrm>
              <a:off x="3326777" y="661479"/>
              <a:ext cx="0" cy="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Ink 49"/>
              <p14:cNvContentPartPr/>
              <p14:nvPr/>
            </p14:nvContentPartPr>
            <p14:xfrm>
              <a:off x="3286457" y="645639"/>
              <a:ext cx="43920" cy="1944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75297" y="604599"/>
                <a:ext cx="9036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1" name="Ink 50"/>
              <p14:cNvContentPartPr/>
              <p14:nvPr/>
            </p14:nvContentPartPr>
            <p14:xfrm>
              <a:off x="3708737" y="254679"/>
              <a:ext cx="242280" cy="38196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681737" y="230559"/>
                <a:ext cx="29700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2" name="Ink 51"/>
              <p14:cNvContentPartPr/>
              <p14:nvPr/>
            </p14:nvContentPartPr>
            <p14:xfrm>
              <a:off x="3795137" y="498399"/>
              <a:ext cx="199800" cy="4716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776417" y="477159"/>
                <a:ext cx="2350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6" name="Ink 65"/>
              <p14:cNvContentPartPr/>
              <p14:nvPr/>
            </p14:nvContentPartPr>
            <p14:xfrm>
              <a:off x="4278977" y="221199"/>
              <a:ext cx="376920" cy="44676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251617" y="196359"/>
                <a:ext cx="426240" cy="49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7" name="Ink 66"/>
              <p14:cNvContentPartPr/>
              <p14:nvPr/>
            </p14:nvContentPartPr>
            <p14:xfrm>
              <a:off x="4416137" y="406599"/>
              <a:ext cx="225360" cy="2484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97057" y="385359"/>
                <a:ext cx="26100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8" name="Ink 67"/>
              <p14:cNvContentPartPr/>
              <p14:nvPr/>
            </p14:nvContentPartPr>
            <p14:xfrm>
              <a:off x="4781177" y="380319"/>
              <a:ext cx="139320" cy="21744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757057" y="358719"/>
                <a:ext cx="1710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9" name="Ink 68"/>
              <p14:cNvContentPartPr/>
              <p14:nvPr/>
            </p14:nvContentPartPr>
            <p14:xfrm>
              <a:off x="4996097" y="496599"/>
              <a:ext cx="11520" cy="8928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971257" y="476439"/>
                <a:ext cx="5472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0" name="Ink 69"/>
              <p14:cNvContentPartPr/>
              <p14:nvPr/>
            </p14:nvContentPartPr>
            <p14:xfrm>
              <a:off x="5152337" y="213999"/>
              <a:ext cx="145080" cy="37836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130737" y="194559"/>
                <a:ext cx="17856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1" name="Ink 70"/>
              <p14:cNvContentPartPr/>
              <p14:nvPr/>
            </p14:nvContentPartPr>
            <p14:xfrm>
              <a:off x="5556617" y="464199"/>
              <a:ext cx="102600" cy="13968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529977" y="441519"/>
                <a:ext cx="1519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2" name="Ink 71"/>
              <p14:cNvContentPartPr/>
              <p14:nvPr/>
            </p14:nvContentPartPr>
            <p14:xfrm>
              <a:off x="5747417" y="193119"/>
              <a:ext cx="99720" cy="39204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727257" y="175119"/>
                <a:ext cx="1371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3" name="Ink 72"/>
              <p14:cNvContentPartPr/>
              <p14:nvPr/>
            </p14:nvContentPartPr>
            <p14:xfrm>
              <a:off x="6190577" y="279159"/>
              <a:ext cx="312840" cy="33732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162137" y="252159"/>
                <a:ext cx="354240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4" name="Ink 73"/>
              <p14:cNvContentPartPr/>
              <p14:nvPr/>
            </p14:nvContentPartPr>
            <p14:xfrm>
              <a:off x="6571097" y="208239"/>
              <a:ext cx="28440" cy="42120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541577" y="190959"/>
                <a:ext cx="75240" cy="46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5" name="Ink 74"/>
              <p14:cNvContentPartPr/>
              <p14:nvPr/>
            </p14:nvContentPartPr>
            <p14:xfrm>
              <a:off x="6739577" y="471039"/>
              <a:ext cx="150480" cy="19512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716897" y="447999"/>
                <a:ext cx="1947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6" name="Ink 75"/>
              <p14:cNvContentPartPr/>
              <p14:nvPr/>
            </p14:nvContentPartPr>
            <p14:xfrm>
              <a:off x="6986177" y="455919"/>
              <a:ext cx="153720" cy="18396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962417" y="442239"/>
                <a:ext cx="20088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7" name="Ink 76"/>
              <p14:cNvContentPartPr/>
              <p14:nvPr/>
            </p14:nvContentPartPr>
            <p14:xfrm>
              <a:off x="7264817" y="170439"/>
              <a:ext cx="256680" cy="45180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243577" y="148119"/>
                <a:ext cx="28584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8" name="Ink 77"/>
              <p14:cNvContentPartPr/>
              <p14:nvPr/>
            </p14:nvContentPartPr>
            <p14:xfrm>
              <a:off x="7622297" y="462399"/>
              <a:ext cx="164520" cy="14976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597097" y="437559"/>
                <a:ext cx="215280" cy="204480"/>
              </a:xfrm>
              <a:prstGeom prst="rect">
                <a:avLst/>
              </a:prstGeom>
            </p:spPr>
          </p:pic>
        </mc:Fallback>
      </mc:AlternateContent>
      <p:sp>
        <p:nvSpPr>
          <p:cNvPr id="54" name="Rectangle 53"/>
          <p:cNvSpPr/>
          <p:nvPr/>
        </p:nvSpPr>
        <p:spPr>
          <a:xfrm>
            <a:off x="3543300" y="0"/>
            <a:ext cx="48641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02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Middleware Basics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6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Compute Element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Standard interface to local workload management systems (batch scheduler)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Storage Element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Standard interface to local mass storage systems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Resource Broker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Tool to </a:t>
            </a:r>
            <a:r>
              <a:rPr lang="en-US" dirty="0" err="1" smtClean="0">
                <a:solidFill>
                  <a:srgbClr val="0070C0"/>
                </a:solidFill>
              </a:rPr>
              <a:t>analyse</a:t>
            </a:r>
            <a:r>
              <a:rPr lang="en-US" dirty="0" smtClean="0">
                <a:solidFill>
                  <a:srgbClr val="0070C0"/>
                </a:solidFill>
              </a:rPr>
              <a:t> user job requests (input data sets, </a:t>
            </a:r>
            <a:r>
              <a:rPr lang="en-US" dirty="0" err="1" smtClean="0">
                <a:solidFill>
                  <a:srgbClr val="0070C0"/>
                </a:solidFill>
              </a:rPr>
              <a:t>cpu</a:t>
            </a:r>
            <a:r>
              <a:rPr lang="en-US" dirty="0" smtClean="0">
                <a:solidFill>
                  <a:srgbClr val="0070C0"/>
                </a:solidFill>
              </a:rPr>
              <a:t> time, data output requirements) and route these to sites according to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data and </a:t>
            </a:r>
            <a:r>
              <a:rPr lang="en-US" dirty="0" err="1" smtClean="0">
                <a:solidFill>
                  <a:srgbClr val="0070C0"/>
                </a:solidFill>
              </a:rPr>
              <a:t>cpu</a:t>
            </a:r>
            <a:r>
              <a:rPr lang="en-US" dirty="0" smtClean="0">
                <a:solidFill>
                  <a:srgbClr val="0070C0"/>
                </a:solidFill>
              </a:rPr>
              <a:t> time availability.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9633" y="6027003"/>
            <a:ext cx="7263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808080"/>
                </a:solidFill>
                <a:latin typeface="Arial" charset="0"/>
              </a:rPr>
              <a:t>Many implementations of the basic principles: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808080"/>
                </a:solidFill>
                <a:latin typeface="Arial" charset="0"/>
              </a:rPr>
              <a:t>	</a:t>
            </a:r>
            <a:r>
              <a:rPr lang="en-US" sz="2400" dirty="0" smtClean="0">
                <a:solidFill>
                  <a:srgbClr val="808080"/>
                </a:solidFill>
                <a:latin typeface="Arial" charset="0"/>
              </a:rPr>
              <a:t>Globus, VDT, EDG/EGEE, </a:t>
            </a:r>
            <a:r>
              <a:rPr lang="en-US" sz="2400" dirty="0" err="1" smtClean="0">
                <a:solidFill>
                  <a:srgbClr val="808080"/>
                </a:solidFill>
                <a:latin typeface="Arial" charset="0"/>
              </a:rPr>
              <a:t>NorduGrid</a:t>
            </a:r>
            <a:r>
              <a:rPr lang="en-US" sz="2400" dirty="0" smtClean="0">
                <a:solidFill>
                  <a:srgbClr val="808080"/>
                </a:solidFill>
                <a:latin typeface="Arial" charset="0"/>
              </a:rPr>
              <a:t>, OSG</a:t>
            </a:r>
            <a:endParaRPr lang="en-GB" sz="2400" dirty="0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984530">
            <a:off x="-414986" y="3347696"/>
            <a:ext cx="9936753" cy="1015663"/>
          </a:xfrm>
          <a:prstGeom prst="rect">
            <a:avLst/>
          </a:prstGeom>
          <a:solidFill>
            <a:srgbClr val="FFFFFF">
              <a:alpha val="71000"/>
            </a:srgb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dirty="0" smtClean="0">
                <a:solidFill>
                  <a:srgbClr val="CC0066"/>
                </a:solidFill>
                <a:latin typeface="Trebuchet MS" pitchFamily="34" charset="0"/>
              </a:rPr>
              <a:t>None of this works without…</a:t>
            </a:r>
            <a:endParaRPr lang="en-GB" sz="6000" dirty="0">
              <a:solidFill>
                <a:srgbClr val="CC0066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1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496" y="39538"/>
            <a:ext cx="7524750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816921" y="2582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180334" y="3220888"/>
            <a:ext cx="88900" cy="889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364484" y="4657576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892871" y="1712763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3180334" y="3220888"/>
            <a:ext cx="88900" cy="889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3180334" y="3220888"/>
            <a:ext cx="88900" cy="889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3180334" y="3220888"/>
            <a:ext cx="88900" cy="889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3180334" y="3220888"/>
            <a:ext cx="88900" cy="889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1892871" y="1714351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3364484" y="4655988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3364484" y="4655988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80016"/>
            <a:ext cx="5148461" cy="370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30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repeatCount="indefinite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0047 L -0.06962 0.0930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46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1 0.0317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6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10556 -0.0421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0" y="-21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07118 -0.104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" y="-52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44 L 0.03663 0.1192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62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01893 0.125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63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8559 0.0717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" y="36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9218 -0.0023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-1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7326 -0.0673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-34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3663 -0.120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60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01667 -0.1178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59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accel="50000" decel="50000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7.5E-6 4.07407E-6 C 0.02482 -0.02662 0.04965 -0.05301 0.06666 -0.07847 C 0.08368 -0.10394 0.09635 -0.14028 0.10225 -0.15255 " pathEditMode="relative" ptsTypes="aaA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4444E-6 -3.33333E-6 C 0.06597 0.01297 0.13212 0.02616 0.15885 0.02385 C 0.18559 0.02153 0.15989 -0.00694 0.16007 -0.01319 " pathEditMode="relative" rAng="0" ptsTypes="aaA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6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repeatCount="indefinite" accel="50000" decel="50000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4444E-6 -3.33333E-6 C -0.0191 0.00764 -0.03802 0.01551 -0.06337 0.01644 C -0.08872 0.01736 -0.1375 0.00787 -0.15226 0.00602 " pathEditMode="relative" rAng="0" ptsTypes="aaA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0" y="9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accel="50000" decel="50000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44444E-6 1.48148E-6 C 4.44444E-6 -0.00602 4.44444E-6 -0.01181 4.44444E-6 -0.0257 C 4.44444E-6 -0.03935 -0.00243 -0.06273 4.44444E-6 -0.08218 C 0.0026 -0.10185 0.00382 -0.12778 0.01493 -0.14283 C 0.02604 -0.1581 0.04913 -0.1625 0.06736 -0.17384 C 0.08576 -0.18519 0.11562 -0.20533 0.12517 -0.21158 " pathEditMode="relative" rAng="0" ptsTypes="aaaaaA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106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1.94444E-6 7.03704E-6 C -0.02726 -0.0037 -0.05451 -0.00717 -0.07083 -0.01898 C -0.08715 -0.03078 -0.09097 -0.05393 -0.09826 -0.07106 C -0.10556 -0.08819 -0.10417 -0.1111 -0.11493 -0.12222 C -0.12569 -0.13333 -0.14462 -0.13564 -0.16337 -0.13773 " pathEditMode="relative" ptsTypes="aaaaA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repeatCount="indefinite" accel="50000" decel="50000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11111E-6 3.7037E-6 C -0.00156 0.00926 -0.00313 0.01875 -1.11111E-6 0.03565 C 0.00312 0.05255 0.00694 0.08009 0.01892 0.10093 C 0.0309 0.12176 0.04913 0.14792 0.07222 0.16018 C 0.09531 0.17245 0.12656 0.17361 0.15781 0.175 " pathEditMode="relative" ptsTypes="aaaaA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5E-6 -7.40741E-6 C 0.00886 -0.00348 0.01771 -0.00695 0.0342 -0.02431 C 0.0507 -0.04167 0.07465 -0.08403 0.09913 -0.1044 C 0.12361 -0.12477 0.15781 -0.13982 0.1809 -0.14653 C 0.204 -0.15325 0.21528 -0.15209 0.2375 -0.14445 C 0.25972 -0.13681 0.29288 -0.11899 0.31424 -0.10116 C 0.33559 -0.08334 0.35156 -0.06042 0.36511 -0.03774 C 0.37865 -0.01505 0.38212 0.01226 0.39497 0.03564 C 0.40781 0.05902 0.42518 0.08124 0.44254 0.10347 " pathEditMode="relative" ptsTypes="aaaaaaaaA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5E-6 2.59259E-6 C 0.00799 -0.00208 0.01615 -0.00417 0.02569 -0.01551 C 0.03524 -0.02685 0.04601 -0.04236 0.05746 -0.06782 C 0.06892 -0.09329 0.08142 -0.13125 0.0941 -0.16898 " pathEditMode="relative" ptsTypes="aaaA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44444E-6 2.59259E-6 C 0.02969 -0.00972 0.05938 -0.01944 0.0849 -0.03333 C 0.11042 -0.04722 0.13038 -0.05856 0.1533 -0.08333 C 0.17622 -0.1081 0.20781 -0.15116 0.2224 -0.18218 C 0.23698 -0.21319 0.23733 -0.2419 0.2408 -0.26991 C 0.24427 -0.29792 0.24497 -0.32569 0.24323 -0.35 C 0.24149 -0.37431 0.23143 -0.3963 0.23004 -0.41551 C 0.22865 -0.43472 0.23143 -0.45602 0.2349 -0.46551 C 0.23837 -0.475 0.24462 -0.47361 0.25087 -0.47222 " pathEditMode="relative" ptsTypes="aaaaaaaaA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77778E-7 -3.7037E-7 C -0.00903 -0.01203 -0.01789 -0.02384 -0.02327 -0.0456 C -0.02865 -0.06736 -0.03334 -0.10578 -0.03247 -0.13101 C -0.0316 -0.15625 -0.025 -0.17662 -0.01841 -0.19675 " pathEditMode="relative" ptsTypes="aaaA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Trust!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" y="908721"/>
            <a:ext cx="9046559" cy="360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" y="836712"/>
            <a:ext cx="8025833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970520" cy="598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8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41743" y="748394"/>
              <a:ext cx="6120000" cy="4286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983" y="698714"/>
                <a:ext cx="6226920" cy="439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546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93901" y="810376"/>
              <a:ext cx="8834040" cy="6003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41" y="777976"/>
                <a:ext cx="8937000" cy="60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0" name="Ink 129"/>
              <p14:cNvContentPartPr/>
              <p14:nvPr/>
            </p14:nvContentPartPr>
            <p14:xfrm>
              <a:off x="8899141" y="6372016"/>
              <a:ext cx="0" cy="684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5" name="Ink 144"/>
              <p14:cNvContentPartPr/>
              <p14:nvPr/>
            </p14:nvContentPartPr>
            <p14:xfrm>
              <a:off x="934861" y="-49035"/>
              <a:ext cx="4218840" cy="1119960"/>
            </p14:xfrm>
          </p:contentPart>
        </mc:Choice>
        <mc:Fallback xmlns="">
          <p:pic>
            <p:nvPicPr>
              <p:cNvPr id="145" name="Ink 14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621" y="-88995"/>
                <a:ext cx="4305960" cy="11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286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660541" y="747645"/>
              <a:ext cx="5624280" cy="37598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2821" y="714165"/>
                <a:ext cx="5692680" cy="38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/>
              <p14:cNvContentPartPr/>
              <p14:nvPr/>
            </p14:nvContentPartPr>
            <p14:xfrm>
              <a:off x="5745901" y="4761645"/>
              <a:ext cx="1338840" cy="75564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2341" y="4705125"/>
                <a:ext cx="1437840" cy="85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92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39" y="6610833"/>
            <a:ext cx="8973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Trebuchet MS" pitchFamily="34" charset="0"/>
              </a:rPr>
              <a:t>Cloud photo: Science Photo </a:t>
            </a:r>
            <a:r>
              <a:rPr lang="en-GB" sz="1000" dirty="0">
                <a:latin typeface="Trebuchet MS" pitchFamily="34" charset="0"/>
              </a:rPr>
              <a:t>Library/Rex Features; see http://www.guardian.co.uk/science/gallery/2012/aug/23/meteorology-cloud-shapes-in-pictures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714488"/>
            <a:ext cx="9144000" cy="830997"/>
          </a:xfrm>
          <a:prstGeom prst="rect">
            <a:avLst/>
          </a:prstGeom>
          <a:solidFill>
            <a:srgbClr val="38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Thank You!</a:t>
            </a:r>
            <a:endParaRPr lang="en-US" sz="4800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0" y="3068960"/>
            <a:ext cx="9144000" cy="27860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dirty="0" smtClean="0"/>
              <a:t>And thanks to Ian Bird, </a:t>
            </a:r>
            <a:r>
              <a:rPr lang="en-US" sz="2000" smtClean="0"/>
              <a:t>German Cancio, John </a:t>
            </a:r>
            <a:r>
              <a:rPr lang="en-US" sz="2000" dirty="0" smtClean="0"/>
              <a:t>Harvey, Sverre Jarp, Roger Jones, Pere Mato, Kilian Schwarz, Ulrich </a:t>
            </a:r>
            <a:r>
              <a:rPr lang="en-US" sz="2000" dirty="0" err="1" smtClean="0"/>
              <a:t>Schwickerath</a:t>
            </a:r>
            <a:r>
              <a:rPr lang="en-US" sz="2000" dirty="0" smtClean="0"/>
              <a:t> and Romain Wartel</a:t>
            </a:r>
          </a:p>
          <a:p>
            <a:pPr>
              <a:buFont typeface="Arial" pitchFamily="34" charset="0"/>
              <a:buNone/>
            </a:pPr>
            <a:endParaRPr lang="en-US" sz="2000" dirty="0"/>
          </a:p>
          <a:p>
            <a:pPr>
              <a:buFont typeface="Arial" pitchFamily="34" charset="0"/>
              <a:buNone/>
            </a:pPr>
            <a:r>
              <a:rPr lang="en-US" sz="2000" dirty="0" smtClean="0"/>
              <a:t>Special thanks to Sue </a:t>
            </a:r>
            <a:r>
              <a:rPr lang="en-US" sz="2000" dirty="0" err="1" smtClean="0"/>
              <a:t>Foffano</a:t>
            </a:r>
            <a:r>
              <a:rPr lang="en-US" sz="2000" dirty="0" smtClean="0"/>
              <a:t>, Bernd Panzer, Les Robertson and Wayne Salter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7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63021" y="53205"/>
              <a:ext cx="5567400" cy="1029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741" y="33405"/>
                <a:ext cx="5618160" cy="10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/>
              <p14:cNvContentPartPr/>
              <p14:nvPr/>
            </p14:nvContentPartPr>
            <p14:xfrm>
              <a:off x="465781" y="1437744"/>
              <a:ext cx="7555680" cy="11271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261" y="1423344"/>
                <a:ext cx="7595640" cy="11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/>
              <p14:cNvContentPartPr/>
              <p14:nvPr/>
            </p14:nvContentPartPr>
            <p14:xfrm>
              <a:off x="2407128" y="1916832"/>
              <a:ext cx="436680" cy="9306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0208" y="1901352"/>
                <a:ext cx="465840" cy="9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/>
              <p14:cNvContentPartPr/>
              <p14:nvPr/>
            </p14:nvContentPartPr>
            <p14:xfrm>
              <a:off x="2195736" y="922144"/>
              <a:ext cx="2771280" cy="92268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77376" y="904504"/>
                <a:ext cx="2797560" cy="9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/>
              <p14:cNvContentPartPr/>
              <p14:nvPr/>
            </p14:nvContentPartPr>
            <p14:xfrm>
              <a:off x="395536" y="2356712"/>
              <a:ext cx="8267760" cy="24404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7896" y="2338352"/>
                <a:ext cx="8303400" cy="24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/>
              <p14:cNvContentPartPr/>
              <p14:nvPr/>
            </p14:nvContentPartPr>
            <p14:xfrm>
              <a:off x="484501" y="4725144"/>
              <a:ext cx="6672240" cy="119124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3621" y="4709664"/>
                <a:ext cx="6706800" cy="12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/>
              <p14:cNvContentPartPr/>
              <p14:nvPr/>
            </p14:nvContentPartPr>
            <p14:xfrm>
              <a:off x="5758896" y="5661248"/>
              <a:ext cx="1837440" cy="90072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38736" y="5645048"/>
                <a:ext cx="1875960" cy="9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/>
              <p14:cNvContentPartPr/>
              <p14:nvPr/>
            </p14:nvContentPartPr>
            <p14:xfrm>
              <a:off x="714656" y="5674008"/>
              <a:ext cx="4361400" cy="14274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7736" y="5660328"/>
                <a:ext cx="4395600" cy="145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9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27183" y="619874"/>
              <a:ext cx="927720" cy="1617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7063" y="515114"/>
                <a:ext cx="1033200" cy="18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917503" y="1381994"/>
              <a:ext cx="690840" cy="150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1783" y="1259954"/>
                <a:ext cx="79848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1876183" y="1368314"/>
              <a:ext cx="547560" cy="820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6423" y="1253114"/>
                <a:ext cx="658800" cy="10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2728303" y="1515914"/>
              <a:ext cx="64080" cy="624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77543" y="1418714"/>
                <a:ext cx="168120" cy="84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3137263" y="1011554"/>
              <a:ext cx="681120" cy="1112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82543" y="902474"/>
                <a:ext cx="767520" cy="13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4014583" y="1368674"/>
              <a:ext cx="401760" cy="787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63463" y="1268234"/>
                <a:ext cx="503640" cy="10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2811103" y="1066634"/>
              <a:ext cx="5760" cy="75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52063" y="937034"/>
                <a:ext cx="13068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/>
              <p14:cNvContentPartPr/>
              <p14:nvPr/>
            </p14:nvContentPartPr>
            <p14:xfrm>
              <a:off x="1925863" y="3001994"/>
              <a:ext cx="835200" cy="4039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77983" y="2909114"/>
                <a:ext cx="935280" cy="59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/>
              <p14:cNvContentPartPr/>
              <p14:nvPr/>
            </p14:nvContentPartPr>
            <p14:xfrm>
              <a:off x="2788423" y="2984714"/>
              <a:ext cx="416160" cy="5324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39103" y="2895794"/>
                <a:ext cx="505440" cy="73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Ink 10"/>
              <p14:cNvContentPartPr/>
              <p14:nvPr/>
            </p14:nvContentPartPr>
            <p14:xfrm>
              <a:off x="3292063" y="2726954"/>
              <a:ext cx="1030680" cy="7538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39863" y="2629394"/>
                <a:ext cx="1138320" cy="9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Ink 11"/>
              <p14:cNvContentPartPr/>
              <p14:nvPr/>
            </p14:nvContentPartPr>
            <p14:xfrm>
              <a:off x="3010903" y="4112954"/>
              <a:ext cx="1056960" cy="11678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2583" y="4006034"/>
                <a:ext cx="1176120" cy="13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Ink 12"/>
              <p14:cNvContentPartPr/>
              <p14:nvPr/>
            </p14:nvContentPartPr>
            <p14:xfrm>
              <a:off x="4297903" y="4047434"/>
              <a:ext cx="169200" cy="11440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33823" y="3946274"/>
                <a:ext cx="276480" cy="13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Ink 13"/>
              <p14:cNvContentPartPr/>
              <p14:nvPr/>
            </p14:nvContentPartPr>
            <p14:xfrm>
              <a:off x="4541623" y="4687514"/>
              <a:ext cx="659880" cy="6271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484383" y="4572674"/>
                <a:ext cx="774720" cy="85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Ink 14"/>
              <p14:cNvContentPartPr/>
              <p14:nvPr/>
            </p14:nvContentPartPr>
            <p14:xfrm>
              <a:off x="5377543" y="4713074"/>
              <a:ext cx="559440" cy="5630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19583" y="4618754"/>
                <a:ext cx="676440" cy="77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Ink 15"/>
              <p14:cNvContentPartPr/>
              <p14:nvPr/>
            </p14:nvContentPartPr>
            <p14:xfrm>
              <a:off x="6029863" y="4009274"/>
              <a:ext cx="905040" cy="11682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975143" y="3901274"/>
                <a:ext cx="996120" cy="13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Ink 16"/>
              <p14:cNvContentPartPr/>
              <p14:nvPr/>
            </p14:nvContentPartPr>
            <p14:xfrm>
              <a:off x="7004383" y="4480514"/>
              <a:ext cx="549360" cy="7484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48223" y="4375394"/>
                <a:ext cx="658800" cy="97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546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5BB7D60C-D1E1-4DE5-A421-29175AB09F1C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39359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000000"/>
                </a:solidFill>
                <a:latin typeface="Trebuchet MS" pitchFamily="34" charset="0"/>
              </a:rPr>
              <a:t>Grids</a:t>
            </a:r>
            <a:endParaRPr lang="en-GB" sz="8000" dirty="0">
              <a:solidFill>
                <a:srgbClr val="000000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1315381" y="82725"/>
              <a:ext cx="3192120" cy="7030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8101" y="56805"/>
                <a:ext cx="3240000" cy="75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97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per Presentation 2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Paper Presentation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aper Presentation 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per Presentation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per Presentation 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per Presentation 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per Presentation 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per Presentation 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per Presentation 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aper Presentation 2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2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per Presentation 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plate6">
  <a:themeElements>
    <a:clrScheme name="Template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6">
      <a:majorFont>
        <a:latin typeface="Arial"/>
        <a:ea typeface="ＭＳ Ｐゴシック"/>
        <a:cs typeface=""/>
      </a:majorFont>
      <a:minorFont>
        <a:latin typeface="Optima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Template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LCG-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plate6">
  <a:themeElements>
    <a:clrScheme name="Template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6">
      <a:majorFont>
        <a:latin typeface="Arial"/>
        <a:ea typeface="ＭＳ Ｐゴシック"/>
        <a:cs typeface=""/>
      </a:majorFont>
      <a:minorFont>
        <a:latin typeface="Optima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Template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  <a:fontScheme name="Paper Presentation 2">
    <a:majorFont>
      <a:latin typeface="Comic Sans MS"/>
      <a:ea typeface=""/>
      <a:cs typeface=""/>
    </a:majorFont>
    <a:minorFont>
      <a:latin typeface="Comic Sans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1255</Words>
  <Application>Microsoft Office PowerPoint</Application>
  <PresentationFormat>On-screen Show (4:3)</PresentationFormat>
  <Paragraphs>240</Paragraphs>
  <Slides>64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Office Theme</vt:lpstr>
      <vt:lpstr>1_Paper Presentation 2</vt:lpstr>
      <vt:lpstr>Paper Presentation 2</vt:lpstr>
      <vt:lpstr>Template6</vt:lpstr>
      <vt:lpstr>WLCG-new</vt:lpstr>
      <vt:lpstr>1_Template6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 Crystallised</vt:lpstr>
      <vt:lpstr>What problem is being solved?</vt:lpstr>
      <vt:lpstr>Who owns the resources?</vt:lpstr>
      <vt:lpstr>Enabling technology?</vt:lpstr>
      <vt:lpstr>PowerPoint Presentation</vt:lpstr>
      <vt:lpstr>PowerPoint Presentation</vt:lpstr>
      <vt:lpstr>What problem is being solved?</vt:lpstr>
      <vt:lpstr>What problem is being solved?</vt:lpstr>
      <vt:lpstr>Who owns the resources?</vt:lpstr>
      <vt:lpstr>Enabling technology?</vt:lpstr>
      <vt:lpstr>Gartner’s View</vt:lpstr>
      <vt:lpstr>Gartner’s View</vt:lpstr>
      <vt:lpstr>PowerPoint Presentation</vt:lpstr>
      <vt:lpstr>PowerPoint Presentation</vt:lpstr>
      <vt:lpstr>Evolution of CPU Capacity at CERN</vt:lpstr>
      <vt:lpstr>The Mainframe Era</vt:lpstr>
      <vt:lpstr>Clusters of Inexpensive Processors</vt:lpstr>
      <vt:lpstr>Evolution of CPU Capacity at CERN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Gartner’s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Grid Middleware Basics</vt:lpstr>
      <vt:lpstr>Trust!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Cass</dc:creator>
  <cp:lastModifiedBy>Tony Cass</cp:lastModifiedBy>
  <cp:revision>88</cp:revision>
  <cp:lastPrinted>2012-08-27T12:16:05Z</cp:lastPrinted>
  <dcterms:created xsi:type="dcterms:W3CDTF">2012-08-20T14:40:42Z</dcterms:created>
  <dcterms:modified xsi:type="dcterms:W3CDTF">2012-08-31T08:06:35Z</dcterms:modified>
</cp:coreProperties>
</file>