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1.png" ContentType="image/png"/>
  <Override PartName="/ppt/media/image9.gif" ContentType="image/gif"/>
  <Override PartName="/ppt/media/image8.gif" ContentType="image/gif"/>
  <Override PartName="/ppt/media/image12.png" ContentType="image/png"/>
  <Override PartName="/ppt/media/image7.png" ContentType="image/png"/>
  <Override PartName="/ppt/media/image13.png" ContentType="image/png"/>
  <Override PartName="/ppt/media/image6.jpeg" ContentType="image/jpeg"/>
  <Override PartName="/ppt/media/image10.png" ContentType="image/png"/>
  <Override PartName="/ppt/media/image19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1.gif" ContentType="image/gif"/>
  <Override PartName="/ppt/media/image2.png" ContentType="image/png"/>
  <Override PartName="/ppt/media/image4.png" ContentType="image/png"/>
  <Override PartName="/ppt/media/image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71680" y="40543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136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7672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98176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7168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7672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598176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71680" y="274680"/>
            <a:ext cx="80006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136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71680" y="40543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136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7672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981760" y="19051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7168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7672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981760" y="4054320"/>
            <a:ext cx="257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71680" y="274680"/>
            <a:ext cx="80006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1360" y="40543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1360" y="1905120"/>
            <a:ext cx="39042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71680" y="4054320"/>
            <a:ext cx="8000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daa7"/>
            </a:gs>
            <a:gs pos="100000">
              <a:srgbClr val="a67501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TextPageOverlay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TitlePageOverlay.pn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1680" y="1676520"/>
            <a:ext cx="8000640" cy="2424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it-IT" sz="5600" spc="-1" strike="noStrike">
                <a:solidFill>
                  <a:srgbClr val="000000"/>
                </a:solidFill>
                <a:latin typeface="Calisto MT"/>
              </a:rPr>
              <a:t>Click to edit Master title style</a:t>
            </a:r>
            <a:endParaRPr b="0" lang="en-US" sz="56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9D87C6-BA01-45CB-A9E2-22C40DFD2EDA}" type="datetime">
              <a:rPr b="0" lang="en-US" sz="1200" spc="-1" strike="noStrike">
                <a:solidFill>
                  <a:srgbClr val="82682c"/>
                </a:solidFill>
                <a:latin typeface="Calisto MT"/>
              </a:rPr>
              <a:t>6/8/20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CAD67198-85AC-4D7D-8040-68A8AA9466C4}" type="slidenum">
              <a:rPr b="0" lang="en-US" sz="1200" spc="-1" strike="noStrike">
                <a:solidFill>
                  <a:srgbClr val="82682c"/>
                </a:solidFill>
                <a:latin typeface="Calisto M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6" name="Picture 8" descr="standardRule.png"/>
          <p:cNvPicPr/>
          <p:nvPr/>
        </p:nvPicPr>
        <p:blipFill>
          <a:blip r:embed="rId4"/>
          <a:stretch/>
        </p:blipFill>
        <p:spPr>
          <a:xfrm>
            <a:off x="2705040" y="4191120"/>
            <a:ext cx="3733560" cy="151920"/>
          </a:xfrm>
          <a:prstGeom prst="rect">
            <a:avLst/>
          </a:prstGeom>
          <a:ln>
            <a:noFill/>
          </a:ln>
          <a:effectLst>
            <a:outerShdw algn="ctr" blurRad="25400" rotWithShape="0" sx="101000" sy="101000">
              <a:srgbClr val="000000">
                <a:alpha val="40000"/>
              </a:srgbClr>
            </a:outerShdw>
          </a:effectLst>
        </p:spPr>
      </p:pic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sto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sto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sto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sto M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daa7"/>
            </a:gs>
            <a:gs pos="100000">
              <a:srgbClr val="a67501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TextPageOverlay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sto MT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Aft>
                <a:spcPts val="2001"/>
              </a:spcAft>
              <a:buClr>
                <a:srgbClr val="000000"/>
              </a:buClr>
              <a:buFont typeface="Wingdings 2" charset="2"/>
              <a:buChar char=""/>
            </a:pPr>
            <a:r>
              <a:rPr b="0" lang="it-IT" sz="2400" spc="-1" strike="noStrike">
                <a:solidFill>
                  <a:srgbClr val="000000"/>
                </a:solidFill>
                <a:latin typeface="Calisto MT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sto MT"/>
            </a:endParaRPr>
          </a:p>
          <a:p>
            <a:pPr lvl="1" marL="914400" indent="-456840">
              <a:lnSpc>
                <a:spcPct val="100000"/>
              </a:lnSpc>
              <a:spcAft>
                <a:spcPts val="1001"/>
              </a:spcAft>
              <a:buClr>
                <a:srgbClr val="82682c"/>
              </a:buClr>
              <a:buFont typeface="Wingdings 2" charset="2"/>
              <a:buChar char=""/>
            </a:pPr>
            <a:r>
              <a:rPr b="0" lang="it-IT" sz="2200" spc="-1" strike="noStrike">
                <a:solidFill>
                  <a:srgbClr val="000000"/>
                </a:solidFill>
                <a:latin typeface="Calisto MT"/>
              </a:rPr>
              <a:t>Second level</a:t>
            </a:r>
            <a:endParaRPr b="0" lang="en-US" sz="2200" spc="-1" strike="noStrike">
              <a:solidFill>
                <a:srgbClr val="000000"/>
              </a:solidFill>
              <a:latin typeface="Calisto MT"/>
            </a:endParaRPr>
          </a:p>
          <a:p>
            <a:pPr lvl="2" marL="1371600" indent="-456840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Wingdings 2" charset="2"/>
              <a:buChar char=""/>
            </a:pPr>
            <a:r>
              <a:rPr b="0" lang="it-IT" sz="2000" spc="-1" strike="noStrike">
                <a:solidFill>
                  <a:srgbClr val="000000"/>
                </a:solidFill>
                <a:latin typeface="Calisto M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sto MT"/>
            </a:endParaRPr>
          </a:p>
          <a:p>
            <a:pPr lvl="3" marL="1828800" indent="-456840">
              <a:lnSpc>
                <a:spcPct val="100000"/>
              </a:lnSpc>
              <a:spcAft>
                <a:spcPts val="1001"/>
              </a:spcAft>
              <a:buClr>
                <a:srgbClr val="82682c"/>
              </a:buClr>
              <a:buFont typeface="Wingdings 2" charset="2"/>
              <a:buChar char=""/>
            </a:pPr>
            <a:r>
              <a:rPr b="0" lang="it-IT" sz="1800" spc="-1" strike="noStrike">
                <a:solidFill>
                  <a:srgbClr val="000000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  <a:p>
            <a:pPr lvl="4" marL="2286000" indent="-456840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Wingdings 2" charset="2"/>
              <a:buChar char=""/>
            </a:pPr>
            <a:r>
              <a:rPr b="0" lang="it-IT" sz="1800" spc="-1" strike="noStrike">
                <a:solidFill>
                  <a:srgbClr val="000000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4B094E-37CC-4A02-83FB-A73D97B78128}" type="datetime">
              <a:rPr b="0" lang="en-US" sz="1200" spc="-1" strike="noStrike">
                <a:solidFill>
                  <a:srgbClr val="82682c"/>
                </a:solidFill>
                <a:latin typeface="Calisto MT"/>
              </a:rPr>
              <a:t>6/8/20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DDDB9E14-E667-4B6D-8B69-635DC4736A30}" type="slidenum">
              <a:rPr b="0" lang="en-US" sz="1200" spc="-1" strike="noStrike">
                <a:solidFill>
                  <a:srgbClr val="82682c"/>
                </a:solidFill>
                <a:latin typeface="Calisto M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50" name="Picture 7" descr="standardRule.png"/>
          <p:cNvPicPr/>
          <p:nvPr/>
        </p:nvPicPr>
        <p:blipFill>
          <a:blip r:embed="rId3"/>
          <a:stretch/>
        </p:blipFill>
        <p:spPr>
          <a:xfrm>
            <a:off x="2705040" y="1523880"/>
            <a:ext cx="3733560" cy="151920"/>
          </a:xfrm>
          <a:prstGeom prst="rect">
            <a:avLst/>
          </a:prstGeom>
          <a:ln>
            <a:noFill/>
          </a:ln>
          <a:effectLst>
            <a:outerShdw algn="ctr" blurRad="25400" rotWithShape="0" sx="101000" sy="101000">
              <a:srgbClr val="000000">
                <a:alpha val="40000"/>
              </a:srgbClr>
            </a:outerShdw>
          </a:effectLst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5800" spc="-1" strike="noStrike">
                <a:solidFill>
                  <a:srgbClr val="000090"/>
                </a:solidFill>
                <a:latin typeface="Apple Chancery"/>
              </a:rPr>
              <a:t>“</a:t>
            </a:r>
            <a:r>
              <a:rPr b="0" i="1" lang="en-US" sz="5800" spc="-1" strike="noStrike">
                <a:solidFill>
                  <a:srgbClr val="000090"/>
                </a:solidFill>
                <a:latin typeface="Apple Chancery"/>
              </a:rPr>
              <a:t>Final Work “</a:t>
            </a:r>
            <a:endParaRPr b="0" lang="en-US" sz="5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ff0000"/>
                </a:solidFill>
                <a:latin typeface="Calisto MT"/>
              </a:rPr>
              <a:t>Presented by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ff0000"/>
                </a:solidFill>
                <a:latin typeface="Calisto MT"/>
              </a:rPr>
              <a:t>Mahmoud Attia Mahmoud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ff0000"/>
                </a:solidFill>
                <a:latin typeface="Calisto MT"/>
              </a:rPr>
              <a:t>Research Assistant at AEA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grpSp>
        <p:nvGrpSpPr>
          <p:cNvPr id="88" name="Group 2"/>
          <p:cNvGrpSpPr/>
          <p:nvPr/>
        </p:nvGrpSpPr>
        <p:grpSpPr>
          <a:xfrm>
            <a:off x="0" y="8280"/>
            <a:ext cx="9143640" cy="6857640"/>
            <a:chOff x="0" y="8280"/>
            <a:chExt cx="9143640" cy="6857640"/>
          </a:xfrm>
        </p:grpSpPr>
        <p:pic>
          <p:nvPicPr>
            <p:cNvPr id="89" name="Picture 2" descr="C:\Users\Mohamme\Desktop\CERN-logo.jpg"/>
            <p:cNvPicPr/>
            <p:nvPr/>
          </p:nvPicPr>
          <p:blipFill>
            <a:blip r:embed="rId1"/>
            <a:stretch/>
          </p:blipFill>
          <p:spPr>
            <a:xfrm>
              <a:off x="0" y="8280"/>
              <a:ext cx="1869480" cy="186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3" descr=""/>
            <p:cNvPicPr/>
            <p:nvPr/>
          </p:nvPicPr>
          <p:blipFill>
            <a:blip r:embed="rId2"/>
            <a:stretch/>
          </p:blipFill>
          <p:spPr>
            <a:xfrm>
              <a:off x="7315200" y="16560"/>
              <a:ext cx="1828440" cy="1557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4" descr="C:\Users\Mohamme\Desktop\CMS_logo_col.gif"/>
            <p:cNvPicPr/>
            <p:nvPr/>
          </p:nvPicPr>
          <p:blipFill>
            <a:blip r:embed="rId3"/>
            <a:stretch/>
          </p:blipFill>
          <p:spPr>
            <a:xfrm>
              <a:off x="7539840" y="5266080"/>
              <a:ext cx="1603800" cy="15998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2" name="Picture 4" descr=""/>
          <p:cNvPicPr/>
          <p:nvPr/>
        </p:nvPicPr>
        <p:blipFill>
          <a:blip r:embed="rId4"/>
          <a:stretch/>
        </p:blipFill>
        <p:spPr>
          <a:xfrm>
            <a:off x="0" y="5019120"/>
            <a:ext cx="2313000" cy="184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w7.png"/>
          <p:cNvPicPr/>
          <p:nvPr/>
        </p:nvPicPr>
        <p:blipFill>
          <a:blip r:embed="rId1"/>
          <a:stretch/>
        </p:blipFill>
        <p:spPr>
          <a:xfrm>
            <a:off x="-2661120" y="0"/>
            <a:ext cx="14106960" cy="712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 descr="w8.png"/>
          <p:cNvPicPr/>
          <p:nvPr/>
        </p:nvPicPr>
        <p:blipFill>
          <a:blip r:embed="rId1"/>
          <a:stretch/>
        </p:blipFill>
        <p:spPr>
          <a:xfrm>
            <a:off x="0" y="0"/>
            <a:ext cx="9143640" cy="441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w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536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Mohamme\Desktop\thank-you-graphics-8.gif"/>
          <p:cNvPicPr/>
          <p:nvPr/>
        </p:nvPicPr>
        <p:blipFill>
          <a:blip r:embed="rId1"/>
          <a:stretch/>
        </p:blipFill>
        <p:spPr>
          <a:xfrm>
            <a:off x="1119240" y="2122560"/>
            <a:ext cx="6060600" cy="329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w2.png"/>
          <p:cNvPicPr/>
          <p:nvPr/>
        </p:nvPicPr>
        <p:blipFill>
          <a:blip r:embed="rId1"/>
          <a:stretch/>
        </p:blipFill>
        <p:spPr>
          <a:xfrm>
            <a:off x="0" y="0"/>
            <a:ext cx="91688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 descr="w3.png"/>
          <p:cNvPicPr/>
          <p:nvPr/>
        </p:nvPicPr>
        <p:blipFill>
          <a:blip r:embed="rId1"/>
          <a:stretch/>
        </p:blipFill>
        <p:spPr>
          <a:xfrm>
            <a:off x="0" y="0"/>
            <a:ext cx="9143640" cy="501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w4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w5.png"/>
          <p:cNvPicPr/>
          <p:nvPr/>
        </p:nvPicPr>
        <p:blipFill>
          <a:blip r:embed="rId1"/>
          <a:stretch/>
        </p:blipFill>
        <p:spPr>
          <a:xfrm>
            <a:off x="0" y="0"/>
            <a:ext cx="9164160" cy="491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 descr="w6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" descr="run 3 R=.4.png"/>
          <p:cNvPicPr/>
          <p:nvPr/>
        </p:nvPicPr>
        <p:blipFill>
          <a:blip r:embed="rId1"/>
          <a:stretch/>
        </p:blipFill>
        <p:spPr>
          <a:xfrm>
            <a:off x="-2570400" y="0"/>
            <a:ext cx="139708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 descr="run 2 R=.5.png"/>
          <p:cNvPicPr/>
          <p:nvPr/>
        </p:nvPicPr>
        <p:blipFill>
          <a:blip r:embed="rId1"/>
          <a:stretch/>
        </p:blipFill>
        <p:spPr>
          <a:xfrm>
            <a:off x="-2116800" y="0"/>
            <a:ext cx="135928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 descr="run 1 R=.6.png"/>
          <p:cNvPicPr/>
          <p:nvPr/>
        </p:nvPicPr>
        <p:blipFill>
          <a:blip r:embed="rId1"/>
          <a:stretch/>
        </p:blipFill>
        <p:spPr>
          <a:xfrm>
            <a:off x="-2026080" y="0"/>
            <a:ext cx="13804560" cy="699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60</TotalTime>
  <Application>LibreOffice/6.4.3.2$Linux_X86_64 LibreOffice_project/40$Build-2</Application>
  <Words>13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2020-06-08T09:23:49Z</dcterms:created>
  <dc:creator>Shere010</dc:creator>
  <dc:description/>
  <dc:language>en-US</dc:language>
  <cp:lastModifiedBy>Shere010</cp:lastModifiedBy>
  <dcterms:modified xsi:type="dcterms:W3CDTF">2020-06-08T10:39:24Z</dcterms:modified>
  <cp:revision>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