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</p:sldIdLst>
  <p:sldSz cx="12179300" cy="6858000"/>
  <p:notesSz cx="6858000" cy="9144000"/>
  <p:defaultTextStyle>
    <a:lvl1pPr defTabSz="457200">
      <a:defRPr>
        <a:solidFill>
          <a:srgbClr val="005586"/>
        </a:solidFill>
        <a:latin typeface="Calibri"/>
        <a:ea typeface="Calibri"/>
        <a:cs typeface="Calibri"/>
        <a:sym typeface="Calibri"/>
      </a:defRPr>
    </a:lvl1pPr>
    <a:lvl2pPr indent="457200" defTabSz="457200">
      <a:defRPr>
        <a:solidFill>
          <a:srgbClr val="005586"/>
        </a:solidFill>
        <a:latin typeface="Calibri"/>
        <a:ea typeface="Calibri"/>
        <a:cs typeface="Calibri"/>
        <a:sym typeface="Calibri"/>
      </a:defRPr>
    </a:lvl2pPr>
    <a:lvl3pPr indent="914400" defTabSz="457200">
      <a:defRPr>
        <a:solidFill>
          <a:srgbClr val="005586"/>
        </a:solidFill>
        <a:latin typeface="Calibri"/>
        <a:ea typeface="Calibri"/>
        <a:cs typeface="Calibri"/>
        <a:sym typeface="Calibri"/>
      </a:defRPr>
    </a:lvl3pPr>
    <a:lvl4pPr indent="1371600" defTabSz="457200">
      <a:defRPr>
        <a:solidFill>
          <a:srgbClr val="005586"/>
        </a:solidFill>
        <a:latin typeface="Calibri"/>
        <a:ea typeface="Calibri"/>
        <a:cs typeface="Calibri"/>
        <a:sym typeface="Calibri"/>
      </a:defRPr>
    </a:lvl4pPr>
    <a:lvl5pPr indent="1828800" defTabSz="457200">
      <a:defRPr>
        <a:solidFill>
          <a:srgbClr val="005586"/>
        </a:solidFill>
        <a:latin typeface="Calibri"/>
        <a:ea typeface="Calibri"/>
        <a:cs typeface="Calibri"/>
        <a:sym typeface="Calibri"/>
      </a:defRPr>
    </a:lvl5pPr>
    <a:lvl6pPr indent="2286000" defTabSz="457200">
      <a:defRPr>
        <a:solidFill>
          <a:srgbClr val="005586"/>
        </a:solidFill>
        <a:latin typeface="Calibri"/>
        <a:ea typeface="Calibri"/>
        <a:cs typeface="Calibri"/>
        <a:sym typeface="Calibri"/>
      </a:defRPr>
    </a:lvl6pPr>
    <a:lvl7pPr indent="2743200" defTabSz="457200">
      <a:defRPr>
        <a:solidFill>
          <a:srgbClr val="005586"/>
        </a:solidFill>
        <a:latin typeface="Calibri"/>
        <a:ea typeface="Calibri"/>
        <a:cs typeface="Calibri"/>
        <a:sym typeface="Calibri"/>
      </a:defRPr>
    </a:lvl7pPr>
    <a:lvl8pPr indent="3200400" defTabSz="457200">
      <a:defRPr>
        <a:solidFill>
          <a:srgbClr val="005586"/>
        </a:solidFill>
        <a:latin typeface="Calibri"/>
        <a:ea typeface="Calibri"/>
        <a:cs typeface="Calibri"/>
        <a:sym typeface="Calibri"/>
      </a:defRPr>
    </a:lvl8pPr>
    <a:lvl9pPr indent="3657600" defTabSz="457200">
      <a:defRPr>
        <a:solidFill>
          <a:srgbClr val="005586"/>
        </a:solidFill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5586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5F1"/>
          </a:solidFill>
        </a:fill>
      </a:tcStyle>
    </a:wholeTbl>
    <a:band2H>
      <a:tcTxStyle b="def" i="def"/>
      <a:tcStyle>
        <a:tcBdr/>
        <a:fill>
          <a:solidFill>
            <a:srgbClr val="E6EBF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78D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78D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78D9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5586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0D2"/>
          </a:solidFill>
        </a:fill>
      </a:tcStyle>
    </a:wholeTbl>
    <a:band2H>
      <a:tcTxStyle b="def" i="def"/>
      <a:tcStyle>
        <a:tcBdr/>
        <a:fill>
          <a:solidFill>
            <a:srgbClr val="FFF7EA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664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664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664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5586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EDEE"/>
          </a:solidFill>
        </a:fill>
      </a:tcStyle>
    </a:wholeTbl>
    <a:band2H>
      <a:tcTxStyle b="def" i="def"/>
      <a:tcStyle>
        <a:tcBdr/>
        <a:fill>
          <a:solidFill>
            <a:srgbClr val="EEF6F7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CDD2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CDD2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CDD2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558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9ED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D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558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5586"/>
              </a:solidFill>
              <a:prstDash val="solid"/>
              <a:bevel/>
            </a:ln>
          </a:top>
          <a:bottom>
            <a:ln w="25400" cap="flat">
              <a:solidFill>
                <a:srgbClr val="005586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5586"/>
              </a:solidFill>
              <a:prstDash val="solid"/>
              <a:bevel/>
            </a:ln>
          </a:top>
          <a:bottom>
            <a:ln w="25400" cap="flat">
              <a:solidFill>
                <a:srgbClr val="005586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D9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5586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0D8"/>
          </a:solidFill>
        </a:fill>
      </a:tcStyle>
    </a:wholeTbl>
    <a:band2H>
      <a:tcTxStyle b="def" i="def"/>
      <a:tcStyle>
        <a:tcBdr/>
        <a:fill>
          <a:solidFill>
            <a:srgbClr val="E6E9ED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558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558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5586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5586"/>
      </a:tcTxStyle>
      <a:tcStyle>
        <a:tcBdr>
          <a:left>
            <a:ln w="12700" cap="flat">
              <a:solidFill>
                <a:srgbClr val="005586"/>
              </a:solidFill>
              <a:prstDash val="solid"/>
              <a:bevel/>
            </a:ln>
          </a:left>
          <a:right>
            <a:ln w="12700" cap="flat">
              <a:solidFill>
                <a:srgbClr val="005586"/>
              </a:solidFill>
              <a:prstDash val="solid"/>
              <a:bevel/>
            </a:ln>
          </a:right>
          <a:top>
            <a:ln w="12700" cap="flat">
              <a:solidFill>
                <a:srgbClr val="005586"/>
              </a:solidFill>
              <a:prstDash val="solid"/>
              <a:bevel/>
            </a:ln>
          </a:top>
          <a:bottom>
            <a:ln w="12700" cap="flat">
              <a:solidFill>
                <a:srgbClr val="005586"/>
              </a:solidFill>
              <a:prstDash val="solid"/>
              <a:bevel/>
            </a:ln>
          </a:bottom>
          <a:insideH>
            <a:ln w="12700" cap="flat">
              <a:solidFill>
                <a:srgbClr val="005586"/>
              </a:solidFill>
              <a:prstDash val="solid"/>
              <a:bevel/>
            </a:ln>
          </a:insideH>
          <a:insideV>
            <a:ln w="12700" cap="flat">
              <a:solidFill>
                <a:srgbClr val="005586"/>
              </a:solidFill>
              <a:prstDash val="solid"/>
              <a:bevel/>
            </a:ln>
          </a:insideV>
        </a:tcBdr>
        <a:fill>
          <a:solidFill>
            <a:srgbClr val="005586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5586"/>
      </a:tcTxStyle>
      <a:tcStyle>
        <a:tcBdr>
          <a:left>
            <a:ln w="12700" cap="flat">
              <a:solidFill>
                <a:srgbClr val="005586"/>
              </a:solidFill>
              <a:prstDash val="solid"/>
              <a:bevel/>
            </a:ln>
          </a:left>
          <a:right>
            <a:ln w="12700" cap="flat">
              <a:solidFill>
                <a:srgbClr val="005586"/>
              </a:solidFill>
              <a:prstDash val="solid"/>
              <a:bevel/>
            </a:ln>
          </a:right>
          <a:top>
            <a:ln w="12700" cap="flat">
              <a:solidFill>
                <a:srgbClr val="005586"/>
              </a:solidFill>
              <a:prstDash val="solid"/>
              <a:bevel/>
            </a:ln>
          </a:top>
          <a:bottom>
            <a:ln w="12700" cap="flat">
              <a:solidFill>
                <a:srgbClr val="005586"/>
              </a:solidFill>
              <a:prstDash val="solid"/>
              <a:bevel/>
            </a:ln>
          </a:bottom>
          <a:insideH>
            <a:ln w="12700" cap="flat">
              <a:solidFill>
                <a:srgbClr val="005586"/>
              </a:solidFill>
              <a:prstDash val="solid"/>
              <a:bevel/>
            </a:ln>
          </a:insideH>
          <a:insideV>
            <a:ln w="12700" cap="flat">
              <a:solidFill>
                <a:srgbClr val="005586"/>
              </a:solidFill>
              <a:prstDash val="solid"/>
              <a:bevel/>
            </a:ln>
          </a:insideV>
        </a:tcBdr>
        <a:fill>
          <a:solidFill>
            <a:srgbClr val="005586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5586"/>
      </a:tcTxStyle>
      <a:tcStyle>
        <a:tcBdr>
          <a:left>
            <a:ln w="12700" cap="flat">
              <a:solidFill>
                <a:srgbClr val="005586"/>
              </a:solidFill>
              <a:prstDash val="solid"/>
              <a:bevel/>
            </a:ln>
          </a:left>
          <a:right>
            <a:ln w="12700" cap="flat">
              <a:solidFill>
                <a:srgbClr val="005586"/>
              </a:solidFill>
              <a:prstDash val="solid"/>
              <a:bevel/>
            </a:ln>
          </a:right>
          <a:top>
            <a:ln w="50800" cap="flat">
              <a:solidFill>
                <a:srgbClr val="005586"/>
              </a:solidFill>
              <a:prstDash val="solid"/>
              <a:bevel/>
            </a:ln>
          </a:top>
          <a:bottom>
            <a:ln w="12700" cap="flat">
              <a:solidFill>
                <a:srgbClr val="005586"/>
              </a:solidFill>
              <a:prstDash val="solid"/>
              <a:bevel/>
            </a:ln>
          </a:bottom>
          <a:insideH>
            <a:ln w="12700" cap="flat">
              <a:solidFill>
                <a:srgbClr val="005586"/>
              </a:solidFill>
              <a:prstDash val="solid"/>
              <a:bevel/>
            </a:ln>
          </a:insideH>
          <a:insideV>
            <a:ln w="12700" cap="flat">
              <a:solidFill>
                <a:srgbClr val="005586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5586"/>
      </a:tcTxStyle>
      <a:tcStyle>
        <a:tcBdr>
          <a:left>
            <a:ln w="12700" cap="flat">
              <a:solidFill>
                <a:srgbClr val="005586"/>
              </a:solidFill>
              <a:prstDash val="solid"/>
              <a:bevel/>
            </a:ln>
          </a:left>
          <a:right>
            <a:ln w="12700" cap="flat">
              <a:solidFill>
                <a:srgbClr val="005586"/>
              </a:solidFill>
              <a:prstDash val="solid"/>
              <a:bevel/>
            </a:ln>
          </a:right>
          <a:top>
            <a:ln w="12700" cap="flat">
              <a:solidFill>
                <a:srgbClr val="005586"/>
              </a:solidFill>
              <a:prstDash val="solid"/>
              <a:bevel/>
            </a:ln>
          </a:top>
          <a:bottom>
            <a:ln w="25400" cap="flat">
              <a:solidFill>
                <a:srgbClr val="005586"/>
              </a:solidFill>
              <a:prstDash val="solid"/>
              <a:bevel/>
            </a:ln>
          </a:bottom>
          <a:insideH>
            <a:ln w="12700" cap="flat">
              <a:solidFill>
                <a:srgbClr val="005586"/>
              </a:solidFill>
              <a:prstDash val="solid"/>
              <a:bevel/>
            </a:ln>
          </a:insideH>
          <a:insideV>
            <a:ln w="12700" cap="flat">
              <a:solidFill>
                <a:srgbClr val="005586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Shape 7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758" name="Shape 7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xfrm>
            <a:off x="410301" y="986733"/>
            <a:ext cx="7362099" cy="4185948"/>
          </a:xfrm>
          <a:prstGeom prst="rect">
            <a:avLst/>
          </a:prstGeom>
        </p:spPr>
        <p:txBody>
          <a:bodyPr anchor="b"/>
          <a:lstStyle>
            <a:lvl1pPr>
              <a:defRPr sz="4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9A7DE"/>
                </a:solidFill>
              </a:rPr>
              <a:t>Titeltext</a:t>
            </a:r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xfrm>
            <a:off x="435703" y="5179917"/>
            <a:ext cx="7336697" cy="1678083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1pPr>
            <a:lvl2pPr marL="0" indent="45720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2pPr>
            <a:lvl3pPr marL="0" indent="91440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3pPr>
            <a:lvl4pPr marL="0" indent="137160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4pPr>
            <a:lvl5pPr marL="0" indent="182880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1</a:t>
            </a:r>
            <a:endParaRPr sz="2600">
              <a:solidFill>
                <a:srgbClr val="00558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2</a:t>
            </a:r>
            <a:endParaRPr sz="2600">
              <a:solidFill>
                <a:srgbClr val="00558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3</a:t>
            </a:r>
            <a:endParaRPr sz="2600">
              <a:solidFill>
                <a:srgbClr val="00558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4</a:t>
            </a:r>
            <a:endParaRPr sz="2600">
              <a:solidFill>
                <a:srgbClr val="00558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5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528435" y="656874"/>
            <a:ext cx="1614660" cy="296780"/>
            <a:chOff x="0" y="0"/>
            <a:chExt cx="1614659" cy="296779"/>
          </a:xfrm>
        </p:grpSpPr>
        <p:sp>
          <p:nvSpPr>
            <p:cNvPr id="18" name="Shape 18"/>
            <p:cNvSpPr/>
            <p:nvPr/>
          </p:nvSpPr>
          <p:spPr>
            <a:xfrm>
              <a:off x="1222360" y="67426"/>
              <a:ext cx="132811" cy="228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44" y="0"/>
                  </a:moveTo>
                  <a:cubicBezTo>
                    <a:pt x="16887" y="0"/>
                    <a:pt x="14335" y="114"/>
                    <a:pt x="11978" y="571"/>
                  </a:cubicBezTo>
                  <a:cubicBezTo>
                    <a:pt x="10996" y="686"/>
                    <a:pt x="9818" y="914"/>
                    <a:pt x="8836" y="1143"/>
                  </a:cubicBezTo>
                  <a:cubicBezTo>
                    <a:pt x="8640" y="1029"/>
                    <a:pt x="8444" y="914"/>
                    <a:pt x="8247" y="686"/>
                  </a:cubicBezTo>
                  <a:cubicBezTo>
                    <a:pt x="7265" y="229"/>
                    <a:pt x="6284" y="0"/>
                    <a:pt x="490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9622" y="21600"/>
                    <a:pt x="9622" y="21600"/>
                    <a:pt x="9622" y="21600"/>
                  </a:cubicBezTo>
                  <a:cubicBezTo>
                    <a:pt x="9622" y="10286"/>
                    <a:pt x="9622" y="10286"/>
                    <a:pt x="9622" y="10286"/>
                  </a:cubicBezTo>
                  <a:cubicBezTo>
                    <a:pt x="9622" y="8114"/>
                    <a:pt x="10211" y="7314"/>
                    <a:pt x="11585" y="6514"/>
                  </a:cubicBezTo>
                  <a:cubicBezTo>
                    <a:pt x="12764" y="5829"/>
                    <a:pt x="14727" y="5486"/>
                    <a:pt x="17476" y="5486"/>
                  </a:cubicBezTo>
                  <a:cubicBezTo>
                    <a:pt x="21600" y="5486"/>
                    <a:pt x="21600" y="5486"/>
                    <a:pt x="21600" y="5486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9244" y="0"/>
                    <a:pt x="19244" y="0"/>
                    <a:pt x="19244" y="0"/>
                  </a:cubicBez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19" name="Shape 19"/>
            <p:cNvSpPr/>
            <p:nvPr/>
          </p:nvSpPr>
          <p:spPr>
            <a:xfrm>
              <a:off x="225776" y="-1"/>
              <a:ext cx="59255" cy="295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484"/>
                    <a:pt x="0" y="19484"/>
                    <a:pt x="0" y="19484"/>
                  </a:cubicBezTo>
                  <a:cubicBezTo>
                    <a:pt x="0" y="20101"/>
                    <a:pt x="882" y="20542"/>
                    <a:pt x="3086" y="20983"/>
                  </a:cubicBezTo>
                  <a:cubicBezTo>
                    <a:pt x="4849" y="21336"/>
                    <a:pt x="7494" y="21600"/>
                    <a:pt x="1058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028"/>
                    <a:pt x="21600" y="2028"/>
                    <a:pt x="21600" y="2028"/>
                  </a:cubicBezTo>
                  <a:cubicBezTo>
                    <a:pt x="21600" y="1411"/>
                    <a:pt x="20718" y="970"/>
                    <a:pt x="18514" y="617"/>
                  </a:cubicBezTo>
                  <a:cubicBezTo>
                    <a:pt x="16310" y="176"/>
                    <a:pt x="14106" y="0"/>
                    <a:pt x="11020" y="0"/>
                  </a:cubicBez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20" name="Shape 20"/>
            <p:cNvSpPr/>
            <p:nvPr/>
          </p:nvSpPr>
          <p:spPr>
            <a:xfrm>
              <a:off x="307505" y="61296"/>
              <a:ext cx="207899" cy="235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17169"/>
                  </a:moveTo>
                  <a:cubicBezTo>
                    <a:pt x="14442" y="17169"/>
                    <a:pt x="15572" y="13735"/>
                    <a:pt x="15572" y="10855"/>
                  </a:cubicBezTo>
                  <a:cubicBezTo>
                    <a:pt x="15572" y="8086"/>
                    <a:pt x="14442" y="4542"/>
                    <a:pt x="10800" y="4542"/>
                  </a:cubicBezTo>
                  <a:cubicBezTo>
                    <a:pt x="7158" y="4542"/>
                    <a:pt x="6028" y="8086"/>
                    <a:pt x="6028" y="10855"/>
                  </a:cubicBezTo>
                  <a:cubicBezTo>
                    <a:pt x="6028" y="13735"/>
                    <a:pt x="7158" y="17169"/>
                    <a:pt x="10800" y="17169"/>
                  </a:cubicBezTo>
                  <a:close/>
                  <a:moveTo>
                    <a:pt x="10800" y="0"/>
                  </a:moveTo>
                  <a:cubicBezTo>
                    <a:pt x="17707" y="0"/>
                    <a:pt x="21600" y="4098"/>
                    <a:pt x="21600" y="10855"/>
                  </a:cubicBezTo>
                  <a:cubicBezTo>
                    <a:pt x="21600" y="17612"/>
                    <a:pt x="17707" y="21600"/>
                    <a:pt x="10800" y="21600"/>
                  </a:cubicBezTo>
                  <a:cubicBezTo>
                    <a:pt x="3642" y="21600"/>
                    <a:pt x="0" y="17612"/>
                    <a:pt x="0" y="10855"/>
                  </a:cubicBezTo>
                  <a:cubicBezTo>
                    <a:pt x="0" y="4098"/>
                    <a:pt x="3642" y="0"/>
                    <a:pt x="10800" y="0"/>
                  </a:cubicBez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21" name="Shape 21"/>
            <p:cNvSpPr/>
            <p:nvPr/>
          </p:nvSpPr>
          <p:spPr>
            <a:xfrm>
              <a:off x="0" y="61296"/>
              <a:ext cx="202791" cy="235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57" y="17169"/>
                  </a:moveTo>
                  <a:cubicBezTo>
                    <a:pt x="7329" y="17169"/>
                    <a:pt x="6171" y="13735"/>
                    <a:pt x="6171" y="10855"/>
                  </a:cubicBezTo>
                  <a:cubicBezTo>
                    <a:pt x="6171" y="8086"/>
                    <a:pt x="7329" y="4542"/>
                    <a:pt x="11057" y="4542"/>
                  </a:cubicBezTo>
                  <a:cubicBezTo>
                    <a:pt x="13114" y="4542"/>
                    <a:pt x="14271" y="5538"/>
                    <a:pt x="15043" y="6868"/>
                  </a:cubicBezTo>
                  <a:cubicBezTo>
                    <a:pt x="21600" y="6868"/>
                    <a:pt x="21600" y="6868"/>
                    <a:pt x="21600" y="6868"/>
                  </a:cubicBezTo>
                  <a:cubicBezTo>
                    <a:pt x="20314" y="2548"/>
                    <a:pt x="16714" y="0"/>
                    <a:pt x="11057" y="0"/>
                  </a:cubicBezTo>
                  <a:cubicBezTo>
                    <a:pt x="3857" y="0"/>
                    <a:pt x="0" y="4098"/>
                    <a:pt x="0" y="10855"/>
                  </a:cubicBezTo>
                  <a:cubicBezTo>
                    <a:pt x="0" y="17612"/>
                    <a:pt x="3857" y="21600"/>
                    <a:pt x="11057" y="21600"/>
                  </a:cubicBezTo>
                  <a:cubicBezTo>
                    <a:pt x="16714" y="21600"/>
                    <a:pt x="20314" y="19163"/>
                    <a:pt x="21600" y="14843"/>
                  </a:cubicBezTo>
                  <a:cubicBezTo>
                    <a:pt x="17357" y="14843"/>
                    <a:pt x="17357" y="14843"/>
                    <a:pt x="17357" y="14843"/>
                  </a:cubicBezTo>
                  <a:cubicBezTo>
                    <a:pt x="17357" y="14843"/>
                    <a:pt x="16200" y="14843"/>
                    <a:pt x="15557" y="15397"/>
                  </a:cubicBezTo>
                  <a:cubicBezTo>
                    <a:pt x="14400" y="16283"/>
                    <a:pt x="13500" y="17169"/>
                    <a:pt x="11057" y="17169"/>
                  </a:cubicBez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22" name="Shape 22"/>
            <p:cNvSpPr/>
            <p:nvPr/>
          </p:nvSpPr>
          <p:spPr>
            <a:xfrm>
              <a:off x="538390" y="67426"/>
              <a:ext cx="196661" cy="229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05" y="796"/>
                  </a:moveTo>
                  <a:cubicBezTo>
                    <a:pt x="20142" y="227"/>
                    <a:pt x="19480" y="0"/>
                    <a:pt x="18420" y="0"/>
                  </a:cubicBezTo>
                  <a:cubicBezTo>
                    <a:pt x="15239" y="0"/>
                    <a:pt x="15239" y="0"/>
                    <a:pt x="15239" y="0"/>
                  </a:cubicBezTo>
                  <a:cubicBezTo>
                    <a:pt x="15239" y="13415"/>
                    <a:pt x="15239" y="13415"/>
                    <a:pt x="15239" y="13415"/>
                  </a:cubicBezTo>
                  <a:cubicBezTo>
                    <a:pt x="15239" y="14665"/>
                    <a:pt x="14709" y="15575"/>
                    <a:pt x="13914" y="16143"/>
                  </a:cubicBezTo>
                  <a:cubicBezTo>
                    <a:pt x="12987" y="16825"/>
                    <a:pt x="11926" y="17053"/>
                    <a:pt x="10866" y="17053"/>
                  </a:cubicBezTo>
                  <a:cubicBezTo>
                    <a:pt x="9674" y="17053"/>
                    <a:pt x="8613" y="16825"/>
                    <a:pt x="7818" y="16143"/>
                  </a:cubicBezTo>
                  <a:cubicBezTo>
                    <a:pt x="6891" y="15575"/>
                    <a:pt x="6361" y="14665"/>
                    <a:pt x="6361" y="13415"/>
                  </a:cubicBezTo>
                  <a:cubicBezTo>
                    <a:pt x="6361" y="2615"/>
                    <a:pt x="6361" y="2615"/>
                    <a:pt x="6361" y="2615"/>
                  </a:cubicBezTo>
                  <a:cubicBezTo>
                    <a:pt x="6361" y="1933"/>
                    <a:pt x="6096" y="1251"/>
                    <a:pt x="5566" y="796"/>
                  </a:cubicBezTo>
                  <a:cubicBezTo>
                    <a:pt x="4903" y="227"/>
                    <a:pt x="4240" y="0"/>
                    <a:pt x="33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392"/>
                    <a:pt x="0" y="12392"/>
                    <a:pt x="0" y="12392"/>
                  </a:cubicBezTo>
                  <a:cubicBezTo>
                    <a:pt x="0" y="16257"/>
                    <a:pt x="1193" y="18531"/>
                    <a:pt x="3445" y="19895"/>
                  </a:cubicBezTo>
                  <a:cubicBezTo>
                    <a:pt x="5566" y="21145"/>
                    <a:pt x="8083" y="21600"/>
                    <a:pt x="10866" y="21600"/>
                  </a:cubicBezTo>
                  <a:cubicBezTo>
                    <a:pt x="13517" y="21600"/>
                    <a:pt x="16034" y="21145"/>
                    <a:pt x="18155" y="19895"/>
                  </a:cubicBezTo>
                  <a:cubicBezTo>
                    <a:pt x="20407" y="18531"/>
                    <a:pt x="21600" y="16257"/>
                    <a:pt x="21600" y="12392"/>
                  </a:cubicBezTo>
                  <a:cubicBezTo>
                    <a:pt x="21600" y="2615"/>
                    <a:pt x="21600" y="2615"/>
                    <a:pt x="21600" y="2615"/>
                  </a:cubicBezTo>
                  <a:cubicBezTo>
                    <a:pt x="21600" y="1933"/>
                    <a:pt x="21335" y="1251"/>
                    <a:pt x="20805" y="796"/>
                  </a:cubicBez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23" name="Shape 23"/>
            <p:cNvSpPr/>
            <p:nvPr/>
          </p:nvSpPr>
          <p:spPr>
            <a:xfrm>
              <a:off x="759058" y="-1"/>
              <a:ext cx="210964" cy="296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6" y="615"/>
                  </a:moveTo>
                  <a:cubicBezTo>
                    <a:pt x="20119" y="176"/>
                    <a:pt x="19502" y="0"/>
                    <a:pt x="18638" y="0"/>
                  </a:cubicBezTo>
                  <a:cubicBezTo>
                    <a:pt x="15675" y="0"/>
                    <a:pt x="15675" y="0"/>
                    <a:pt x="15675" y="0"/>
                  </a:cubicBezTo>
                  <a:cubicBezTo>
                    <a:pt x="15675" y="6146"/>
                    <a:pt x="15675" y="6146"/>
                    <a:pt x="15675" y="6146"/>
                  </a:cubicBezTo>
                  <a:cubicBezTo>
                    <a:pt x="14688" y="5532"/>
                    <a:pt x="12713" y="4478"/>
                    <a:pt x="9751" y="4478"/>
                  </a:cubicBezTo>
                  <a:cubicBezTo>
                    <a:pt x="3579" y="4478"/>
                    <a:pt x="0" y="7727"/>
                    <a:pt x="0" y="13083"/>
                  </a:cubicBezTo>
                  <a:cubicBezTo>
                    <a:pt x="0" y="18439"/>
                    <a:pt x="3703" y="21600"/>
                    <a:pt x="10738" y="21600"/>
                  </a:cubicBezTo>
                  <a:cubicBezTo>
                    <a:pt x="17774" y="21600"/>
                    <a:pt x="21600" y="18439"/>
                    <a:pt x="21600" y="13171"/>
                  </a:cubicBezTo>
                  <a:cubicBezTo>
                    <a:pt x="21600" y="13171"/>
                    <a:pt x="21600" y="13171"/>
                    <a:pt x="21600" y="13171"/>
                  </a:cubicBezTo>
                  <a:cubicBezTo>
                    <a:pt x="21600" y="2020"/>
                    <a:pt x="21600" y="2020"/>
                    <a:pt x="21600" y="2020"/>
                  </a:cubicBezTo>
                  <a:cubicBezTo>
                    <a:pt x="21600" y="1405"/>
                    <a:pt x="21353" y="966"/>
                    <a:pt x="20736" y="615"/>
                  </a:cubicBezTo>
                  <a:close/>
                  <a:moveTo>
                    <a:pt x="10738" y="18088"/>
                  </a:moveTo>
                  <a:cubicBezTo>
                    <a:pt x="7159" y="18088"/>
                    <a:pt x="6048" y="15366"/>
                    <a:pt x="6048" y="13083"/>
                  </a:cubicBezTo>
                  <a:cubicBezTo>
                    <a:pt x="6048" y="10888"/>
                    <a:pt x="7159" y="8078"/>
                    <a:pt x="10738" y="8078"/>
                  </a:cubicBezTo>
                  <a:cubicBezTo>
                    <a:pt x="14441" y="8078"/>
                    <a:pt x="15552" y="10800"/>
                    <a:pt x="15675" y="13083"/>
                  </a:cubicBezTo>
                  <a:cubicBezTo>
                    <a:pt x="15675" y="13171"/>
                    <a:pt x="15675" y="13171"/>
                    <a:pt x="15675" y="13171"/>
                  </a:cubicBezTo>
                  <a:cubicBezTo>
                    <a:pt x="15675" y="13171"/>
                    <a:pt x="15675" y="13171"/>
                    <a:pt x="15675" y="13171"/>
                  </a:cubicBezTo>
                  <a:cubicBezTo>
                    <a:pt x="15675" y="15454"/>
                    <a:pt x="14441" y="18088"/>
                    <a:pt x="10738" y="18088"/>
                  </a:cubicBez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24" name="Shape 24"/>
            <p:cNvSpPr/>
            <p:nvPr/>
          </p:nvSpPr>
          <p:spPr>
            <a:xfrm>
              <a:off x="993008" y="61296"/>
              <a:ext cx="207899" cy="235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637"/>
                  </a:moveTo>
                  <a:cubicBezTo>
                    <a:pt x="21600" y="10080"/>
                    <a:pt x="21474" y="10523"/>
                    <a:pt x="21223" y="10855"/>
                  </a:cubicBezTo>
                  <a:cubicBezTo>
                    <a:pt x="21098" y="11077"/>
                    <a:pt x="20972" y="11298"/>
                    <a:pt x="20721" y="11520"/>
                  </a:cubicBezTo>
                  <a:cubicBezTo>
                    <a:pt x="20093" y="11963"/>
                    <a:pt x="19465" y="12295"/>
                    <a:pt x="18586" y="12295"/>
                  </a:cubicBezTo>
                  <a:cubicBezTo>
                    <a:pt x="6028" y="12295"/>
                    <a:pt x="6028" y="12295"/>
                    <a:pt x="6028" y="12295"/>
                  </a:cubicBezTo>
                  <a:cubicBezTo>
                    <a:pt x="6279" y="14732"/>
                    <a:pt x="7660" y="17169"/>
                    <a:pt x="10800" y="17169"/>
                  </a:cubicBezTo>
                  <a:cubicBezTo>
                    <a:pt x="13060" y="17169"/>
                    <a:pt x="13940" y="16283"/>
                    <a:pt x="15070" y="15397"/>
                  </a:cubicBezTo>
                  <a:cubicBezTo>
                    <a:pt x="15698" y="14843"/>
                    <a:pt x="16828" y="14843"/>
                    <a:pt x="16828" y="14843"/>
                  </a:cubicBezTo>
                  <a:cubicBezTo>
                    <a:pt x="21098" y="14843"/>
                    <a:pt x="21098" y="14843"/>
                    <a:pt x="21098" y="14843"/>
                  </a:cubicBezTo>
                  <a:cubicBezTo>
                    <a:pt x="19716" y="19163"/>
                    <a:pt x="16200" y="21600"/>
                    <a:pt x="10800" y="21600"/>
                  </a:cubicBezTo>
                  <a:cubicBezTo>
                    <a:pt x="3642" y="21600"/>
                    <a:pt x="0" y="17612"/>
                    <a:pt x="0" y="10855"/>
                  </a:cubicBezTo>
                  <a:cubicBezTo>
                    <a:pt x="0" y="4098"/>
                    <a:pt x="3642" y="0"/>
                    <a:pt x="10800" y="0"/>
                  </a:cubicBezTo>
                  <a:cubicBezTo>
                    <a:pt x="16200" y="0"/>
                    <a:pt x="19842" y="2548"/>
                    <a:pt x="21098" y="6868"/>
                  </a:cubicBezTo>
                  <a:cubicBezTo>
                    <a:pt x="21349" y="7532"/>
                    <a:pt x="21474" y="8418"/>
                    <a:pt x="21600" y="9305"/>
                  </a:cubicBezTo>
                  <a:lnTo>
                    <a:pt x="21600" y="9637"/>
                  </a:lnTo>
                  <a:close/>
                  <a:moveTo>
                    <a:pt x="10800" y="4542"/>
                  </a:moveTo>
                  <a:cubicBezTo>
                    <a:pt x="8163" y="4542"/>
                    <a:pt x="6530" y="6314"/>
                    <a:pt x="6279" y="8197"/>
                  </a:cubicBezTo>
                  <a:cubicBezTo>
                    <a:pt x="15195" y="8197"/>
                    <a:pt x="15195" y="8197"/>
                    <a:pt x="15195" y="8197"/>
                  </a:cubicBezTo>
                  <a:cubicBezTo>
                    <a:pt x="15195" y="6314"/>
                    <a:pt x="13312" y="4542"/>
                    <a:pt x="10800" y="4542"/>
                  </a:cubicBez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25" name="Shape 25"/>
            <p:cNvSpPr/>
            <p:nvPr/>
          </p:nvSpPr>
          <p:spPr>
            <a:xfrm>
              <a:off x="1363854" y="61296"/>
              <a:ext cx="190531" cy="235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760"/>
                  </a:moveTo>
                  <a:cubicBezTo>
                    <a:pt x="21600" y="3988"/>
                    <a:pt x="20643" y="2548"/>
                    <a:pt x="18866" y="1440"/>
                  </a:cubicBezTo>
                  <a:cubicBezTo>
                    <a:pt x="17089" y="554"/>
                    <a:pt x="14354" y="0"/>
                    <a:pt x="10800" y="0"/>
                  </a:cubicBezTo>
                  <a:cubicBezTo>
                    <a:pt x="7519" y="0"/>
                    <a:pt x="5058" y="665"/>
                    <a:pt x="3281" y="1772"/>
                  </a:cubicBezTo>
                  <a:cubicBezTo>
                    <a:pt x="1777" y="2769"/>
                    <a:pt x="820" y="4209"/>
                    <a:pt x="547" y="5871"/>
                  </a:cubicBezTo>
                  <a:cubicBezTo>
                    <a:pt x="7109" y="5871"/>
                    <a:pt x="7109" y="5871"/>
                    <a:pt x="7109" y="5871"/>
                  </a:cubicBezTo>
                  <a:cubicBezTo>
                    <a:pt x="7382" y="5206"/>
                    <a:pt x="7929" y="4763"/>
                    <a:pt x="8613" y="4542"/>
                  </a:cubicBezTo>
                  <a:cubicBezTo>
                    <a:pt x="9296" y="4320"/>
                    <a:pt x="10116" y="4209"/>
                    <a:pt x="11073" y="4209"/>
                  </a:cubicBezTo>
                  <a:cubicBezTo>
                    <a:pt x="12167" y="4209"/>
                    <a:pt x="12987" y="4320"/>
                    <a:pt x="13808" y="4652"/>
                  </a:cubicBezTo>
                  <a:cubicBezTo>
                    <a:pt x="14765" y="4874"/>
                    <a:pt x="15175" y="5317"/>
                    <a:pt x="15175" y="6092"/>
                  </a:cubicBezTo>
                  <a:cubicBezTo>
                    <a:pt x="15175" y="6978"/>
                    <a:pt x="13808" y="7754"/>
                    <a:pt x="11073" y="7975"/>
                  </a:cubicBezTo>
                  <a:cubicBezTo>
                    <a:pt x="7656" y="8418"/>
                    <a:pt x="4922" y="8640"/>
                    <a:pt x="2461" y="10080"/>
                  </a:cubicBezTo>
                  <a:cubicBezTo>
                    <a:pt x="957" y="11077"/>
                    <a:pt x="0" y="12738"/>
                    <a:pt x="0" y="14954"/>
                  </a:cubicBezTo>
                  <a:cubicBezTo>
                    <a:pt x="0" y="17169"/>
                    <a:pt x="820" y="18831"/>
                    <a:pt x="2597" y="19938"/>
                  </a:cubicBezTo>
                  <a:cubicBezTo>
                    <a:pt x="4101" y="20825"/>
                    <a:pt x="6562" y="21600"/>
                    <a:pt x="10527" y="21600"/>
                  </a:cubicBezTo>
                  <a:cubicBezTo>
                    <a:pt x="14081" y="21600"/>
                    <a:pt x="16815" y="20935"/>
                    <a:pt x="18592" y="20049"/>
                  </a:cubicBezTo>
                  <a:cubicBezTo>
                    <a:pt x="20506" y="18942"/>
                    <a:pt x="21600" y="17723"/>
                    <a:pt x="21600" y="15618"/>
                  </a:cubicBezTo>
                  <a:lnTo>
                    <a:pt x="21600" y="5760"/>
                  </a:lnTo>
                  <a:close/>
                  <a:moveTo>
                    <a:pt x="14354" y="15951"/>
                  </a:moveTo>
                  <a:cubicBezTo>
                    <a:pt x="13397" y="16837"/>
                    <a:pt x="11894" y="17169"/>
                    <a:pt x="10116" y="17169"/>
                  </a:cubicBezTo>
                  <a:cubicBezTo>
                    <a:pt x="9570" y="17169"/>
                    <a:pt x="7792" y="17058"/>
                    <a:pt x="7109" y="16505"/>
                  </a:cubicBezTo>
                  <a:cubicBezTo>
                    <a:pt x="6562" y="16062"/>
                    <a:pt x="6152" y="15729"/>
                    <a:pt x="6152" y="14954"/>
                  </a:cubicBezTo>
                  <a:cubicBezTo>
                    <a:pt x="6152" y="14400"/>
                    <a:pt x="6425" y="13846"/>
                    <a:pt x="6835" y="13514"/>
                  </a:cubicBezTo>
                  <a:cubicBezTo>
                    <a:pt x="7792" y="12628"/>
                    <a:pt x="8886" y="12517"/>
                    <a:pt x="11073" y="12185"/>
                  </a:cubicBezTo>
                  <a:cubicBezTo>
                    <a:pt x="12577" y="11852"/>
                    <a:pt x="14491" y="11409"/>
                    <a:pt x="15311" y="10966"/>
                  </a:cubicBezTo>
                  <a:cubicBezTo>
                    <a:pt x="15311" y="12628"/>
                    <a:pt x="15311" y="12628"/>
                    <a:pt x="15311" y="12628"/>
                  </a:cubicBezTo>
                  <a:cubicBezTo>
                    <a:pt x="15311" y="13957"/>
                    <a:pt x="15448" y="15175"/>
                    <a:pt x="14354" y="15951"/>
                  </a:cubicBez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26" name="Shape 26"/>
            <p:cNvSpPr/>
            <p:nvPr/>
          </p:nvSpPr>
          <p:spPr>
            <a:xfrm>
              <a:off x="1568687" y="62829"/>
              <a:ext cx="45973" cy="46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7053" y="0"/>
                    <a:pt x="21600" y="4985"/>
                    <a:pt x="21600" y="11077"/>
                  </a:cubicBezTo>
                  <a:cubicBezTo>
                    <a:pt x="21600" y="16615"/>
                    <a:pt x="17053" y="21600"/>
                    <a:pt x="10800" y="21600"/>
                  </a:cubicBezTo>
                  <a:cubicBezTo>
                    <a:pt x="3979" y="21600"/>
                    <a:pt x="0" y="16615"/>
                    <a:pt x="0" y="11077"/>
                  </a:cubicBezTo>
                  <a:cubicBezTo>
                    <a:pt x="0" y="4985"/>
                    <a:pt x="3979" y="0"/>
                    <a:pt x="10800" y="0"/>
                  </a:cubicBezTo>
                  <a:close/>
                  <a:moveTo>
                    <a:pt x="10800" y="19938"/>
                  </a:moveTo>
                  <a:cubicBezTo>
                    <a:pt x="15916" y="19938"/>
                    <a:pt x="19326" y="16062"/>
                    <a:pt x="19326" y="11077"/>
                  </a:cubicBezTo>
                  <a:cubicBezTo>
                    <a:pt x="19326" y="6092"/>
                    <a:pt x="15916" y="1662"/>
                    <a:pt x="10800" y="1662"/>
                  </a:cubicBezTo>
                  <a:cubicBezTo>
                    <a:pt x="5684" y="1662"/>
                    <a:pt x="1705" y="6092"/>
                    <a:pt x="1705" y="11077"/>
                  </a:cubicBezTo>
                  <a:cubicBezTo>
                    <a:pt x="1705" y="16062"/>
                    <a:pt x="5684" y="19938"/>
                    <a:pt x="10800" y="19938"/>
                  </a:cubicBezTo>
                  <a:close/>
                  <a:moveTo>
                    <a:pt x="10800" y="12738"/>
                  </a:moveTo>
                  <a:cubicBezTo>
                    <a:pt x="8526" y="12738"/>
                    <a:pt x="8526" y="12738"/>
                    <a:pt x="8526" y="12738"/>
                  </a:cubicBezTo>
                  <a:cubicBezTo>
                    <a:pt x="8526" y="17169"/>
                    <a:pt x="8526" y="17169"/>
                    <a:pt x="8526" y="17169"/>
                  </a:cubicBezTo>
                  <a:cubicBezTo>
                    <a:pt x="6253" y="17169"/>
                    <a:pt x="6253" y="17169"/>
                    <a:pt x="6253" y="17169"/>
                  </a:cubicBezTo>
                  <a:cubicBezTo>
                    <a:pt x="6253" y="4985"/>
                    <a:pt x="6253" y="4985"/>
                    <a:pt x="6253" y="4985"/>
                  </a:cubicBezTo>
                  <a:cubicBezTo>
                    <a:pt x="10232" y="4985"/>
                    <a:pt x="10232" y="4985"/>
                    <a:pt x="10232" y="4985"/>
                  </a:cubicBezTo>
                  <a:cubicBezTo>
                    <a:pt x="13642" y="4985"/>
                    <a:pt x="15347" y="5538"/>
                    <a:pt x="15347" y="8308"/>
                  </a:cubicBezTo>
                  <a:cubicBezTo>
                    <a:pt x="15347" y="10523"/>
                    <a:pt x="14779" y="11631"/>
                    <a:pt x="13074" y="12185"/>
                  </a:cubicBezTo>
                  <a:cubicBezTo>
                    <a:pt x="15347" y="17169"/>
                    <a:pt x="15347" y="17169"/>
                    <a:pt x="15347" y="17169"/>
                  </a:cubicBezTo>
                  <a:cubicBezTo>
                    <a:pt x="13074" y="17169"/>
                    <a:pt x="13074" y="17169"/>
                    <a:pt x="13074" y="17169"/>
                  </a:cubicBezTo>
                  <a:lnTo>
                    <a:pt x="10800" y="12738"/>
                  </a:lnTo>
                  <a:close/>
                  <a:moveTo>
                    <a:pt x="8526" y="10523"/>
                  </a:moveTo>
                  <a:cubicBezTo>
                    <a:pt x="10800" y="10523"/>
                    <a:pt x="10800" y="10523"/>
                    <a:pt x="10800" y="10523"/>
                  </a:cubicBezTo>
                  <a:cubicBezTo>
                    <a:pt x="12505" y="10523"/>
                    <a:pt x="13074" y="9969"/>
                    <a:pt x="13074" y="8862"/>
                  </a:cubicBezTo>
                  <a:cubicBezTo>
                    <a:pt x="13074" y="7200"/>
                    <a:pt x="11937" y="6646"/>
                    <a:pt x="10232" y="6646"/>
                  </a:cubicBezTo>
                  <a:cubicBezTo>
                    <a:pt x="8526" y="6646"/>
                    <a:pt x="8526" y="6646"/>
                    <a:pt x="8526" y="6646"/>
                  </a:cubicBezTo>
                  <a:lnTo>
                    <a:pt x="8526" y="10523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</p:grpSp>
      <p:sp>
        <p:nvSpPr>
          <p:cNvPr id="28" name="Shape 28"/>
          <p:cNvSpPr/>
          <p:nvPr/>
        </p:nvSpPr>
        <p:spPr>
          <a:xfrm>
            <a:off x="381000" y="6362700"/>
            <a:ext cx="1473200" cy="29641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" name="Shape 29"/>
          <p:cNvSpPr/>
          <p:nvPr/>
        </p:nvSpPr>
        <p:spPr>
          <a:xfrm>
            <a:off x="-2" y="6311900"/>
            <a:ext cx="12188826" cy="5461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53" name="Group 53"/>
          <p:cNvGrpSpPr/>
          <p:nvPr/>
        </p:nvGrpSpPr>
        <p:grpSpPr>
          <a:xfrm>
            <a:off x="8176894" y="921239"/>
            <a:ext cx="3735264" cy="5936762"/>
            <a:chOff x="0" y="0"/>
            <a:chExt cx="3735263" cy="5936760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0"/>
              <a:ext cx="3735263" cy="5936761"/>
              <a:chOff x="0" y="0"/>
              <a:chExt cx="3735262" cy="5936760"/>
            </a:xfrm>
          </p:grpSpPr>
          <p:sp>
            <p:nvSpPr>
              <p:cNvPr id="30" name="Shape 30"/>
              <p:cNvSpPr/>
              <p:nvPr/>
            </p:nvSpPr>
            <p:spPr>
              <a:xfrm>
                <a:off x="443261" y="1327920"/>
                <a:ext cx="1073880" cy="1073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6" h="21416" fill="norm" stroke="1" extrusionOk="0">
                    <a:moveTo>
                      <a:pt x="10716" y="21416"/>
                    </a:moveTo>
                    <a:cubicBezTo>
                      <a:pt x="10247" y="21416"/>
                      <a:pt x="9745" y="21215"/>
                      <a:pt x="9410" y="20847"/>
                    </a:cubicBezTo>
                    <a:cubicBezTo>
                      <a:pt x="536" y="12006"/>
                      <a:pt x="536" y="12006"/>
                      <a:pt x="536" y="12006"/>
                    </a:cubicBezTo>
                    <a:cubicBezTo>
                      <a:pt x="201" y="11671"/>
                      <a:pt x="0" y="11202"/>
                      <a:pt x="0" y="10700"/>
                    </a:cubicBezTo>
                    <a:cubicBezTo>
                      <a:pt x="0" y="10197"/>
                      <a:pt x="201" y="9729"/>
                      <a:pt x="536" y="9394"/>
                    </a:cubicBezTo>
                    <a:cubicBezTo>
                      <a:pt x="9410" y="553"/>
                      <a:pt x="9410" y="553"/>
                      <a:pt x="9410" y="553"/>
                    </a:cubicBezTo>
                    <a:cubicBezTo>
                      <a:pt x="10113" y="-184"/>
                      <a:pt x="11286" y="-184"/>
                      <a:pt x="12022" y="553"/>
                    </a:cubicBezTo>
                    <a:cubicBezTo>
                      <a:pt x="20863" y="9394"/>
                      <a:pt x="20863" y="9394"/>
                      <a:pt x="20863" y="9394"/>
                    </a:cubicBezTo>
                    <a:cubicBezTo>
                      <a:pt x="21600" y="10097"/>
                      <a:pt x="21600" y="11303"/>
                      <a:pt x="20863" y="12006"/>
                    </a:cubicBezTo>
                    <a:cubicBezTo>
                      <a:pt x="12022" y="20847"/>
                      <a:pt x="12022" y="20847"/>
                      <a:pt x="12022" y="20847"/>
                    </a:cubicBezTo>
                    <a:cubicBezTo>
                      <a:pt x="11654" y="21215"/>
                      <a:pt x="11185" y="21416"/>
                      <a:pt x="10716" y="21416"/>
                    </a:cubicBezTo>
                    <a:close/>
                    <a:moveTo>
                      <a:pt x="4487" y="10700"/>
                    </a:moveTo>
                    <a:cubicBezTo>
                      <a:pt x="10716" y="16929"/>
                      <a:pt x="10716" y="16929"/>
                      <a:pt x="10716" y="16929"/>
                    </a:cubicBezTo>
                    <a:cubicBezTo>
                      <a:pt x="16945" y="10700"/>
                      <a:pt x="16945" y="10700"/>
                      <a:pt x="16945" y="10700"/>
                    </a:cubicBezTo>
                    <a:cubicBezTo>
                      <a:pt x="10716" y="4471"/>
                      <a:pt x="10716" y="4471"/>
                      <a:pt x="10716" y="4471"/>
                    </a:cubicBezTo>
                    <a:lnTo>
                      <a:pt x="4487" y="10700"/>
                    </a:lnTo>
                    <a:close/>
                  </a:path>
                </a:pathLst>
              </a:custGeom>
              <a:solidFill>
                <a:srgbClr val="82DCD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</a:p>
            </p:txBody>
          </p:sp>
          <p:sp>
            <p:nvSpPr>
              <p:cNvPr id="31" name="Shape 31"/>
              <p:cNvSpPr/>
              <p:nvPr/>
            </p:nvSpPr>
            <p:spPr>
              <a:xfrm>
                <a:off x="0" y="2510259"/>
                <a:ext cx="1073880" cy="1073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6" h="21416" fill="norm" stroke="1" extrusionOk="0">
                    <a:moveTo>
                      <a:pt x="10716" y="21416"/>
                    </a:moveTo>
                    <a:cubicBezTo>
                      <a:pt x="10214" y="21416"/>
                      <a:pt x="9745" y="21215"/>
                      <a:pt x="9377" y="20880"/>
                    </a:cubicBezTo>
                    <a:cubicBezTo>
                      <a:pt x="536" y="12006"/>
                      <a:pt x="536" y="12006"/>
                      <a:pt x="536" y="12006"/>
                    </a:cubicBezTo>
                    <a:cubicBezTo>
                      <a:pt x="201" y="11671"/>
                      <a:pt x="0" y="11202"/>
                      <a:pt x="0" y="10700"/>
                    </a:cubicBezTo>
                    <a:cubicBezTo>
                      <a:pt x="0" y="10231"/>
                      <a:pt x="201" y="9729"/>
                      <a:pt x="536" y="9394"/>
                    </a:cubicBezTo>
                    <a:cubicBezTo>
                      <a:pt x="9377" y="553"/>
                      <a:pt x="9377" y="553"/>
                      <a:pt x="9377" y="553"/>
                    </a:cubicBezTo>
                    <a:cubicBezTo>
                      <a:pt x="10113" y="-184"/>
                      <a:pt x="11286" y="-184"/>
                      <a:pt x="12022" y="553"/>
                    </a:cubicBezTo>
                    <a:cubicBezTo>
                      <a:pt x="20863" y="9394"/>
                      <a:pt x="20863" y="9394"/>
                      <a:pt x="20863" y="9394"/>
                    </a:cubicBezTo>
                    <a:cubicBezTo>
                      <a:pt x="21600" y="10130"/>
                      <a:pt x="21600" y="11303"/>
                      <a:pt x="20863" y="12006"/>
                    </a:cubicBezTo>
                    <a:cubicBezTo>
                      <a:pt x="12022" y="20880"/>
                      <a:pt x="12022" y="20880"/>
                      <a:pt x="12022" y="20880"/>
                    </a:cubicBezTo>
                    <a:cubicBezTo>
                      <a:pt x="11654" y="21215"/>
                      <a:pt x="11185" y="21416"/>
                      <a:pt x="10716" y="21416"/>
                    </a:cubicBezTo>
                    <a:close/>
                    <a:moveTo>
                      <a:pt x="4487" y="10700"/>
                    </a:moveTo>
                    <a:cubicBezTo>
                      <a:pt x="10716" y="16929"/>
                      <a:pt x="10716" y="16929"/>
                      <a:pt x="10716" y="16929"/>
                    </a:cubicBezTo>
                    <a:cubicBezTo>
                      <a:pt x="16912" y="10700"/>
                      <a:pt x="16912" y="10700"/>
                      <a:pt x="16912" y="10700"/>
                    </a:cubicBezTo>
                    <a:cubicBezTo>
                      <a:pt x="10716" y="4504"/>
                      <a:pt x="10716" y="4504"/>
                      <a:pt x="10716" y="4504"/>
                    </a:cubicBezTo>
                    <a:lnTo>
                      <a:pt x="4487" y="10700"/>
                    </a:lnTo>
                    <a:close/>
                  </a:path>
                </a:pathLst>
              </a:custGeom>
              <a:solidFill>
                <a:srgbClr val="0089C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</a:p>
            </p:txBody>
          </p:sp>
          <p:sp>
            <p:nvSpPr>
              <p:cNvPr id="32" name="Shape 32"/>
              <p:cNvSpPr/>
              <p:nvPr/>
            </p:nvSpPr>
            <p:spPr>
              <a:xfrm>
                <a:off x="886522" y="2233953"/>
                <a:ext cx="186393" cy="813265"/>
              </a:xfrm>
              <a:prstGeom prst="rect">
                <a:avLst/>
              </a:prstGeom>
              <a:solidFill>
                <a:srgbClr val="82DCD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</a:p>
            </p:txBody>
          </p:sp>
          <p:sp>
            <p:nvSpPr>
              <p:cNvPr id="33" name="Shape 33"/>
              <p:cNvSpPr/>
              <p:nvPr/>
            </p:nvSpPr>
            <p:spPr>
              <a:xfrm>
                <a:off x="2219087" y="536950"/>
                <a:ext cx="186393" cy="2066079"/>
              </a:xfrm>
              <a:prstGeom prst="rect">
                <a:avLst/>
              </a:prstGeom>
              <a:solidFill>
                <a:srgbClr val="29A7D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</a:p>
            </p:txBody>
          </p:sp>
          <p:sp>
            <p:nvSpPr>
              <p:cNvPr id="34" name="Shape 34"/>
              <p:cNvSpPr/>
              <p:nvPr/>
            </p:nvSpPr>
            <p:spPr>
              <a:xfrm>
                <a:off x="443261" y="1863951"/>
                <a:ext cx="186393" cy="739078"/>
              </a:xfrm>
              <a:prstGeom prst="rect">
                <a:avLst/>
              </a:prstGeom>
              <a:solidFill>
                <a:srgbClr val="82DCD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</a:p>
            </p:txBody>
          </p:sp>
          <p:sp>
            <p:nvSpPr>
              <p:cNvPr id="35" name="Shape 35"/>
              <p:cNvSpPr/>
              <p:nvPr/>
            </p:nvSpPr>
            <p:spPr>
              <a:xfrm>
                <a:off x="886522" y="3047217"/>
                <a:ext cx="186393" cy="2889544"/>
              </a:xfrm>
              <a:prstGeom prst="rect">
                <a:avLst/>
              </a:prstGeom>
              <a:solidFill>
                <a:srgbClr val="29A7D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</a:p>
            </p:txBody>
          </p:sp>
          <p:sp>
            <p:nvSpPr>
              <p:cNvPr id="36" name="Shape 36"/>
              <p:cNvSpPr/>
              <p:nvPr/>
            </p:nvSpPr>
            <p:spPr>
              <a:xfrm>
                <a:off x="3105609" y="2308140"/>
                <a:ext cx="186393" cy="3616566"/>
              </a:xfrm>
              <a:prstGeom prst="rect">
                <a:avLst/>
              </a:prstGeom>
              <a:solidFill>
                <a:srgbClr val="FFD6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</a:p>
            </p:txBody>
          </p:sp>
          <p:sp>
            <p:nvSpPr>
              <p:cNvPr id="37" name="Shape 37"/>
              <p:cNvSpPr/>
              <p:nvPr/>
            </p:nvSpPr>
            <p:spPr>
              <a:xfrm>
                <a:off x="3548870" y="1863951"/>
                <a:ext cx="186393" cy="4060754"/>
              </a:xfrm>
              <a:prstGeom prst="rect">
                <a:avLst/>
              </a:prstGeom>
              <a:solidFill>
                <a:srgbClr val="FFD6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2219087" y="3490478"/>
                <a:ext cx="186393" cy="2446283"/>
              </a:xfrm>
              <a:prstGeom prst="rect">
                <a:avLst/>
              </a:prstGeom>
              <a:solidFill>
                <a:srgbClr val="0055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</a:p>
            </p:txBody>
          </p:sp>
          <p:sp>
            <p:nvSpPr>
              <p:cNvPr id="39" name="Shape 39"/>
              <p:cNvSpPr/>
              <p:nvPr/>
            </p:nvSpPr>
            <p:spPr>
              <a:xfrm>
                <a:off x="2662348" y="1863951"/>
                <a:ext cx="186393" cy="1183267"/>
              </a:xfrm>
              <a:prstGeom prst="rect">
                <a:avLst/>
              </a:prstGeom>
              <a:solidFill>
                <a:srgbClr val="FFD6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</a:p>
            </p:txBody>
          </p:sp>
          <p:sp>
            <p:nvSpPr>
              <p:cNvPr id="40" name="Shape 40"/>
              <p:cNvSpPr/>
              <p:nvPr/>
            </p:nvSpPr>
            <p:spPr>
              <a:xfrm>
                <a:off x="2662348" y="3047217"/>
                <a:ext cx="186393" cy="2889544"/>
              </a:xfrm>
              <a:prstGeom prst="rect">
                <a:avLst/>
              </a:prstGeom>
              <a:solidFill>
                <a:srgbClr val="29A7D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</a:p>
            </p:txBody>
          </p:sp>
          <p:sp>
            <p:nvSpPr>
              <p:cNvPr id="41" name="Shape 41"/>
              <p:cNvSpPr/>
              <p:nvPr/>
            </p:nvSpPr>
            <p:spPr>
              <a:xfrm>
                <a:off x="1329783" y="536950"/>
                <a:ext cx="186393" cy="1327002"/>
              </a:xfrm>
              <a:prstGeom prst="rect">
                <a:avLst/>
              </a:prstGeom>
              <a:solidFill>
                <a:srgbClr val="0055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</a:p>
            </p:txBody>
          </p:sp>
          <p:sp>
            <p:nvSpPr>
              <p:cNvPr id="42" name="Shape 42"/>
              <p:cNvSpPr/>
              <p:nvPr/>
            </p:nvSpPr>
            <p:spPr>
              <a:xfrm>
                <a:off x="2661383" y="1327030"/>
                <a:ext cx="1073411" cy="1074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3" h="21600" fill="norm" stroke="1" extrusionOk="0">
                    <a:moveTo>
                      <a:pt x="10617" y="21600"/>
                    </a:moveTo>
                    <a:cubicBezTo>
                      <a:pt x="10152" y="21600"/>
                      <a:pt x="9687" y="21398"/>
                      <a:pt x="9321" y="21026"/>
                    </a:cubicBezTo>
                    <a:cubicBezTo>
                      <a:pt x="548" y="12116"/>
                      <a:pt x="548" y="12116"/>
                      <a:pt x="548" y="12116"/>
                    </a:cubicBezTo>
                    <a:cubicBezTo>
                      <a:pt x="-183" y="11408"/>
                      <a:pt x="-183" y="10193"/>
                      <a:pt x="548" y="9484"/>
                    </a:cubicBezTo>
                    <a:cubicBezTo>
                      <a:pt x="9321" y="574"/>
                      <a:pt x="9321" y="574"/>
                      <a:pt x="9321" y="574"/>
                    </a:cubicBezTo>
                    <a:cubicBezTo>
                      <a:pt x="9687" y="203"/>
                      <a:pt x="10152" y="0"/>
                      <a:pt x="10617" y="0"/>
                    </a:cubicBezTo>
                    <a:cubicBezTo>
                      <a:pt x="11115" y="0"/>
                      <a:pt x="11581" y="203"/>
                      <a:pt x="11946" y="574"/>
                    </a:cubicBezTo>
                    <a:cubicBezTo>
                      <a:pt x="20719" y="9484"/>
                      <a:pt x="20719" y="9484"/>
                      <a:pt x="20719" y="9484"/>
                    </a:cubicBezTo>
                    <a:cubicBezTo>
                      <a:pt x="21417" y="10193"/>
                      <a:pt x="21417" y="11408"/>
                      <a:pt x="20719" y="12116"/>
                    </a:cubicBezTo>
                    <a:cubicBezTo>
                      <a:pt x="11946" y="21026"/>
                      <a:pt x="11946" y="21026"/>
                      <a:pt x="11946" y="21026"/>
                    </a:cubicBezTo>
                    <a:cubicBezTo>
                      <a:pt x="11581" y="21398"/>
                      <a:pt x="11115" y="21600"/>
                      <a:pt x="10617" y="21600"/>
                    </a:cubicBezTo>
                    <a:close/>
                    <a:moveTo>
                      <a:pt x="4469" y="10800"/>
                    </a:moveTo>
                    <a:cubicBezTo>
                      <a:pt x="10617" y="17077"/>
                      <a:pt x="10617" y="17077"/>
                      <a:pt x="10617" y="17077"/>
                    </a:cubicBezTo>
                    <a:cubicBezTo>
                      <a:pt x="16798" y="10800"/>
                      <a:pt x="16798" y="10800"/>
                      <a:pt x="16798" y="10800"/>
                    </a:cubicBezTo>
                    <a:cubicBezTo>
                      <a:pt x="10617" y="4522"/>
                      <a:pt x="10617" y="4522"/>
                      <a:pt x="10617" y="4522"/>
                    </a:cubicBezTo>
                    <a:lnTo>
                      <a:pt x="4469" y="10800"/>
                    </a:lnTo>
                    <a:close/>
                  </a:path>
                </a:pathLst>
              </a:custGeom>
              <a:solidFill>
                <a:srgbClr val="FFD6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</a:p>
            </p:txBody>
          </p:sp>
          <p:sp>
            <p:nvSpPr>
              <p:cNvPr id="43" name="Shape 43"/>
              <p:cNvSpPr/>
              <p:nvPr/>
            </p:nvSpPr>
            <p:spPr>
              <a:xfrm>
                <a:off x="1358530" y="980211"/>
                <a:ext cx="601835" cy="4944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4944" y="0"/>
                    </a:lnTo>
                    <a:lnTo>
                      <a:pt x="14944" y="8045"/>
                    </a:lnTo>
                    <a:lnTo>
                      <a:pt x="4693" y="6806"/>
                    </a:lnTo>
                    <a:lnTo>
                      <a:pt x="0" y="7377"/>
                    </a:lnTo>
                    <a:lnTo>
                      <a:pt x="14944" y="9196"/>
                    </a:lnTo>
                    <a:lnTo>
                      <a:pt x="14944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9A7D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</a:p>
            </p:txBody>
          </p:sp>
          <p:sp>
            <p:nvSpPr>
              <p:cNvPr id="44" name="Shape 44"/>
              <p:cNvSpPr/>
              <p:nvPr/>
            </p:nvSpPr>
            <p:spPr>
              <a:xfrm>
                <a:off x="1960364" y="2510259"/>
                <a:ext cx="888377" cy="1073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16" fill="norm" stroke="1" extrusionOk="0">
                    <a:moveTo>
                      <a:pt x="20906" y="9394"/>
                    </a:moveTo>
                    <a:cubicBezTo>
                      <a:pt x="17068" y="6212"/>
                      <a:pt x="17068" y="6212"/>
                      <a:pt x="17068" y="6212"/>
                    </a:cubicBezTo>
                    <a:cubicBezTo>
                      <a:pt x="10126" y="553"/>
                      <a:pt x="10126" y="553"/>
                      <a:pt x="10126" y="553"/>
                    </a:cubicBezTo>
                    <a:cubicBezTo>
                      <a:pt x="9269" y="-184"/>
                      <a:pt x="7840" y="-184"/>
                      <a:pt x="6941" y="553"/>
                    </a:cubicBezTo>
                    <a:cubicBezTo>
                      <a:pt x="0" y="6212"/>
                      <a:pt x="0" y="6212"/>
                      <a:pt x="0" y="6212"/>
                    </a:cubicBezTo>
                    <a:cubicBezTo>
                      <a:pt x="0" y="15187"/>
                      <a:pt x="0" y="15187"/>
                      <a:pt x="0" y="15187"/>
                    </a:cubicBezTo>
                    <a:cubicBezTo>
                      <a:pt x="6941" y="20880"/>
                      <a:pt x="6941" y="20880"/>
                      <a:pt x="6941" y="20880"/>
                    </a:cubicBezTo>
                    <a:cubicBezTo>
                      <a:pt x="7350" y="21215"/>
                      <a:pt x="7921" y="21416"/>
                      <a:pt x="8534" y="21416"/>
                    </a:cubicBezTo>
                    <a:cubicBezTo>
                      <a:pt x="9146" y="21416"/>
                      <a:pt x="9718" y="21215"/>
                      <a:pt x="10126" y="20880"/>
                    </a:cubicBezTo>
                    <a:cubicBezTo>
                      <a:pt x="17068" y="15187"/>
                      <a:pt x="17068" y="15187"/>
                      <a:pt x="17068" y="15187"/>
                    </a:cubicBezTo>
                    <a:cubicBezTo>
                      <a:pt x="20906" y="12006"/>
                      <a:pt x="20906" y="12006"/>
                      <a:pt x="20906" y="12006"/>
                    </a:cubicBezTo>
                    <a:cubicBezTo>
                      <a:pt x="21355" y="11671"/>
                      <a:pt x="21600" y="11202"/>
                      <a:pt x="21600" y="10700"/>
                    </a:cubicBezTo>
                    <a:cubicBezTo>
                      <a:pt x="21600" y="10231"/>
                      <a:pt x="21355" y="9729"/>
                      <a:pt x="20906" y="9394"/>
                    </a:cubicBezTo>
                    <a:close/>
                    <a:moveTo>
                      <a:pt x="8534" y="16929"/>
                    </a:moveTo>
                    <a:cubicBezTo>
                      <a:pt x="939" y="10700"/>
                      <a:pt x="939" y="10700"/>
                      <a:pt x="939" y="10700"/>
                    </a:cubicBezTo>
                    <a:cubicBezTo>
                      <a:pt x="8534" y="4504"/>
                      <a:pt x="8534" y="4504"/>
                      <a:pt x="8534" y="4504"/>
                    </a:cubicBezTo>
                    <a:cubicBezTo>
                      <a:pt x="16129" y="10700"/>
                      <a:pt x="16129" y="10700"/>
                      <a:pt x="16129" y="10700"/>
                    </a:cubicBezTo>
                    <a:lnTo>
                      <a:pt x="8534" y="16929"/>
                    </a:lnTo>
                    <a:close/>
                  </a:path>
                </a:pathLst>
              </a:custGeom>
              <a:solidFill>
                <a:srgbClr val="0055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</a:p>
            </p:txBody>
          </p:sp>
          <p:sp>
            <p:nvSpPr>
              <p:cNvPr id="45" name="Shape 45"/>
              <p:cNvSpPr/>
              <p:nvPr/>
            </p:nvSpPr>
            <p:spPr>
              <a:xfrm>
                <a:off x="1329783" y="0"/>
                <a:ext cx="1074799" cy="10747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6" h="21416" fill="norm" stroke="1" extrusionOk="0">
                    <a:moveTo>
                      <a:pt x="10716" y="21416"/>
                    </a:moveTo>
                    <a:cubicBezTo>
                      <a:pt x="10247" y="21416"/>
                      <a:pt x="9779" y="21215"/>
                      <a:pt x="9410" y="20880"/>
                    </a:cubicBezTo>
                    <a:cubicBezTo>
                      <a:pt x="569" y="12006"/>
                      <a:pt x="569" y="12006"/>
                      <a:pt x="569" y="12006"/>
                    </a:cubicBezTo>
                    <a:cubicBezTo>
                      <a:pt x="201" y="11671"/>
                      <a:pt x="0" y="11202"/>
                      <a:pt x="0" y="10700"/>
                    </a:cubicBezTo>
                    <a:cubicBezTo>
                      <a:pt x="0" y="10231"/>
                      <a:pt x="201" y="9729"/>
                      <a:pt x="569" y="9394"/>
                    </a:cubicBezTo>
                    <a:cubicBezTo>
                      <a:pt x="9410" y="553"/>
                      <a:pt x="9410" y="553"/>
                      <a:pt x="9410" y="553"/>
                    </a:cubicBezTo>
                    <a:cubicBezTo>
                      <a:pt x="10113" y="-184"/>
                      <a:pt x="11319" y="-184"/>
                      <a:pt x="12022" y="553"/>
                    </a:cubicBezTo>
                    <a:cubicBezTo>
                      <a:pt x="20863" y="9394"/>
                      <a:pt x="20863" y="9394"/>
                      <a:pt x="20863" y="9394"/>
                    </a:cubicBezTo>
                    <a:cubicBezTo>
                      <a:pt x="21600" y="10130"/>
                      <a:pt x="21600" y="11303"/>
                      <a:pt x="20863" y="12006"/>
                    </a:cubicBezTo>
                    <a:cubicBezTo>
                      <a:pt x="12022" y="20880"/>
                      <a:pt x="12022" y="20880"/>
                      <a:pt x="12022" y="20880"/>
                    </a:cubicBezTo>
                    <a:cubicBezTo>
                      <a:pt x="11654" y="21215"/>
                      <a:pt x="11185" y="21416"/>
                      <a:pt x="10716" y="21416"/>
                    </a:cubicBezTo>
                    <a:close/>
                    <a:moveTo>
                      <a:pt x="4487" y="10700"/>
                    </a:moveTo>
                    <a:cubicBezTo>
                      <a:pt x="10716" y="16929"/>
                      <a:pt x="10716" y="16929"/>
                      <a:pt x="10716" y="16929"/>
                    </a:cubicBezTo>
                    <a:cubicBezTo>
                      <a:pt x="16945" y="10700"/>
                      <a:pt x="16945" y="10700"/>
                      <a:pt x="16945" y="10700"/>
                    </a:cubicBezTo>
                    <a:cubicBezTo>
                      <a:pt x="10716" y="4504"/>
                      <a:pt x="10716" y="4504"/>
                      <a:pt x="10716" y="4504"/>
                    </a:cubicBezTo>
                    <a:lnTo>
                      <a:pt x="4487" y="10700"/>
                    </a:lnTo>
                    <a:close/>
                  </a:path>
                </a:pathLst>
              </a:custGeom>
              <a:solidFill>
                <a:srgbClr val="0055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</a:p>
            </p:txBody>
          </p:sp>
          <p:sp>
            <p:nvSpPr>
              <p:cNvPr id="46" name="Shape 46"/>
              <p:cNvSpPr/>
              <p:nvPr/>
            </p:nvSpPr>
            <p:spPr>
              <a:xfrm>
                <a:off x="0" y="2510263"/>
                <a:ext cx="886523" cy="3426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42" fill="norm" stroke="1" extrusionOk="0">
                    <a:moveTo>
                      <a:pt x="21600" y="1959"/>
                    </a:moveTo>
                    <a:cubicBezTo>
                      <a:pt x="14686" y="174"/>
                      <a:pt x="14686" y="174"/>
                      <a:pt x="14686" y="174"/>
                    </a:cubicBezTo>
                    <a:cubicBezTo>
                      <a:pt x="13786" y="-58"/>
                      <a:pt x="12355" y="-58"/>
                      <a:pt x="11455" y="174"/>
                    </a:cubicBezTo>
                    <a:cubicBezTo>
                      <a:pt x="655" y="2963"/>
                      <a:pt x="655" y="2963"/>
                      <a:pt x="655" y="2963"/>
                    </a:cubicBezTo>
                    <a:cubicBezTo>
                      <a:pt x="245" y="3068"/>
                      <a:pt x="0" y="3227"/>
                      <a:pt x="0" y="3375"/>
                    </a:cubicBezTo>
                    <a:cubicBezTo>
                      <a:pt x="0" y="21542"/>
                      <a:pt x="0" y="21542"/>
                      <a:pt x="0" y="21542"/>
                    </a:cubicBezTo>
                    <a:cubicBezTo>
                      <a:pt x="4541" y="21542"/>
                      <a:pt x="4541" y="21542"/>
                      <a:pt x="4541" y="21542"/>
                    </a:cubicBezTo>
                    <a:cubicBezTo>
                      <a:pt x="4541" y="4790"/>
                      <a:pt x="4541" y="4790"/>
                      <a:pt x="4541" y="4790"/>
                    </a:cubicBezTo>
                    <a:cubicBezTo>
                      <a:pt x="10800" y="6406"/>
                      <a:pt x="10800" y="6406"/>
                      <a:pt x="10800" y="6406"/>
                    </a:cubicBezTo>
                    <a:cubicBezTo>
                      <a:pt x="10800" y="21468"/>
                      <a:pt x="10800" y="21468"/>
                      <a:pt x="10800" y="21468"/>
                    </a:cubicBezTo>
                    <a:cubicBezTo>
                      <a:pt x="15341" y="21468"/>
                      <a:pt x="15341" y="21468"/>
                      <a:pt x="15341" y="21468"/>
                    </a:cubicBezTo>
                    <a:cubicBezTo>
                      <a:pt x="15341" y="6406"/>
                      <a:pt x="15341" y="6406"/>
                      <a:pt x="15341" y="6406"/>
                    </a:cubicBezTo>
                    <a:cubicBezTo>
                      <a:pt x="21600" y="4790"/>
                      <a:pt x="21600" y="4790"/>
                      <a:pt x="21600" y="4790"/>
                    </a:cubicBezTo>
                    <a:lnTo>
                      <a:pt x="21600" y="1959"/>
                    </a:lnTo>
                    <a:close/>
                    <a:moveTo>
                      <a:pt x="13091" y="5339"/>
                    </a:moveTo>
                    <a:cubicBezTo>
                      <a:pt x="5482" y="3375"/>
                      <a:pt x="5482" y="3375"/>
                      <a:pt x="5482" y="3375"/>
                    </a:cubicBezTo>
                    <a:cubicBezTo>
                      <a:pt x="13091" y="1421"/>
                      <a:pt x="13091" y="1421"/>
                      <a:pt x="13091" y="1421"/>
                    </a:cubicBezTo>
                    <a:cubicBezTo>
                      <a:pt x="20659" y="3375"/>
                      <a:pt x="20659" y="3375"/>
                      <a:pt x="20659" y="3375"/>
                    </a:cubicBezTo>
                    <a:lnTo>
                      <a:pt x="13091" y="5339"/>
                    </a:lnTo>
                    <a:close/>
                  </a:path>
                </a:pathLst>
              </a:custGeom>
              <a:solidFill>
                <a:srgbClr val="0078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</a:p>
            </p:txBody>
          </p:sp>
          <p:sp>
            <p:nvSpPr>
              <p:cNvPr id="47" name="Shape 47"/>
              <p:cNvSpPr/>
              <p:nvPr/>
            </p:nvSpPr>
            <p:spPr>
              <a:xfrm>
                <a:off x="886522" y="2821877"/>
                <a:ext cx="186393" cy="44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800"/>
                    </a:moveTo>
                    <a:cubicBezTo>
                      <a:pt x="21600" y="9672"/>
                      <a:pt x="20432" y="8463"/>
                      <a:pt x="18486" y="765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18486" y="13943"/>
                      <a:pt x="18486" y="13943"/>
                      <a:pt x="18486" y="13943"/>
                    </a:cubicBezTo>
                    <a:cubicBezTo>
                      <a:pt x="20432" y="13137"/>
                      <a:pt x="21600" y="12009"/>
                      <a:pt x="21600" y="10800"/>
                    </a:cubicBezTo>
                    <a:close/>
                  </a:path>
                </a:pathLst>
              </a:custGeom>
              <a:solidFill>
                <a:srgbClr val="0055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</a:p>
            </p:txBody>
          </p:sp>
          <p:sp>
            <p:nvSpPr>
              <p:cNvPr id="48" name="Shape 48"/>
              <p:cNvSpPr/>
              <p:nvPr/>
            </p:nvSpPr>
            <p:spPr>
              <a:xfrm>
                <a:off x="1329783" y="1863951"/>
                <a:ext cx="186393" cy="4060754"/>
              </a:xfrm>
              <a:prstGeom prst="rect">
                <a:avLst/>
              </a:prstGeom>
              <a:solidFill>
                <a:srgbClr val="0055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</a:p>
            </p:txBody>
          </p:sp>
          <p:sp>
            <p:nvSpPr>
              <p:cNvPr id="49" name="Shape 49"/>
              <p:cNvSpPr/>
              <p:nvPr/>
            </p:nvSpPr>
            <p:spPr>
              <a:xfrm>
                <a:off x="1329783" y="1639539"/>
                <a:ext cx="187352" cy="4497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5" h="21600" fill="norm" stroke="1" extrusionOk="0">
                    <a:moveTo>
                      <a:pt x="17538" y="7657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17538" y="13943"/>
                      <a:pt x="17538" y="13943"/>
                      <a:pt x="17538" y="13943"/>
                    </a:cubicBezTo>
                    <a:cubicBezTo>
                      <a:pt x="21600" y="12251"/>
                      <a:pt x="21600" y="9349"/>
                      <a:pt x="17538" y="7657"/>
                    </a:cubicBezTo>
                    <a:close/>
                  </a:path>
                </a:pathLst>
              </a:custGeom>
              <a:solidFill>
                <a:srgbClr val="0078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</a:p>
            </p:txBody>
          </p:sp>
        </p:grpSp>
        <p:sp>
          <p:nvSpPr>
            <p:cNvPr id="51" name="Shape 51"/>
            <p:cNvSpPr/>
            <p:nvPr/>
          </p:nvSpPr>
          <p:spPr>
            <a:xfrm>
              <a:off x="1516174" y="2452727"/>
              <a:ext cx="258726" cy="73236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2" name="Shape 52"/>
            <p:cNvSpPr/>
            <p:nvPr/>
          </p:nvSpPr>
          <p:spPr>
            <a:xfrm flipH="1">
              <a:off x="1777146" y="2817396"/>
              <a:ext cx="186393" cy="449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9672"/>
                    <a:pt x="20432" y="8463"/>
                    <a:pt x="18486" y="765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8486" y="13943"/>
                    <a:pt x="18486" y="13943"/>
                    <a:pt x="18486" y="13943"/>
                  </a:cubicBezTo>
                  <a:cubicBezTo>
                    <a:pt x="20432" y="13137"/>
                    <a:pt x="21600" y="12009"/>
                    <a:pt x="21600" y="10800"/>
                  </a:cubicBezTo>
                  <a:close/>
                </a:path>
              </a:pathLst>
            </a:custGeom>
            <a:solidFill>
              <a:srgbClr val="0078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</p:grp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2LIN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/>
          <p:nvPr>
            <p:ph type="title"/>
          </p:nvPr>
        </p:nvSpPr>
        <p:spPr>
          <a:xfrm>
            <a:off x="365759" y="457200"/>
            <a:ext cx="11313563" cy="1346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9A7DE"/>
                </a:solidFill>
              </a:rPr>
              <a:t>Titeltext</a:t>
            </a:r>
          </a:p>
        </p:txBody>
      </p:sp>
      <p:sp>
        <p:nvSpPr>
          <p:cNvPr id="628" name="Shape 628"/>
          <p:cNvSpPr/>
          <p:nvPr>
            <p:ph type="body" idx="1"/>
          </p:nvPr>
        </p:nvSpPr>
        <p:spPr>
          <a:xfrm>
            <a:off x="379413" y="1803400"/>
            <a:ext cx="11313560" cy="5054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Textebene 1</a:t>
            </a:r>
            <a:endParaRPr sz="2600">
              <a:solidFill>
                <a:srgbClr val="595B5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Textebene 2</a:t>
            </a:r>
            <a:endParaRPr sz="2600">
              <a:solidFill>
                <a:srgbClr val="595B5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Textebene 3</a:t>
            </a:r>
            <a:endParaRPr sz="2600">
              <a:solidFill>
                <a:srgbClr val="595B5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Textebene 4</a:t>
            </a:r>
            <a:endParaRPr sz="2600">
              <a:solidFill>
                <a:srgbClr val="595B5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Textebene 5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/>
          <p:nvPr>
            <p:ph type="body" idx="1"/>
          </p:nvPr>
        </p:nvSpPr>
        <p:spPr>
          <a:xfrm>
            <a:off x="379413" y="1447800"/>
            <a:ext cx="5486401" cy="5410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Textebene 1</a:t>
            </a:r>
            <a:endParaRPr sz="2600">
              <a:solidFill>
                <a:srgbClr val="595B5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Textebene 2</a:t>
            </a:r>
            <a:endParaRPr sz="2600">
              <a:solidFill>
                <a:srgbClr val="595B5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Textebene 3</a:t>
            </a:r>
            <a:endParaRPr sz="2600">
              <a:solidFill>
                <a:srgbClr val="595B5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Textebene 4</a:t>
            </a:r>
            <a:endParaRPr sz="2600">
              <a:solidFill>
                <a:srgbClr val="595B5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Textebene 5</a:t>
            </a:r>
          </a:p>
        </p:txBody>
      </p:sp>
      <p:sp>
        <p:nvSpPr>
          <p:cNvPr id="631" name="Shape 631"/>
          <p:cNvSpPr/>
          <p:nvPr>
            <p:ph type="title"/>
          </p:nvPr>
        </p:nvSpPr>
        <p:spPr>
          <a:xfrm>
            <a:off x="365759" y="457200"/>
            <a:ext cx="11313563" cy="990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9A7DE"/>
                </a:solidFill>
              </a:rPr>
              <a:t>Titeltext</a:t>
            </a: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hree Column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/>
          <p:nvPr>
            <p:ph type="title"/>
          </p:nvPr>
        </p:nvSpPr>
        <p:spPr>
          <a:xfrm>
            <a:off x="365759" y="457200"/>
            <a:ext cx="11313563" cy="25066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9A7DE"/>
                </a:solidFill>
              </a:rPr>
              <a:t>Titeltext</a:t>
            </a:r>
          </a:p>
        </p:txBody>
      </p:sp>
      <p:sp>
        <p:nvSpPr>
          <p:cNvPr id="634" name="Shape 634"/>
          <p:cNvSpPr/>
          <p:nvPr>
            <p:ph type="body" idx="1"/>
          </p:nvPr>
        </p:nvSpPr>
        <p:spPr>
          <a:xfrm>
            <a:off x="379411" y="4635500"/>
            <a:ext cx="3532189" cy="2222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3D3D3D"/>
                </a:solidFill>
              </a:defRPr>
            </a:lvl1pPr>
            <a:lvl2pPr marL="415925" indent="-127000">
              <a:spcBef>
                <a:spcPts val="400"/>
              </a:spcBef>
              <a:buClrTx/>
              <a:buFontTx/>
              <a:defRPr sz="2000">
                <a:solidFill>
                  <a:srgbClr val="3D3D3D"/>
                </a:solidFill>
              </a:defRPr>
            </a:lvl2pPr>
            <a:lvl3pPr marL="816585" indent="-135548">
              <a:spcBef>
                <a:spcPts val="400"/>
              </a:spcBef>
              <a:buClrTx/>
              <a:buFontTx/>
              <a:defRPr sz="2000">
                <a:solidFill>
                  <a:srgbClr val="3D3D3D"/>
                </a:solidFill>
              </a:defRPr>
            </a:lvl3pPr>
            <a:lvl4pPr marL="1158875" indent="-127000">
              <a:spcBef>
                <a:spcPts val="400"/>
              </a:spcBef>
              <a:buClrTx/>
              <a:buFontTx/>
              <a:defRPr sz="2000">
                <a:solidFill>
                  <a:srgbClr val="3D3D3D"/>
                </a:solidFill>
              </a:defRPr>
            </a:lvl4pPr>
            <a:lvl5pPr marL="1559901" indent="-134326">
              <a:spcBef>
                <a:spcPts val="400"/>
              </a:spcBef>
              <a:buClrTx/>
              <a:buFontTx/>
              <a:defRPr sz="2000">
                <a:solidFill>
                  <a:srgbClr val="3D3D3D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D3D3D"/>
                </a:solidFill>
              </a:rPr>
              <a:t>Textebene 1</a:t>
            </a:r>
            <a:endParaRPr sz="2000">
              <a:solidFill>
                <a:srgbClr val="3D3D3D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D3D3D"/>
                </a:solidFill>
              </a:rPr>
              <a:t>Textebene 2</a:t>
            </a:r>
            <a:endParaRPr sz="2000">
              <a:solidFill>
                <a:srgbClr val="3D3D3D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D3D3D"/>
                </a:solidFill>
              </a:rPr>
              <a:t>Textebene 3</a:t>
            </a:r>
            <a:endParaRPr sz="2000">
              <a:solidFill>
                <a:srgbClr val="3D3D3D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D3D3D"/>
                </a:solidFill>
              </a:rPr>
              <a:t>Textebene 4</a:t>
            </a:r>
            <a:endParaRPr sz="2000">
              <a:solidFill>
                <a:srgbClr val="3D3D3D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D3D3D"/>
                </a:solidFill>
              </a:rPr>
              <a:t>Textebene 5</a:t>
            </a:r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/>
          <p:nvPr>
            <p:ph type="title"/>
          </p:nvPr>
        </p:nvSpPr>
        <p:spPr>
          <a:xfrm>
            <a:off x="365759" y="457200"/>
            <a:ext cx="11313563" cy="114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9A7DE"/>
                </a:solidFill>
              </a:rPr>
              <a:t>Titeltext</a:t>
            </a:r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 BLUE">
    <p:bg>
      <p:bgPr>
        <a:solidFill>
          <a:srgbClr val="29A7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/>
          <p:nvPr>
            <p:ph type="title"/>
          </p:nvPr>
        </p:nvSpPr>
        <p:spPr>
          <a:xfrm>
            <a:off x="365759" y="457200"/>
            <a:ext cx="11313563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5F5F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5F5F5"/>
                </a:solidFill>
              </a:rPr>
              <a:t>Titeltext</a:t>
            </a:r>
          </a:p>
        </p:txBody>
      </p:sp>
      <p:grpSp>
        <p:nvGrpSpPr>
          <p:cNvPr id="647" name="Group 647"/>
          <p:cNvGrpSpPr/>
          <p:nvPr/>
        </p:nvGrpSpPr>
        <p:grpSpPr>
          <a:xfrm>
            <a:off x="509985" y="6385628"/>
            <a:ext cx="1164827" cy="226841"/>
            <a:chOff x="0" y="0"/>
            <a:chExt cx="1164826" cy="226840"/>
          </a:xfrm>
        </p:grpSpPr>
        <p:sp>
          <p:nvSpPr>
            <p:cNvPr id="639" name="Shape 639"/>
            <p:cNvSpPr/>
            <p:nvPr/>
          </p:nvSpPr>
          <p:spPr>
            <a:xfrm>
              <a:off x="915367" y="51553"/>
              <a:ext cx="101022" cy="175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18" y="0"/>
                  </a:moveTo>
                  <a:cubicBezTo>
                    <a:pt x="16782" y="0"/>
                    <a:pt x="14345" y="162"/>
                    <a:pt x="12018" y="551"/>
                  </a:cubicBezTo>
                  <a:cubicBezTo>
                    <a:pt x="10911" y="746"/>
                    <a:pt x="9858" y="973"/>
                    <a:pt x="8917" y="1232"/>
                  </a:cubicBezTo>
                  <a:cubicBezTo>
                    <a:pt x="8751" y="1070"/>
                    <a:pt x="8529" y="908"/>
                    <a:pt x="8252" y="778"/>
                  </a:cubicBezTo>
                  <a:cubicBezTo>
                    <a:pt x="7311" y="227"/>
                    <a:pt x="6203" y="0"/>
                    <a:pt x="4929" y="0"/>
                  </a:cubicBezTo>
                  <a:lnTo>
                    <a:pt x="0" y="0"/>
                  </a:lnTo>
                  <a:lnTo>
                    <a:pt x="0" y="21600"/>
                  </a:lnTo>
                  <a:lnTo>
                    <a:pt x="9637" y="21600"/>
                  </a:lnTo>
                  <a:lnTo>
                    <a:pt x="9637" y="10378"/>
                  </a:lnTo>
                  <a:cubicBezTo>
                    <a:pt x="9637" y="8205"/>
                    <a:pt x="10246" y="7330"/>
                    <a:pt x="11575" y="6584"/>
                  </a:cubicBezTo>
                  <a:cubicBezTo>
                    <a:pt x="12794" y="5838"/>
                    <a:pt x="14788" y="5449"/>
                    <a:pt x="17446" y="5449"/>
                  </a:cubicBezTo>
                  <a:lnTo>
                    <a:pt x="21600" y="5449"/>
                  </a:lnTo>
                  <a:lnTo>
                    <a:pt x="21600" y="0"/>
                  </a:lnTo>
                  <a:lnTo>
                    <a:pt x="1921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40" name="Shape 640"/>
            <p:cNvSpPr/>
            <p:nvPr/>
          </p:nvSpPr>
          <p:spPr>
            <a:xfrm>
              <a:off x="169054" y="-1"/>
              <a:ext cx="43296" cy="224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12" y="0"/>
                  </a:moveTo>
                  <a:lnTo>
                    <a:pt x="0" y="0"/>
                  </a:lnTo>
                  <a:lnTo>
                    <a:pt x="0" y="19545"/>
                  </a:lnTo>
                  <a:cubicBezTo>
                    <a:pt x="0" y="20122"/>
                    <a:pt x="874" y="20598"/>
                    <a:pt x="2997" y="20999"/>
                  </a:cubicBezTo>
                  <a:cubicBezTo>
                    <a:pt x="5119" y="21400"/>
                    <a:pt x="7616" y="21600"/>
                    <a:pt x="10488" y="21600"/>
                  </a:cubicBezTo>
                  <a:lnTo>
                    <a:pt x="21600" y="21600"/>
                  </a:lnTo>
                  <a:lnTo>
                    <a:pt x="21600" y="2030"/>
                  </a:lnTo>
                  <a:cubicBezTo>
                    <a:pt x="21600" y="1453"/>
                    <a:pt x="20601" y="952"/>
                    <a:pt x="18603" y="576"/>
                  </a:cubicBezTo>
                  <a:cubicBezTo>
                    <a:pt x="16356" y="175"/>
                    <a:pt x="13984" y="0"/>
                    <a:pt x="1111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41" name="Shape 641"/>
            <p:cNvSpPr/>
            <p:nvPr/>
          </p:nvSpPr>
          <p:spPr>
            <a:xfrm>
              <a:off x="230903" y="47429"/>
              <a:ext cx="154625" cy="179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47" y="0"/>
                  </a:moveTo>
                  <a:cubicBezTo>
                    <a:pt x="17721" y="0"/>
                    <a:pt x="21600" y="4081"/>
                    <a:pt x="21600" y="10831"/>
                  </a:cubicBezTo>
                  <a:cubicBezTo>
                    <a:pt x="21600" y="17581"/>
                    <a:pt x="17721" y="21600"/>
                    <a:pt x="10747" y="21600"/>
                  </a:cubicBezTo>
                  <a:cubicBezTo>
                    <a:pt x="3665" y="21600"/>
                    <a:pt x="0" y="17581"/>
                    <a:pt x="0" y="10831"/>
                  </a:cubicBezTo>
                  <a:cubicBezTo>
                    <a:pt x="0" y="4081"/>
                    <a:pt x="3665" y="0"/>
                    <a:pt x="10747" y="0"/>
                  </a:cubicBezTo>
                  <a:close/>
                  <a:moveTo>
                    <a:pt x="10747" y="17173"/>
                  </a:moveTo>
                  <a:cubicBezTo>
                    <a:pt x="14412" y="17173"/>
                    <a:pt x="15586" y="13783"/>
                    <a:pt x="15586" y="10894"/>
                  </a:cubicBezTo>
                  <a:cubicBezTo>
                    <a:pt x="15586" y="8037"/>
                    <a:pt x="14412" y="4584"/>
                    <a:pt x="10747" y="4584"/>
                  </a:cubicBezTo>
                  <a:cubicBezTo>
                    <a:pt x="7081" y="4584"/>
                    <a:pt x="5978" y="8037"/>
                    <a:pt x="5978" y="10894"/>
                  </a:cubicBezTo>
                  <a:cubicBezTo>
                    <a:pt x="5978" y="13783"/>
                    <a:pt x="7081" y="17173"/>
                    <a:pt x="10747" y="1717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42" name="Shape 642"/>
            <p:cNvSpPr/>
            <p:nvPr/>
          </p:nvSpPr>
          <p:spPr>
            <a:xfrm>
              <a:off x="0" y="47429"/>
              <a:ext cx="152562" cy="179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55" y="17148"/>
                  </a:moveTo>
                  <a:cubicBezTo>
                    <a:pt x="7261" y="17148"/>
                    <a:pt x="6130" y="13763"/>
                    <a:pt x="6130" y="10878"/>
                  </a:cubicBezTo>
                  <a:cubicBezTo>
                    <a:pt x="6130" y="8026"/>
                    <a:pt x="7261" y="4577"/>
                    <a:pt x="11055" y="4577"/>
                  </a:cubicBezTo>
                  <a:cubicBezTo>
                    <a:pt x="12989" y="4577"/>
                    <a:pt x="14266" y="5518"/>
                    <a:pt x="15032" y="6803"/>
                  </a:cubicBezTo>
                  <a:lnTo>
                    <a:pt x="21600" y="6803"/>
                  </a:lnTo>
                  <a:cubicBezTo>
                    <a:pt x="20286" y="2508"/>
                    <a:pt x="16638" y="0"/>
                    <a:pt x="11055" y="0"/>
                  </a:cubicBezTo>
                  <a:cubicBezTo>
                    <a:pt x="3758" y="0"/>
                    <a:pt x="0" y="4075"/>
                    <a:pt x="0" y="10816"/>
                  </a:cubicBezTo>
                  <a:cubicBezTo>
                    <a:pt x="0" y="17556"/>
                    <a:pt x="3758" y="21600"/>
                    <a:pt x="11055" y="21600"/>
                  </a:cubicBezTo>
                  <a:cubicBezTo>
                    <a:pt x="16638" y="21600"/>
                    <a:pt x="20286" y="19092"/>
                    <a:pt x="21600" y="14828"/>
                  </a:cubicBezTo>
                  <a:lnTo>
                    <a:pt x="17295" y="14828"/>
                  </a:lnTo>
                  <a:cubicBezTo>
                    <a:pt x="17295" y="14828"/>
                    <a:pt x="16127" y="14828"/>
                    <a:pt x="15470" y="15393"/>
                  </a:cubicBezTo>
                  <a:cubicBezTo>
                    <a:pt x="14303" y="16302"/>
                    <a:pt x="13391" y="17148"/>
                    <a:pt x="11055" y="1714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43" name="Shape 643"/>
            <p:cNvSpPr/>
            <p:nvPr/>
          </p:nvSpPr>
          <p:spPr>
            <a:xfrm>
              <a:off x="402020" y="51553"/>
              <a:ext cx="148439" cy="175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02" y="804"/>
                  </a:moveTo>
                  <a:cubicBezTo>
                    <a:pt x="20140" y="257"/>
                    <a:pt x="19391" y="0"/>
                    <a:pt x="18418" y="0"/>
                  </a:cubicBezTo>
                  <a:lnTo>
                    <a:pt x="15199" y="0"/>
                  </a:lnTo>
                  <a:lnTo>
                    <a:pt x="15199" y="13404"/>
                  </a:lnTo>
                  <a:cubicBezTo>
                    <a:pt x="15199" y="14689"/>
                    <a:pt x="14712" y="15621"/>
                    <a:pt x="13851" y="16200"/>
                  </a:cubicBezTo>
                  <a:cubicBezTo>
                    <a:pt x="12953" y="16779"/>
                    <a:pt x="11904" y="17068"/>
                    <a:pt x="10781" y="17068"/>
                  </a:cubicBezTo>
                  <a:cubicBezTo>
                    <a:pt x="9696" y="17068"/>
                    <a:pt x="8685" y="16779"/>
                    <a:pt x="7786" y="16200"/>
                  </a:cubicBezTo>
                  <a:cubicBezTo>
                    <a:pt x="6888" y="15621"/>
                    <a:pt x="6439" y="14689"/>
                    <a:pt x="6439" y="13404"/>
                  </a:cubicBezTo>
                  <a:lnTo>
                    <a:pt x="6439" y="2732"/>
                  </a:lnTo>
                  <a:cubicBezTo>
                    <a:pt x="6439" y="1961"/>
                    <a:pt x="6139" y="1318"/>
                    <a:pt x="5540" y="804"/>
                  </a:cubicBezTo>
                  <a:cubicBezTo>
                    <a:pt x="4941" y="257"/>
                    <a:pt x="4193" y="0"/>
                    <a:pt x="3294" y="0"/>
                  </a:cubicBezTo>
                  <a:lnTo>
                    <a:pt x="0" y="0"/>
                  </a:lnTo>
                  <a:lnTo>
                    <a:pt x="0" y="12439"/>
                  </a:lnTo>
                  <a:cubicBezTo>
                    <a:pt x="0" y="16232"/>
                    <a:pt x="1273" y="18546"/>
                    <a:pt x="3481" y="19864"/>
                  </a:cubicBezTo>
                  <a:cubicBezTo>
                    <a:pt x="5653" y="21182"/>
                    <a:pt x="8086" y="21600"/>
                    <a:pt x="10781" y="21600"/>
                  </a:cubicBezTo>
                  <a:cubicBezTo>
                    <a:pt x="13551" y="21600"/>
                    <a:pt x="15947" y="21182"/>
                    <a:pt x="18156" y="19864"/>
                  </a:cubicBezTo>
                  <a:cubicBezTo>
                    <a:pt x="20365" y="18546"/>
                    <a:pt x="21600" y="16232"/>
                    <a:pt x="21600" y="12439"/>
                  </a:cubicBezTo>
                  <a:lnTo>
                    <a:pt x="21600" y="2732"/>
                  </a:lnTo>
                  <a:cubicBezTo>
                    <a:pt x="21600" y="1961"/>
                    <a:pt x="21301" y="1318"/>
                    <a:pt x="20702" y="80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44" name="Shape 644"/>
            <p:cNvSpPr/>
            <p:nvPr/>
          </p:nvSpPr>
          <p:spPr>
            <a:xfrm>
              <a:off x="569012" y="-1"/>
              <a:ext cx="158748" cy="226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65" y="18066"/>
                  </a:moveTo>
                  <a:cubicBezTo>
                    <a:pt x="7095" y="18066"/>
                    <a:pt x="5977" y="15379"/>
                    <a:pt x="5977" y="13089"/>
                  </a:cubicBezTo>
                  <a:cubicBezTo>
                    <a:pt x="5977" y="10825"/>
                    <a:pt x="7095" y="8088"/>
                    <a:pt x="10765" y="8088"/>
                  </a:cubicBezTo>
                  <a:cubicBezTo>
                    <a:pt x="14435" y="8088"/>
                    <a:pt x="15588" y="10800"/>
                    <a:pt x="15588" y="13065"/>
                  </a:cubicBezTo>
                  <a:lnTo>
                    <a:pt x="15588" y="13114"/>
                  </a:lnTo>
                  <a:cubicBezTo>
                    <a:pt x="15588" y="15379"/>
                    <a:pt x="14435" y="18066"/>
                    <a:pt x="10765" y="18066"/>
                  </a:cubicBezTo>
                  <a:close/>
                  <a:moveTo>
                    <a:pt x="20726" y="572"/>
                  </a:moveTo>
                  <a:cubicBezTo>
                    <a:pt x="20132" y="174"/>
                    <a:pt x="19468" y="0"/>
                    <a:pt x="18629" y="0"/>
                  </a:cubicBezTo>
                  <a:lnTo>
                    <a:pt x="15588" y="0"/>
                  </a:lnTo>
                  <a:lnTo>
                    <a:pt x="15588" y="6122"/>
                  </a:lnTo>
                  <a:cubicBezTo>
                    <a:pt x="14680" y="5500"/>
                    <a:pt x="12722" y="4454"/>
                    <a:pt x="9786" y="4454"/>
                  </a:cubicBezTo>
                  <a:cubicBezTo>
                    <a:pt x="3565" y="4454"/>
                    <a:pt x="0" y="7689"/>
                    <a:pt x="0" y="13040"/>
                  </a:cubicBezTo>
                  <a:cubicBezTo>
                    <a:pt x="0" y="18390"/>
                    <a:pt x="3705" y="21600"/>
                    <a:pt x="10765" y="21600"/>
                  </a:cubicBezTo>
                  <a:cubicBezTo>
                    <a:pt x="17685" y="21600"/>
                    <a:pt x="21530" y="18415"/>
                    <a:pt x="21600" y="13114"/>
                  </a:cubicBezTo>
                  <a:lnTo>
                    <a:pt x="21600" y="2016"/>
                  </a:lnTo>
                  <a:cubicBezTo>
                    <a:pt x="21600" y="1443"/>
                    <a:pt x="21285" y="946"/>
                    <a:pt x="20726" y="57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45" name="Shape 645"/>
            <p:cNvSpPr/>
            <p:nvPr/>
          </p:nvSpPr>
          <p:spPr>
            <a:xfrm>
              <a:off x="744252" y="47429"/>
              <a:ext cx="154625" cy="179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4577"/>
                  </a:moveTo>
                  <a:cubicBezTo>
                    <a:pt x="8234" y="4577"/>
                    <a:pt x="6558" y="6270"/>
                    <a:pt x="6345" y="8214"/>
                  </a:cubicBezTo>
                  <a:lnTo>
                    <a:pt x="15291" y="8214"/>
                  </a:lnTo>
                  <a:cubicBezTo>
                    <a:pt x="15255" y="6270"/>
                    <a:pt x="13295" y="4577"/>
                    <a:pt x="10800" y="4577"/>
                  </a:cubicBezTo>
                  <a:close/>
                  <a:moveTo>
                    <a:pt x="21600" y="9624"/>
                  </a:moveTo>
                  <a:cubicBezTo>
                    <a:pt x="21600" y="10032"/>
                    <a:pt x="21493" y="10439"/>
                    <a:pt x="21279" y="10816"/>
                  </a:cubicBezTo>
                  <a:cubicBezTo>
                    <a:pt x="21137" y="11066"/>
                    <a:pt x="20958" y="11255"/>
                    <a:pt x="20745" y="11474"/>
                  </a:cubicBezTo>
                  <a:cubicBezTo>
                    <a:pt x="20174" y="11976"/>
                    <a:pt x="19497" y="12258"/>
                    <a:pt x="18677" y="12258"/>
                  </a:cubicBezTo>
                  <a:lnTo>
                    <a:pt x="6131" y="12258"/>
                  </a:lnTo>
                  <a:cubicBezTo>
                    <a:pt x="6273" y="14734"/>
                    <a:pt x="7699" y="17148"/>
                    <a:pt x="10800" y="17148"/>
                  </a:cubicBezTo>
                  <a:cubicBezTo>
                    <a:pt x="13117" y="17148"/>
                    <a:pt x="14008" y="16302"/>
                    <a:pt x="15113" y="15393"/>
                  </a:cubicBezTo>
                  <a:cubicBezTo>
                    <a:pt x="15754" y="14828"/>
                    <a:pt x="16895" y="14828"/>
                    <a:pt x="16895" y="14828"/>
                  </a:cubicBezTo>
                  <a:lnTo>
                    <a:pt x="21137" y="14828"/>
                  </a:lnTo>
                  <a:cubicBezTo>
                    <a:pt x="19818" y="19092"/>
                    <a:pt x="16289" y="21600"/>
                    <a:pt x="10800" y="21600"/>
                  </a:cubicBezTo>
                  <a:cubicBezTo>
                    <a:pt x="3707" y="21600"/>
                    <a:pt x="0" y="17556"/>
                    <a:pt x="0" y="10816"/>
                  </a:cubicBezTo>
                  <a:cubicBezTo>
                    <a:pt x="0" y="4075"/>
                    <a:pt x="3707" y="0"/>
                    <a:pt x="10800" y="0"/>
                  </a:cubicBezTo>
                  <a:cubicBezTo>
                    <a:pt x="16289" y="0"/>
                    <a:pt x="19818" y="2508"/>
                    <a:pt x="21137" y="6803"/>
                  </a:cubicBezTo>
                  <a:cubicBezTo>
                    <a:pt x="21350" y="7587"/>
                    <a:pt x="21493" y="8402"/>
                    <a:pt x="21600" y="9311"/>
                  </a:cubicBezTo>
                  <a:lnTo>
                    <a:pt x="21600" y="962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46" name="Shape 646"/>
            <p:cNvSpPr/>
            <p:nvPr/>
          </p:nvSpPr>
          <p:spPr>
            <a:xfrm>
              <a:off x="1022573" y="47429"/>
              <a:ext cx="142254" cy="179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74" y="15949"/>
                  </a:moveTo>
                  <a:cubicBezTo>
                    <a:pt x="13331" y="16765"/>
                    <a:pt x="11940" y="17173"/>
                    <a:pt x="10162" y="17173"/>
                  </a:cubicBezTo>
                  <a:cubicBezTo>
                    <a:pt x="9621" y="17173"/>
                    <a:pt x="7844" y="17079"/>
                    <a:pt x="7110" y="16514"/>
                  </a:cubicBezTo>
                  <a:cubicBezTo>
                    <a:pt x="6569" y="16106"/>
                    <a:pt x="6221" y="15666"/>
                    <a:pt x="6221" y="14913"/>
                  </a:cubicBezTo>
                  <a:cubicBezTo>
                    <a:pt x="6221" y="14348"/>
                    <a:pt x="6492" y="13814"/>
                    <a:pt x="6917" y="13469"/>
                  </a:cubicBezTo>
                  <a:cubicBezTo>
                    <a:pt x="7844" y="12652"/>
                    <a:pt x="8887" y="12527"/>
                    <a:pt x="11128" y="12119"/>
                  </a:cubicBezTo>
                  <a:cubicBezTo>
                    <a:pt x="12635" y="11867"/>
                    <a:pt x="14413" y="11428"/>
                    <a:pt x="15379" y="10988"/>
                  </a:cubicBezTo>
                  <a:lnTo>
                    <a:pt x="15379" y="12558"/>
                  </a:lnTo>
                  <a:cubicBezTo>
                    <a:pt x="15379" y="14002"/>
                    <a:pt x="15418" y="15164"/>
                    <a:pt x="14374" y="15949"/>
                  </a:cubicBezTo>
                  <a:close/>
                  <a:moveTo>
                    <a:pt x="21600" y="5808"/>
                  </a:moveTo>
                  <a:cubicBezTo>
                    <a:pt x="21600" y="3956"/>
                    <a:pt x="20634" y="2512"/>
                    <a:pt x="18779" y="1476"/>
                  </a:cubicBezTo>
                  <a:cubicBezTo>
                    <a:pt x="17002" y="534"/>
                    <a:pt x="14336" y="0"/>
                    <a:pt x="10742" y="0"/>
                  </a:cubicBezTo>
                  <a:cubicBezTo>
                    <a:pt x="7574" y="0"/>
                    <a:pt x="5062" y="628"/>
                    <a:pt x="3362" y="1790"/>
                  </a:cubicBezTo>
                  <a:cubicBezTo>
                    <a:pt x="1816" y="2826"/>
                    <a:pt x="889" y="4238"/>
                    <a:pt x="657" y="5808"/>
                  </a:cubicBezTo>
                  <a:lnTo>
                    <a:pt x="7071" y="5808"/>
                  </a:lnTo>
                  <a:cubicBezTo>
                    <a:pt x="7380" y="5180"/>
                    <a:pt x="7921" y="4772"/>
                    <a:pt x="8655" y="4584"/>
                  </a:cubicBezTo>
                  <a:cubicBezTo>
                    <a:pt x="9351" y="4364"/>
                    <a:pt x="10124" y="4270"/>
                    <a:pt x="11051" y="4270"/>
                  </a:cubicBezTo>
                  <a:cubicBezTo>
                    <a:pt x="12172" y="4270"/>
                    <a:pt x="12945" y="4364"/>
                    <a:pt x="13756" y="4615"/>
                  </a:cubicBezTo>
                  <a:cubicBezTo>
                    <a:pt x="14722" y="4898"/>
                    <a:pt x="15224" y="5337"/>
                    <a:pt x="15224" y="6122"/>
                  </a:cubicBezTo>
                  <a:cubicBezTo>
                    <a:pt x="15224" y="6938"/>
                    <a:pt x="13833" y="7723"/>
                    <a:pt x="11051" y="8006"/>
                  </a:cubicBezTo>
                  <a:cubicBezTo>
                    <a:pt x="7651" y="8351"/>
                    <a:pt x="4985" y="8665"/>
                    <a:pt x="2550" y="10109"/>
                  </a:cubicBezTo>
                  <a:cubicBezTo>
                    <a:pt x="1005" y="11051"/>
                    <a:pt x="0" y="12747"/>
                    <a:pt x="0" y="14913"/>
                  </a:cubicBezTo>
                  <a:cubicBezTo>
                    <a:pt x="0" y="17236"/>
                    <a:pt x="889" y="18869"/>
                    <a:pt x="2589" y="19873"/>
                  </a:cubicBezTo>
                  <a:cubicBezTo>
                    <a:pt x="4135" y="20815"/>
                    <a:pt x="6569" y="21600"/>
                    <a:pt x="10587" y="21600"/>
                  </a:cubicBezTo>
                  <a:cubicBezTo>
                    <a:pt x="14142" y="21600"/>
                    <a:pt x="16847" y="20972"/>
                    <a:pt x="18625" y="19999"/>
                  </a:cubicBezTo>
                  <a:cubicBezTo>
                    <a:pt x="20479" y="18963"/>
                    <a:pt x="21523" y="17770"/>
                    <a:pt x="21600" y="15603"/>
                  </a:cubicBezTo>
                  <a:lnTo>
                    <a:pt x="21600" y="580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</p:grp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 DARK BLUE">
    <p:bg>
      <p:bgPr>
        <a:solidFill>
          <a:srgbClr val="00558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/>
          <p:nvPr>
            <p:ph type="title"/>
          </p:nvPr>
        </p:nvSpPr>
        <p:spPr>
          <a:xfrm>
            <a:off x="379411" y="274638"/>
            <a:ext cx="11313563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5F5F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5F5F5"/>
                </a:solidFill>
              </a:rPr>
              <a:t>Titeltext</a:t>
            </a:r>
          </a:p>
        </p:txBody>
      </p:sp>
      <p:grpSp>
        <p:nvGrpSpPr>
          <p:cNvPr id="658" name="Group 658"/>
          <p:cNvGrpSpPr/>
          <p:nvPr/>
        </p:nvGrpSpPr>
        <p:grpSpPr>
          <a:xfrm>
            <a:off x="509985" y="6385628"/>
            <a:ext cx="1164827" cy="226841"/>
            <a:chOff x="0" y="0"/>
            <a:chExt cx="1164826" cy="226840"/>
          </a:xfrm>
        </p:grpSpPr>
        <p:sp>
          <p:nvSpPr>
            <p:cNvPr id="650" name="Shape 650"/>
            <p:cNvSpPr/>
            <p:nvPr/>
          </p:nvSpPr>
          <p:spPr>
            <a:xfrm>
              <a:off x="915367" y="51553"/>
              <a:ext cx="101022" cy="175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18" y="0"/>
                  </a:moveTo>
                  <a:cubicBezTo>
                    <a:pt x="16782" y="0"/>
                    <a:pt x="14345" y="162"/>
                    <a:pt x="12018" y="551"/>
                  </a:cubicBezTo>
                  <a:cubicBezTo>
                    <a:pt x="10911" y="746"/>
                    <a:pt x="9858" y="973"/>
                    <a:pt x="8917" y="1232"/>
                  </a:cubicBezTo>
                  <a:cubicBezTo>
                    <a:pt x="8751" y="1070"/>
                    <a:pt x="8529" y="908"/>
                    <a:pt x="8252" y="778"/>
                  </a:cubicBezTo>
                  <a:cubicBezTo>
                    <a:pt x="7311" y="227"/>
                    <a:pt x="6203" y="0"/>
                    <a:pt x="4929" y="0"/>
                  </a:cubicBezTo>
                  <a:lnTo>
                    <a:pt x="0" y="0"/>
                  </a:lnTo>
                  <a:lnTo>
                    <a:pt x="0" y="21600"/>
                  </a:lnTo>
                  <a:lnTo>
                    <a:pt x="9637" y="21600"/>
                  </a:lnTo>
                  <a:lnTo>
                    <a:pt x="9637" y="10378"/>
                  </a:lnTo>
                  <a:cubicBezTo>
                    <a:pt x="9637" y="8205"/>
                    <a:pt x="10246" y="7330"/>
                    <a:pt x="11575" y="6584"/>
                  </a:cubicBezTo>
                  <a:cubicBezTo>
                    <a:pt x="12794" y="5838"/>
                    <a:pt x="14788" y="5449"/>
                    <a:pt x="17446" y="5449"/>
                  </a:cubicBezTo>
                  <a:lnTo>
                    <a:pt x="21600" y="5449"/>
                  </a:lnTo>
                  <a:lnTo>
                    <a:pt x="21600" y="0"/>
                  </a:lnTo>
                  <a:lnTo>
                    <a:pt x="1921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51" name="Shape 651"/>
            <p:cNvSpPr/>
            <p:nvPr/>
          </p:nvSpPr>
          <p:spPr>
            <a:xfrm>
              <a:off x="169054" y="-1"/>
              <a:ext cx="43296" cy="224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12" y="0"/>
                  </a:moveTo>
                  <a:lnTo>
                    <a:pt x="0" y="0"/>
                  </a:lnTo>
                  <a:lnTo>
                    <a:pt x="0" y="19545"/>
                  </a:lnTo>
                  <a:cubicBezTo>
                    <a:pt x="0" y="20122"/>
                    <a:pt x="874" y="20598"/>
                    <a:pt x="2997" y="20999"/>
                  </a:cubicBezTo>
                  <a:cubicBezTo>
                    <a:pt x="5119" y="21400"/>
                    <a:pt x="7616" y="21600"/>
                    <a:pt x="10488" y="21600"/>
                  </a:cubicBezTo>
                  <a:lnTo>
                    <a:pt x="21600" y="21600"/>
                  </a:lnTo>
                  <a:lnTo>
                    <a:pt x="21600" y="2030"/>
                  </a:lnTo>
                  <a:cubicBezTo>
                    <a:pt x="21600" y="1453"/>
                    <a:pt x="20601" y="952"/>
                    <a:pt x="18603" y="576"/>
                  </a:cubicBezTo>
                  <a:cubicBezTo>
                    <a:pt x="16356" y="175"/>
                    <a:pt x="13984" y="0"/>
                    <a:pt x="1111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52" name="Shape 652"/>
            <p:cNvSpPr/>
            <p:nvPr/>
          </p:nvSpPr>
          <p:spPr>
            <a:xfrm>
              <a:off x="230903" y="47429"/>
              <a:ext cx="154625" cy="179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47" y="0"/>
                  </a:moveTo>
                  <a:cubicBezTo>
                    <a:pt x="17721" y="0"/>
                    <a:pt x="21600" y="4081"/>
                    <a:pt x="21600" y="10831"/>
                  </a:cubicBezTo>
                  <a:cubicBezTo>
                    <a:pt x="21600" y="17581"/>
                    <a:pt x="17721" y="21600"/>
                    <a:pt x="10747" y="21600"/>
                  </a:cubicBezTo>
                  <a:cubicBezTo>
                    <a:pt x="3665" y="21600"/>
                    <a:pt x="0" y="17581"/>
                    <a:pt x="0" y="10831"/>
                  </a:cubicBezTo>
                  <a:cubicBezTo>
                    <a:pt x="0" y="4081"/>
                    <a:pt x="3665" y="0"/>
                    <a:pt x="10747" y="0"/>
                  </a:cubicBezTo>
                  <a:close/>
                  <a:moveTo>
                    <a:pt x="10747" y="17173"/>
                  </a:moveTo>
                  <a:cubicBezTo>
                    <a:pt x="14412" y="17173"/>
                    <a:pt x="15586" y="13783"/>
                    <a:pt x="15586" y="10894"/>
                  </a:cubicBezTo>
                  <a:cubicBezTo>
                    <a:pt x="15586" y="8037"/>
                    <a:pt x="14412" y="4584"/>
                    <a:pt x="10747" y="4584"/>
                  </a:cubicBezTo>
                  <a:cubicBezTo>
                    <a:pt x="7081" y="4584"/>
                    <a:pt x="5978" y="8037"/>
                    <a:pt x="5978" y="10894"/>
                  </a:cubicBezTo>
                  <a:cubicBezTo>
                    <a:pt x="5978" y="13783"/>
                    <a:pt x="7081" y="17173"/>
                    <a:pt x="10747" y="1717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53" name="Shape 653"/>
            <p:cNvSpPr/>
            <p:nvPr/>
          </p:nvSpPr>
          <p:spPr>
            <a:xfrm>
              <a:off x="0" y="47429"/>
              <a:ext cx="152562" cy="179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55" y="17148"/>
                  </a:moveTo>
                  <a:cubicBezTo>
                    <a:pt x="7261" y="17148"/>
                    <a:pt x="6130" y="13763"/>
                    <a:pt x="6130" y="10878"/>
                  </a:cubicBezTo>
                  <a:cubicBezTo>
                    <a:pt x="6130" y="8026"/>
                    <a:pt x="7261" y="4577"/>
                    <a:pt x="11055" y="4577"/>
                  </a:cubicBezTo>
                  <a:cubicBezTo>
                    <a:pt x="12989" y="4577"/>
                    <a:pt x="14266" y="5518"/>
                    <a:pt x="15032" y="6803"/>
                  </a:cubicBezTo>
                  <a:lnTo>
                    <a:pt x="21600" y="6803"/>
                  </a:lnTo>
                  <a:cubicBezTo>
                    <a:pt x="20286" y="2508"/>
                    <a:pt x="16638" y="0"/>
                    <a:pt x="11055" y="0"/>
                  </a:cubicBezTo>
                  <a:cubicBezTo>
                    <a:pt x="3758" y="0"/>
                    <a:pt x="0" y="4075"/>
                    <a:pt x="0" y="10816"/>
                  </a:cubicBezTo>
                  <a:cubicBezTo>
                    <a:pt x="0" y="17556"/>
                    <a:pt x="3758" y="21600"/>
                    <a:pt x="11055" y="21600"/>
                  </a:cubicBezTo>
                  <a:cubicBezTo>
                    <a:pt x="16638" y="21600"/>
                    <a:pt x="20286" y="19092"/>
                    <a:pt x="21600" y="14828"/>
                  </a:cubicBezTo>
                  <a:lnTo>
                    <a:pt x="17295" y="14828"/>
                  </a:lnTo>
                  <a:cubicBezTo>
                    <a:pt x="17295" y="14828"/>
                    <a:pt x="16127" y="14828"/>
                    <a:pt x="15470" y="15393"/>
                  </a:cubicBezTo>
                  <a:cubicBezTo>
                    <a:pt x="14303" y="16302"/>
                    <a:pt x="13391" y="17148"/>
                    <a:pt x="11055" y="1714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54" name="Shape 654"/>
            <p:cNvSpPr/>
            <p:nvPr/>
          </p:nvSpPr>
          <p:spPr>
            <a:xfrm>
              <a:off x="402020" y="51553"/>
              <a:ext cx="148439" cy="175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02" y="804"/>
                  </a:moveTo>
                  <a:cubicBezTo>
                    <a:pt x="20140" y="257"/>
                    <a:pt x="19391" y="0"/>
                    <a:pt x="18418" y="0"/>
                  </a:cubicBezTo>
                  <a:lnTo>
                    <a:pt x="15199" y="0"/>
                  </a:lnTo>
                  <a:lnTo>
                    <a:pt x="15199" y="13404"/>
                  </a:lnTo>
                  <a:cubicBezTo>
                    <a:pt x="15199" y="14689"/>
                    <a:pt x="14712" y="15621"/>
                    <a:pt x="13851" y="16200"/>
                  </a:cubicBezTo>
                  <a:cubicBezTo>
                    <a:pt x="12953" y="16779"/>
                    <a:pt x="11904" y="17068"/>
                    <a:pt x="10781" y="17068"/>
                  </a:cubicBezTo>
                  <a:cubicBezTo>
                    <a:pt x="9696" y="17068"/>
                    <a:pt x="8685" y="16779"/>
                    <a:pt x="7786" y="16200"/>
                  </a:cubicBezTo>
                  <a:cubicBezTo>
                    <a:pt x="6888" y="15621"/>
                    <a:pt x="6439" y="14689"/>
                    <a:pt x="6439" y="13404"/>
                  </a:cubicBezTo>
                  <a:lnTo>
                    <a:pt x="6439" y="2732"/>
                  </a:lnTo>
                  <a:cubicBezTo>
                    <a:pt x="6439" y="1961"/>
                    <a:pt x="6139" y="1318"/>
                    <a:pt x="5540" y="804"/>
                  </a:cubicBezTo>
                  <a:cubicBezTo>
                    <a:pt x="4941" y="257"/>
                    <a:pt x="4193" y="0"/>
                    <a:pt x="3294" y="0"/>
                  </a:cubicBezTo>
                  <a:lnTo>
                    <a:pt x="0" y="0"/>
                  </a:lnTo>
                  <a:lnTo>
                    <a:pt x="0" y="12439"/>
                  </a:lnTo>
                  <a:cubicBezTo>
                    <a:pt x="0" y="16232"/>
                    <a:pt x="1273" y="18546"/>
                    <a:pt x="3481" y="19864"/>
                  </a:cubicBezTo>
                  <a:cubicBezTo>
                    <a:pt x="5653" y="21182"/>
                    <a:pt x="8086" y="21600"/>
                    <a:pt x="10781" y="21600"/>
                  </a:cubicBezTo>
                  <a:cubicBezTo>
                    <a:pt x="13551" y="21600"/>
                    <a:pt x="15947" y="21182"/>
                    <a:pt x="18156" y="19864"/>
                  </a:cubicBezTo>
                  <a:cubicBezTo>
                    <a:pt x="20365" y="18546"/>
                    <a:pt x="21600" y="16232"/>
                    <a:pt x="21600" y="12439"/>
                  </a:cubicBezTo>
                  <a:lnTo>
                    <a:pt x="21600" y="2732"/>
                  </a:lnTo>
                  <a:cubicBezTo>
                    <a:pt x="21600" y="1961"/>
                    <a:pt x="21301" y="1318"/>
                    <a:pt x="20702" y="80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55" name="Shape 655"/>
            <p:cNvSpPr/>
            <p:nvPr/>
          </p:nvSpPr>
          <p:spPr>
            <a:xfrm>
              <a:off x="569012" y="-1"/>
              <a:ext cx="158748" cy="226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65" y="18066"/>
                  </a:moveTo>
                  <a:cubicBezTo>
                    <a:pt x="7095" y="18066"/>
                    <a:pt x="5977" y="15379"/>
                    <a:pt x="5977" y="13089"/>
                  </a:cubicBezTo>
                  <a:cubicBezTo>
                    <a:pt x="5977" y="10825"/>
                    <a:pt x="7095" y="8088"/>
                    <a:pt x="10765" y="8088"/>
                  </a:cubicBezTo>
                  <a:cubicBezTo>
                    <a:pt x="14435" y="8088"/>
                    <a:pt x="15588" y="10800"/>
                    <a:pt x="15588" y="13065"/>
                  </a:cubicBezTo>
                  <a:lnTo>
                    <a:pt x="15588" y="13114"/>
                  </a:lnTo>
                  <a:cubicBezTo>
                    <a:pt x="15588" y="15379"/>
                    <a:pt x="14435" y="18066"/>
                    <a:pt x="10765" y="18066"/>
                  </a:cubicBezTo>
                  <a:close/>
                  <a:moveTo>
                    <a:pt x="20726" y="572"/>
                  </a:moveTo>
                  <a:cubicBezTo>
                    <a:pt x="20132" y="174"/>
                    <a:pt x="19468" y="0"/>
                    <a:pt x="18629" y="0"/>
                  </a:cubicBezTo>
                  <a:lnTo>
                    <a:pt x="15588" y="0"/>
                  </a:lnTo>
                  <a:lnTo>
                    <a:pt x="15588" y="6122"/>
                  </a:lnTo>
                  <a:cubicBezTo>
                    <a:pt x="14680" y="5500"/>
                    <a:pt x="12722" y="4454"/>
                    <a:pt x="9786" y="4454"/>
                  </a:cubicBezTo>
                  <a:cubicBezTo>
                    <a:pt x="3565" y="4454"/>
                    <a:pt x="0" y="7689"/>
                    <a:pt x="0" y="13040"/>
                  </a:cubicBezTo>
                  <a:cubicBezTo>
                    <a:pt x="0" y="18390"/>
                    <a:pt x="3705" y="21600"/>
                    <a:pt x="10765" y="21600"/>
                  </a:cubicBezTo>
                  <a:cubicBezTo>
                    <a:pt x="17685" y="21600"/>
                    <a:pt x="21530" y="18415"/>
                    <a:pt x="21600" y="13114"/>
                  </a:cubicBezTo>
                  <a:lnTo>
                    <a:pt x="21600" y="2016"/>
                  </a:lnTo>
                  <a:cubicBezTo>
                    <a:pt x="21600" y="1443"/>
                    <a:pt x="21285" y="946"/>
                    <a:pt x="20726" y="57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56" name="Shape 656"/>
            <p:cNvSpPr/>
            <p:nvPr/>
          </p:nvSpPr>
          <p:spPr>
            <a:xfrm>
              <a:off x="744252" y="47429"/>
              <a:ext cx="154625" cy="179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4577"/>
                  </a:moveTo>
                  <a:cubicBezTo>
                    <a:pt x="8234" y="4577"/>
                    <a:pt x="6558" y="6270"/>
                    <a:pt x="6345" y="8214"/>
                  </a:cubicBezTo>
                  <a:lnTo>
                    <a:pt x="15291" y="8214"/>
                  </a:lnTo>
                  <a:cubicBezTo>
                    <a:pt x="15255" y="6270"/>
                    <a:pt x="13295" y="4577"/>
                    <a:pt x="10800" y="4577"/>
                  </a:cubicBezTo>
                  <a:close/>
                  <a:moveTo>
                    <a:pt x="21600" y="9624"/>
                  </a:moveTo>
                  <a:cubicBezTo>
                    <a:pt x="21600" y="10032"/>
                    <a:pt x="21493" y="10439"/>
                    <a:pt x="21279" y="10816"/>
                  </a:cubicBezTo>
                  <a:cubicBezTo>
                    <a:pt x="21137" y="11066"/>
                    <a:pt x="20958" y="11255"/>
                    <a:pt x="20745" y="11474"/>
                  </a:cubicBezTo>
                  <a:cubicBezTo>
                    <a:pt x="20174" y="11976"/>
                    <a:pt x="19497" y="12258"/>
                    <a:pt x="18677" y="12258"/>
                  </a:cubicBezTo>
                  <a:lnTo>
                    <a:pt x="6131" y="12258"/>
                  </a:lnTo>
                  <a:cubicBezTo>
                    <a:pt x="6273" y="14734"/>
                    <a:pt x="7699" y="17148"/>
                    <a:pt x="10800" y="17148"/>
                  </a:cubicBezTo>
                  <a:cubicBezTo>
                    <a:pt x="13117" y="17148"/>
                    <a:pt x="14008" y="16302"/>
                    <a:pt x="15113" y="15393"/>
                  </a:cubicBezTo>
                  <a:cubicBezTo>
                    <a:pt x="15754" y="14828"/>
                    <a:pt x="16895" y="14828"/>
                    <a:pt x="16895" y="14828"/>
                  </a:cubicBezTo>
                  <a:lnTo>
                    <a:pt x="21137" y="14828"/>
                  </a:lnTo>
                  <a:cubicBezTo>
                    <a:pt x="19818" y="19092"/>
                    <a:pt x="16289" y="21600"/>
                    <a:pt x="10800" y="21600"/>
                  </a:cubicBezTo>
                  <a:cubicBezTo>
                    <a:pt x="3707" y="21600"/>
                    <a:pt x="0" y="17556"/>
                    <a:pt x="0" y="10816"/>
                  </a:cubicBezTo>
                  <a:cubicBezTo>
                    <a:pt x="0" y="4075"/>
                    <a:pt x="3707" y="0"/>
                    <a:pt x="10800" y="0"/>
                  </a:cubicBezTo>
                  <a:cubicBezTo>
                    <a:pt x="16289" y="0"/>
                    <a:pt x="19818" y="2508"/>
                    <a:pt x="21137" y="6803"/>
                  </a:cubicBezTo>
                  <a:cubicBezTo>
                    <a:pt x="21350" y="7587"/>
                    <a:pt x="21493" y="8402"/>
                    <a:pt x="21600" y="9311"/>
                  </a:cubicBezTo>
                  <a:lnTo>
                    <a:pt x="21600" y="962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57" name="Shape 657"/>
            <p:cNvSpPr/>
            <p:nvPr/>
          </p:nvSpPr>
          <p:spPr>
            <a:xfrm>
              <a:off x="1022573" y="47429"/>
              <a:ext cx="142254" cy="179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74" y="15949"/>
                  </a:moveTo>
                  <a:cubicBezTo>
                    <a:pt x="13331" y="16765"/>
                    <a:pt x="11940" y="17173"/>
                    <a:pt x="10162" y="17173"/>
                  </a:cubicBezTo>
                  <a:cubicBezTo>
                    <a:pt x="9621" y="17173"/>
                    <a:pt x="7844" y="17079"/>
                    <a:pt x="7110" y="16514"/>
                  </a:cubicBezTo>
                  <a:cubicBezTo>
                    <a:pt x="6569" y="16106"/>
                    <a:pt x="6221" y="15666"/>
                    <a:pt x="6221" y="14913"/>
                  </a:cubicBezTo>
                  <a:cubicBezTo>
                    <a:pt x="6221" y="14348"/>
                    <a:pt x="6492" y="13814"/>
                    <a:pt x="6917" y="13469"/>
                  </a:cubicBezTo>
                  <a:cubicBezTo>
                    <a:pt x="7844" y="12652"/>
                    <a:pt x="8887" y="12527"/>
                    <a:pt x="11128" y="12119"/>
                  </a:cubicBezTo>
                  <a:cubicBezTo>
                    <a:pt x="12635" y="11867"/>
                    <a:pt x="14413" y="11428"/>
                    <a:pt x="15379" y="10988"/>
                  </a:cubicBezTo>
                  <a:lnTo>
                    <a:pt x="15379" y="12558"/>
                  </a:lnTo>
                  <a:cubicBezTo>
                    <a:pt x="15379" y="14002"/>
                    <a:pt x="15418" y="15164"/>
                    <a:pt x="14374" y="15949"/>
                  </a:cubicBezTo>
                  <a:close/>
                  <a:moveTo>
                    <a:pt x="21600" y="5808"/>
                  </a:moveTo>
                  <a:cubicBezTo>
                    <a:pt x="21600" y="3956"/>
                    <a:pt x="20634" y="2512"/>
                    <a:pt x="18779" y="1476"/>
                  </a:cubicBezTo>
                  <a:cubicBezTo>
                    <a:pt x="17002" y="534"/>
                    <a:pt x="14336" y="0"/>
                    <a:pt x="10742" y="0"/>
                  </a:cubicBezTo>
                  <a:cubicBezTo>
                    <a:pt x="7574" y="0"/>
                    <a:pt x="5062" y="628"/>
                    <a:pt x="3362" y="1790"/>
                  </a:cubicBezTo>
                  <a:cubicBezTo>
                    <a:pt x="1816" y="2826"/>
                    <a:pt x="889" y="4238"/>
                    <a:pt x="657" y="5808"/>
                  </a:cubicBezTo>
                  <a:lnTo>
                    <a:pt x="7071" y="5808"/>
                  </a:lnTo>
                  <a:cubicBezTo>
                    <a:pt x="7380" y="5180"/>
                    <a:pt x="7921" y="4772"/>
                    <a:pt x="8655" y="4584"/>
                  </a:cubicBezTo>
                  <a:cubicBezTo>
                    <a:pt x="9351" y="4364"/>
                    <a:pt x="10124" y="4270"/>
                    <a:pt x="11051" y="4270"/>
                  </a:cubicBezTo>
                  <a:cubicBezTo>
                    <a:pt x="12172" y="4270"/>
                    <a:pt x="12945" y="4364"/>
                    <a:pt x="13756" y="4615"/>
                  </a:cubicBezTo>
                  <a:cubicBezTo>
                    <a:pt x="14722" y="4898"/>
                    <a:pt x="15224" y="5337"/>
                    <a:pt x="15224" y="6122"/>
                  </a:cubicBezTo>
                  <a:cubicBezTo>
                    <a:pt x="15224" y="6938"/>
                    <a:pt x="13833" y="7723"/>
                    <a:pt x="11051" y="8006"/>
                  </a:cubicBezTo>
                  <a:cubicBezTo>
                    <a:pt x="7651" y="8351"/>
                    <a:pt x="4985" y="8665"/>
                    <a:pt x="2550" y="10109"/>
                  </a:cubicBezTo>
                  <a:cubicBezTo>
                    <a:pt x="1005" y="11051"/>
                    <a:pt x="0" y="12747"/>
                    <a:pt x="0" y="14913"/>
                  </a:cubicBezTo>
                  <a:cubicBezTo>
                    <a:pt x="0" y="17236"/>
                    <a:pt x="889" y="18869"/>
                    <a:pt x="2589" y="19873"/>
                  </a:cubicBezTo>
                  <a:cubicBezTo>
                    <a:pt x="4135" y="20815"/>
                    <a:pt x="6569" y="21600"/>
                    <a:pt x="10587" y="21600"/>
                  </a:cubicBezTo>
                  <a:cubicBezTo>
                    <a:pt x="14142" y="21600"/>
                    <a:pt x="16847" y="20972"/>
                    <a:pt x="18625" y="19999"/>
                  </a:cubicBezTo>
                  <a:cubicBezTo>
                    <a:pt x="20479" y="18963"/>
                    <a:pt x="21523" y="17770"/>
                    <a:pt x="21600" y="15603"/>
                  </a:cubicBezTo>
                  <a:lnTo>
                    <a:pt x="21600" y="580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</p:grpSp>
    </p:spTree>
  </p:cSld>
  <p:clrMapOvr>
    <a:masterClrMapping/>
  </p:clrMapOvr>
  <p:transition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 Content BLUE">
    <p:bg>
      <p:bgPr>
        <a:solidFill>
          <a:srgbClr val="29A7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" name="Group 669"/>
          <p:cNvGrpSpPr/>
          <p:nvPr/>
        </p:nvGrpSpPr>
        <p:grpSpPr>
          <a:xfrm>
            <a:off x="509985" y="6385628"/>
            <a:ext cx="1164827" cy="226841"/>
            <a:chOff x="0" y="0"/>
            <a:chExt cx="1164826" cy="226840"/>
          </a:xfrm>
        </p:grpSpPr>
        <p:sp>
          <p:nvSpPr>
            <p:cNvPr id="661" name="Shape 661"/>
            <p:cNvSpPr/>
            <p:nvPr/>
          </p:nvSpPr>
          <p:spPr>
            <a:xfrm>
              <a:off x="915367" y="51553"/>
              <a:ext cx="101022" cy="175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18" y="0"/>
                  </a:moveTo>
                  <a:cubicBezTo>
                    <a:pt x="16782" y="0"/>
                    <a:pt x="14345" y="162"/>
                    <a:pt x="12018" y="551"/>
                  </a:cubicBezTo>
                  <a:cubicBezTo>
                    <a:pt x="10911" y="746"/>
                    <a:pt x="9858" y="973"/>
                    <a:pt x="8917" y="1232"/>
                  </a:cubicBezTo>
                  <a:cubicBezTo>
                    <a:pt x="8751" y="1070"/>
                    <a:pt x="8529" y="908"/>
                    <a:pt x="8252" y="778"/>
                  </a:cubicBezTo>
                  <a:cubicBezTo>
                    <a:pt x="7311" y="227"/>
                    <a:pt x="6203" y="0"/>
                    <a:pt x="4929" y="0"/>
                  </a:cubicBezTo>
                  <a:lnTo>
                    <a:pt x="0" y="0"/>
                  </a:lnTo>
                  <a:lnTo>
                    <a:pt x="0" y="21600"/>
                  </a:lnTo>
                  <a:lnTo>
                    <a:pt x="9637" y="21600"/>
                  </a:lnTo>
                  <a:lnTo>
                    <a:pt x="9637" y="10378"/>
                  </a:lnTo>
                  <a:cubicBezTo>
                    <a:pt x="9637" y="8205"/>
                    <a:pt x="10246" y="7330"/>
                    <a:pt x="11575" y="6584"/>
                  </a:cubicBezTo>
                  <a:cubicBezTo>
                    <a:pt x="12794" y="5838"/>
                    <a:pt x="14788" y="5449"/>
                    <a:pt x="17446" y="5449"/>
                  </a:cubicBezTo>
                  <a:lnTo>
                    <a:pt x="21600" y="5449"/>
                  </a:lnTo>
                  <a:lnTo>
                    <a:pt x="21600" y="0"/>
                  </a:lnTo>
                  <a:lnTo>
                    <a:pt x="1921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62" name="Shape 662"/>
            <p:cNvSpPr/>
            <p:nvPr/>
          </p:nvSpPr>
          <p:spPr>
            <a:xfrm>
              <a:off x="169054" y="-1"/>
              <a:ext cx="43296" cy="224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12" y="0"/>
                  </a:moveTo>
                  <a:lnTo>
                    <a:pt x="0" y="0"/>
                  </a:lnTo>
                  <a:lnTo>
                    <a:pt x="0" y="19545"/>
                  </a:lnTo>
                  <a:cubicBezTo>
                    <a:pt x="0" y="20122"/>
                    <a:pt x="874" y="20598"/>
                    <a:pt x="2997" y="20999"/>
                  </a:cubicBezTo>
                  <a:cubicBezTo>
                    <a:pt x="5119" y="21400"/>
                    <a:pt x="7616" y="21600"/>
                    <a:pt x="10488" y="21600"/>
                  </a:cubicBezTo>
                  <a:lnTo>
                    <a:pt x="21600" y="21600"/>
                  </a:lnTo>
                  <a:lnTo>
                    <a:pt x="21600" y="2030"/>
                  </a:lnTo>
                  <a:cubicBezTo>
                    <a:pt x="21600" y="1453"/>
                    <a:pt x="20601" y="952"/>
                    <a:pt x="18603" y="576"/>
                  </a:cubicBezTo>
                  <a:cubicBezTo>
                    <a:pt x="16356" y="175"/>
                    <a:pt x="13984" y="0"/>
                    <a:pt x="1111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63" name="Shape 663"/>
            <p:cNvSpPr/>
            <p:nvPr/>
          </p:nvSpPr>
          <p:spPr>
            <a:xfrm>
              <a:off x="230903" y="47429"/>
              <a:ext cx="154625" cy="179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47" y="0"/>
                  </a:moveTo>
                  <a:cubicBezTo>
                    <a:pt x="17721" y="0"/>
                    <a:pt x="21600" y="4081"/>
                    <a:pt x="21600" y="10831"/>
                  </a:cubicBezTo>
                  <a:cubicBezTo>
                    <a:pt x="21600" y="17581"/>
                    <a:pt x="17721" y="21600"/>
                    <a:pt x="10747" y="21600"/>
                  </a:cubicBezTo>
                  <a:cubicBezTo>
                    <a:pt x="3665" y="21600"/>
                    <a:pt x="0" y="17581"/>
                    <a:pt x="0" y="10831"/>
                  </a:cubicBezTo>
                  <a:cubicBezTo>
                    <a:pt x="0" y="4081"/>
                    <a:pt x="3665" y="0"/>
                    <a:pt x="10747" y="0"/>
                  </a:cubicBezTo>
                  <a:close/>
                  <a:moveTo>
                    <a:pt x="10747" y="17173"/>
                  </a:moveTo>
                  <a:cubicBezTo>
                    <a:pt x="14412" y="17173"/>
                    <a:pt x="15586" y="13783"/>
                    <a:pt x="15586" y="10894"/>
                  </a:cubicBezTo>
                  <a:cubicBezTo>
                    <a:pt x="15586" y="8037"/>
                    <a:pt x="14412" y="4584"/>
                    <a:pt x="10747" y="4584"/>
                  </a:cubicBezTo>
                  <a:cubicBezTo>
                    <a:pt x="7081" y="4584"/>
                    <a:pt x="5978" y="8037"/>
                    <a:pt x="5978" y="10894"/>
                  </a:cubicBezTo>
                  <a:cubicBezTo>
                    <a:pt x="5978" y="13783"/>
                    <a:pt x="7081" y="17173"/>
                    <a:pt x="10747" y="1717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64" name="Shape 664"/>
            <p:cNvSpPr/>
            <p:nvPr/>
          </p:nvSpPr>
          <p:spPr>
            <a:xfrm>
              <a:off x="0" y="47429"/>
              <a:ext cx="152562" cy="179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55" y="17148"/>
                  </a:moveTo>
                  <a:cubicBezTo>
                    <a:pt x="7261" y="17148"/>
                    <a:pt x="6130" y="13763"/>
                    <a:pt x="6130" y="10878"/>
                  </a:cubicBezTo>
                  <a:cubicBezTo>
                    <a:pt x="6130" y="8026"/>
                    <a:pt x="7261" y="4577"/>
                    <a:pt x="11055" y="4577"/>
                  </a:cubicBezTo>
                  <a:cubicBezTo>
                    <a:pt x="12989" y="4577"/>
                    <a:pt x="14266" y="5518"/>
                    <a:pt x="15032" y="6803"/>
                  </a:cubicBezTo>
                  <a:lnTo>
                    <a:pt x="21600" y="6803"/>
                  </a:lnTo>
                  <a:cubicBezTo>
                    <a:pt x="20286" y="2508"/>
                    <a:pt x="16638" y="0"/>
                    <a:pt x="11055" y="0"/>
                  </a:cubicBezTo>
                  <a:cubicBezTo>
                    <a:pt x="3758" y="0"/>
                    <a:pt x="0" y="4075"/>
                    <a:pt x="0" y="10816"/>
                  </a:cubicBezTo>
                  <a:cubicBezTo>
                    <a:pt x="0" y="17556"/>
                    <a:pt x="3758" y="21600"/>
                    <a:pt x="11055" y="21600"/>
                  </a:cubicBezTo>
                  <a:cubicBezTo>
                    <a:pt x="16638" y="21600"/>
                    <a:pt x="20286" y="19092"/>
                    <a:pt x="21600" y="14828"/>
                  </a:cubicBezTo>
                  <a:lnTo>
                    <a:pt x="17295" y="14828"/>
                  </a:lnTo>
                  <a:cubicBezTo>
                    <a:pt x="17295" y="14828"/>
                    <a:pt x="16127" y="14828"/>
                    <a:pt x="15470" y="15393"/>
                  </a:cubicBezTo>
                  <a:cubicBezTo>
                    <a:pt x="14303" y="16302"/>
                    <a:pt x="13391" y="17148"/>
                    <a:pt x="11055" y="1714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65" name="Shape 665"/>
            <p:cNvSpPr/>
            <p:nvPr/>
          </p:nvSpPr>
          <p:spPr>
            <a:xfrm>
              <a:off x="402020" y="51553"/>
              <a:ext cx="148439" cy="175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02" y="804"/>
                  </a:moveTo>
                  <a:cubicBezTo>
                    <a:pt x="20140" y="257"/>
                    <a:pt x="19391" y="0"/>
                    <a:pt x="18418" y="0"/>
                  </a:cubicBezTo>
                  <a:lnTo>
                    <a:pt x="15199" y="0"/>
                  </a:lnTo>
                  <a:lnTo>
                    <a:pt x="15199" y="13404"/>
                  </a:lnTo>
                  <a:cubicBezTo>
                    <a:pt x="15199" y="14689"/>
                    <a:pt x="14712" y="15621"/>
                    <a:pt x="13851" y="16200"/>
                  </a:cubicBezTo>
                  <a:cubicBezTo>
                    <a:pt x="12953" y="16779"/>
                    <a:pt x="11904" y="17068"/>
                    <a:pt x="10781" y="17068"/>
                  </a:cubicBezTo>
                  <a:cubicBezTo>
                    <a:pt x="9696" y="17068"/>
                    <a:pt x="8685" y="16779"/>
                    <a:pt x="7786" y="16200"/>
                  </a:cubicBezTo>
                  <a:cubicBezTo>
                    <a:pt x="6888" y="15621"/>
                    <a:pt x="6439" y="14689"/>
                    <a:pt x="6439" y="13404"/>
                  </a:cubicBezTo>
                  <a:lnTo>
                    <a:pt x="6439" y="2732"/>
                  </a:lnTo>
                  <a:cubicBezTo>
                    <a:pt x="6439" y="1961"/>
                    <a:pt x="6139" y="1318"/>
                    <a:pt x="5540" y="804"/>
                  </a:cubicBezTo>
                  <a:cubicBezTo>
                    <a:pt x="4941" y="257"/>
                    <a:pt x="4193" y="0"/>
                    <a:pt x="3294" y="0"/>
                  </a:cubicBezTo>
                  <a:lnTo>
                    <a:pt x="0" y="0"/>
                  </a:lnTo>
                  <a:lnTo>
                    <a:pt x="0" y="12439"/>
                  </a:lnTo>
                  <a:cubicBezTo>
                    <a:pt x="0" y="16232"/>
                    <a:pt x="1273" y="18546"/>
                    <a:pt x="3481" y="19864"/>
                  </a:cubicBezTo>
                  <a:cubicBezTo>
                    <a:pt x="5653" y="21182"/>
                    <a:pt x="8086" y="21600"/>
                    <a:pt x="10781" y="21600"/>
                  </a:cubicBezTo>
                  <a:cubicBezTo>
                    <a:pt x="13551" y="21600"/>
                    <a:pt x="15947" y="21182"/>
                    <a:pt x="18156" y="19864"/>
                  </a:cubicBezTo>
                  <a:cubicBezTo>
                    <a:pt x="20365" y="18546"/>
                    <a:pt x="21600" y="16232"/>
                    <a:pt x="21600" y="12439"/>
                  </a:cubicBezTo>
                  <a:lnTo>
                    <a:pt x="21600" y="2732"/>
                  </a:lnTo>
                  <a:cubicBezTo>
                    <a:pt x="21600" y="1961"/>
                    <a:pt x="21301" y="1318"/>
                    <a:pt x="20702" y="80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66" name="Shape 666"/>
            <p:cNvSpPr/>
            <p:nvPr/>
          </p:nvSpPr>
          <p:spPr>
            <a:xfrm>
              <a:off x="569012" y="-1"/>
              <a:ext cx="158748" cy="226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65" y="18066"/>
                  </a:moveTo>
                  <a:cubicBezTo>
                    <a:pt x="7095" y="18066"/>
                    <a:pt x="5977" y="15379"/>
                    <a:pt x="5977" y="13089"/>
                  </a:cubicBezTo>
                  <a:cubicBezTo>
                    <a:pt x="5977" y="10825"/>
                    <a:pt x="7095" y="8088"/>
                    <a:pt x="10765" y="8088"/>
                  </a:cubicBezTo>
                  <a:cubicBezTo>
                    <a:pt x="14435" y="8088"/>
                    <a:pt x="15588" y="10800"/>
                    <a:pt x="15588" y="13065"/>
                  </a:cubicBezTo>
                  <a:lnTo>
                    <a:pt x="15588" y="13114"/>
                  </a:lnTo>
                  <a:cubicBezTo>
                    <a:pt x="15588" y="15379"/>
                    <a:pt x="14435" y="18066"/>
                    <a:pt x="10765" y="18066"/>
                  </a:cubicBezTo>
                  <a:close/>
                  <a:moveTo>
                    <a:pt x="20726" y="572"/>
                  </a:moveTo>
                  <a:cubicBezTo>
                    <a:pt x="20132" y="174"/>
                    <a:pt x="19468" y="0"/>
                    <a:pt x="18629" y="0"/>
                  </a:cubicBezTo>
                  <a:lnTo>
                    <a:pt x="15588" y="0"/>
                  </a:lnTo>
                  <a:lnTo>
                    <a:pt x="15588" y="6122"/>
                  </a:lnTo>
                  <a:cubicBezTo>
                    <a:pt x="14680" y="5500"/>
                    <a:pt x="12722" y="4454"/>
                    <a:pt x="9786" y="4454"/>
                  </a:cubicBezTo>
                  <a:cubicBezTo>
                    <a:pt x="3565" y="4454"/>
                    <a:pt x="0" y="7689"/>
                    <a:pt x="0" y="13040"/>
                  </a:cubicBezTo>
                  <a:cubicBezTo>
                    <a:pt x="0" y="18390"/>
                    <a:pt x="3705" y="21600"/>
                    <a:pt x="10765" y="21600"/>
                  </a:cubicBezTo>
                  <a:cubicBezTo>
                    <a:pt x="17685" y="21600"/>
                    <a:pt x="21530" y="18415"/>
                    <a:pt x="21600" y="13114"/>
                  </a:cubicBezTo>
                  <a:lnTo>
                    <a:pt x="21600" y="2016"/>
                  </a:lnTo>
                  <a:cubicBezTo>
                    <a:pt x="21600" y="1443"/>
                    <a:pt x="21285" y="946"/>
                    <a:pt x="20726" y="57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67" name="Shape 667"/>
            <p:cNvSpPr/>
            <p:nvPr/>
          </p:nvSpPr>
          <p:spPr>
            <a:xfrm>
              <a:off x="744252" y="47429"/>
              <a:ext cx="154625" cy="179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4577"/>
                  </a:moveTo>
                  <a:cubicBezTo>
                    <a:pt x="8234" y="4577"/>
                    <a:pt x="6558" y="6270"/>
                    <a:pt x="6345" y="8214"/>
                  </a:cubicBezTo>
                  <a:lnTo>
                    <a:pt x="15291" y="8214"/>
                  </a:lnTo>
                  <a:cubicBezTo>
                    <a:pt x="15255" y="6270"/>
                    <a:pt x="13295" y="4577"/>
                    <a:pt x="10800" y="4577"/>
                  </a:cubicBezTo>
                  <a:close/>
                  <a:moveTo>
                    <a:pt x="21600" y="9624"/>
                  </a:moveTo>
                  <a:cubicBezTo>
                    <a:pt x="21600" y="10032"/>
                    <a:pt x="21493" y="10439"/>
                    <a:pt x="21279" y="10816"/>
                  </a:cubicBezTo>
                  <a:cubicBezTo>
                    <a:pt x="21137" y="11066"/>
                    <a:pt x="20958" y="11255"/>
                    <a:pt x="20745" y="11474"/>
                  </a:cubicBezTo>
                  <a:cubicBezTo>
                    <a:pt x="20174" y="11976"/>
                    <a:pt x="19497" y="12258"/>
                    <a:pt x="18677" y="12258"/>
                  </a:cubicBezTo>
                  <a:lnTo>
                    <a:pt x="6131" y="12258"/>
                  </a:lnTo>
                  <a:cubicBezTo>
                    <a:pt x="6273" y="14734"/>
                    <a:pt x="7699" y="17148"/>
                    <a:pt x="10800" y="17148"/>
                  </a:cubicBezTo>
                  <a:cubicBezTo>
                    <a:pt x="13117" y="17148"/>
                    <a:pt x="14008" y="16302"/>
                    <a:pt x="15113" y="15393"/>
                  </a:cubicBezTo>
                  <a:cubicBezTo>
                    <a:pt x="15754" y="14828"/>
                    <a:pt x="16895" y="14828"/>
                    <a:pt x="16895" y="14828"/>
                  </a:cubicBezTo>
                  <a:lnTo>
                    <a:pt x="21137" y="14828"/>
                  </a:lnTo>
                  <a:cubicBezTo>
                    <a:pt x="19818" y="19092"/>
                    <a:pt x="16289" y="21600"/>
                    <a:pt x="10800" y="21600"/>
                  </a:cubicBezTo>
                  <a:cubicBezTo>
                    <a:pt x="3707" y="21600"/>
                    <a:pt x="0" y="17556"/>
                    <a:pt x="0" y="10816"/>
                  </a:cubicBezTo>
                  <a:cubicBezTo>
                    <a:pt x="0" y="4075"/>
                    <a:pt x="3707" y="0"/>
                    <a:pt x="10800" y="0"/>
                  </a:cubicBezTo>
                  <a:cubicBezTo>
                    <a:pt x="16289" y="0"/>
                    <a:pt x="19818" y="2508"/>
                    <a:pt x="21137" y="6803"/>
                  </a:cubicBezTo>
                  <a:cubicBezTo>
                    <a:pt x="21350" y="7587"/>
                    <a:pt x="21493" y="8402"/>
                    <a:pt x="21600" y="9311"/>
                  </a:cubicBezTo>
                  <a:lnTo>
                    <a:pt x="21600" y="962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68" name="Shape 668"/>
            <p:cNvSpPr/>
            <p:nvPr/>
          </p:nvSpPr>
          <p:spPr>
            <a:xfrm>
              <a:off x="1022573" y="47429"/>
              <a:ext cx="142254" cy="179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74" y="15949"/>
                  </a:moveTo>
                  <a:cubicBezTo>
                    <a:pt x="13331" y="16765"/>
                    <a:pt x="11940" y="17173"/>
                    <a:pt x="10162" y="17173"/>
                  </a:cubicBezTo>
                  <a:cubicBezTo>
                    <a:pt x="9621" y="17173"/>
                    <a:pt x="7844" y="17079"/>
                    <a:pt x="7110" y="16514"/>
                  </a:cubicBezTo>
                  <a:cubicBezTo>
                    <a:pt x="6569" y="16106"/>
                    <a:pt x="6221" y="15666"/>
                    <a:pt x="6221" y="14913"/>
                  </a:cubicBezTo>
                  <a:cubicBezTo>
                    <a:pt x="6221" y="14348"/>
                    <a:pt x="6492" y="13814"/>
                    <a:pt x="6917" y="13469"/>
                  </a:cubicBezTo>
                  <a:cubicBezTo>
                    <a:pt x="7844" y="12652"/>
                    <a:pt x="8887" y="12527"/>
                    <a:pt x="11128" y="12119"/>
                  </a:cubicBezTo>
                  <a:cubicBezTo>
                    <a:pt x="12635" y="11867"/>
                    <a:pt x="14413" y="11428"/>
                    <a:pt x="15379" y="10988"/>
                  </a:cubicBezTo>
                  <a:lnTo>
                    <a:pt x="15379" y="12558"/>
                  </a:lnTo>
                  <a:cubicBezTo>
                    <a:pt x="15379" y="14002"/>
                    <a:pt x="15418" y="15164"/>
                    <a:pt x="14374" y="15949"/>
                  </a:cubicBezTo>
                  <a:close/>
                  <a:moveTo>
                    <a:pt x="21600" y="5808"/>
                  </a:moveTo>
                  <a:cubicBezTo>
                    <a:pt x="21600" y="3956"/>
                    <a:pt x="20634" y="2512"/>
                    <a:pt x="18779" y="1476"/>
                  </a:cubicBezTo>
                  <a:cubicBezTo>
                    <a:pt x="17002" y="534"/>
                    <a:pt x="14336" y="0"/>
                    <a:pt x="10742" y="0"/>
                  </a:cubicBezTo>
                  <a:cubicBezTo>
                    <a:pt x="7574" y="0"/>
                    <a:pt x="5062" y="628"/>
                    <a:pt x="3362" y="1790"/>
                  </a:cubicBezTo>
                  <a:cubicBezTo>
                    <a:pt x="1816" y="2826"/>
                    <a:pt x="889" y="4238"/>
                    <a:pt x="657" y="5808"/>
                  </a:cubicBezTo>
                  <a:lnTo>
                    <a:pt x="7071" y="5808"/>
                  </a:lnTo>
                  <a:cubicBezTo>
                    <a:pt x="7380" y="5180"/>
                    <a:pt x="7921" y="4772"/>
                    <a:pt x="8655" y="4584"/>
                  </a:cubicBezTo>
                  <a:cubicBezTo>
                    <a:pt x="9351" y="4364"/>
                    <a:pt x="10124" y="4270"/>
                    <a:pt x="11051" y="4270"/>
                  </a:cubicBezTo>
                  <a:cubicBezTo>
                    <a:pt x="12172" y="4270"/>
                    <a:pt x="12945" y="4364"/>
                    <a:pt x="13756" y="4615"/>
                  </a:cubicBezTo>
                  <a:cubicBezTo>
                    <a:pt x="14722" y="4898"/>
                    <a:pt x="15224" y="5337"/>
                    <a:pt x="15224" y="6122"/>
                  </a:cubicBezTo>
                  <a:cubicBezTo>
                    <a:pt x="15224" y="6938"/>
                    <a:pt x="13833" y="7723"/>
                    <a:pt x="11051" y="8006"/>
                  </a:cubicBezTo>
                  <a:cubicBezTo>
                    <a:pt x="7651" y="8351"/>
                    <a:pt x="4985" y="8665"/>
                    <a:pt x="2550" y="10109"/>
                  </a:cubicBezTo>
                  <a:cubicBezTo>
                    <a:pt x="1005" y="11051"/>
                    <a:pt x="0" y="12747"/>
                    <a:pt x="0" y="14913"/>
                  </a:cubicBezTo>
                  <a:cubicBezTo>
                    <a:pt x="0" y="17236"/>
                    <a:pt x="889" y="18869"/>
                    <a:pt x="2589" y="19873"/>
                  </a:cubicBezTo>
                  <a:cubicBezTo>
                    <a:pt x="4135" y="20815"/>
                    <a:pt x="6569" y="21600"/>
                    <a:pt x="10587" y="21600"/>
                  </a:cubicBezTo>
                  <a:cubicBezTo>
                    <a:pt x="14142" y="21600"/>
                    <a:pt x="16847" y="20972"/>
                    <a:pt x="18625" y="19999"/>
                  </a:cubicBezTo>
                  <a:cubicBezTo>
                    <a:pt x="20479" y="18963"/>
                    <a:pt x="21523" y="17770"/>
                    <a:pt x="21600" y="15603"/>
                  </a:cubicBezTo>
                  <a:lnTo>
                    <a:pt x="21600" y="580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</p:grpSp>
    </p:spTree>
  </p:cSld>
  <p:clrMapOvr>
    <a:masterClrMapping/>
  </p:clrMapOvr>
  <p:transition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 Content DARK BLUE">
    <p:bg>
      <p:bgPr>
        <a:solidFill>
          <a:srgbClr val="00558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9" name="Group 679"/>
          <p:cNvGrpSpPr/>
          <p:nvPr/>
        </p:nvGrpSpPr>
        <p:grpSpPr>
          <a:xfrm>
            <a:off x="509985" y="6385628"/>
            <a:ext cx="1164827" cy="226841"/>
            <a:chOff x="0" y="0"/>
            <a:chExt cx="1164826" cy="226840"/>
          </a:xfrm>
        </p:grpSpPr>
        <p:sp>
          <p:nvSpPr>
            <p:cNvPr id="671" name="Shape 671"/>
            <p:cNvSpPr/>
            <p:nvPr/>
          </p:nvSpPr>
          <p:spPr>
            <a:xfrm>
              <a:off x="915367" y="51553"/>
              <a:ext cx="101022" cy="175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18" y="0"/>
                  </a:moveTo>
                  <a:cubicBezTo>
                    <a:pt x="16782" y="0"/>
                    <a:pt x="14345" y="162"/>
                    <a:pt x="12018" y="551"/>
                  </a:cubicBezTo>
                  <a:cubicBezTo>
                    <a:pt x="10911" y="746"/>
                    <a:pt x="9858" y="973"/>
                    <a:pt x="8917" y="1232"/>
                  </a:cubicBezTo>
                  <a:cubicBezTo>
                    <a:pt x="8751" y="1070"/>
                    <a:pt x="8529" y="908"/>
                    <a:pt x="8252" y="778"/>
                  </a:cubicBezTo>
                  <a:cubicBezTo>
                    <a:pt x="7311" y="227"/>
                    <a:pt x="6203" y="0"/>
                    <a:pt x="4929" y="0"/>
                  </a:cubicBezTo>
                  <a:lnTo>
                    <a:pt x="0" y="0"/>
                  </a:lnTo>
                  <a:lnTo>
                    <a:pt x="0" y="21600"/>
                  </a:lnTo>
                  <a:lnTo>
                    <a:pt x="9637" y="21600"/>
                  </a:lnTo>
                  <a:lnTo>
                    <a:pt x="9637" y="10378"/>
                  </a:lnTo>
                  <a:cubicBezTo>
                    <a:pt x="9637" y="8205"/>
                    <a:pt x="10246" y="7330"/>
                    <a:pt x="11575" y="6584"/>
                  </a:cubicBezTo>
                  <a:cubicBezTo>
                    <a:pt x="12794" y="5838"/>
                    <a:pt x="14788" y="5449"/>
                    <a:pt x="17446" y="5449"/>
                  </a:cubicBezTo>
                  <a:lnTo>
                    <a:pt x="21600" y="5449"/>
                  </a:lnTo>
                  <a:lnTo>
                    <a:pt x="21600" y="0"/>
                  </a:lnTo>
                  <a:lnTo>
                    <a:pt x="1921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72" name="Shape 672"/>
            <p:cNvSpPr/>
            <p:nvPr/>
          </p:nvSpPr>
          <p:spPr>
            <a:xfrm>
              <a:off x="169054" y="-1"/>
              <a:ext cx="43296" cy="224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12" y="0"/>
                  </a:moveTo>
                  <a:lnTo>
                    <a:pt x="0" y="0"/>
                  </a:lnTo>
                  <a:lnTo>
                    <a:pt x="0" y="19545"/>
                  </a:lnTo>
                  <a:cubicBezTo>
                    <a:pt x="0" y="20122"/>
                    <a:pt x="874" y="20598"/>
                    <a:pt x="2997" y="20999"/>
                  </a:cubicBezTo>
                  <a:cubicBezTo>
                    <a:pt x="5119" y="21400"/>
                    <a:pt x="7616" y="21600"/>
                    <a:pt x="10488" y="21600"/>
                  </a:cubicBezTo>
                  <a:lnTo>
                    <a:pt x="21600" y="21600"/>
                  </a:lnTo>
                  <a:lnTo>
                    <a:pt x="21600" y="2030"/>
                  </a:lnTo>
                  <a:cubicBezTo>
                    <a:pt x="21600" y="1453"/>
                    <a:pt x="20601" y="952"/>
                    <a:pt x="18603" y="576"/>
                  </a:cubicBezTo>
                  <a:cubicBezTo>
                    <a:pt x="16356" y="175"/>
                    <a:pt x="13984" y="0"/>
                    <a:pt x="1111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73" name="Shape 673"/>
            <p:cNvSpPr/>
            <p:nvPr/>
          </p:nvSpPr>
          <p:spPr>
            <a:xfrm>
              <a:off x="230903" y="47429"/>
              <a:ext cx="154625" cy="179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47" y="0"/>
                  </a:moveTo>
                  <a:cubicBezTo>
                    <a:pt x="17721" y="0"/>
                    <a:pt x="21600" y="4081"/>
                    <a:pt x="21600" y="10831"/>
                  </a:cubicBezTo>
                  <a:cubicBezTo>
                    <a:pt x="21600" y="17581"/>
                    <a:pt x="17721" y="21600"/>
                    <a:pt x="10747" y="21600"/>
                  </a:cubicBezTo>
                  <a:cubicBezTo>
                    <a:pt x="3665" y="21600"/>
                    <a:pt x="0" y="17581"/>
                    <a:pt x="0" y="10831"/>
                  </a:cubicBezTo>
                  <a:cubicBezTo>
                    <a:pt x="0" y="4081"/>
                    <a:pt x="3665" y="0"/>
                    <a:pt x="10747" y="0"/>
                  </a:cubicBezTo>
                  <a:close/>
                  <a:moveTo>
                    <a:pt x="10747" y="17173"/>
                  </a:moveTo>
                  <a:cubicBezTo>
                    <a:pt x="14412" y="17173"/>
                    <a:pt x="15586" y="13783"/>
                    <a:pt x="15586" y="10894"/>
                  </a:cubicBezTo>
                  <a:cubicBezTo>
                    <a:pt x="15586" y="8037"/>
                    <a:pt x="14412" y="4584"/>
                    <a:pt x="10747" y="4584"/>
                  </a:cubicBezTo>
                  <a:cubicBezTo>
                    <a:pt x="7081" y="4584"/>
                    <a:pt x="5978" y="8037"/>
                    <a:pt x="5978" y="10894"/>
                  </a:cubicBezTo>
                  <a:cubicBezTo>
                    <a:pt x="5978" y="13783"/>
                    <a:pt x="7081" y="17173"/>
                    <a:pt x="10747" y="1717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74" name="Shape 674"/>
            <p:cNvSpPr/>
            <p:nvPr/>
          </p:nvSpPr>
          <p:spPr>
            <a:xfrm>
              <a:off x="0" y="47429"/>
              <a:ext cx="152562" cy="179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55" y="17148"/>
                  </a:moveTo>
                  <a:cubicBezTo>
                    <a:pt x="7261" y="17148"/>
                    <a:pt x="6130" y="13763"/>
                    <a:pt x="6130" y="10878"/>
                  </a:cubicBezTo>
                  <a:cubicBezTo>
                    <a:pt x="6130" y="8026"/>
                    <a:pt x="7261" y="4577"/>
                    <a:pt x="11055" y="4577"/>
                  </a:cubicBezTo>
                  <a:cubicBezTo>
                    <a:pt x="12989" y="4577"/>
                    <a:pt x="14266" y="5518"/>
                    <a:pt x="15032" y="6803"/>
                  </a:cubicBezTo>
                  <a:lnTo>
                    <a:pt x="21600" y="6803"/>
                  </a:lnTo>
                  <a:cubicBezTo>
                    <a:pt x="20286" y="2508"/>
                    <a:pt x="16638" y="0"/>
                    <a:pt x="11055" y="0"/>
                  </a:cubicBezTo>
                  <a:cubicBezTo>
                    <a:pt x="3758" y="0"/>
                    <a:pt x="0" y="4075"/>
                    <a:pt x="0" y="10816"/>
                  </a:cubicBezTo>
                  <a:cubicBezTo>
                    <a:pt x="0" y="17556"/>
                    <a:pt x="3758" y="21600"/>
                    <a:pt x="11055" y="21600"/>
                  </a:cubicBezTo>
                  <a:cubicBezTo>
                    <a:pt x="16638" y="21600"/>
                    <a:pt x="20286" y="19092"/>
                    <a:pt x="21600" y="14828"/>
                  </a:cubicBezTo>
                  <a:lnTo>
                    <a:pt x="17295" y="14828"/>
                  </a:lnTo>
                  <a:cubicBezTo>
                    <a:pt x="17295" y="14828"/>
                    <a:pt x="16127" y="14828"/>
                    <a:pt x="15470" y="15393"/>
                  </a:cubicBezTo>
                  <a:cubicBezTo>
                    <a:pt x="14303" y="16302"/>
                    <a:pt x="13391" y="17148"/>
                    <a:pt x="11055" y="1714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75" name="Shape 675"/>
            <p:cNvSpPr/>
            <p:nvPr/>
          </p:nvSpPr>
          <p:spPr>
            <a:xfrm>
              <a:off x="402020" y="51553"/>
              <a:ext cx="148439" cy="175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02" y="804"/>
                  </a:moveTo>
                  <a:cubicBezTo>
                    <a:pt x="20140" y="257"/>
                    <a:pt x="19391" y="0"/>
                    <a:pt x="18418" y="0"/>
                  </a:cubicBezTo>
                  <a:lnTo>
                    <a:pt x="15199" y="0"/>
                  </a:lnTo>
                  <a:lnTo>
                    <a:pt x="15199" y="13404"/>
                  </a:lnTo>
                  <a:cubicBezTo>
                    <a:pt x="15199" y="14689"/>
                    <a:pt x="14712" y="15621"/>
                    <a:pt x="13851" y="16200"/>
                  </a:cubicBezTo>
                  <a:cubicBezTo>
                    <a:pt x="12953" y="16779"/>
                    <a:pt x="11904" y="17068"/>
                    <a:pt x="10781" y="17068"/>
                  </a:cubicBezTo>
                  <a:cubicBezTo>
                    <a:pt x="9696" y="17068"/>
                    <a:pt x="8685" y="16779"/>
                    <a:pt x="7786" y="16200"/>
                  </a:cubicBezTo>
                  <a:cubicBezTo>
                    <a:pt x="6888" y="15621"/>
                    <a:pt x="6439" y="14689"/>
                    <a:pt x="6439" y="13404"/>
                  </a:cubicBezTo>
                  <a:lnTo>
                    <a:pt x="6439" y="2732"/>
                  </a:lnTo>
                  <a:cubicBezTo>
                    <a:pt x="6439" y="1961"/>
                    <a:pt x="6139" y="1318"/>
                    <a:pt x="5540" y="804"/>
                  </a:cubicBezTo>
                  <a:cubicBezTo>
                    <a:pt x="4941" y="257"/>
                    <a:pt x="4193" y="0"/>
                    <a:pt x="3294" y="0"/>
                  </a:cubicBezTo>
                  <a:lnTo>
                    <a:pt x="0" y="0"/>
                  </a:lnTo>
                  <a:lnTo>
                    <a:pt x="0" y="12439"/>
                  </a:lnTo>
                  <a:cubicBezTo>
                    <a:pt x="0" y="16232"/>
                    <a:pt x="1273" y="18546"/>
                    <a:pt x="3481" y="19864"/>
                  </a:cubicBezTo>
                  <a:cubicBezTo>
                    <a:pt x="5653" y="21182"/>
                    <a:pt x="8086" y="21600"/>
                    <a:pt x="10781" y="21600"/>
                  </a:cubicBezTo>
                  <a:cubicBezTo>
                    <a:pt x="13551" y="21600"/>
                    <a:pt x="15947" y="21182"/>
                    <a:pt x="18156" y="19864"/>
                  </a:cubicBezTo>
                  <a:cubicBezTo>
                    <a:pt x="20365" y="18546"/>
                    <a:pt x="21600" y="16232"/>
                    <a:pt x="21600" y="12439"/>
                  </a:cubicBezTo>
                  <a:lnTo>
                    <a:pt x="21600" y="2732"/>
                  </a:lnTo>
                  <a:cubicBezTo>
                    <a:pt x="21600" y="1961"/>
                    <a:pt x="21301" y="1318"/>
                    <a:pt x="20702" y="80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76" name="Shape 676"/>
            <p:cNvSpPr/>
            <p:nvPr/>
          </p:nvSpPr>
          <p:spPr>
            <a:xfrm>
              <a:off x="569012" y="-1"/>
              <a:ext cx="158748" cy="226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65" y="18066"/>
                  </a:moveTo>
                  <a:cubicBezTo>
                    <a:pt x="7095" y="18066"/>
                    <a:pt x="5977" y="15379"/>
                    <a:pt x="5977" y="13089"/>
                  </a:cubicBezTo>
                  <a:cubicBezTo>
                    <a:pt x="5977" y="10825"/>
                    <a:pt x="7095" y="8088"/>
                    <a:pt x="10765" y="8088"/>
                  </a:cubicBezTo>
                  <a:cubicBezTo>
                    <a:pt x="14435" y="8088"/>
                    <a:pt x="15588" y="10800"/>
                    <a:pt x="15588" y="13065"/>
                  </a:cubicBezTo>
                  <a:lnTo>
                    <a:pt x="15588" y="13114"/>
                  </a:lnTo>
                  <a:cubicBezTo>
                    <a:pt x="15588" y="15379"/>
                    <a:pt x="14435" y="18066"/>
                    <a:pt x="10765" y="18066"/>
                  </a:cubicBezTo>
                  <a:close/>
                  <a:moveTo>
                    <a:pt x="20726" y="572"/>
                  </a:moveTo>
                  <a:cubicBezTo>
                    <a:pt x="20132" y="174"/>
                    <a:pt x="19468" y="0"/>
                    <a:pt x="18629" y="0"/>
                  </a:cubicBezTo>
                  <a:lnTo>
                    <a:pt x="15588" y="0"/>
                  </a:lnTo>
                  <a:lnTo>
                    <a:pt x="15588" y="6122"/>
                  </a:lnTo>
                  <a:cubicBezTo>
                    <a:pt x="14680" y="5500"/>
                    <a:pt x="12722" y="4454"/>
                    <a:pt x="9786" y="4454"/>
                  </a:cubicBezTo>
                  <a:cubicBezTo>
                    <a:pt x="3565" y="4454"/>
                    <a:pt x="0" y="7689"/>
                    <a:pt x="0" y="13040"/>
                  </a:cubicBezTo>
                  <a:cubicBezTo>
                    <a:pt x="0" y="18390"/>
                    <a:pt x="3705" y="21600"/>
                    <a:pt x="10765" y="21600"/>
                  </a:cubicBezTo>
                  <a:cubicBezTo>
                    <a:pt x="17685" y="21600"/>
                    <a:pt x="21530" y="18415"/>
                    <a:pt x="21600" y="13114"/>
                  </a:cubicBezTo>
                  <a:lnTo>
                    <a:pt x="21600" y="2016"/>
                  </a:lnTo>
                  <a:cubicBezTo>
                    <a:pt x="21600" y="1443"/>
                    <a:pt x="21285" y="946"/>
                    <a:pt x="20726" y="57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77" name="Shape 677"/>
            <p:cNvSpPr/>
            <p:nvPr/>
          </p:nvSpPr>
          <p:spPr>
            <a:xfrm>
              <a:off x="744252" y="47429"/>
              <a:ext cx="154625" cy="179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4577"/>
                  </a:moveTo>
                  <a:cubicBezTo>
                    <a:pt x="8234" y="4577"/>
                    <a:pt x="6558" y="6270"/>
                    <a:pt x="6345" y="8214"/>
                  </a:cubicBezTo>
                  <a:lnTo>
                    <a:pt x="15291" y="8214"/>
                  </a:lnTo>
                  <a:cubicBezTo>
                    <a:pt x="15255" y="6270"/>
                    <a:pt x="13295" y="4577"/>
                    <a:pt x="10800" y="4577"/>
                  </a:cubicBezTo>
                  <a:close/>
                  <a:moveTo>
                    <a:pt x="21600" y="9624"/>
                  </a:moveTo>
                  <a:cubicBezTo>
                    <a:pt x="21600" y="10032"/>
                    <a:pt x="21493" y="10439"/>
                    <a:pt x="21279" y="10816"/>
                  </a:cubicBezTo>
                  <a:cubicBezTo>
                    <a:pt x="21137" y="11066"/>
                    <a:pt x="20958" y="11255"/>
                    <a:pt x="20745" y="11474"/>
                  </a:cubicBezTo>
                  <a:cubicBezTo>
                    <a:pt x="20174" y="11976"/>
                    <a:pt x="19497" y="12258"/>
                    <a:pt x="18677" y="12258"/>
                  </a:cubicBezTo>
                  <a:lnTo>
                    <a:pt x="6131" y="12258"/>
                  </a:lnTo>
                  <a:cubicBezTo>
                    <a:pt x="6273" y="14734"/>
                    <a:pt x="7699" y="17148"/>
                    <a:pt x="10800" y="17148"/>
                  </a:cubicBezTo>
                  <a:cubicBezTo>
                    <a:pt x="13117" y="17148"/>
                    <a:pt x="14008" y="16302"/>
                    <a:pt x="15113" y="15393"/>
                  </a:cubicBezTo>
                  <a:cubicBezTo>
                    <a:pt x="15754" y="14828"/>
                    <a:pt x="16895" y="14828"/>
                    <a:pt x="16895" y="14828"/>
                  </a:cubicBezTo>
                  <a:lnTo>
                    <a:pt x="21137" y="14828"/>
                  </a:lnTo>
                  <a:cubicBezTo>
                    <a:pt x="19818" y="19092"/>
                    <a:pt x="16289" y="21600"/>
                    <a:pt x="10800" y="21600"/>
                  </a:cubicBezTo>
                  <a:cubicBezTo>
                    <a:pt x="3707" y="21600"/>
                    <a:pt x="0" y="17556"/>
                    <a:pt x="0" y="10816"/>
                  </a:cubicBezTo>
                  <a:cubicBezTo>
                    <a:pt x="0" y="4075"/>
                    <a:pt x="3707" y="0"/>
                    <a:pt x="10800" y="0"/>
                  </a:cubicBezTo>
                  <a:cubicBezTo>
                    <a:pt x="16289" y="0"/>
                    <a:pt x="19818" y="2508"/>
                    <a:pt x="21137" y="6803"/>
                  </a:cubicBezTo>
                  <a:cubicBezTo>
                    <a:pt x="21350" y="7587"/>
                    <a:pt x="21493" y="8402"/>
                    <a:pt x="21600" y="9311"/>
                  </a:cubicBezTo>
                  <a:lnTo>
                    <a:pt x="21600" y="962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78" name="Shape 678"/>
            <p:cNvSpPr/>
            <p:nvPr/>
          </p:nvSpPr>
          <p:spPr>
            <a:xfrm>
              <a:off x="1022573" y="47429"/>
              <a:ext cx="142254" cy="179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74" y="15949"/>
                  </a:moveTo>
                  <a:cubicBezTo>
                    <a:pt x="13331" y="16765"/>
                    <a:pt x="11940" y="17173"/>
                    <a:pt x="10162" y="17173"/>
                  </a:cubicBezTo>
                  <a:cubicBezTo>
                    <a:pt x="9621" y="17173"/>
                    <a:pt x="7844" y="17079"/>
                    <a:pt x="7110" y="16514"/>
                  </a:cubicBezTo>
                  <a:cubicBezTo>
                    <a:pt x="6569" y="16106"/>
                    <a:pt x="6221" y="15666"/>
                    <a:pt x="6221" y="14913"/>
                  </a:cubicBezTo>
                  <a:cubicBezTo>
                    <a:pt x="6221" y="14348"/>
                    <a:pt x="6492" y="13814"/>
                    <a:pt x="6917" y="13469"/>
                  </a:cubicBezTo>
                  <a:cubicBezTo>
                    <a:pt x="7844" y="12652"/>
                    <a:pt x="8887" y="12527"/>
                    <a:pt x="11128" y="12119"/>
                  </a:cubicBezTo>
                  <a:cubicBezTo>
                    <a:pt x="12635" y="11867"/>
                    <a:pt x="14413" y="11428"/>
                    <a:pt x="15379" y="10988"/>
                  </a:cubicBezTo>
                  <a:lnTo>
                    <a:pt x="15379" y="12558"/>
                  </a:lnTo>
                  <a:cubicBezTo>
                    <a:pt x="15379" y="14002"/>
                    <a:pt x="15418" y="15164"/>
                    <a:pt x="14374" y="15949"/>
                  </a:cubicBezTo>
                  <a:close/>
                  <a:moveTo>
                    <a:pt x="21600" y="5808"/>
                  </a:moveTo>
                  <a:cubicBezTo>
                    <a:pt x="21600" y="3956"/>
                    <a:pt x="20634" y="2512"/>
                    <a:pt x="18779" y="1476"/>
                  </a:cubicBezTo>
                  <a:cubicBezTo>
                    <a:pt x="17002" y="534"/>
                    <a:pt x="14336" y="0"/>
                    <a:pt x="10742" y="0"/>
                  </a:cubicBezTo>
                  <a:cubicBezTo>
                    <a:pt x="7574" y="0"/>
                    <a:pt x="5062" y="628"/>
                    <a:pt x="3362" y="1790"/>
                  </a:cubicBezTo>
                  <a:cubicBezTo>
                    <a:pt x="1816" y="2826"/>
                    <a:pt x="889" y="4238"/>
                    <a:pt x="657" y="5808"/>
                  </a:cubicBezTo>
                  <a:lnTo>
                    <a:pt x="7071" y="5808"/>
                  </a:lnTo>
                  <a:cubicBezTo>
                    <a:pt x="7380" y="5180"/>
                    <a:pt x="7921" y="4772"/>
                    <a:pt x="8655" y="4584"/>
                  </a:cubicBezTo>
                  <a:cubicBezTo>
                    <a:pt x="9351" y="4364"/>
                    <a:pt x="10124" y="4270"/>
                    <a:pt x="11051" y="4270"/>
                  </a:cubicBezTo>
                  <a:cubicBezTo>
                    <a:pt x="12172" y="4270"/>
                    <a:pt x="12945" y="4364"/>
                    <a:pt x="13756" y="4615"/>
                  </a:cubicBezTo>
                  <a:cubicBezTo>
                    <a:pt x="14722" y="4898"/>
                    <a:pt x="15224" y="5337"/>
                    <a:pt x="15224" y="6122"/>
                  </a:cubicBezTo>
                  <a:cubicBezTo>
                    <a:pt x="15224" y="6938"/>
                    <a:pt x="13833" y="7723"/>
                    <a:pt x="11051" y="8006"/>
                  </a:cubicBezTo>
                  <a:cubicBezTo>
                    <a:pt x="7651" y="8351"/>
                    <a:pt x="4985" y="8665"/>
                    <a:pt x="2550" y="10109"/>
                  </a:cubicBezTo>
                  <a:cubicBezTo>
                    <a:pt x="1005" y="11051"/>
                    <a:pt x="0" y="12747"/>
                    <a:pt x="0" y="14913"/>
                  </a:cubicBezTo>
                  <a:cubicBezTo>
                    <a:pt x="0" y="17236"/>
                    <a:pt x="889" y="18869"/>
                    <a:pt x="2589" y="19873"/>
                  </a:cubicBezTo>
                  <a:cubicBezTo>
                    <a:pt x="4135" y="20815"/>
                    <a:pt x="6569" y="21600"/>
                    <a:pt x="10587" y="21600"/>
                  </a:cubicBezTo>
                  <a:cubicBezTo>
                    <a:pt x="14142" y="21600"/>
                    <a:pt x="16847" y="20972"/>
                    <a:pt x="18625" y="19999"/>
                  </a:cubicBezTo>
                  <a:cubicBezTo>
                    <a:pt x="20479" y="18963"/>
                    <a:pt x="21523" y="17770"/>
                    <a:pt x="21600" y="15603"/>
                  </a:cubicBezTo>
                  <a:lnTo>
                    <a:pt x="21600" y="580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</p:grpSp>
    </p:spTree>
  </p:cSld>
  <p:clrMapOvr>
    <a:masterClrMapping/>
  </p:clrMapOvr>
  <p:transition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/>
          <p:nvPr/>
        </p:nvSpPr>
        <p:spPr>
          <a:xfrm>
            <a:off x="381000" y="6362700"/>
            <a:ext cx="1473200" cy="29641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 1 BLUE">
    <p:bg>
      <p:bgPr>
        <a:solidFill>
          <a:srgbClr val="29A7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body" idx="1"/>
          </p:nvPr>
        </p:nvSpPr>
        <p:spPr>
          <a:xfrm>
            <a:off x="435703" y="5179917"/>
            <a:ext cx="7336697" cy="1678083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1pPr>
            <a:lvl2pPr marL="0" indent="45720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2pPr>
            <a:lvl3pPr marL="0" indent="91440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3pPr>
            <a:lvl4pPr marL="0" indent="137160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4pPr>
            <a:lvl5pPr marL="0" indent="182880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1</a:t>
            </a:r>
            <a:endParaRPr sz="2600">
              <a:solidFill>
                <a:srgbClr val="00558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2</a:t>
            </a:r>
            <a:endParaRPr sz="2600">
              <a:solidFill>
                <a:srgbClr val="00558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3</a:t>
            </a:r>
            <a:endParaRPr sz="2600">
              <a:solidFill>
                <a:srgbClr val="00558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4</a:t>
            </a:r>
            <a:endParaRPr sz="2600">
              <a:solidFill>
                <a:srgbClr val="00558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5</a:t>
            </a:r>
          </a:p>
        </p:txBody>
      </p:sp>
      <p:sp>
        <p:nvSpPr>
          <p:cNvPr id="56" name="Shape 56"/>
          <p:cNvSpPr/>
          <p:nvPr>
            <p:ph type="title"/>
          </p:nvPr>
        </p:nvSpPr>
        <p:spPr>
          <a:xfrm>
            <a:off x="410301" y="986733"/>
            <a:ext cx="7362099" cy="4185948"/>
          </a:xfrm>
          <a:prstGeom prst="rect">
            <a:avLst/>
          </a:prstGeom>
        </p:spPr>
        <p:txBody>
          <a:bodyPr anchor="b"/>
          <a:lstStyle>
            <a:lvl1pPr>
              <a:defRPr sz="4400">
                <a:solidFill>
                  <a:srgbClr val="F5F5F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5F5F5"/>
                </a:solidFill>
              </a:rPr>
              <a:t>Titeltext</a:t>
            </a:r>
          </a:p>
        </p:txBody>
      </p:sp>
      <p:grpSp>
        <p:nvGrpSpPr>
          <p:cNvPr id="66" name="Group 66"/>
          <p:cNvGrpSpPr/>
          <p:nvPr/>
        </p:nvGrpSpPr>
        <p:grpSpPr>
          <a:xfrm>
            <a:off x="528435" y="656874"/>
            <a:ext cx="1614660" cy="296780"/>
            <a:chOff x="0" y="0"/>
            <a:chExt cx="1614659" cy="296779"/>
          </a:xfrm>
        </p:grpSpPr>
        <p:sp>
          <p:nvSpPr>
            <p:cNvPr id="57" name="Shape 57"/>
            <p:cNvSpPr/>
            <p:nvPr/>
          </p:nvSpPr>
          <p:spPr>
            <a:xfrm>
              <a:off x="1222360" y="67426"/>
              <a:ext cx="132811" cy="228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44" y="0"/>
                  </a:moveTo>
                  <a:cubicBezTo>
                    <a:pt x="16887" y="0"/>
                    <a:pt x="14335" y="114"/>
                    <a:pt x="11978" y="571"/>
                  </a:cubicBezTo>
                  <a:cubicBezTo>
                    <a:pt x="10996" y="686"/>
                    <a:pt x="9818" y="914"/>
                    <a:pt x="8836" y="1143"/>
                  </a:cubicBezTo>
                  <a:cubicBezTo>
                    <a:pt x="8640" y="1029"/>
                    <a:pt x="8444" y="914"/>
                    <a:pt x="8247" y="686"/>
                  </a:cubicBezTo>
                  <a:cubicBezTo>
                    <a:pt x="7265" y="229"/>
                    <a:pt x="6284" y="0"/>
                    <a:pt x="490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9622" y="21600"/>
                    <a:pt x="9622" y="21600"/>
                    <a:pt x="9622" y="21600"/>
                  </a:cubicBezTo>
                  <a:cubicBezTo>
                    <a:pt x="9622" y="10286"/>
                    <a:pt x="9622" y="10286"/>
                    <a:pt x="9622" y="10286"/>
                  </a:cubicBezTo>
                  <a:cubicBezTo>
                    <a:pt x="9622" y="8114"/>
                    <a:pt x="10211" y="7314"/>
                    <a:pt x="11585" y="6514"/>
                  </a:cubicBezTo>
                  <a:cubicBezTo>
                    <a:pt x="12764" y="5829"/>
                    <a:pt x="14727" y="5486"/>
                    <a:pt x="17476" y="5486"/>
                  </a:cubicBezTo>
                  <a:cubicBezTo>
                    <a:pt x="21600" y="5486"/>
                    <a:pt x="21600" y="5486"/>
                    <a:pt x="21600" y="5486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9244" y="0"/>
                    <a:pt x="19244" y="0"/>
                    <a:pt x="19244" y="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58" name="Shape 58"/>
            <p:cNvSpPr/>
            <p:nvPr/>
          </p:nvSpPr>
          <p:spPr>
            <a:xfrm>
              <a:off x="225776" y="-1"/>
              <a:ext cx="59255" cy="295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484"/>
                    <a:pt x="0" y="19484"/>
                    <a:pt x="0" y="19484"/>
                  </a:cubicBezTo>
                  <a:cubicBezTo>
                    <a:pt x="0" y="20101"/>
                    <a:pt x="882" y="20542"/>
                    <a:pt x="3086" y="20983"/>
                  </a:cubicBezTo>
                  <a:cubicBezTo>
                    <a:pt x="4849" y="21336"/>
                    <a:pt x="7494" y="21600"/>
                    <a:pt x="1058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028"/>
                    <a:pt x="21600" y="2028"/>
                    <a:pt x="21600" y="2028"/>
                  </a:cubicBezTo>
                  <a:cubicBezTo>
                    <a:pt x="21600" y="1411"/>
                    <a:pt x="20718" y="970"/>
                    <a:pt x="18514" y="617"/>
                  </a:cubicBezTo>
                  <a:cubicBezTo>
                    <a:pt x="16310" y="176"/>
                    <a:pt x="14106" y="0"/>
                    <a:pt x="11020" y="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59" name="Shape 59"/>
            <p:cNvSpPr/>
            <p:nvPr/>
          </p:nvSpPr>
          <p:spPr>
            <a:xfrm>
              <a:off x="307505" y="61296"/>
              <a:ext cx="207899" cy="235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17169"/>
                  </a:moveTo>
                  <a:cubicBezTo>
                    <a:pt x="14442" y="17169"/>
                    <a:pt x="15572" y="13735"/>
                    <a:pt x="15572" y="10855"/>
                  </a:cubicBezTo>
                  <a:cubicBezTo>
                    <a:pt x="15572" y="8086"/>
                    <a:pt x="14442" y="4542"/>
                    <a:pt x="10800" y="4542"/>
                  </a:cubicBezTo>
                  <a:cubicBezTo>
                    <a:pt x="7158" y="4542"/>
                    <a:pt x="6028" y="8086"/>
                    <a:pt x="6028" y="10855"/>
                  </a:cubicBezTo>
                  <a:cubicBezTo>
                    <a:pt x="6028" y="13735"/>
                    <a:pt x="7158" y="17169"/>
                    <a:pt x="10800" y="17169"/>
                  </a:cubicBezTo>
                  <a:close/>
                  <a:moveTo>
                    <a:pt x="10800" y="0"/>
                  </a:moveTo>
                  <a:cubicBezTo>
                    <a:pt x="17707" y="0"/>
                    <a:pt x="21600" y="4098"/>
                    <a:pt x="21600" y="10855"/>
                  </a:cubicBezTo>
                  <a:cubicBezTo>
                    <a:pt x="21600" y="17612"/>
                    <a:pt x="17707" y="21600"/>
                    <a:pt x="10800" y="21600"/>
                  </a:cubicBezTo>
                  <a:cubicBezTo>
                    <a:pt x="3642" y="21600"/>
                    <a:pt x="0" y="17612"/>
                    <a:pt x="0" y="10855"/>
                  </a:cubicBezTo>
                  <a:cubicBezTo>
                    <a:pt x="0" y="4098"/>
                    <a:pt x="3642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60" name="Shape 60"/>
            <p:cNvSpPr/>
            <p:nvPr/>
          </p:nvSpPr>
          <p:spPr>
            <a:xfrm>
              <a:off x="0" y="61296"/>
              <a:ext cx="202791" cy="235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57" y="17169"/>
                  </a:moveTo>
                  <a:cubicBezTo>
                    <a:pt x="7329" y="17169"/>
                    <a:pt x="6171" y="13735"/>
                    <a:pt x="6171" y="10855"/>
                  </a:cubicBezTo>
                  <a:cubicBezTo>
                    <a:pt x="6171" y="8086"/>
                    <a:pt x="7329" y="4542"/>
                    <a:pt x="11057" y="4542"/>
                  </a:cubicBezTo>
                  <a:cubicBezTo>
                    <a:pt x="13114" y="4542"/>
                    <a:pt x="14271" y="5538"/>
                    <a:pt x="15043" y="6868"/>
                  </a:cubicBezTo>
                  <a:cubicBezTo>
                    <a:pt x="21600" y="6868"/>
                    <a:pt x="21600" y="6868"/>
                    <a:pt x="21600" y="6868"/>
                  </a:cubicBezTo>
                  <a:cubicBezTo>
                    <a:pt x="20314" y="2548"/>
                    <a:pt x="16714" y="0"/>
                    <a:pt x="11057" y="0"/>
                  </a:cubicBezTo>
                  <a:cubicBezTo>
                    <a:pt x="3857" y="0"/>
                    <a:pt x="0" y="4098"/>
                    <a:pt x="0" y="10855"/>
                  </a:cubicBezTo>
                  <a:cubicBezTo>
                    <a:pt x="0" y="17612"/>
                    <a:pt x="3857" y="21600"/>
                    <a:pt x="11057" y="21600"/>
                  </a:cubicBezTo>
                  <a:cubicBezTo>
                    <a:pt x="16714" y="21600"/>
                    <a:pt x="20314" y="19163"/>
                    <a:pt x="21600" y="14843"/>
                  </a:cubicBezTo>
                  <a:cubicBezTo>
                    <a:pt x="17357" y="14843"/>
                    <a:pt x="17357" y="14843"/>
                    <a:pt x="17357" y="14843"/>
                  </a:cubicBezTo>
                  <a:cubicBezTo>
                    <a:pt x="17357" y="14843"/>
                    <a:pt x="16200" y="14843"/>
                    <a:pt x="15557" y="15397"/>
                  </a:cubicBezTo>
                  <a:cubicBezTo>
                    <a:pt x="14400" y="16283"/>
                    <a:pt x="13500" y="17169"/>
                    <a:pt x="11057" y="1716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61" name="Shape 61"/>
            <p:cNvSpPr/>
            <p:nvPr/>
          </p:nvSpPr>
          <p:spPr>
            <a:xfrm>
              <a:off x="538390" y="67426"/>
              <a:ext cx="196661" cy="229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05" y="796"/>
                  </a:moveTo>
                  <a:cubicBezTo>
                    <a:pt x="20142" y="227"/>
                    <a:pt x="19480" y="0"/>
                    <a:pt x="18420" y="0"/>
                  </a:cubicBezTo>
                  <a:cubicBezTo>
                    <a:pt x="15239" y="0"/>
                    <a:pt x="15239" y="0"/>
                    <a:pt x="15239" y="0"/>
                  </a:cubicBezTo>
                  <a:cubicBezTo>
                    <a:pt x="15239" y="13415"/>
                    <a:pt x="15239" y="13415"/>
                    <a:pt x="15239" y="13415"/>
                  </a:cubicBezTo>
                  <a:cubicBezTo>
                    <a:pt x="15239" y="14665"/>
                    <a:pt x="14709" y="15575"/>
                    <a:pt x="13914" y="16143"/>
                  </a:cubicBezTo>
                  <a:cubicBezTo>
                    <a:pt x="12987" y="16825"/>
                    <a:pt x="11926" y="17053"/>
                    <a:pt x="10866" y="17053"/>
                  </a:cubicBezTo>
                  <a:cubicBezTo>
                    <a:pt x="9674" y="17053"/>
                    <a:pt x="8613" y="16825"/>
                    <a:pt x="7818" y="16143"/>
                  </a:cubicBezTo>
                  <a:cubicBezTo>
                    <a:pt x="6891" y="15575"/>
                    <a:pt x="6361" y="14665"/>
                    <a:pt x="6361" y="13415"/>
                  </a:cubicBezTo>
                  <a:cubicBezTo>
                    <a:pt x="6361" y="2615"/>
                    <a:pt x="6361" y="2615"/>
                    <a:pt x="6361" y="2615"/>
                  </a:cubicBezTo>
                  <a:cubicBezTo>
                    <a:pt x="6361" y="1933"/>
                    <a:pt x="6096" y="1251"/>
                    <a:pt x="5566" y="796"/>
                  </a:cubicBezTo>
                  <a:cubicBezTo>
                    <a:pt x="4903" y="227"/>
                    <a:pt x="4240" y="0"/>
                    <a:pt x="33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392"/>
                    <a:pt x="0" y="12392"/>
                    <a:pt x="0" y="12392"/>
                  </a:cubicBezTo>
                  <a:cubicBezTo>
                    <a:pt x="0" y="16257"/>
                    <a:pt x="1193" y="18531"/>
                    <a:pt x="3445" y="19895"/>
                  </a:cubicBezTo>
                  <a:cubicBezTo>
                    <a:pt x="5566" y="21145"/>
                    <a:pt x="8083" y="21600"/>
                    <a:pt x="10866" y="21600"/>
                  </a:cubicBezTo>
                  <a:cubicBezTo>
                    <a:pt x="13517" y="21600"/>
                    <a:pt x="16034" y="21145"/>
                    <a:pt x="18155" y="19895"/>
                  </a:cubicBezTo>
                  <a:cubicBezTo>
                    <a:pt x="20407" y="18531"/>
                    <a:pt x="21600" y="16257"/>
                    <a:pt x="21600" y="12392"/>
                  </a:cubicBezTo>
                  <a:cubicBezTo>
                    <a:pt x="21600" y="2615"/>
                    <a:pt x="21600" y="2615"/>
                    <a:pt x="21600" y="2615"/>
                  </a:cubicBezTo>
                  <a:cubicBezTo>
                    <a:pt x="21600" y="1933"/>
                    <a:pt x="21335" y="1251"/>
                    <a:pt x="20805" y="79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62" name="Shape 62"/>
            <p:cNvSpPr/>
            <p:nvPr/>
          </p:nvSpPr>
          <p:spPr>
            <a:xfrm>
              <a:off x="759058" y="-1"/>
              <a:ext cx="210964" cy="296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6" y="615"/>
                  </a:moveTo>
                  <a:cubicBezTo>
                    <a:pt x="20119" y="176"/>
                    <a:pt x="19502" y="0"/>
                    <a:pt x="18638" y="0"/>
                  </a:cubicBezTo>
                  <a:cubicBezTo>
                    <a:pt x="15675" y="0"/>
                    <a:pt x="15675" y="0"/>
                    <a:pt x="15675" y="0"/>
                  </a:cubicBezTo>
                  <a:cubicBezTo>
                    <a:pt x="15675" y="6146"/>
                    <a:pt x="15675" y="6146"/>
                    <a:pt x="15675" y="6146"/>
                  </a:cubicBezTo>
                  <a:cubicBezTo>
                    <a:pt x="14688" y="5532"/>
                    <a:pt x="12713" y="4478"/>
                    <a:pt x="9751" y="4478"/>
                  </a:cubicBezTo>
                  <a:cubicBezTo>
                    <a:pt x="3579" y="4478"/>
                    <a:pt x="0" y="7727"/>
                    <a:pt x="0" y="13083"/>
                  </a:cubicBezTo>
                  <a:cubicBezTo>
                    <a:pt x="0" y="18439"/>
                    <a:pt x="3703" y="21600"/>
                    <a:pt x="10738" y="21600"/>
                  </a:cubicBezTo>
                  <a:cubicBezTo>
                    <a:pt x="17774" y="21600"/>
                    <a:pt x="21600" y="18439"/>
                    <a:pt x="21600" y="13171"/>
                  </a:cubicBezTo>
                  <a:cubicBezTo>
                    <a:pt x="21600" y="13171"/>
                    <a:pt x="21600" y="13171"/>
                    <a:pt x="21600" y="13171"/>
                  </a:cubicBezTo>
                  <a:cubicBezTo>
                    <a:pt x="21600" y="2020"/>
                    <a:pt x="21600" y="2020"/>
                    <a:pt x="21600" y="2020"/>
                  </a:cubicBezTo>
                  <a:cubicBezTo>
                    <a:pt x="21600" y="1405"/>
                    <a:pt x="21353" y="966"/>
                    <a:pt x="20736" y="615"/>
                  </a:cubicBezTo>
                  <a:close/>
                  <a:moveTo>
                    <a:pt x="10738" y="18088"/>
                  </a:moveTo>
                  <a:cubicBezTo>
                    <a:pt x="7159" y="18088"/>
                    <a:pt x="6048" y="15366"/>
                    <a:pt x="6048" y="13083"/>
                  </a:cubicBezTo>
                  <a:cubicBezTo>
                    <a:pt x="6048" y="10888"/>
                    <a:pt x="7159" y="8078"/>
                    <a:pt x="10738" y="8078"/>
                  </a:cubicBezTo>
                  <a:cubicBezTo>
                    <a:pt x="14441" y="8078"/>
                    <a:pt x="15552" y="10800"/>
                    <a:pt x="15675" y="13083"/>
                  </a:cubicBezTo>
                  <a:cubicBezTo>
                    <a:pt x="15675" y="13171"/>
                    <a:pt x="15675" y="13171"/>
                    <a:pt x="15675" y="13171"/>
                  </a:cubicBezTo>
                  <a:cubicBezTo>
                    <a:pt x="15675" y="13171"/>
                    <a:pt x="15675" y="13171"/>
                    <a:pt x="15675" y="13171"/>
                  </a:cubicBezTo>
                  <a:cubicBezTo>
                    <a:pt x="15675" y="15454"/>
                    <a:pt x="14441" y="18088"/>
                    <a:pt x="10738" y="1808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63" name="Shape 63"/>
            <p:cNvSpPr/>
            <p:nvPr/>
          </p:nvSpPr>
          <p:spPr>
            <a:xfrm>
              <a:off x="993008" y="61296"/>
              <a:ext cx="207899" cy="235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637"/>
                  </a:moveTo>
                  <a:cubicBezTo>
                    <a:pt x="21600" y="10080"/>
                    <a:pt x="21474" y="10523"/>
                    <a:pt x="21223" y="10855"/>
                  </a:cubicBezTo>
                  <a:cubicBezTo>
                    <a:pt x="21098" y="11077"/>
                    <a:pt x="20972" y="11298"/>
                    <a:pt x="20721" y="11520"/>
                  </a:cubicBezTo>
                  <a:cubicBezTo>
                    <a:pt x="20093" y="11963"/>
                    <a:pt x="19465" y="12295"/>
                    <a:pt x="18586" y="12295"/>
                  </a:cubicBezTo>
                  <a:cubicBezTo>
                    <a:pt x="6028" y="12295"/>
                    <a:pt x="6028" y="12295"/>
                    <a:pt x="6028" y="12295"/>
                  </a:cubicBezTo>
                  <a:cubicBezTo>
                    <a:pt x="6279" y="14732"/>
                    <a:pt x="7660" y="17169"/>
                    <a:pt x="10800" y="17169"/>
                  </a:cubicBezTo>
                  <a:cubicBezTo>
                    <a:pt x="13060" y="17169"/>
                    <a:pt x="13940" y="16283"/>
                    <a:pt x="15070" y="15397"/>
                  </a:cubicBezTo>
                  <a:cubicBezTo>
                    <a:pt x="15698" y="14843"/>
                    <a:pt x="16828" y="14843"/>
                    <a:pt x="16828" y="14843"/>
                  </a:cubicBezTo>
                  <a:cubicBezTo>
                    <a:pt x="21098" y="14843"/>
                    <a:pt x="21098" y="14843"/>
                    <a:pt x="21098" y="14843"/>
                  </a:cubicBezTo>
                  <a:cubicBezTo>
                    <a:pt x="19716" y="19163"/>
                    <a:pt x="16200" y="21600"/>
                    <a:pt x="10800" y="21600"/>
                  </a:cubicBezTo>
                  <a:cubicBezTo>
                    <a:pt x="3642" y="21600"/>
                    <a:pt x="0" y="17612"/>
                    <a:pt x="0" y="10855"/>
                  </a:cubicBezTo>
                  <a:cubicBezTo>
                    <a:pt x="0" y="4098"/>
                    <a:pt x="3642" y="0"/>
                    <a:pt x="10800" y="0"/>
                  </a:cubicBezTo>
                  <a:cubicBezTo>
                    <a:pt x="16200" y="0"/>
                    <a:pt x="19842" y="2548"/>
                    <a:pt x="21098" y="6868"/>
                  </a:cubicBezTo>
                  <a:cubicBezTo>
                    <a:pt x="21349" y="7532"/>
                    <a:pt x="21474" y="8418"/>
                    <a:pt x="21600" y="9305"/>
                  </a:cubicBezTo>
                  <a:lnTo>
                    <a:pt x="21600" y="9637"/>
                  </a:lnTo>
                  <a:close/>
                  <a:moveTo>
                    <a:pt x="10800" y="4542"/>
                  </a:moveTo>
                  <a:cubicBezTo>
                    <a:pt x="8163" y="4542"/>
                    <a:pt x="6530" y="6314"/>
                    <a:pt x="6279" y="8197"/>
                  </a:cubicBezTo>
                  <a:cubicBezTo>
                    <a:pt x="15195" y="8197"/>
                    <a:pt x="15195" y="8197"/>
                    <a:pt x="15195" y="8197"/>
                  </a:cubicBezTo>
                  <a:cubicBezTo>
                    <a:pt x="15195" y="6314"/>
                    <a:pt x="13312" y="4542"/>
                    <a:pt x="10800" y="454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64" name="Shape 64"/>
            <p:cNvSpPr/>
            <p:nvPr/>
          </p:nvSpPr>
          <p:spPr>
            <a:xfrm>
              <a:off x="1363854" y="61296"/>
              <a:ext cx="190531" cy="235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760"/>
                  </a:moveTo>
                  <a:cubicBezTo>
                    <a:pt x="21600" y="3988"/>
                    <a:pt x="20643" y="2548"/>
                    <a:pt x="18866" y="1440"/>
                  </a:cubicBezTo>
                  <a:cubicBezTo>
                    <a:pt x="17089" y="554"/>
                    <a:pt x="14354" y="0"/>
                    <a:pt x="10800" y="0"/>
                  </a:cubicBezTo>
                  <a:cubicBezTo>
                    <a:pt x="7519" y="0"/>
                    <a:pt x="5058" y="665"/>
                    <a:pt x="3281" y="1772"/>
                  </a:cubicBezTo>
                  <a:cubicBezTo>
                    <a:pt x="1777" y="2769"/>
                    <a:pt x="820" y="4209"/>
                    <a:pt x="547" y="5871"/>
                  </a:cubicBezTo>
                  <a:cubicBezTo>
                    <a:pt x="7109" y="5871"/>
                    <a:pt x="7109" y="5871"/>
                    <a:pt x="7109" y="5871"/>
                  </a:cubicBezTo>
                  <a:cubicBezTo>
                    <a:pt x="7382" y="5206"/>
                    <a:pt x="7929" y="4763"/>
                    <a:pt x="8613" y="4542"/>
                  </a:cubicBezTo>
                  <a:cubicBezTo>
                    <a:pt x="9296" y="4320"/>
                    <a:pt x="10116" y="4209"/>
                    <a:pt x="11073" y="4209"/>
                  </a:cubicBezTo>
                  <a:cubicBezTo>
                    <a:pt x="12167" y="4209"/>
                    <a:pt x="12987" y="4320"/>
                    <a:pt x="13808" y="4652"/>
                  </a:cubicBezTo>
                  <a:cubicBezTo>
                    <a:pt x="14765" y="4874"/>
                    <a:pt x="15175" y="5317"/>
                    <a:pt x="15175" y="6092"/>
                  </a:cubicBezTo>
                  <a:cubicBezTo>
                    <a:pt x="15175" y="6978"/>
                    <a:pt x="13808" y="7754"/>
                    <a:pt x="11073" y="7975"/>
                  </a:cubicBezTo>
                  <a:cubicBezTo>
                    <a:pt x="7656" y="8418"/>
                    <a:pt x="4922" y="8640"/>
                    <a:pt x="2461" y="10080"/>
                  </a:cubicBezTo>
                  <a:cubicBezTo>
                    <a:pt x="957" y="11077"/>
                    <a:pt x="0" y="12738"/>
                    <a:pt x="0" y="14954"/>
                  </a:cubicBezTo>
                  <a:cubicBezTo>
                    <a:pt x="0" y="17169"/>
                    <a:pt x="820" y="18831"/>
                    <a:pt x="2597" y="19938"/>
                  </a:cubicBezTo>
                  <a:cubicBezTo>
                    <a:pt x="4101" y="20825"/>
                    <a:pt x="6562" y="21600"/>
                    <a:pt x="10527" y="21600"/>
                  </a:cubicBezTo>
                  <a:cubicBezTo>
                    <a:pt x="14081" y="21600"/>
                    <a:pt x="16815" y="20935"/>
                    <a:pt x="18592" y="20049"/>
                  </a:cubicBezTo>
                  <a:cubicBezTo>
                    <a:pt x="20506" y="18942"/>
                    <a:pt x="21600" y="17723"/>
                    <a:pt x="21600" y="15618"/>
                  </a:cubicBezTo>
                  <a:lnTo>
                    <a:pt x="21600" y="5760"/>
                  </a:lnTo>
                  <a:close/>
                  <a:moveTo>
                    <a:pt x="14354" y="15951"/>
                  </a:moveTo>
                  <a:cubicBezTo>
                    <a:pt x="13397" y="16837"/>
                    <a:pt x="11894" y="17169"/>
                    <a:pt x="10116" y="17169"/>
                  </a:cubicBezTo>
                  <a:cubicBezTo>
                    <a:pt x="9570" y="17169"/>
                    <a:pt x="7792" y="17058"/>
                    <a:pt x="7109" y="16505"/>
                  </a:cubicBezTo>
                  <a:cubicBezTo>
                    <a:pt x="6562" y="16062"/>
                    <a:pt x="6152" y="15729"/>
                    <a:pt x="6152" y="14954"/>
                  </a:cubicBezTo>
                  <a:cubicBezTo>
                    <a:pt x="6152" y="14400"/>
                    <a:pt x="6425" y="13846"/>
                    <a:pt x="6835" y="13514"/>
                  </a:cubicBezTo>
                  <a:cubicBezTo>
                    <a:pt x="7792" y="12628"/>
                    <a:pt x="8886" y="12517"/>
                    <a:pt x="11073" y="12185"/>
                  </a:cubicBezTo>
                  <a:cubicBezTo>
                    <a:pt x="12577" y="11852"/>
                    <a:pt x="14491" y="11409"/>
                    <a:pt x="15311" y="10966"/>
                  </a:cubicBezTo>
                  <a:cubicBezTo>
                    <a:pt x="15311" y="12628"/>
                    <a:pt x="15311" y="12628"/>
                    <a:pt x="15311" y="12628"/>
                  </a:cubicBezTo>
                  <a:cubicBezTo>
                    <a:pt x="15311" y="13957"/>
                    <a:pt x="15448" y="15175"/>
                    <a:pt x="14354" y="1595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65" name="Shape 65"/>
            <p:cNvSpPr/>
            <p:nvPr/>
          </p:nvSpPr>
          <p:spPr>
            <a:xfrm>
              <a:off x="1568687" y="62829"/>
              <a:ext cx="45973" cy="46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7053" y="0"/>
                    <a:pt x="21600" y="4985"/>
                    <a:pt x="21600" y="11077"/>
                  </a:cubicBezTo>
                  <a:cubicBezTo>
                    <a:pt x="21600" y="16615"/>
                    <a:pt x="17053" y="21600"/>
                    <a:pt x="10800" y="21600"/>
                  </a:cubicBezTo>
                  <a:cubicBezTo>
                    <a:pt x="3979" y="21600"/>
                    <a:pt x="0" y="16615"/>
                    <a:pt x="0" y="11077"/>
                  </a:cubicBezTo>
                  <a:cubicBezTo>
                    <a:pt x="0" y="4985"/>
                    <a:pt x="3979" y="0"/>
                    <a:pt x="10800" y="0"/>
                  </a:cubicBezTo>
                  <a:close/>
                  <a:moveTo>
                    <a:pt x="10800" y="19938"/>
                  </a:moveTo>
                  <a:cubicBezTo>
                    <a:pt x="15916" y="19938"/>
                    <a:pt x="19326" y="16062"/>
                    <a:pt x="19326" y="11077"/>
                  </a:cubicBezTo>
                  <a:cubicBezTo>
                    <a:pt x="19326" y="6092"/>
                    <a:pt x="15916" y="1662"/>
                    <a:pt x="10800" y="1662"/>
                  </a:cubicBezTo>
                  <a:cubicBezTo>
                    <a:pt x="5684" y="1662"/>
                    <a:pt x="1705" y="6092"/>
                    <a:pt x="1705" y="11077"/>
                  </a:cubicBezTo>
                  <a:cubicBezTo>
                    <a:pt x="1705" y="16062"/>
                    <a:pt x="5684" y="19938"/>
                    <a:pt x="10800" y="19938"/>
                  </a:cubicBezTo>
                  <a:close/>
                  <a:moveTo>
                    <a:pt x="10800" y="12738"/>
                  </a:moveTo>
                  <a:cubicBezTo>
                    <a:pt x="8526" y="12738"/>
                    <a:pt x="8526" y="12738"/>
                    <a:pt x="8526" y="12738"/>
                  </a:cubicBezTo>
                  <a:cubicBezTo>
                    <a:pt x="8526" y="17169"/>
                    <a:pt x="8526" y="17169"/>
                    <a:pt x="8526" y="17169"/>
                  </a:cubicBezTo>
                  <a:cubicBezTo>
                    <a:pt x="6253" y="17169"/>
                    <a:pt x="6253" y="17169"/>
                    <a:pt x="6253" y="17169"/>
                  </a:cubicBezTo>
                  <a:cubicBezTo>
                    <a:pt x="6253" y="4985"/>
                    <a:pt x="6253" y="4985"/>
                    <a:pt x="6253" y="4985"/>
                  </a:cubicBezTo>
                  <a:cubicBezTo>
                    <a:pt x="10232" y="4985"/>
                    <a:pt x="10232" y="4985"/>
                    <a:pt x="10232" y="4985"/>
                  </a:cubicBezTo>
                  <a:cubicBezTo>
                    <a:pt x="13642" y="4985"/>
                    <a:pt x="15347" y="5538"/>
                    <a:pt x="15347" y="8308"/>
                  </a:cubicBezTo>
                  <a:cubicBezTo>
                    <a:pt x="15347" y="10523"/>
                    <a:pt x="14779" y="11631"/>
                    <a:pt x="13074" y="12185"/>
                  </a:cubicBezTo>
                  <a:cubicBezTo>
                    <a:pt x="15347" y="17169"/>
                    <a:pt x="15347" y="17169"/>
                    <a:pt x="15347" y="17169"/>
                  </a:cubicBezTo>
                  <a:cubicBezTo>
                    <a:pt x="13074" y="17169"/>
                    <a:pt x="13074" y="17169"/>
                    <a:pt x="13074" y="17169"/>
                  </a:cubicBezTo>
                  <a:lnTo>
                    <a:pt x="10800" y="12738"/>
                  </a:lnTo>
                  <a:close/>
                  <a:moveTo>
                    <a:pt x="8526" y="10523"/>
                  </a:moveTo>
                  <a:cubicBezTo>
                    <a:pt x="10800" y="10523"/>
                    <a:pt x="10800" y="10523"/>
                    <a:pt x="10800" y="10523"/>
                  </a:cubicBezTo>
                  <a:cubicBezTo>
                    <a:pt x="12505" y="10523"/>
                    <a:pt x="13074" y="9969"/>
                    <a:pt x="13074" y="8862"/>
                  </a:cubicBezTo>
                  <a:cubicBezTo>
                    <a:pt x="13074" y="7200"/>
                    <a:pt x="11937" y="6646"/>
                    <a:pt x="10232" y="6646"/>
                  </a:cubicBezTo>
                  <a:cubicBezTo>
                    <a:pt x="8526" y="6646"/>
                    <a:pt x="8526" y="6646"/>
                    <a:pt x="8526" y="6646"/>
                  </a:cubicBezTo>
                  <a:lnTo>
                    <a:pt x="8526" y="1052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509985" y="6385628"/>
            <a:ext cx="1164827" cy="226841"/>
            <a:chOff x="0" y="0"/>
            <a:chExt cx="1164826" cy="226840"/>
          </a:xfrm>
        </p:grpSpPr>
        <p:sp>
          <p:nvSpPr>
            <p:cNvPr id="67" name="Shape 67"/>
            <p:cNvSpPr/>
            <p:nvPr/>
          </p:nvSpPr>
          <p:spPr>
            <a:xfrm>
              <a:off x="915367" y="51553"/>
              <a:ext cx="101022" cy="175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18" y="0"/>
                  </a:moveTo>
                  <a:cubicBezTo>
                    <a:pt x="16782" y="0"/>
                    <a:pt x="14345" y="162"/>
                    <a:pt x="12018" y="551"/>
                  </a:cubicBezTo>
                  <a:cubicBezTo>
                    <a:pt x="10911" y="746"/>
                    <a:pt x="9858" y="973"/>
                    <a:pt x="8917" y="1232"/>
                  </a:cubicBezTo>
                  <a:cubicBezTo>
                    <a:pt x="8751" y="1070"/>
                    <a:pt x="8529" y="908"/>
                    <a:pt x="8252" y="778"/>
                  </a:cubicBezTo>
                  <a:cubicBezTo>
                    <a:pt x="7311" y="227"/>
                    <a:pt x="6203" y="0"/>
                    <a:pt x="4929" y="0"/>
                  </a:cubicBezTo>
                  <a:lnTo>
                    <a:pt x="0" y="0"/>
                  </a:lnTo>
                  <a:lnTo>
                    <a:pt x="0" y="21600"/>
                  </a:lnTo>
                  <a:lnTo>
                    <a:pt x="9637" y="21600"/>
                  </a:lnTo>
                  <a:lnTo>
                    <a:pt x="9637" y="10378"/>
                  </a:lnTo>
                  <a:cubicBezTo>
                    <a:pt x="9637" y="8205"/>
                    <a:pt x="10246" y="7330"/>
                    <a:pt x="11575" y="6584"/>
                  </a:cubicBezTo>
                  <a:cubicBezTo>
                    <a:pt x="12794" y="5838"/>
                    <a:pt x="14788" y="5449"/>
                    <a:pt x="17446" y="5449"/>
                  </a:cubicBezTo>
                  <a:lnTo>
                    <a:pt x="21600" y="5449"/>
                  </a:lnTo>
                  <a:lnTo>
                    <a:pt x="21600" y="0"/>
                  </a:lnTo>
                  <a:lnTo>
                    <a:pt x="1921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8" name="Shape 68"/>
            <p:cNvSpPr/>
            <p:nvPr/>
          </p:nvSpPr>
          <p:spPr>
            <a:xfrm>
              <a:off x="169054" y="-1"/>
              <a:ext cx="43296" cy="224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12" y="0"/>
                  </a:moveTo>
                  <a:lnTo>
                    <a:pt x="0" y="0"/>
                  </a:lnTo>
                  <a:lnTo>
                    <a:pt x="0" y="19545"/>
                  </a:lnTo>
                  <a:cubicBezTo>
                    <a:pt x="0" y="20122"/>
                    <a:pt x="874" y="20598"/>
                    <a:pt x="2997" y="20999"/>
                  </a:cubicBezTo>
                  <a:cubicBezTo>
                    <a:pt x="5119" y="21400"/>
                    <a:pt x="7616" y="21600"/>
                    <a:pt x="10488" y="21600"/>
                  </a:cubicBezTo>
                  <a:lnTo>
                    <a:pt x="21600" y="21600"/>
                  </a:lnTo>
                  <a:lnTo>
                    <a:pt x="21600" y="2030"/>
                  </a:lnTo>
                  <a:cubicBezTo>
                    <a:pt x="21600" y="1453"/>
                    <a:pt x="20601" y="952"/>
                    <a:pt x="18603" y="576"/>
                  </a:cubicBezTo>
                  <a:cubicBezTo>
                    <a:pt x="16356" y="175"/>
                    <a:pt x="13984" y="0"/>
                    <a:pt x="1111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9" name="Shape 69"/>
            <p:cNvSpPr/>
            <p:nvPr/>
          </p:nvSpPr>
          <p:spPr>
            <a:xfrm>
              <a:off x="230903" y="47429"/>
              <a:ext cx="154625" cy="179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47" y="0"/>
                  </a:moveTo>
                  <a:cubicBezTo>
                    <a:pt x="17721" y="0"/>
                    <a:pt x="21600" y="4081"/>
                    <a:pt x="21600" y="10831"/>
                  </a:cubicBezTo>
                  <a:cubicBezTo>
                    <a:pt x="21600" y="17581"/>
                    <a:pt x="17721" y="21600"/>
                    <a:pt x="10747" y="21600"/>
                  </a:cubicBezTo>
                  <a:cubicBezTo>
                    <a:pt x="3665" y="21600"/>
                    <a:pt x="0" y="17581"/>
                    <a:pt x="0" y="10831"/>
                  </a:cubicBezTo>
                  <a:cubicBezTo>
                    <a:pt x="0" y="4081"/>
                    <a:pt x="3665" y="0"/>
                    <a:pt x="10747" y="0"/>
                  </a:cubicBezTo>
                  <a:close/>
                  <a:moveTo>
                    <a:pt x="10747" y="17173"/>
                  </a:moveTo>
                  <a:cubicBezTo>
                    <a:pt x="14412" y="17173"/>
                    <a:pt x="15586" y="13783"/>
                    <a:pt x="15586" y="10894"/>
                  </a:cubicBezTo>
                  <a:cubicBezTo>
                    <a:pt x="15586" y="8037"/>
                    <a:pt x="14412" y="4584"/>
                    <a:pt x="10747" y="4584"/>
                  </a:cubicBezTo>
                  <a:cubicBezTo>
                    <a:pt x="7081" y="4584"/>
                    <a:pt x="5978" y="8037"/>
                    <a:pt x="5978" y="10894"/>
                  </a:cubicBezTo>
                  <a:cubicBezTo>
                    <a:pt x="5978" y="13783"/>
                    <a:pt x="7081" y="17173"/>
                    <a:pt x="10747" y="1717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0" name="Shape 70"/>
            <p:cNvSpPr/>
            <p:nvPr/>
          </p:nvSpPr>
          <p:spPr>
            <a:xfrm>
              <a:off x="0" y="47429"/>
              <a:ext cx="152562" cy="179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55" y="17148"/>
                  </a:moveTo>
                  <a:cubicBezTo>
                    <a:pt x="7261" y="17148"/>
                    <a:pt x="6130" y="13763"/>
                    <a:pt x="6130" y="10878"/>
                  </a:cubicBezTo>
                  <a:cubicBezTo>
                    <a:pt x="6130" y="8026"/>
                    <a:pt x="7261" y="4577"/>
                    <a:pt x="11055" y="4577"/>
                  </a:cubicBezTo>
                  <a:cubicBezTo>
                    <a:pt x="12989" y="4577"/>
                    <a:pt x="14266" y="5518"/>
                    <a:pt x="15032" y="6803"/>
                  </a:cubicBezTo>
                  <a:lnTo>
                    <a:pt x="21600" y="6803"/>
                  </a:lnTo>
                  <a:cubicBezTo>
                    <a:pt x="20286" y="2508"/>
                    <a:pt x="16638" y="0"/>
                    <a:pt x="11055" y="0"/>
                  </a:cubicBezTo>
                  <a:cubicBezTo>
                    <a:pt x="3758" y="0"/>
                    <a:pt x="0" y="4075"/>
                    <a:pt x="0" y="10816"/>
                  </a:cubicBezTo>
                  <a:cubicBezTo>
                    <a:pt x="0" y="17556"/>
                    <a:pt x="3758" y="21600"/>
                    <a:pt x="11055" y="21600"/>
                  </a:cubicBezTo>
                  <a:cubicBezTo>
                    <a:pt x="16638" y="21600"/>
                    <a:pt x="20286" y="19092"/>
                    <a:pt x="21600" y="14828"/>
                  </a:cubicBezTo>
                  <a:lnTo>
                    <a:pt x="17295" y="14828"/>
                  </a:lnTo>
                  <a:cubicBezTo>
                    <a:pt x="17295" y="14828"/>
                    <a:pt x="16127" y="14828"/>
                    <a:pt x="15470" y="15393"/>
                  </a:cubicBezTo>
                  <a:cubicBezTo>
                    <a:pt x="14303" y="16302"/>
                    <a:pt x="13391" y="17148"/>
                    <a:pt x="11055" y="1714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1" name="Shape 71"/>
            <p:cNvSpPr/>
            <p:nvPr/>
          </p:nvSpPr>
          <p:spPr>
            <a:xfrm>
              <a:off x="402020" y="51553"/>
              <a:ext cx="148439" cy="175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02" y="804"/>
                  </a:moveTo>
                  <a:cubicBezTo>
                    <a:pt x="20140" y="257"/>
                    <a:pt x="19391" y="0"/>
                    <a:pt x="18418" y="0"/>
                  </a:cubicBezTo>
                  <a:lnTo>
                    <a:pt x="15199" y="0"/>
                  </a:lnTo>
                  <a:lnTo>
                    <a:pt x="15199" y="13404"/>
                  </a:lnTo>
                  <a:cubicBezTo>
                    <a:pt x="15199" y="14689"/>
                    <a:pt x="14712" y="15621"/>
                    <a:pt x="13851" y="16200"/>
                  </a:cubicBezTo>
                  <a:cubicBezTo>
                    <a:pt x="12953" y="16779"/>
                    <a:pt x="11904" y="17068"/>
                    <a:pt x="10781" y="17068"/>
                  </a:cubicBezTo>
                  <a:cubicBezTo>
                    <a:pt x="9696" y="17068"/>
                    <a:pt x="8685" y="16779"/>
                    <a:pt x="7786" y="16200"/>
                  </a:cubicBezTo>
                  <a:cubicBezTo>
                    <a:pt x="6888" y="15621"/>
                    <a:pt x="6439" y="14689"/>
                    <a:pt x="6439" y="13404"/>
                  </a:cubicBezTo>
                  <a:lnTo>
                    <a:pt x="6439" y="2732"/>
                  </a:lnTo>
                  <a:cubicBezTo>
                    <a:pt x="6439" y="1961"/>
                    <a:pt x="6139" y="1318"/>
                    <a:pt x="5540" y="804"/>
                  </a:cubicBezTo>
                  <a:cubicBezTo>
                    <a:pt x="4941" y="257"/>
                    <a:pt x="4193" y="0"/>
                    <a:pt x="3294" y="0"/>
                  </a:cubicBezTo>
                  <a:lnTo>
                    <a:pt x="0" y="0"/>
                  </a:lnTo>
                  <a:lnTo>
                    <a:pt x="0" y="12439"/>
                  </a:lnTo>
                  <a:cubicBezTo>
                    <a:pt x="0" y="16232"/>
                    <a:pt x="1273" y="18546"/>
                    <a:pt x="3481" y="19864"/>
                  </a:cubicBezTo>
                  <a:cubicBezTo>
                    <a:pt x="5653" y="21182"/>
                    <a:pt x="8086" y="21600"/>
                    <a:pt x="10781" y="21600"/>
                  </a:cubicBezTo>
                  <a:cubicBezTo>
                    <a:pt x="13551" y="21600"/>
                    <a:pt x="15947" y="21182"/>
                    <a:pt x="18156" y="19864"/>
                  </a:cubicBezTo>
                  <a:cubicBezTo>
                    <a:pt x="20365" y="18546"/>
                    <a:pt x="21600" y="16232"/>
                    <a:pt x="21600" y="12439"/>
                  </a:cubicBezTo>
                  <a:lnTo>
                    <a:pt x="21600" y="2732"/>
                  </a:lnTo>
                  <a:cubicBezTo>
                    <a:pt x="21600" y="1961"/>
                    <a:pt x="21301" y="1318"/>
                    <a:pt x="20702" y="80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2" name="Shape 72"/>
            <p:cNvSpPr/>
            <p:nvPr/>
          </p:nvSpPr>
          <p:spPr>
            <a:xfrm>
              <a:off x="569012" y="-1"/>
              <a:ext cx="158748" cy="226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65" y="18066"/>
                  </a:moveTo>
                  <a:cubicBezTo>
                    <a:pt x="7095" y="18066"/>
                    <a:pt x="5977" y="15379"/>
                    <a:pt x="5977" y="13089"/>
                  </a:cubicBezTo>
                  <a:cubicBezTo>
                    <a:pt x="5977" y="10825"/>
                    <a:pt x="7095" y="8088"/>
                    <a:pt x="10765" y="8088"/>
                  </a:cubicBezTo>
                  <a:cubicBezTo>
                    <a:pt x="14435" y="8088"/>
                    <a:pt x="15588" y="10800"/>
                    <a:pt x="15588" y="13065"/>
                  </a:cubicBezTo>
                  <a:lnTo>
                    <a:pt x="15588" y="13114"/>
                  </a:lnTo>
                  <a:cubicBezTo>
                    <a:pt x="15588" y="15379"/>
                    <a:pt x="14435" y="18066"/>
                    <a:pt x="10765" y="18066"/>
                  </a:cubicBezTo>
                  <a:close/>
                  <a:moveTo>
                    <a:pt x="20726" y="572"/>
                  </a:moveTo>
                  <a:cubicBezTo>
                    <a:pt x="20132" y="174"/>
                    <a:pt x="19468" y="0"/>
                    <a:pt x="18629" y="0"/>
                  </a:cubicBezTo>
                  <a:lnTo>
                    <a:pt x="15588" y="0"/>
                  </a:lnTo>
                  <a:lnTo>
                    <a:pt x="15588" y="6122"/>
                  </a:lnTo>
                  <a:cubicBezTo>
                    <a:pt x="14680" y="5500"/>
                    <a:pt x="12722" y="4454"/>
                    <a:pt x="9786" y="4454"/>
                  </a:cubicBezTo>
                  <a:cubicBezTo>
                    <a:pt x="3565" y="4454"/>
                    <a:pt x="0" y="7689"/>
                    <a:pt x="0" y="13040"/>
                  </a:cubicBezTo>
                  <a:cubicBezTo>
                    <a:pt x="0" y="18390"/>
                    <a:pt x="3705" y="21600"/>
                    <a:pt x="10765" y="21600"/>
                  </a:cubicBezTo>
                  <a:cubicBezTo>
                    <a:pt x="17685" y="21600"/>
                    <a:pt x="21530" y="18415"/>
                    <a:pt x="21600" y="13114"/>
                  </a:cubicBezTo>
                  <a:lnTo>
                    <a:pt x="21600" y="2016"/>
                  </a:lnTo>
                  <a:cubicBezTo>
                    <a:pt x="21600" y="1443"/>
                    <a:pt x="21285" y="946"/>
                    <a:pt x="20726" y="57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3" name="Shape 73"/>
            <p:cNvSpPr/>
            <p:nvPr/>
          </p:nvSpPr>
          <p:spPr>
            <a:xfrm>
              <a:off x="744252" y="47429"/>
              <a:ext cx="154625" cy="179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4577"/>
                  </a:moveTo>
                  <a:cubicBezTo>
                    <a:pt x="8234" y="4577"/>
                    <a:pt x="6558" y="6270"/>
                    <a:pt x="6345" y="8214"/>
                  </a:cubicBezTo>
                  <a:lnTo>
                    <a:pt x="15291" y="8214"/>
                  </a:lnTo>
                  <a:cubicBezTo>
                    <a:pt x="15255" y="6270"/>
                    <a:pt x="13295" y="4577"/>
                    <a:pt x="10800" y="4577"/>
                  </a:cubicBezTo>
                  <a:close/>
                  <a:moveTo>
                    <a:pt x="21600" y="9624"/>
                  </a:moveTo>
                  <a:cubicBezTo>
                    <a:pt x="21600" y="10032"/>
                    <a:pt x="21493" y="10439"/>
                    <a:pt x="21279" y="10816"/>
                  </a:cubicBezTo>
                  <a:cubicBezTo>
                    <a:pt x="21137" y="11066"/>
                    <a:pt x="20958" y="11255"/>
                    <a:pt x="20745" y="11474"/>
                  </a:cubicBezTo>
                  <a:cubicBezTo>
                    <a:pt x="20174" y="11976"/>
                    <a:pt x="19497" y="12258"/>
                    <a:pt x="18677" y="12258"/>
                  </a:cubicBezTo>
                  <a:lnTo>
                    <a:pt x="6131" y="12258"/>
                  </a:lnTo>
                  <a:cubicBezTo>
                    <a:pt x="6273" y="14734"/>
                    <a:pt x="7699" y="17148"/>
                    <a:pt x="10800" y="17148"/>
                  </a:cubicBezTo>
                  <a:cubicBezTo>
                    <a:pt x="13117" y="17148"/>
                    <a:pt x="14008" y="16302"/>
                    <a:pt x="15113" y="15393"/>
                  </a:cubicBezTo>
                  <a:cubicBezTo>
                    <a:pt x="15754" y="14828"/>
                    <a:pt x="16895" y="14828"/>
                    <a:pt x="16895" y="14828"/>
                  </a:cubicBezTo>
                  <a:lnTo>
                    <a:pt x="21137" y="14828"/>
                  </a:lnTo>
                  <a:cubicBezTo>
                    <a:pt x="19818" y="19092"/>
                    <a:pt x="16289" y="21600"/>
                    <a:pt x="10800" y="21600"/>
                  </a:cubicBezTo>
                  <a:cubicBezTo>
                    <a:pt x="3707" y="21600"/>
                    <a:pt x="0" y="17556"/>
                    <a:pt x="0" y="10816"/>
                  </a:cubicBezTo>
                  <a:cubicBezTo>
                    <a:pt x="0" y="4075"/>
                    <a:pt x="3707" y="0"/>
                    <a:pt x="10800" y="0"/>
                  </a:cubicBezTo>
                  <a:cubicBezTo>
                    <a:pt x="16289" y="0"/>
                    <a:pt x="19818" y="2508"/>
                    <a:pt x="21137" y="6803"/>
                  </a:cubicBezTo>
                  <a:cubicBezTo>
                    <a:pt x="21350" y="7587"/>
                    <a:pt x="21493" y="8402"/>
                    <a:pt x="21600" y="9311"/>
                  </a:cubicBezTo>
                  <a:lnTo>
                    <a:pt x="21600" y="962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4" name="Shape 74"/>
            <p:cNvSpPr/>
            <p:nvPr/>
          </p:nvSpPr>
          <p:spPr>
            <a:xfrm>
              <a:off x="1022573" y="47429"/>
              <a:ext cx="142254" cy="179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74" y="15949"/>
                  </a:moveTo>
                  <a:cubicBezTo>
                    <a:pt x="13331" y="16765"/>
                    <a:pt x="11940" y="17173"/>
                    <a:pt x="10162" y="17173"/>
                  </a:cubicBezTo>
                  <a:cubicBezTo>
                    <a:pt x="9621" y="17173"/>
                    <a:pt x="7844" y="17079"/>
                    <a:pt x="7110" y="16514"/>
                  </a:cubicBezTo>
                  <a:cubicBezTo>
                    <a:pt x="6569" y="16106"/>
                    <a:pt x="6221" y="15666"/>
                    <a:pt x="6221" y="14913"/>
                  </a:cubicBezTo>
                  <a:cubicBezTo>
                    <a:pt x="6221" y="14348"/>
                    <a:pt x="6492" y="13814"/>
                    <a:pt x="6917" y="13469"/>
                  </a:cubicBezTo>
                  <a:cubicBezTo>
                    <a:pt x="7844" y="12652"/>
                    <a:pt x="8887" y="12527"/>
                    <a:pt x="11128" y="12119"/>
                  </a:cubicBezTo>
                  <a:cubicBezTo>
                    <a:pt x="12635" y="11867"/>
                    <a:pt x="14413" y="11428"/>
                    <a:pt x="15379" y="10988"/>
                  </a:cubicBezTo>
                  <a:lnTo>
                    <a:pt x="15379" y="12558"/>
                  </a:lnTo>
                  <a:cubicBezTo>
                    <a:pt x="15379" y="14002"/>
                    <a:pt x="15418" y="15164"/>
                    <a:pt x="14374" y="15949"/>
                  </a:cubicBezTo>
                  <a:close/>
                  <a:moveTo>
                    <a:pt x="21600" y="5808"/>
                  </a:moveTo>
                  <a:cubicBezTo>
                    <a:pt x="21600" y="3956"/>
                    <a:pt x="20634" y="2512"/>
                    <a:pt x="18779" y="1476"/>
                  </a:cubicBezTo>
                  <a:cubicBezTo>
                    <a:pt x="17002" y="534"/>
                    <a:pt x="14336" y="0"/>
                    <a:pt x="10742" y="0"/>
                  </a:cubicBezTo>
                  <a:cubicBezTo>
                    <a:pt x="7574" y="0"/>
                    <a:pt x="5062" y="628"/>
                    <a:pt x="3362" y="1790"/>
                  </a:cubicBezTo>
                  <a:cubicBezTo>
                    <a:pt x="1816" y="2826"/>
                    <a:pt x="889" y="4238"/>
                    <a:pt x="657" y="5808"/>
                  </a:cubicBezTo>
                  <a:lnTo>
                    <a:pt x="7071" y="5808"/>
                  </a:lnTo>
                  <a:cubicBezTo>
                    <a:pt x="7380" y="5180"/>
                    <a:pt x="7921" y="4772"/>
                    <a:pt x="8655" y="4584"/>
                  </a:cubicBezTo>
                  <a:cubicBezTo>
                    <a:pt x="9351" y="4364"/>
                    <a:pt x="10124" y="4270"/>
                    <a:pt x="11051" y="4270"/>
                  </a:cubicBezTo>
                  <a:cubicBezTo>
                    <a:pt x="12172" y="4270"/>
                    <a:pt x="12945" y="4364"/>
                    <a:pt x="13756" y="4615"/>
                  </a:cubicBezTo>
                  <a:cubicBezTo>
                    <a:pt x="14722" y="4898"/>
                    <a:pt x="15224" y="5337"/>
                    <a:pt x="15224" y="6122"/>
                  </a:cubicBezTo>
                  <a:cubicBezTo>
                    <a:pt x="15224" y="6938"/>
                    <a:pt x="13833" y="7723"/>
                    <a:pt x="11051" y="8006"/>
                  </a:cubicBezTo>
                  <a:cubicBezTo>
                    <a:pt x="7651" y="8351"/>
                    <a:pt x="4985" y="8665"/>
                    <a:pt x="2550" y="10109"/>
                  </a:cubicBezTo>
                  <a:cubicBezTo>
                    <a:pt x="1005" y="11051"/>
                    <a:pt x="0" y="12747"/>
                    <a:pt x="0" y="14913"/>
                  </a:cubicBezTo>
                  <a:cubicBezTo>
                    <a:pt x="0" y="17236"/>
                    <a:pt x="889" y="18869"/>
                    <a:pt x="2589" y="19873"/>
                  </a:cubicBezTo>
                  <a:cubicBezTo>
                    <a:pt x="4135" y="20815"/>
                    <a:pt x="6569" y="21600"/>
                    <a:pt x="10587" y="21600"/>
                  </a:cubicBezTo>
                  <a:cubicBezTo>
                    <a:pt x="14142" y="21600"/>
                    <a:pt x="16847" y="20972"/>
                    <a:pt x="18625" y="19999"/>
                  </a:cubicBezTo>
                  <a:cubicBezTo>
                    <a:pt x="20479" y="18963"/>
                    <a:pt x="21523" y="17770"/>
                    <a:pt x="21600" y="15603"/>
                  </a:cubicBezTo>
                  <a:lnTo>
                    <a:pt x="21600" y="580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</p:grpSp>
      <p:sp>
        <p:nvSpPr>
          <p:cNvPr id="76" name="Shape 76"/>
          <p:cNvSpPr/>
          <p:nvPr/>
        </p:nvSpPr>
        <p:spPr>
          <a:xfrm>
            <a:off x="381000" y="6362700"/>
            <a:ext cx="1473200" cy="296415"/>
          </a:xfrm>
          <a:prstGeom prst="rect">
            <a:avLst/>
          </a:prstGeom>
          <a:solidFill>
            <a:srgbClr val="29A7D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7" name="Shape 77"/>
          <p:cNvSpPr/>
          <p:nvPr/>
        </p:nvSpPr>
        <p:spPr>
          <a:xfrm>
            <a:off x="-2" y="6311900"/>
            <a:ext cx="12188826" cy="546100"/>
          </a:xfrm>
          <a:prstGeom prst="rect">
            <a:avLst/>
          </a:prstGeom>
          <a:solidFill>
            <a:srgbClr val="29A7D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00" name="Group 100"/>
          <p:cNvGrpSpPr/>
          <p:nvPr/>
        </p:nvGrpSpPr>
        <p:grpSpPr>
          <a:xfrm>
            <a:off x="8176894" y="921239"/>
            <a:ext cx="3735264" cy="5936762"/>
            <a:chOff x="0" y="0"/>
            <a:chExt cx="3735262" cy="5936760"/>
          </a:xfrm>
        </p:grpSpPr>
        <p:sp>
          <p:nvSpPr>
            <p:cNvPr id="78" name="Shape 78"/>
            <p:cNvSpPr/>
            <p:nvPr/>
          </p:nvSpPr>
          <p:spPr>
            <a:xfrm>
              <a:off x="443261" y="1327921"/>
              <a:ext cx="1073880" cy="1073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416" fill="norm" stroke="1" extrusionOk="0">
                  <a:moveTo>
                    <a:pt x="10716" y="21416"/>
                  </a:moveTo>
                  <a:cubicBezTo>
                    <a:pt x="10247" y="21416"/>
                    <a:pt x="9745" y="21215"/>
                    <a:pt x="9410" y="20847"/>
                  </a:cubicBezTo>
                  <a:cubicBezTo>
                    <a:pt x="536" y="12006"/>
                    <a:pt x="536" y="12006"/>
                    <a:pt x="536" y="12006"/>
                  </a:cubicBezTo>
                  <a:cubicBezTo>
                    <a:pt x="201" y="11671"/>
                    <a:pt x="0" y="11202"/>
                    <a:pt x="0" y="10700"/>
                  </a:cubicBezTo>
                  <a:cubicBezTo>
                    <a:pt x="0" y="10197"/>
                    <a:pt x="201" y="9729"/>
                    <a:pt x="536" y="9394"/>
                  </a:cubicBezTo>
                  <a:cubicBezTo>
                    <a:pt x="9410" y="553"/>
                    <a:pt x="9410" y="553"/>
                    <a:pt x="9410" y="553"/>
                  </a:cubicBezTo>
                  <a:cubicBezTo>
                    <a:pt x="10113" y="-184"/>
                    <a:pt x="11286" y="-184"/>
                    <a:pt x="12022" y="553"/>
                  </a:cubicBezTo>
                  <a:cubicBezTo>
                    <a:pt x="20863" y="9394"/>
                    <a:pt x="20863" y="9394"/>
                    <a:pt x="20863" y="9394"/>
                  </a:cubicBezTo>
                  <a:cubicBezTo>
                    <a:pt x="21600" y="10097"/>
                    <a:pt x="21600" y="11303"/>
                    <a:pt x="20863" y="12006"/>
                  </a:cubicBezTo>
                  <a:cubicBezTo>
                    <a:pt x="12022" y="20847"/>
                    <a:pt x="12022" y="20847"/>
                    <a:pt x="12022" y="20847"/>
                  </a:cubicBezTo>
                  <a:cubicBezTo>
                    <a:pt x="11654" y="21215"/>
                    <a:pt x="11185" y="21416"/>
                    <a:pt x="10716" y="21416"/>
                  </a:cubicBezTo>
                  <a:close/>
                  <a:moveTo>
                    <a:pt x="4487" y="10700"/>
                  </a:moveTo>
                  <a:cubicBezTo>
                    <a:pt x="10716" y="16929"/>
                    <a:pt x="10716" y="16929"/>
                    <a:pt x="10716" y="16929"/>
                  </a:cubicBezTo>
                  <a:cubicBezTo>
                    <a:pt x="16945" y="10700"/>
                    <a:pt x="16945" y="10700"/>
                    <a:pt x="16945" y="10700"/>
                  </a:cubicBezTo>
                  <a:cubicBezTo>
                    <a:pt x="10716" y="4471"/>
                    <a:pt x="10716" y="4471"/>
                    <a:pt x="10716" y="4471"/>
                  </a:cubicBezTo>
                  <a:lnTo>
                    <a:pt x="4487" y="10700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9" name="Shape 79"/>
            <p:cNvSpPr/>
            <p:nvPr/>
          </p:nvSpPr>
          <p:spPr>
            <a:xfrm>
              <a:off x="0" y="2510259"/>
              <a:ext cx="1073880" cy="1073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416" fill="norm" stroke="1" extrusionOk="0">
                  <a:moveTo>
                    <a:pt x="10716" y="21416"/>
                  </a:moveTo>
                  <a:cubicBezTo>
                    <a:pt x="10214" y="21416"/>
                    <a:pt x="9745" y="21215"/>
                    <a:pt x="9377" y="20880"/>
                  </a:cubicBezTo>
                  <a:cubicBezTo>
                    <a:pt x="536" y="12006"/>
                    <a:pt x="536" y="12006"/>
                    <a:pt x="536" y="12006"/>
                  </a:cubicBezTo>
                  <a:cubicBezTo>
                    <a:pt x="201" y="11671"/>
                    <a:pt x="0" y="11202"/>
                    <a:pt x="0" y="10700"/>
                  </a:cubicBezTo>
                  <a:cubicBezTo>
                    <a:pt x="0" y="10231"/>
                    <a:pt x="201" y="9729"/>
                    <a:pt x="536" y="9394"/>
                  </a:cubicBezTo>
                  <a:cubicBezTo>
                    <a:pt x="9377" y="553"/>
                    <a:pt x="9377" y="553"/>
                    <a:pt x="9377" y="553"/>
                  </a:cubicBezTo>
                  <a:cubicBezTo>
                    <a:pt x="10113" y="-184"/>
                    <a:pt x="11286" y="-184"/>
                    <a:pt x="12022" y="553"/>
                  </a:cubicBezTo>
                  <a:cubicBezTo>
                    <a:pt x="20863" y="9394"/>
                    <a:pt x="20863" y="9394"/>
                    <a:pt x="20863" y="9394"/>
                  </a:cubicBezTo>
                  <a:cubicBezTo>
                    <a:pt x="21600" y="10130"/>
                    <a:pt x="21600" y="11303"/>
                    <a:pt x="20863" y="12006"/>
                  </a:cubicBezTo>
                  <a:cubicBezTo>
                    <a:pt x="12022" y="20880"/>
                    <a:pt x="12022" y="20880"/>
                    <a:pt x="12022" y="20880"/>
                  </a:cubicBezTo>
                  <a:cubicBezTo>
                    <a:pt x="11654" y="21215"/>
                    <a:pt x="11185" y="21416"/>
                    <a:pt x="10716" y="21416"/>
                  </a:cubicBezTo>
                  <a:close/>
                  <a:moveTo>
                    <a:pt x="4487" y="10700"/>
                  </a:moveTo>
                  <a:cubicBezTo>
                    <a:pt x="10716" y="16929"/>
                    <a:pt x="10716" y="16929"/>
                    <a:pt x="10716" y="16929"/>
                  </a:cubicBezTo>
                  <a:cubicBezTo>
                    <a:pt x="16912" y="10700"/>
                    <a:pt x="16912" y="10700"/>
                    <a:pt x="16912" y="10700"/>
                  </a:cubicBezTo>
                  <a:cubicBezTo>
                    <a:pt x="10716" y="4504"/>
                    <a:pt x="10716" y="4504"/>
                    <a:pt x="10716" y="4504"/>
                  </a:cubicBezTo>
                  <a:lnTo>
                    <a:pt x="4487" y="10700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80" name="Shape 80"/>
            <p:cNvSpPr/>
            <p:nvPr/>
          </p:nvSpPr>
          <p:spPr>
            <a:xfrm>
              <a:off x="886522" y="2233954"/>
              <a:ext cx="186393" cy="813264"/>
            </a:xfrm>
            <a:prstGeom prst="rect">
              <a:avLst/>
            </a:pr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81" name="Shape 81"/>
            <p:cNvSpPr/>
            <p:nvPr/>
          </p:nvSpPr>
          <p:spPr>
            <a:xfrm>
              <a:off x="2219087" y="536950"/>
              <a:ext cx="186394" cy="2066080"/>
            </a:xfrm>
            <a:prstGeom prst="rect">
              <a:avLst/>
            </a:pr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82" name="Shape 82"/>
            <p:cNvSpPr/>
            <p:nvPr/>
          </p:nvSpPr>
          <p:spPr>
            <a:xfrm>
              <a:off x="443261" y="1863951"/>
              <a:ext cx="186393" cy="739079"/>
            </a:xfrm>
            <a:prstGeom prst="rect">
              <a:avLst/>
            </a:pr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83" name="Shape 83"/>
            <p:cNvSpPr/>
            <p:nvPr/>
          </p:nvSpPr>
          <p:spPr>
            <a:xfrm>
              <a:off x="886522" y="3047217"/>
              <a:ext cx="186393" cy="2889544"/>
            </a:xfrm>
            <a:prstGeom prst="rect">
              <a:avLst/>
            </a:pr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84" name="Shape 84"/>
            <p:cNvSpPr/>
            <p:nvPr/>
          </p:nvSpPr>
          <p:spPr>
            <a:xfrm>
              <a:off x="3105610" y="2308140"/>
              <a:ext cx="186393" cy="3616566"/>
            </a:xfrm>
            <a:prstGeom prst="rect">
              <a:avLst/>
            </a:pr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85" name="Shape 85"/>
            <p:cNvSpPr/>
            <p:nvPr/>
          </p:nvSpPr>
          <p:spPr>
            <a:xfrm>
              <a:off x="3548870" y="1863951"/>
              <a:ext cx="186393" cy="4060755"/>
            </a:xfrm>
            <a:prstGeom prst="rect">
              <a:avLst/>
            </a:pr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86" name="Shape 86"/>
            <p:cNvSpPr/>
            <p:nvPr/>
          </p:nvSpPr>
          <p:spPr>
            <a:xfrm>
              <a:off x="2662349" y="1863951"/>
              <a:ext cx="186393" cy="1183267"/>
            </a:xfrm>
            <a:prstGeom prst="rect">
              <a:avLst/>
            </a:pr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87" name="Shape 87"/>
            <p:cNvSpPr/>
            <p:nvPr/>
          </p:nvSpPr>
          <p:spPr>
            <a:xfrm>
              <a:off x="2662349" y="3047217"/>
              <a:ext cx="186393" cy="2889544"/>
            </a:xfrm>
            <a:prstGeom prst="rect">
              <a:avLst/>
            </a:pr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88" name="Shape 88"/>
            <p:cNvSpPr/>
            <p:nvPr/>
          </p:nvSpPr>
          <p:spPr>
            <a:xfrm>
              <a:off x="1329783" y="536950"/>
              <a:ext cx="186393" cy="1327002"/>
            </a:xfrm>
            <a:prstGeom prst="rect">
              <a:avLst/>
            </a:pr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89" name="Shape 89"/>
            <p:cNvSpPr/>
            <p:nvPr/>
          </p:nvSpPr>
          <p:spPr>
            <a:xfrm>
              <a:off x="2661383" y="1327030"/>
              <a:ext cx="1073411" cy="107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10617" y="21600"/>
                  </a:moveTo>
                  <a:cubicBezTo>
                    <a:pt x="10152" y="21600"/>
                    <a:pt x="9687" y="21398"/>
                    <a:pt x="9321" y="21026"/>
                  </a:cubicBezTo>
                  <a:cubicBezTo>
                    <a:pt x="548" y="12116"/>
                    <a:pt x="548" y="12116"/>
                    <a:pt x="548" y="12116"/>
                  </a:cubicBezTo>
                  <a:cubicBezTo>
                    <a:pt x="-183" y="11408"/>
                    <a:pt x="-183" y="10193"/>
                    <a:pt x="548" y="9484"/>
                  </a:cubicBezTo>
                  <a:cubicBezTo>
                    <a:pt x="9321" y="574"/>
                    <a:pt x="9321" y="574"/>
                    <a:pt x="9321" y="574"/>
                  </a:cubicBezTo>
                  <a:cubicBezTo>
                    <a:pt x="9687" y="203"/>
                    <a:pt x="10152" y="0"/>
                    <a:pt x="10617" y="0"/>
                  </a:cubicBezTo>
                  <a:cubicBezTo>
                    <a:pt x="11115" y="0"/>
                    <a:pt x="11581" y="203"/>
                    <a:pt x="11946" y="574"/>
                  </a:cubicBezTo>
                  <a:cubicBezTo>
                    <a:pt x="20719" y="9484"/>
                    <a:pt x="20719" y="9484"/>
                    <a:pt x="20719" y="9484"/>
                  </a:cubicBezTo>
                  <a:cubicBezTo>
                    <a:pt x="21417" y="10193"/>
                    <a:pt x="21417" y="11408"/>
                    <a:pt x="20719" y="12116"/>
                  </a:cubicBezTo>
                  <a:cubicBezTo>
                    <a:pt x="11946" y="21026"/>
                    <a:pt x="11946" y="21026"/>
                    <a:pt x="11946" y="21026"/>
                  </a:cubicBezTo>
                  <a:cubicBezTo>
                    <a:pt x="11581" y="21398"/>
                    <a:pt x="11115" y="21600"/>
                    <a:pt x="10617" y="21600"/>
                  </a:cubicBezTo>
                  <a:close/>
                  <a:moveTo>
                    <a:pt x="4469" y="10800"/>
                  </a:moveTo>
                  <a:cubicBezTo>
                    <a:pt x="10617" y="17077"/>
                    <a:pt x="10617" y="17077"/>
                    <a:pt x="10617" y="17077"/>
                  </a:cubicBezTo>
                  <a:cubicBezTo>
                    <a:pt x="16798" y="10800"/>
                    <a:pt x="16798" y="10800"/>
                    <a:pt x="16798" y="10800"/>
                  </a:cubicBezTo>
                  <a:cubicBezTo>
                    <a:pt x="10617" y="4522"/>
                    <a:pt x="10617" y="4522"/>
                    <a:pt x="10617" y="4522"/>
                  </a:cubicBezTo>
                  <a:lnTo>
                    <a:pt x="4469" y="10800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90" name="Shape 90"/>
            <p:cNvSpPr/>
            <p:nvPr/>
          </p:nvSpPr>
          <p:spPr>
            <a:xfrm>
              <a:off x="1358530" y="980211"/>
              <a:ext cx="601835" cy="4944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944" y="0"/>
                  </a:lnTo>
                  <a:lnTo>
                    <a:pt x="14944" y="8045"/>
                  </a:lnTo>
                  <a:lnTo>
                    <a:pt x="4693" y="6806"/>
                  </a:lnTo>
                  <a:lnTo>
                    <a:pt x="0" y="7377"/>
                  </a:lnTo>
                  <a:lnTo>
                    <a:pt x="14944" y="9196"/>
                  </a:lnTo>
                  <a:lnTo>
                    <a:pt x="14944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91" name="Shape 91"/>
            <p:cNvSpPr/>
            <p:nvPr/>
          </p:nvSpPr>
          <p:spPr>
            <a:xfrm>
              <a:off x="1960364" y="2510259"/>
              <a:ext cx="888378" cy="1073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6" fill="norm" stroke="1" extrusionOk="0">
                  <a:moveTo>
                    <a:pt x="20906" y="9394"/>
                  </a:moveTo>
                  <a:cubicBezTo>
                    <a:pt x="17068" y="6212"/>
                    <a:pt x="17068" y="6212"/>
                    <a:pt x="17068" y="6212"/>
                  </a:cubicBezTo>
                  <a:cubicBezTo>
                    <a:pt x="10126" y="553"/>
                    <a:pt x="10126" y="553"/>
                    <a:pt x="10126" y="553"/>
                  </a:cubicBezTo>
                  <a:cubicBezTo>
                    <a:pt x="9269" y="-184"/>
                    <a:pt x="7840" y="-184"/>
                    <a:pt x="6941" y="553"/>
                  </a:cubicBezTo>
                  <a:cubicBezTo>
                    <a:pt x="0" y="6212"/>
                    <a:pt x="0" y="6212"/>
                    <a:pt x="0" y="6212"/>
                  </a:cubicBezTo>
                  <a:cubicBezTo>
                    <a:pt x="0" y="15187"/>
                    <a:pt x="0" y="15187"/>
                    <a:pt x="0" y="15187"/>
                  </a:cubicBezTo>
                  <a:cubicBezTo>
                    <a:pt x="6941" y="20880"/>
                    <a:pt x="6941" y="20880"/>
                    <a:pt x="6941" y="20880"/>
                  </a:cubicBezTo>
                  <a:cubicBezTo>
                    <a:pt x="7350" y="21215"/>
                    <a:pt x="7921" y="21416"/>
                    <a:pt x="8534" y="21416"/>
                  </a:cubicBezTo>
                  <a:cubicBezTo>
                    <a:pt x="9146" y="21416"/>
                    <a:pt x="9718" y="21215"/>
                    <a:pt x="10126" y="20880"/>
                  </a:cubicBezTo>
                  <a:cubicBezTo>
                    <a:pt x="17068" y="15187"/>
                    <a:pt x="17068" y="15187"/>
                    <a:pt x="17068" y="15187"/>
                  </a:cubicBezTo>
                  <a:cubicBezTo>
                    <a:pt x="20906" y="12006"/>
                    <a:pt x="20906" y="12006"/>
                    <a:pt x="20906" y="12006"/>
                  </a:cubicBezTo>
                  <a:cubicBezTo>
                    <a:pt x="21355" y="11671"/>
                    <a:pt x="21600" y="11202"/>
                    <a:pt x="21600" y="10700"/>
                  </a:cubicBezTo>
                  <a:cubicBezTo>
                    <a:pt x="21600" y="10231"/>
                    <a:pt x="21355" y="9729"/>
                    <a:pt x="20906" y="9394"/>
                  </a:cubicBezTo>
                  <a:close/>
                  <a:moveTo>
                    <a:pt x="8534" y="16929"/>
                  </a:moveTo>
                  <a:cubicBezTo>
                    <a:pt x="939" y="10700"/>
                    <a:pt x="939" y="10700"/>
                    <a:pt x="939" y="10700"/>
                  </a:cubicBezTo>
                  <a:cubicBezTo>
                    <a:pt x="8534" y="4504"/>
                    <a:pt x="8534" y="4504"/>
                    <a:pt x="8534" y="4504"/>
                  </a:cubicBezTo>
                  <a:cubicBezTo>
                    <a:pt x="16129" y="10700"/>
                    <a:pt x="16129" y="10700"/>
                    <a:pt x="16129" y="10700"/>
                  </a:cubicBezTo>
                  <a:lnTo>
                    <a:pt x="8534" y="16929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92" name="Shape 92"/>
            <p:cNvSpPr/>
            <p:nvPr/>
          </p:nvSpPr>
          <p:spPr>
            <a:xfrm>
              <a:off x="1774899" y="2821877"/>
              <a:ext cx="185466" cy="449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0800" y="4498"/>
                  </a:lnTo>
                  <a:lnTo>
                    <a:pt x="0" y="0"/>
                  </a:lnTo>
                  <a:lnTo>
                    <a:pt x="0" y="12648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93" name="Shape 93"/>
            <p:cNvSpPr/>
            <p:nvPr/>
          </p:nvSpPr>
          <p:spPr>
            <a:xfrm>
              <a:off x="1329783" y="-1"/>
              <a:ext cx="1074799" cy="107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416" fill="norm" stroke="1" extrusionOk="0">
                  <a:moveTo>
                    <a:pt x="10716" y="21416"/>
                  </a:moveTo>
                  <a:cubicBezTo>
                    <a:pt x="10247" y="21416"/>
                    <a:pt x="9779" y="21215"/>
                    <a:pt x="9410" y="20880"/>
                  </a:cubicBezTo>
                  <a:cubicBezTo>
                    <a:pt x="569" y="12006"/>
                    <a:pt x="569" y="12006"/>
                    <a:pt x="569" y="12006"/>
                  </a:cubicBezTo>
                  <a:cubicBezTo>
                    <a:pt x="201" y="11671"/>
                    <a:pt x="0" y="11202"/>
                    <a:pt x="0" y="10700"/>
                  </a:cubicBezTo>
                  <a:cubicBezTo>
                    <a:pt x="0" y="10231"/>
                    <a:pt x="201" y="9729"/>
                    <a:pt x="569" y="9394"/>
                  </a:cubicBezTo>
                  <a:cubicBezTo>
                    <a:pt x="9410" y="553"/>
                    <a:pt x="9410" y="553"/>
                    <a:pt x="9410" y="553"/>
                  </a:cubicBezTo>
                  <a:cubicBezTo>
                    <a:pt x="10113" y="-184"/>
                    <a:pt x="11319" y="-184"/>
                    <a:pt x="12022" y="553"/>
                  </a:cubicBezTo>
                  <a:cubicBezTo>
                    <a:pt x="20863" y="9394"/>
                    <a:pt x="20863" y="9394"/>
                    <a:pt x="20863" y="9394"/>
                  </a:cubicBezTo>
                  <a:cubicBezTo>
                    <a:pt x="21600" y="10130"/>
                    <a:pt x="21600" y="11303"/>
                    <a:pt x="20863" y="12006"/>
                  </a:cubicBezTo>
                  <a:cubicBezTo>
                    <a:pt x="12022" y="20880"/>
                    <a:pt x="12022" y="20880"/>
                    <a:pt x="12022" y="20880"/>
                  </a:cubicBezTo>
                  <a:cubicBezTo>
                    <a:pt x="11654" y="21215"/>
                    <a:pt x="11185" y="21416"/>
                    <a:pt x="10716" y="21416"/>
                  </a:cubicBezTo>
                  <a:close/>
                  <a:moveTo>
                    <a:pt x="4487" y="10700"/>
                  </a:moveTo>
                  <a:cubicBezTo>
                    <a:pt x="10716" y="16929"/>
                    <a:pt x="10716" y="16929"/>
                    <a:pt x="10716" y="16929"/>
                  </a:cubicBezTo>
                  <a:cubicBezTo>
                    <a:pt x="16945" y="10700"/>
                    <a:pt x="16945" y="10700"/>
                    <a:pt x="16945" y="10700"/>
                  </a:cubicBezTo>
                  <a:cubicBezTo>
                    <a:pt x="10716" y="4504"/>
                    <a:pt x="10716" y="4504"/>
                    <a:pt x="10716" y="4504"/>
                  </a:cubicBezTo>
                  <a:lnTo>
                    <a:pt x="4487" y="10700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94" name="Shape 94"/>
            <p:cNvSpPr/>
            <p:nvPr/>
          </p:nvSpPr>
          <p:spPr>
            <a:xfrm>
              <a:off x="0" y="2510263"/>
              <a:ext cx="886523" cy="3426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2" fill="norm" stroke="1" extrusionOk="0">
                  <a:moveTo>
                    <a:pt x="21600" y="1959"/>
                  </a:moveTo>
                  <a:cubicBezTo>
                    <a:pt x="14686" y="174"/>
                    <a:pt x="14686" y="174"/>
                    <a:pt x="14686" y="174"/>
                  </a:cubicBezTo>
                  <a:cubicBezTo>
                    <a:pt x="13786" y="-58"/>
                    <a:pt x="12355" y="-58"/>
                    <a:pt x="11455" y="174"/>
                  </a:cubicBezTo>
                  <a:cubicBezTo>
                    <a:pt x="655" y="2963"/>
                    <a:pt x="655" y="2963"/>
                    <a:pt x="655" y="2963"/>
                  </a:cubicBezTo>
                  <a:cubicBezTo>
                    <a:pt x="245" y="3068"/>
                    <a:pt x="0" y="3227"/>
                    <a:pt x="0" y="3375"/>
                  </a:cubicBezTo>
                  <a:cubicBezTo>
                    <a:pt x="0" y="21542"/>
                    <a:pt x="0" y="21542"/>
                    <a:pt x="0" y="21542"/>
                  </a:cubicBezTo>
                  <a:cubicBezTo>
                    <a:pt x="4541" y="21542"/>
                    <a:pt x="4541" y="21542"/>
                    <a:pt x="4541" y="21542"/>
                  </a:cubicBezTo>
                  <a:cubicBezTo>
                    <a:pt x="4541" y="4790"/>
                    <a:pt x="4541" y="4790"/>
                    <a:pt x="4541" y="4790"/>
                  </a:cubicBezTo>
                  <a:cubicBezTo>
                    <a:pt x="10800" y="6406"/>
                    <a:pt x="10800" y="6406"/>
                    <a:pt x="10800" y="6406"/>
                  </a:cubicBezTo>
                  <a:cubicBezTo>
                    <a:pt x="10800" y="21468"/>
                    <a:pt x="10800" y="21468"/>
                    <a:pt x="10800" y="21468"/>
                  </a:cubicBezTo>
                  <a:cubicBezTo>
                    <a:pt x="15341" y="21468"/>
                    <a:pt x="15341" y="21468"/>
                    <a:pt x="15341" y="21468"/>
                  </a:cubicBezTo>
                  <a:cubicBezTo>
                    <a:pt x="15341" y="6406"/>
                    <a:pt x="15341" y="6406"/>
                    <a:pt x="15341" y="6406"/>
                  </a:cubicBezTo>
                  <a:cubicBezTo>
                    <a:pt x="21600" y="4790"/>
                    <a:pt x="21600" y="4790"/>
                    <a:pt x="21600" y="4790"/>
                  </a:cubicBezTo>
                  <a:lnTo>
                    <a:pt x="21600" y="1959"/>
                  </a:lnTo>
                  <a:close/>
                  <a:moveTo>
                    <a:pt x="13091" y="5339"/>
                  </a:moveTo>
                  <a:cubicBezTo>
                    <a:pt x="5482" y="3375"/>
                    <a:pt x="5482" y="3375"/>
                    <a:pt x="5482" y="3375"/>
                  </a:cubicBezTo>
                  <a:cubicBezTo>
                    <a:pt x="13091" y="1421"/>
                    <a:pt x="13091" y="1421"/>
                    <a:pt x="13091" y="1421"/>
                  </a:cubicBezTo>
                  <a:cubicBezTo>
                    <a:pt x="20659" y="3375"/>
                    <a:pt x="20659" y="3375"/>
                    <a:pt x="20659" y="3375"/>
                  </a:cubicBezTo>
                  <a:lnTo>
                    <a:pt x="13091" y="5339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95" name="Shape 95"/>
            <p:cNvSpPr/>
            <p:nvPr/>
          </p:nvSpPr>
          <p:spPr>
            <a:xfrm>
              <a:off x="886522" y="2821877"/>
              <a:ext cx="186393" cy="449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9672"/>
                    <a:pt x="20432" y="8463"/>
                    <a:pt x="18486" y="765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8486" y="13943"/>
                    <a:pt x="18486" y="13943"/>
                    <a:pt x="18486" y="13943"/>
                  </a:cubicBezTo>
                  <a:cubicBezTo>
                    <a:pt x="20432" y="13137"/>
                    <a:pt x="21600" y="12009"/>
                    <a:pt x="21600" y="10800"/>
                  </a:cubicBez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96" name="Shape 96"/>
            <p:cNvSpPr/>
            <p:nvPr/>
          </p:nvSpPr>
          <p:spPr>
            <a:xfrm>
              <a:off x="1329783" y="1863951"/>
              <a:ext cx="186393" cy="4060755"/>
            </a:xfrm>
            <a:prstGeom prst="rect">
              <a:avLst/>
            </a:pr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97" name="Shape 97"/>
            <p:cNvSpPr/>
            <p:nvPr/>
          </p:nvSpPr>
          <p:spPr>
            <a:xfrm>
              <a:off x="1329783" y="1639539"/>
              <a:ext cx="187352" cy="449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5" h="21600" fill="norm" stroke="1" extrusionOk="0">
                  <a:moveTo>
                    <a:pt x="17538" y="765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7538" y="13943"/>
                    <a:pt x="17538" y="13943"/>
                    <a:pt x="17538" y="13943"/>
                  </a:cubicBezTo>
                  <a:cubicBezTo>
                    <a:pt x="21600" y="12251"/>
                    <a:pt x="21600" y="9349"/>
                    <a:pt x="17538" y="7657"/>
                  </a:cubicBez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98" name="Shape 98"/>
            <p:cNvSpPr/>
            <p:nvPr/>
          </p:nvSpPr>
          <p:spPr>
            <a:xfrm>
              <a:off x="1516174" y="2452727"/>
              <a:ext cx="258726" cy="732367"/>
            </a:xfrm>
            <a:prstGeom prst="rect">
              <a:avLst/>
            </a:prstGeom>
            <a:solidFill>
              <a:srgbClr val="29A7D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9" name="Shape 99"/>
            <p:cNvSpPr/>
            <p:nvPr/>
          </p:nvSpPr>
          <p:spPr>
            <a:xfrm>
              <a:off x="2219087" y="3490478"/>
              <a:ext cx="186394" cy="2446283"/>
            </a:xfrm>
            <a:prstGeom prst="rect">
              <a:avLst/>
            </a:pr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</p:grpSp>
    </p:spTree>
  </p:cSld>
  <p:clrMapOvr>
    <a:masterClrMapping/>
  </p:clrMapOvr>
  <p:transition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 BLUE">
    <p:bg>
      <p:bgPr>
        <a:solidFill>
          <a:srgbClr val="29A7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/>
          <p:nvPr/>
        </p:nvSpPr>
        <p:spPr>
          <a:xfrm>
            <a:off x="381000" y="6362700"/>
            <a:ext cx="1473200" cy="296415"/>
          </a:xfrm>
          <a:prstGeom prst="rect">
            <a:avLst/>
          </a:prstGeom>
          <a:solidFill>
            <a:srgbClr val="29A7D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 DARK BLUE">
    <p:bg>
      <p:bgPr>
        <a:solidFill>
          <a:srgbClr val="00558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Shape 686"/>
          <p:cNvSpPr/>
          <p:nvPr>
            <p:ph type="body" idx="1"/>
          </p:nvPr>
        </p:nvSpPr>
        <p:spPr>
          <a:xfrm>
            <a:off x="396386" y="2428398"/>
            <a:ext cx="3192635" cy="319770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buClrTx/>
              <a:buSzTx/>
              <a:buFontTx/>
              <a:buNone/>
              <a:defRPr>
                <a:solidFill>
                  <a:srgbClr val="505150"/>
                </a:solidFill>
              </a:defRPr>
            </a:lvl1pPr>
            <a:lvl2pPr marL="0" indent="285750">
              <a:lnSpc>
                <a:spcPct val="90000"/>
              </a:lnSpc>
              <a:buClrTx/>
              <a:buSzTx/>
              <a:buFontTx/>
              <a:buNone/>
              <a:defRPr>
                <a:solidFill>
                  <a:srgbClr val="505150"/>
                </a:solidFill>
              </a:defRPr>
            </a:lvl2pPr>
            <a:lvl3pPr marL="0" indent="571500">
              <a:lnSpc>
                <a:spcPct val="90000"/>
              </a:lnSpc>
              <a:buClrTx/>
              <a:buSzTx/>
              <a:buFontTx/>
              <a:buNone/>
              <a:defRPr>
                <a:solidFill>
                  <a:srgbClr val="505150"/>
                </a:solidFill>
              </a:defRPr>
            </a:lvl3pPr>
            <a:lvl4pPr marL="0" indent="1371600">
              <a:lnSpc>
                <a:spcPct val="90000"/>
              </a:lnSpc>
              <a:buClrTx/>
              <a:buSzTx/>
              <a:buFontTx/>
              <a:buNone/>
              <a:defRPr>
                <a:solidFill>
                  <a:srgbClr val="505150"/>
                </a:solidFill>
              </a:defRPr>
            </a:lvl4pPr>
            <a:lvl5pPr marL="0" indent="1828800">
              <a:lnSpc>
                <a:spcPct val="90000"/>
              </a:lnSpc>
              <a:buClrTx/>
              <a:buSzTx/>
              <a:buFontTx/>
              <a:buNone/>
              <a:defRPr>
                <a:solidFill>
                  <a:srgbClr val="505150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05150"/>
                </a:solidFill>
              </a:rPr>
              <a:t>Textebene 1</a:t>
            </a:r>
            <a:endParaRPr sz="2600">
              <a:solidFill>
                <a:srgbClr val="50515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05150"/>
                </a:solidFill>
              </a:rPr>
              <a:t>Textebene 2</a:t>
            </a:r>
            <a:endParaRPr sz="2600">
              <a:solidFill>
                <a:srgbClr val="50515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05150"/>
                </a:solidFill>
              </a:rPr>
              <a:t>Textebene 3</a:t>
            </a:r>
            <a:endParaRPr sz="2600">
              <a:solidFill>
                <a:srgbClr val="50515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05150"/>
                </a:solidFill>
              </a:rPr>
              <a:t>Textebene 4</a:t>
            </a:r>
            <a:endParaRPr sz="2600">
              <a:solidFill>
                <a:srgbClr val="50515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05150"/>
                </a:solidFill>
              </a:rPr>
              <a:t>Textebene 5</a:t>
            </a:r>
          </a:p>
        </p:txBody>
      </p:sp>
    </p:spTree>
  </p:cSld>
  <p:clrMapOvr>
    <a:masterClrMapping/>
  </p:clrMapOvr>
  <p:transition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artn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/>
          <p:nvPr/>
        </p:nvSpPr>
        <p:spPr>
          <a:xfrm>
            <a:off x="381000" y="6362700"/>
            <a:ext cx="1473200" cy="29641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699" name="Group 699"/>
          <p:cNvGrpSpPr/>
          <p:nvPr/>
        </p:nvGrpSpPr>
        <p:grpSpPr>
          <a:xfrm>
            <a:off x="506922" y="6032500"/>
            <a:ext cx="1410778" cy="478409"/>
            <a:chOff x="0" y="0"/>
            <a:chExt cx="1410776" cy="478408"/>
          </a:xfrm>
        </p:grpSpPr>
        <p:grpSp>
          <p:nvGrpSpPr>
            <p:cNvPr id="697" name="Group 697"/>
            <p:cNvGrpSpPr/>
            <p:nvPr/>
          </p:nvGrpSpPr>
          <p:grpSpPr>
            <a:xfrm>
              <a:off x="-1" y="133390"/>
              <a:ext cx="1164828" cy="226842"/>
              <a:chOff x="0" y="0"/>
              <a:chExt cx="1164827" cy="226840"/>
            </a:xfrm>
          </p:grpSpPr>
          <p:sp>
            <p:nvSpPr>
              <p:cNvPr id="689" name="Shape 689"/>
              <p:cNvSpPr/>
              <p:nvPr/>
            </p:nvSpPr>
            <p:spPr>
              <a:xfrm>
                <a:off x="915367" y="51553"/>
                <a:ext cx="101022" cy="1752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218" y="0"/>
                    </a:moveTo>
                    <a:cubicBezTo>
                      <a:pt x="16782" y="0"/>
                      <a:pt x="14345" y="162"/>
                      <a:pt x="12018" y="551"/>
                    </a:cubicBezTo>
                    <a:cubicBezTo>
                      <a:pt x="10911" y="746"/>
                      <a:pt x="9858" y="973"/>
                      <a:pt x="8917" y="1232"/>
                    </a:cubicBezTo>
                    <a:cubicBezTo>
                      <a:pt x="8751" y="1070"/>
                      <a:pt x="8529" y="908"/>
                      <a:pt x="8252" y="778"/>
                    </a:cubicBezTo>
                    <a:cubicBezTo>
                      <a:pt x="7311" y="227"/>
                      <a:pt x="6203" y="0"/>
                      <a:pt x="4929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9637" y="21600"/>
                    </a:lnTo>
                    <a:lnTo>
                      <a:pt x="9637" y="10378"/>
                    </a:lnTo>
                    <a:cubicBezTo>
                      <a:pt x="9637" y="8205"/>
                      <a:pt x="10246" y="7330"/>
                      <a:pt x="11575" y="6584"/>
                    </a:cubicBezTo>
                    <a:cubicBezTo>
                      <a:pt x="12794" y="5838"/>
                      <a:pt x="14788" y="5449"/>
                      <a:pt x="17446" y="5449"/>
                    </a:cubicBezTo>
                    <a:lnTo>
                      <a:pt x="21600" y="5449"/>
                    </a:lnTo>
                    <a:lnTo>
                      <a:pt x="21600" y="0"/>
                    </a:lnTo>
                    <a:lnTo>
                      <a:pt x="19218" y="0"/>
                    </a:lnTo>
                    <a:close/>
                  </a:path>
                </a:pathLst>
              </a:custGeom>
              <a:solidFill>
                <a:srgbClr val="0055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</a:p>
            </p:txBody>
          </p:sp>
          <p:sp>
            <p:nvSpPr>
              <p:cNvPr id="690" name="Shape 690"/>
              <p:cNvSpPr/>
              <p:nvPr/>
            </p:nvSpPr>
            <p:spPr>
              <a:xfrm>
                <a:off x="169054" y="-1"/>
                <a:ext cx="43296" cy="2247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112" y="0"/>
                    </a:moveTo>
                    <a:lnTo>
                      <a:pt x="0" y="0"/>
                    </a:lnTo>
                    <a:lnTo>
                      <a:pt x="0" y="19545"/>
                    </a:lnTo>
                    <a:cubicBezTo>
                      <a:pt x="0" y="20122"/>
                      <a:pt x="874" y="20598"/>
                      <a:pt x="2997" y="20999"/>
                    </a:cubicBezTo>
                    <a:cubicBezTo>
                      <a:pt x="5119" y="21400"/>
                      <a:pt x="7616" y="21600"/>
                      <a:pt x="10488" y="21600"/>
                    </a:cubicBezTo>
                    <a:lnTo>
                      <a:pt x="21600" y="21600"/>
                    </a:lnTo>
                    <a:lnTo>
                      <a:pt x="21600" y="2030"/>
                    </a:lnTo>
                    <a:cubicBezTo>
                      <a:pt x="21600" y="1453"/>
                      <a:pt x="20601" y="952"/>
                      <a:pt x="18603" y="576"/>
                    </a:cubicBezTo>
                    <a:cubicBezTo>
                      <a:pt x="16356" y="175"/>
                      <a:pt x="13984" y="0"/>
                      <a:pt x="11112" y="0"/>
                    </a:cubicBezTo>
                    <a:close/>
                  </a:path>
                </a:pathLst>
              </a:custGeom>
              <a:solidFill>
                <a:srgbClr val="0055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</a:p>
            </p:txBody>
          </p:sp>
          <p:sp>
            <p:nvSpPr>
              <p:cNvPr id="691" name="Shape 691"/>
              <p:cNvSpPr/>
              <p:nvPr/>
            </p:nvSpPr>
            <p:spPr>
              <a:xfrm>
                <a:off x="230903" y="47429"/>
                <a:ext cx="154625" cy="179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47" y="0"/>
                    </a:moveTo>
                    <a:cubicBezTo>
                      <a:pt x="17721" y="0"/>
                      <a:pt x="21600" y="4081"/>
                      <a:pt x="21600" y="10831"/>
                    </a:cubicBezTo>
                    <a:cubicBezTo>
                      <a:pt x="21600" y="17581"/>
                      <a:pt x="17721" y="21600"/>
                      <a:pt x="10747" y="21600"/>
                    </a:cubicBezTo>
                    <a:cubicBezTo>
                      <a:pt x="3665" y="21600"/>
                      <a:pt x="0" y="17581"/>
                      <a:pt x="0" y="10831"/>
                    </a:cubicBezTo>
                    <a:cubicBezTo>
                      <a:pt x="0" y="4081"/>
                      <a:pt x="3665" y="0"/>
                      <a:pt x="10747" y="0"/>
                    </a:cubicBezTo>
                    <a:close/>
                    <a:moveTo>
                      <a:pt x="10747" y="17173"/>
                    </a:moveTo>
                    <a:cubicBezTo>
                      <a:pt x="14412" y="17173"/>
                      <a:pt x="15586" y="13783"/>
                      <a:pt x="15586" y="10894"/>
                    </a:cubicBezTo>
                    <a:cubicBezTo>
                      <a:pt x="15586" y="8037"/>
                      <a:pt x="14412" y="4584"/>
                      <a:pt x="10747" y="4584"/>
                    </a:cubicBezTo>
                    <a:cubicBezTo>
                      <a:pt x="7081" y="4584"/>
                      <a:pt x="5978" y="8037"/>
                      <a:pt x="5978" y="10894"/>
                    </a:cubicBezTo>
                    <a:cubicBezTo>
                      <a:pt x="5978" y="13783"/>
                      <a:pt x="7081" y="17173"/>
                      <a:pt x="10747" y="17173"/>
                    </a:cubicBezTo>
                    <a:close/>
                  </a:path>
                </a:pathLst>
              </a:custGeom>
              <a:solidFill>
                <a:srgbClr val="0055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</a:p>
            </p:txBody>
          </p:sp>
          <p:sp>
            <p:nvSpPr>
              <p:cNvPr id="692" name="Shape 692"/>
              <p:cNvSpPr/>
              <p:nvPr/>
            </p:nvSpPr>
            <p:spPr>
              <a:xfrm>
                <a:off x="0" y="47429"/>
                <a:ext cx="152562" cy="179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55" y="17148"/>
                    </a:moveTo>
                    <a:cubicBezTo>
                      <a:pt x="7261" y="17148"/>
                      <a:pt x="6130" y="13763"/>
                      <a:pt x="6130" y="10878"/>
                    </a:cubicBezTo>
                    <a:cubicBezTo>
                      <a:pt x="6130" y="8026"/>
                      <a:pt x="7261" y="4577"/>
                      <a:pt x="11055" y="4577"/>
                    </a:cubicBezTo>
                    <a:cubicBezTo>
                      <a:pt x="12989" y="4577"/>
                      <a:pt x="14266" y="5518"/>
                      <a:pt x="15032" y="6803"/>
                    </a:cubicBezTo>
                    <a:lnTo>
                      <a:pt x="21600" y="6803"/>
                    </a:lnTo>
                    <a:cubicBezTo>
                      <a:pt x="20286" y="2508"/>
                      <a:pt x="16638" y="0"/>
                      <a:pt x="11055" y="0"/>
                    </a:cubicBezTo>
                    <a:cubicBezTo>
                      <a:pt x="3758" y="0"/>
                      <a:pt x="0" y="4075"/>
                      <a:pt x="0" y="10816"/>
                    </a:cubicBezTo>
                    <a:cubicBezTo>
                      <a:pt x="0" y="17556"/>
                      <a:pt x="3758" y="21600"/>
                      <a:pt x="11055" y="21600"/>
                    </a:cubicBezTo>
                    <a:cubicBezTo>
                      <a:pt x="16638" y="21600"/>
                      <a:pt x="20286" y="19092"/>
                      <a:pt x="21600" y="14828"/>
                    </a:cubicBezTo>
                    <a:lnTo>
                      <a:pt x="17295" y="14828"/>
                    </a:lnTo>
                    <a:cubicBezTo>
                      <a:pt x="17295" y="14828"/>
                      <a:pt x="16127" y="14828"/>
                      <a:pt x="15470" y="15393"/>
                    </a:cubicBezTo>
                    <a:cubicBezTo>
                      <a:pt x="14303" y="16302"/>
                      <a:pt x="13391" y="17148"/>
                      <a:pt x="11055" y="17148"/>
                    </a:cubicBezTo>
                    <a:close/>
                  </a:path>
                </a:pathLst>
              </a:custGeom>
              <a:solidFill>
                <a:srgbClr val="0055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</a:p>
            </p:txBody>
          </p:sp>
          <p:sp>
            <p:nvSpPr>
              <p:cNvPr id="693" name="Shape 693"/>
              <p:cNvSpPr/>
              <p:nvPr/>
            </p:nvSpPr>
            <p:spPr>
              <a:xfrm>
                <a:off x="402020" y="51553"/>
                <a:ext cx="148439" cy="1752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02" y="804"/>
                    </a:moveTo>
                    <a:cubicBezTo>
                      <a:pt x="20140" y="257"/>
                      <a:pt x="19391" y="0"/>
                      <a:pt x="18418" y="0"/>
                    </a:cubicBezTo>
                    <a:lnTo>
                      <a:pt x="15199" y="0"/>
                    </a:lnTo>
                    <a:lnTo>
                      <a:pt x="15199" y="13404"/>
                    </a:lnTo>
                    <a:cubicBezTo>
                      <a:pt x="15199" y="14689"/>
                      <a:pt x="14712" y="15621"/>
                      <a:pt x="13851" y="16200"/>
                    </a:cubicBezTo>
                    <a:cubicBezTo>
                      <a:pt x="12953" y="16779"/>
                      <a:pt x="11904" y="17068"/>
                      <a:pt x="10781" y="17068"/>
                    </a:cubicBezTo>
                    <a:cubicBezTo>
                      <a:pt x="9696" y="17068"/>
                      <a:pt x="8685" y="16779"/>
                      <a:pt x="7786" y="16200"/>
                    </a:cubicBezTo>
                    <a:cubicBezTo>
                      <a:pt x="6888" y="15621"/>
                      <a:pt x="6439" y="14689"/>
                      <a:pt x="6439" y="13404"/>
                    </a:cubicBezTo>
                    <a:lnTo>
                      <a:pt x="6439" y="2732"/>
                    </a:lnTo>
                    <a:cubicBezTo>
                      <a:pt x="6439" y="1961"/>
                      <a:pt x="6139" y="1318"/>
                      <a:pt x="5540" y="804"/>
                    </a:cubicBezTo>
                    <a:cubicBezTo>
                      <a:pt x="4941" y="257"/>
                      <a:pt x="4193" y="0"/>
                      <a:pt x="3294" y="0"/>
                    </a:cubicBezTo>
                    <a:lnTo>
                      <a:pt x="0" y="0"/>
                    </a:lnTo>
                    <a:lnTo>
                      <a:pt x="0" y="12439"/>
                    </a:lnTo>
                    <a:cubicBezTo>
                      <a:pt x="0" y="16232"/>
                      <a:pt x="1273" y="18546"/>
                      <a:pt x="3481" y="19864"/>
                    </a:cubicBezTo>
                    <a:cubicBezTo>
                      <a:pt x="5653" y="21182"/>
                      <a:pt x="8086" y="21600"/>
                      <a:pt x="10781" y="21600"/>
                    </a:cubicBezTo>
                    <a:cubicBezTo>
                      <a:pt x="13551" y="21600"/>
                      <a:pt x="15947" y="21182"/>
                      <a:pt x="18156" y="19864"/>
                    </a:cubicBezTo>
                    <a:cubicBezTo>
                      <a:pt x="20365" y="18546"/>
                      <a:pt x="21600" y="16232"/>
                      <a:pt x="21600" y="12439"/>
                    </a:cubicBezTo>
                    <a:lnTo>
                      <a:pt x="21600" y="2732"/>
                    </a:lnTo>
                    <a:cubicBezTo>
                      <a:pt x="21600" y="1961"/>
                      <a:pt x="21301" y="1318"/>
                      <a:pt x="20702" y="804"/>
                    </a:cubicBezTo>
                    <a:close/>
                  </a:path>
                </a:pathLst>
              </a:custGeom>
              <a:solidFill>
                <a:srgbClr val="0055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</a:p>
            </p:txBody>
          </p:sp>
          <p:sp>
            <p:nvSpPr>
              <p:cNvPr id="694" name="Shape 694"/>
              <p:cNvSpPr/>
              <p:nvPr/>
            </p:nvSpPr>
            <p:spPr>
              <a:xfrm>
                <a:off x="569012" y="-1"/>
                <a:ext cx="158748" cy="226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5" y="18066"/>
                    </a:moveTo>
                    <a:cubicBezTo>
                      <a:pt x="7095" y="18066"/>
                      <a:pt x="5977" y="15379"/>
                      <a:pt x="5977" y="13089"/>
                    </a:cubicBezTo>
                    <a:cubicBezTo>
                      <a:pt x="5977" y="10825"/>
                      <a:pt x="7095" y="8088"/>
                      <a:pt x="10765" y="8088"/>
                    </a:cubicBezTo>
                    <a:cubicBezTo>
                      <a:pt x="14435" y="8088"/>
                      <a:pt x="15588" y="10800"/>
                      <a:pt x="15588" y="13065"/>
                    </a:cubicBezTo>
                    <a:lnTo>
                      <a:pt x="15588" y="13114"/>
                    </a:lnTo>
                    <a:cubicBezTo>
                      <a:pt x="15588" y="15379"/>
                      <a:pt x="14435" y="18066"/>
                      <a:pt x="10765" y="18066"/>
                    </a:cubicBezTo>
                    <a:close/>
                    <a:moveTo>
                      <a:pt x="20726" y="572"/>
                    </a:moveTo>
                    <a:cubicBezTo>
                      <a:pt x="20132" y="174"/>
                      <a:pt x="19468" y="0"/>
                      <a:pt x="18629" y="0"/>
                    </a:cubicBezTo>
                    <a:lnTo>
                      <a:pt x="15588" y="0"/>
                    </a:lnTo>
                    <a:lnTo>
                      <a:pt x="15588" y="6122"/>
                    </a:lnTo>
                    <a:cubicBezTo>
                      <a:pt x="14680" y="5500"/>
                      <a:pt x="12722" y="4454"/>
                      <a:pt x="9786" y="4454"/>
                    </a:cubicBezTo>
                    <a:cubicBezTo>
                      <a:pt x="3565" y="4454"/>
                      <a:pt x="0" y="7689"/>
                      <a:pt x="0" y="13040"/>
                    </a:cubicBezTo>
                    <a:cubicBezTo>
                      <a:pt x="0" y="18390"/>
                      <a:pt x="3705" y="21600"/>
                      <a:pt x="10765" y="21600"/>
                    </a:cubicBezTo>
                    <a:cubicBezTo>
                      <a:pt x="17685" y="21600"/>
                      <a:pt x="21530" y="18415"/>
                      <a:pt x="21600" y="13114"/>
                    </a:cubicBezTo>
                    <a:lnTo>
                      <a:pt x="21600" y="2016"/>
                    </a:lnTo>
                    <a:cubicBezTo>
                      <a:pt x="21600" y="1443"/>
                      <a:pt x="21285" y="946"/>
                      <a:pt x="20726" y="572"/>
                    </a:cubicBezTo>
                    <a:close/>
                  </a:path>
                </a:pathLst>
              </a:custGeom>
              <a:solidFill>
                <a:srgbClr val="0055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</a:p>
            </p:txBody>
          </p:sp>
          <p:sp>
            <p:nvSpPr>
              <p:cNvPr id="695" name="Shape 695"/>
              <p:cNvSpPr/>
              <p:nvPr/>
            </p:nvSpPr>
            <p:spPr>
              <a:xfrm>
                <a:off x="744252" y="47429"/>
                <a:ext cx="154625" cy="179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4577"/>
                    </a:moveTo>
                    <a:cubicBezTo>
                      <a:pt x="8234" y="4577"/>
                      <a:pt x="6558" y="6270"/>
                      <a:pt x="6345" y="8214"/>
                    </a:cubicBezTo>
                    <a:lnTo>
                      <a:pt x="15291" y="8214"/>
                    </a:lnTo>
                    <a:cubicBezTo>
                      <a:pt x="15255" y="6270"/>
                      <a:pt x="13295" y="4577"/>
                      <a:pt x="10800" y="4577"/>
                    </a:cubicBezTo>
                    <a:close/>
                    <a:moveTo>
                      <a:pt x="21600" y="9624"/>
                    </a:moveTo>
                    <a:cubicBezTo>
                      <a:pt x="21600" y="10032"/>
                      <a:pt x="21493" y="10439"/>
                      <a:pt x="21279" y="10816"/>
                    </a:cubicBezTo>
                    <a:cubicBezTo>
                      <a:pt x="21137" y="11066"/>
                      <a:pt x="20958" y="11255"/>
                      <a:pt x="20745" y="11474"/>
                    </a:cubicBezTo>
                    <a:cubicBezTo>
                      <a:pt x="20174" y="11976"/>
                      <a:pt x="19497" y="12258"/>
                      <a:pt x="18677" y="12258"/>
                    </a:cubicBezTo>
                    <a:lnTo>
                      <a:pt x="6131" y="12258"/>
                    </a:lnTo>
                    <a:cubicBezTo>
                      <a:pt x="6273" y="14734"/>
                      <a:pt x="7699" y="17148"/>
                      <a:pt x="10800" y="17148"/>
                    </a:cubicBezTo>
                    <a:cubicBezTo>
                      <a:pt x="13117" y="17148"/>
                      <a:pt x="14008" y="16302"/>
                      <a:pt x="15113" y="15393"/>
                    </a:cubicBezTo>
                    <a:cubicBezTo>
                      <a:pt x="15754" y="14828"/>
                      <a:pt x="16895" y="14828"/>
                      <a:pt x="16895" y="14828"/>
                    </a:cubicBezTo>
                    <a:lnTo>
                      <a:pt x="21137" y="14828"/>
                    </a:lnTo>
                    <a:cubicBezTo>
                      <a:pt x="19818" y="19092"/>
                      <a:pt x="16289" y="21600"/>
                      <a:pt x="10800" y="21600"/>
                    </a:cubicBezTo>
                    <a:cubicBezTo>
                      <a:pt x="3707" y="21600"/>
                      <a:pt x="0" y="17556"/>
                      <a:pt x="0" y="10816"/>
                    </a:cubicBezTo>
                    <a:cubicBezTo>
                      <a:pt x="0" y="4075"/>
                      <a:pt x="3707" y="0"/>
                      <a:pt x="10800" y="0"/>
                    </a:cubicBezTo>
                    <a:cubicBezTo>
                      <a:pt x="16289" y="0"/>
                      <a:pt x="19818" y="2508"/>
                      <a:pt x="21137" y="6803"/>
                    </a:cubicBezTo>
                    <a:cubicBezTo>
                      <a:pt x="21350" y="7587"/>
                      <a:pt x="21493" y="8402"/>
                      <a:pt x="21600" y="9311"/>
                    </a:cubicBezTo>
                    <a:lnTo>
                      <a:pt x="21600" y="9624"/>
                    </a:lnTo>
                    <a:close/>
                  </a:path>
                </a:pathLst>
              </a:custGeom>
              <a:solidFill>
                <a:srgbClr val="0055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</a:p>
            </p:txBody>
          </p:sp>
          <p:sp>
            <p:nvSpPr>
              <p:cNvPr id="696" name="Shape 696"/>
              <p:cNvSpPr/>
              <p:nvPr/>
            </p:nvSpPr>
            <p:spPr>
              <a:xfrm>
                <a:off x="1022573" y="47429"/>
                <a:ext cx="142255" cy="179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374" y="15949"/>
                    </a:moveTo>
                    <a:cubicBezTo>
                      <a:pt x="13331" y="16765"/>
                      <a:pt x="11940" y="17173"/>
                      <a:pt x="10162" y="17173"/>
                    </a:cubicBezTo>
                    <a:cubicBezTo>
                      <a:pt x="9621" y="17173"/>
                      <a:pt x="7844" y="17079"/>
                      <a:pt x="7110" y="16514"/>
                    </a:cubicBezTo>
                    <a:cubicBezTo>
                      <a:pt x="6569" y="16106"/>
                      <a:pt x="6221" y="15666"/>
                      <a:pt x="6221" y="14913"/>
                    </a:cubicBezTo>
                    <a:cubicBezTo>
                      <a:pt x="6221" y="14348"/>
                      <a:pt x="6492" y="13814"/>
                      <a:pt x="6917" y="13469"/>
                    </a:cubicBezTo>
                    <a:cubicBezTo>
                      <a:pt x="7844" y="12652"/>
                      <a:pt x="8887" y="12527"/>
                      <a:pt x="11128" y="12119"/>
                    </a:cubicBezTo>
                    <a:cubicBezTo>
                      <a:pt x="12635" y="11867"/>
                      <a:pt x="14413" y="11428"/>
                      <a:pt x="15379" y="10988"/>
                    </a:cubicBezTo>
                    <a:lnTo>
                      <a:pt x="15379" y="12558"/>
                    </a:lnTo>
                    <a:cubicBezTo>
                      <a:pt x="15379" y="14002"/>
                      <a:pt x="15418" y="15164"/>
                      <a:pt x="14374" y="15949"/>
                    </a:cubicBezTo>
                    <a:close/>
                    <a:moveTo>
                      <a:pt x="21600" y="5808"/>
                    </a:moveTo>
                    <a:cubicBezTo>
                      <a:pt x="21600" y="3956"/>
                      <a:pt x="20634" y="2512"/>
                      <a:pt x="18779" y="1476"/>
                    </a:cubicBezTo>
                    <a:cubicBezTo>
                      <a:pt x="17002" y="534"/>
                      <a:pt x="14336" y="0"/>
                      <a:pt x="10742" y="0"/>
                    </a:cubicBezTo>
                    <a:cubicBezTo>
                      <a:pt x="7574" y="0"/>
                      <a:pt x="5062" y="628"/>
                      <a:pt x="3362" y="1790"/>
                    </a:cubicBezTo>
                    <a:cubicBezTo>
                      <a:pt x="1816" y="2826"/>
                      <a:pt x="889" y="4238"/>
                      <a:pt x="657" y="5808"/>
                    </a:cubicBezTo>
                    <a:lnTo>
                      <a:pt x="7071" y="5808"/>
                    </a:lnTo>
                    <a:cubicBezTo>
                      <a:pt x="7380" y="5180"/>
                      <a:pt x="7921" y="4772"/>
                      <a:pt x="8655" y="4584"/>
                    </a:cubicBezTo>
                    <a:cubicBezTo>
                      <a:pt x="9351" y="4364"/>
                      <a:pt x="10124" y="4270"/>
                      <a:pt x="11051" y="4270"/>
                    </a:cubicBezTo>
                    <a:cubicBezTo>
                      <a:pt x="12172" y="4270"/>
                      <a:pt x="12945" y="4364"/>
                      <a:pt x="13756" y="4615"/>
                    </a:cubicBezTo>
                    <a:cubicBezTo>
                      <a:pt x="14722" y="4898"/>
                      <a:pt x="15224" y="5337"/>
                      <a:pt x="15224" y="6122"/>
                    </a:cubicBezTo>
                    <a:cubicBezTo>
                      <a:pt x="15224" y="6938"/>
                      <a:pt x="13833" y="7723"/>
                      <a:pt x="11051" y="8006"/>
                    </a:cubicBezTo>
                    <a:cubicBezTo>
                      <a:pt x="7651" y="8351"/>
                      <a:pt x="4985" y="8665"/>
                      <a:pt x="2550" y="10109"/>
                    </a:cubicBezTo>
                    <a:cubicBezTo>
                      <a:pt x="1005" y="11051"/>
                      <a:pt x="0" y="12747"/>
                      <a:pt x="0" y="14913"/>
                    </a:cubicBezTo>
                    <a:cubicBezTo>
                      <a:pt x="0" y="17236"/>
                      <a:pt x="889" y="18869"/>
                      <a:pt x="2589" y="19873"/>
                    </a:cubicBezTo>
                    <a:cubicBezTo>
                      <a:pt x="4135" y="20815"/>
                      <a:pt x="6569" y="21600"/>
                      <a:pt x="10587" y="21600"/>
                    </a:cubicBezTo>
                    <a:cubicBezTo>
                      <a:pt x="14142" y="21600"/>
                      <a:pt x="16847" y="20972"/>
                      <a:pt x="18625" y="19999"/>
                    </a:cubicBezTo>
                    <a:cubicBezTo>
                      <a:pt x="20479" y="18963"/>
                      <a:pt x="21523" y="17770"/>
                      <a:pt x="21600" y="15603"/>
                    </a:cubicBezTo>
                    <a:lnTo>
                      <a:pt x="21600" y="5808"/>
                    </a:lnTo>
                    <a:close/>
                  </a:path>
                </a:pathLst>
              </a:custGeom>
              <a:solidFill>
                <a:srgbClr val="0055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</a:p>
            </p:txBody>
          </p:sp>
        </p:grpSp>
        <p:sp>
          <p:nvSpPr>
            <p:cNvPr id="698" name="Shape 698"/>
            <p:cNvSpPr/>
            <p:nvPr/>
          </p:nvSpPr>
          <p:spPr>
            <a:xfrm>
              <a:off x="1410776" y="0"/>
              <a:ext cx="1" cy="478409"/>
            </a:xfrm>
            <a:prstGeom prst="line">
              <a:avLst/>
            </a:prstGeom>
            <a:noFill/>
            <a:ln w="12700" cap="flat">
              <a:solidFill>
                <a:srgbClr val="505150"/>
              </a:solidFill>
              <a:prstDash val="solid"/>
              <a:bevel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</p:grpSp>
      <p:sp>
        <p:nvSpPr>
          <p:cNvPr id="700" name="Shape 7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9A7DE"/>
                </a:solidFill>
              </a:rPr>
              <a:t>Titeltext</a:t>
            </a:r>
          </a:p>
        </p:txBody>
      </p:sp>
      <p:sp>
        <p:nvSpPr>
          <p:cNvPr id="701" name="Shape 70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Textebene 1</a:t>
            </a:r>
            <a:endParaRPr sz="2600">
              <a:solidFill>
                <a:srgbClr val="595B5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Textebene 2</a:t>
            </a:r>
            <a:endParaRPr sz="2600">
              <a:solidFill>
                <a:srgbClr val="595B5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Textebene 3</a:t>
            </a:r>
            <a:endParaRPr sz="2600">
              <a:solidFill>
                <a:srgbClr val="595B5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Textebene 4</a:t>
            </a:r>
            <a:endParaRPr sz="2600">
              <a:solidFill>
                <a:srgbClr val="595B5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Textebene 5</a:t>
            </a:r>
          </a:p>
        </p:txBody>
      </p:sp>
    </p:spTree>
  </p:cSld>
  <p:clrMapOvr>
    <a:masterClrMapping/>
  </p:clrMapOvr>
  <p:transition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gue/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Shape 703"/>
          <p:cNvSpPr/>
          <p:nvPr>
            <p:ph type="title"/>
          </p:nvPr>
        </p:nvSpPr>
        <p:spPr>
          <a:xfrm>
            <a:off x="410301" y="477050"/>
            <a:ext cx="8225699" cy="4185947"/>
          </a:xfrm>
          <a:prstGeom prst="rect">
            <a:avLst/>
          </a:prstGeom>
        </p:spPr>
        <p:txBody>
          <a:bodyPr anchor="b"/>
          <a:lstStyle>
            <a:lvl1pPr>
              <a:defRPr sz="4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9A7DE"/>
                </a:solidFill>
              </a:rPr>
              <a:t>Titeltext</a:t>
            </a:r>
          </a:p>
        </p:txBody>
      </p:sp>
      <p:sp>
        <p:nvSpPr>
          <p:cNvPr id="704" name="Shape 704"/>
          <p:cNvSpPr/>
          <p:nvPr>
            <p:ph type="body" idx="1"/>
          </p:nvPr>
        </p:nvSpPr>
        <p:spPr>
          <a:xfrm>
            <a:off x="435703" y="4662997"/>
            <a:ext cx="8200297" cy="2195004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1pPr>
            <a:lvl2pPr marL="0" indent="45720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2pPr>
            <a:lvl3pPr marL="0" indent="91440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3pPr>
            <a:lvl4pPr marL="0" indent="137160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4pPr>
            <a:lvl5pPr marL="0" indent="182880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1</a:t>
            </a:r>
            <a:endParaRPr sz="2600">
              <a:solidFill>
                <a:srgbClr val="00558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2</a:t>
            </a:r>
            <a:endParaRPr sz="2600">
              <a:solidFill>
                <a:srgbClr val="00558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3</a:t>
            </a:r>
            <a:endParaRPr sz="2600">
              <a:solidFill>
                <a:srgbClr val="00558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4</a:t>
            </a:r>
            <a:endParaRPr sz="2600">
              <a:solidFill>
                <a:srgbClr val="00558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5</a:t>
            </a:r>
          </a:p>
        </p:txBody>
      </p:sp>
    </p:spTree>
  </p:cSld>
  <p:clrMapOvr>
    <a:masterClrMapping/>
  </p:clrMapOvr>
  <p:transition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gue/Quote BLUE">
    <p:bg>
      <p:bgPr>
        <a:solidFill>
          <a:srgbClr val="29A7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Shape 706"/>
          <p:cNvSpPr/>
          <p:nvPr>
            <p:ph type="title"/>
          </p:nvPr>
        </p:nvSpPr>
        <p:spPr>
          <a:xfrm>
            <a:off x="410301" y="477050"/>
            <a:ext cx="8225699" cy="4185947"/>
          </a:xfrm>
          <a:prstGeom prst="rect">
            <a:avLst/>
          </a:prstGeom>
        </p:spPr>
        <p:txBody>
          <a:bodyPr anchor="b"/>
          <a:lstStyle>
            <a:lvl1pPr>
              <a:defRPr sz="4400">
                <a:solidFill>
                  <a:srgbClr val="F5F5F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5F5F5"/>
                </a:solidFill>
              </a:rPr>
              <a:t>Titeltext</a:t>
            </a:r>
          </a:p>
        </p:txBody>
      </p:sp>
      <p:sp>
        <p:nvSpPr>
          <p:cNvPr id="707" name="Shape 707"/>
          <p:cNvSpPr/>
          <p:nvPr>
            <p:ph type="body" idx="1"/>
          </p:nvPr>
        </p:nvSpPr>
        <p:spPr>
          <a:xfrm>
            <a:off x="435703" y="4662997"/>
            <a:ext cx="8200297" cy="2195004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1pPr>
            <a:lvl2pPr marL="0" indent="45720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2pPr>
            <a:lvl3pPr marL="0" indent="91440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3pPr>
            <a:lvl4pPr marL="0" indent="137160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4pPr>
            <a:lvl5pPr marL="0" indent="182880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1</a:t>
            </a:r>
            <a:endParaRPr sz="2600">
              <a:solidFill>
                <a:srgbClr val="00558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2</a:t>
            </a:r>
            <a:endParaRPr sz="2600">
              <a:solidFill>
                <a:srgbClr val="00558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3</a:t>
            </a:r>
            <a:endParaRPr sz="2600">
              <a:solidFill>
                <a:srgbClr val="00558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4</a:t>
            </a:r>
            <a:endParaRPr sz="2600">
              <a:solidFill>
                <a:srgbClr val="00558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5</a:t>
            </a:r>
          </a:p>
        </p:txBody>
      </p:sp>
      <p:grpSp>
        <p:nvGrpSpPr>
          <p:cNvPr id="716" name="Group 716"/>
          <p:cNvGrpSpPr/>
          <p:nvPr/>
        </p:nvGrpSpPr>
        <p:grpSpPr>
          <a:xfrm>
            <a:off x="509985" y="6385628"/>
            <a:ext cx="1164827" cy="226841"/>
            <a:chOff x="0" y="0"/>
            <a:chExt cx="1164826" cy="226840"/>
          </a:xfrm>
        </p:grpSpPr>
        <p:sp>
          <p:nvSpPr>
            <p:cNvPr id="708" name="Shape 708"/>
            <p:cNvSpPr/>
            <p:nvPr/>
          </p:nvSpPr>
          <p:spPr>
            <a:xfrm>
              <a:off x="915367" y="51553"/>
              <a:ext cx="101022" cy="175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18" y="0"/>
                  </a:moveTo>
                  <a:cubicBezTo>
                    <a:pt x="16782" y="0"/>
                    <a:pt x="14345" y="162"/>
                    <a:pt x="12018" y="551"/>
                  </a:cubicBezTo>
                  <a:cubicBezTo>
                    <a:pt x="10911" y="746"/>
                    <a:pt x="9858" y="973"/>
                    <a:pt x="8917" y="1232"/>
                  </a:cubicBezTo>
                  <a:cubicBezTo>
                    <a:pt x="8751" y="1070"/>
                    <a:pt x="8529" y="908"/>
                    <a:pt x="8252" y="778"/>
                  </a:cubicBezTo>
                  <a:cubicBezTo>
                    <a:pt x="7311" y="227"/>
                    <a:pt x="6203" y="0"/>
                    <a:pt x="4929" y="0"/>
                  </a:cubicBezTo>
                  <a:lnTo>
                    <a:pt x="0" y="0"/>
                  </a:lnTo>
                  <a:lnTo>
                    <a:pt x="0" y="21600"/>
                  </a:lnTo>
                  <a:lnTo>
                    <a:pt x="9637" y="21600"/>
                  </a:lnTo>
                  <a:lnTo>
                    <a:pt x="9637" y="10378"/>
                  </a:lnTo>
                  <a:cubicBezTo>
                    <a:pt x="9637" y="8205"/>
                    <a:pt x="10246" y="7330"/>
                    <a:pt x="11575" y="6584"/>
                  </a:cubicBezTo>
                  <a:cubicBezTo>
                    <a:pt x="12794" y="5838"/>
                    <a:pt x="14788" y="5449"/>
                    <a:pt x="17446" y="5449"/>
                  </a:cubicBezTo>
                  <a:lnTo>
                    <a:pt x="21600" y="5449"/>
                  </a:lnTo>
                  <a:lnTo>
                    <a:pt x="21600" y="0"/>
                  </a:lnTo>
                  <a:lnTo>
                    <a:pt x="1921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09" name="Shape 709"/>
            <p:cNvSpPr/>
            <p:nvPr/>
          </p:nvSpPr>
          <p:spPr>
            <a:xfrm>
              <a:off x="169054" y="-1"/>
              <a:ext cx="43296" cy="224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12" y="0"/>
                  </a:moveTo>
                  <a:lnTo>
                    <a:pt x="0" y="0"/>
                  </a:lnTo>
                  <a:lnTo>
                    <a:pt x="0" y="19545"/>
                  </a:lnTo>
                  <a:cubicBezTo>
                    <a:pt x="0" y="20122"/>
                    <a:pt x="874" y="20598"/>
                    <a:pt x="2997" y="20999"/>
                  </a:cubicBezTo>
                  <a:cubicBezTo>
                    <a:pt x="5119" y="21400"/>
                    <a:pt x="7616" y="21600"/>
                    <a:pt x="10488" y="21600"/>
                  </a:cubicBezTo>
                  <a:lnTo>
                    <a:pt x="21600" y="21600"/>
                  </a:lnTo>
                  <a:lnTo>
                    <a:pt x="21600" y="2030"/>
                  </a:lnTo>
                  <a:cubicBezTo>
                    <a:pt x="21600" y="1453"/>
                    <a:pt x="20601" y="952"/>
                    <a:pt x="18603" y="576"/>
                  </a:cubicBezTo>
                  <a:cubicBezTo>
                    <a:pt x="16356" y="175"/>
                    <a:pt x="13984" y="0"/>
                    <a:pt x="1111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10" name="Shape 710"/>
            <p:cNvSpPr/>
            <p:nvPr/>
          </p:nvSpPr>
          <p:spPr>
            <a:xfrm>
              <a:off x="230903" y="47429"/>
              <a:ext cx="154625" cy="179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47" y="0"/>
                  </a:moveTo>
                  <a:cubicBezTo>
                    <a:pt x="17721" y="0"/>
                    <a:pt x="21600" y="4081"/>
                    <a:pt x="21600" y="10831"/>
                  </a:cubicBezTo>
                  <a:cubicBezTo>
                    <a:pt x="21600" y="17581"/>
                    <a:pt x="17721" y="21600"/>
                    <a:pt x="10747" y="21600"/>
                  </a:cubicBezTo>
                  <a:cubicBezTo>
                    <a:pt x="3665" y="21600"/>
                    <a:pt x="0" y="17581"/>
                    <a:pt x="0" y="10831"/>
                  </a:cubicBezTo>
                  <a:cubicBezTo>
                    <a:pt x="0" y="4081"/>
                    <a:pt x="3665" y="0"/>
                    <a:pt x="10747" y="0"/>
                  </a:cubicBezTo>
                  <a:close/>
                  <a:moveTo>
                    <a:pt x="10747" y="17173"/>
                  </a:moveTo>
                  <a:cubicBezTo>
                    <a:pt x="14412" y="17173"/>
                    <a:pt x="15586" y="13783"/>
                    <a:pt x="15586" y="10894"/>
                  </a:cubicBezTo>
                  <a:cubicBezTo>
                    <a:pt x="15586" y="8037"/>
                    <a:pt x="14412" y="4584"/>
                    <a:pt x="10747" y="4584"/>
                  </a:cubicBezTo>
                  <a:cubicBezTo>
                    <a:pt x="7081" y="4584"/>
                    <a:pt x="5978" y="8037"/>
                    <a:pt x="5978" y="10894"/>
                  </a:cubicBezTo>
                  <a:cubicBezTo>
                    <a:pt x="5978" y="13783"/>
                    <a:pt x="7081" y="17173"/>
                    <a:pt x="10747" y="1717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11" name="Shape 711"/>
            <p:cNvSpPr/>
            <p:nvPr/>
          </p:nvSpPr>
          <p:spPr>
            <a:xfrm>
              <a:off x="0" y="47429"/>
              <a:ext cx="152562" cy="179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55" y="17148"/>
                  </a:moveTo>
                  <a:cubicBezTo>
                    <a:pt x="7261" y="17148"/>
                    <a:pt x="6130" y="13763"/>
                    <a:pt x="6130" y="10878"/>
                  </a:cubicBezTo>
                  <a:cubicBezTo>
                    <a:pt x="6130" y="8026"/>
                    <a:pt x="7261" y="4577"/>
                    <a:pt x="11055" y="4577"/>
                  </a:cubicBezTo>
                  <a:cubicBezTo>
                    <a:pt x="12989" y="4577"/>
                    <a:pt x="14266" y="5518"/>
                    <a:pt x="15032" y="6803"/>
                  </a:cubicBezTo>
                  <a:lnTo>
                    <a:pt x="21600" y="6803"/>
                  </a:lnTo>
                  <a:cubicBezTo>
                    <a:pt x="20286" y="2508"/>
                    <a:pt x="16638" y="0"/>
                    <a:pt x="11055" y="0"/>
                  </a:cubicBezTo>
                  <a:cubicBezTo>
                    <a:pt x="3758" y="0"/>
                    <a:pt x="0" y="4075"/>
                    <a:pt x="0" y="10816"/>
                  </a:cubicBezTo>
                  <a:cubicBezTo>
                    <a:pt x="0" y="17556"/>
                    <a:pt x="3758" y="21600"/>
                    <a:pt x="11055" y="21600"/>
                  </a:cubicBezTo>
                  <a:cubicBezTo>
                    <a:pt x="16638" y="21600"/>
                    <a:pt x="20286" y="19092"/>
                    <a:pt x="21600" y="14828"/>
                  </a:cubicBezTo>
                  <a:lnTo>
                    <a:pt x="17295" y="14828"/>
                  </a:lnTo>
                  <a:cubicBezTo>
                    <a:pt x="17295" y="14828"/>
                    <a:pt x="16127" y="14828"/>
                    <a:pt x="15470" y="15393"/>
                  </a:cubicBezTo>
                  <a:cubicBezTo>
                    <a:pt x="14303" y="16302"/>
                    <a:pt x="13391" y="17148"/>
                    <a:pt x="11055" y="1714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12" name="Shape 712"/>
            <p:cNvSpPr/>
            <p:nvPr/>
          </p:nvSpPr>
          <p:spPr>
            <a:xfrm>
              <a:off x="402020" y="51553"/>
              <a:ext cx="148439" cy="175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02" y="804"/>
                  </a:moveTo>
                  <a:cubicBezTo>
                    <a:pt x="20140" y="257"/>
                    <a:pt x="19391" y="0"/>
                    <a:pt x="18418" y="0"/>
                  </a:cubicBezTo>
                  <a:lnTo>
                    <a:pt x="15199" y="0"/>
                  </a:lnTo>
                  <a:lnTo>
                    <a:pt x="15199" y="13404"/>
                  </a:lnTo>
                  <a:cubicBezTo>
                    <a:pt x="15199" y="14689"/>
                    <a:pt x="14712" y="15621"/>
                    <a:pt x="13851" y="16200"/>
                  </a:cubicBezTo>
                  <a:cubicBezTo>
                    <a:pt x="12953" y="16779"/>
                    <a:pt x="11904" y="17068"/>
                    <a:pt x="10781" y="17068"/>
                  </a:cubicBezTo>
                  <a:cubicBezTo>
                    <a:pt x="9696" y="17068"/>
                    <a:pt x="8685" y="16779"/>
                    <a:pt x="7786" y="16200"/>
                  </a:cubicBezTo>
                  <a:cubicBezTo>
                    <a:pt x="6888" y="15621"/>
                    <a:pt x="6439" y="14689"/>
                    <a:pt x="6439" y="13404"/>
                  </a:cubicBezTo>
                  <a:lnTo>
                    <a:pt x="6439" y="2732"/>
                  </a:lnTo>
                  <a:cubicBezTo>
                    <a:pt x="6439" y="1961"/>
                    <a:pt x="6139" y="1318"/>
                    <a:pt x="5540" y="804"/>
                  </a:cubicBezTo>
                  <a:cubicBezTo>
                    <a:pt x="4941" y="257"/>
                    <a:pt x="4193" y="0"/>
                    <a:pt x="3294" y="0"/>
                  </a:cubicBezTo>
                  <a:lnTo>
                    <a:pt x="0" y="0"/>
                  </a:lnTo>
                  <a:lnTo>
                    <a:pt x="0" y="12439"/>
                  </a:lnTo>
                  <a:cubicBezTo>
                    <a:pt x="0" y="16232"/>
                    <a:pt x="1273" y="18546"/>
                    <a:pt x="3481" y="19864"/>
                  </a:cubicBezTo>
                  <a:cubicBezTo>
                    <a:pt x="5653" y="21182"/>
                    <a:pt x="8086" y="21600"/>
                    <a:pt x="10781" y="21600"/>
                  </a:cubicBezTo>
                  <a:cubicBezTo>
                    <a:pt x="13551" y="21600"/>
                    <a:pt x="15947" y="21182"/>
                    <a:pt x="18156" y="19864"/>
                  </a:cubicBezTo>
                  <a:cubicBezTo>
                    <a:pt x="20365" y="18546"/>
                    <a:pt x="21600" y="16232"/>
                    <a:pt x="21600" y="12439"/>
                  </a:cubicBezTo>
                  <a:lnTo>
                    <a:pt x="21600" y="2732"/>
                  </a:lnTo>
                  <a:cubicBezTo>
                    <a:pt x="21600" y="1961"/>
                    <a:pt x="21301" y="1318"/>
                    <a:pt x="20702" y="80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13" name="Shape 713"/>
            <p:cNvSpPr/>
            <p:nvPr/>
          </p:nvSpPr>
          <p:spPr>
            <a:xfrm>
              <a:off x="569012" y="-1"/>
              <a:ext cx="158748" cy="226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65" y="18066"/>
                  </a:moveTo>
                  <a:cubicBezTo>
                    <a:pt x="7095" y="18066"/>
                    <a:pt x="5977" y="15379"/>
                    <a:pt x="5977" y="13089"/>
                  </a:cubicBezTo>
                  <a:cubicBezTo>
                    <a:pt x="5977" y="10825"/>
                    <a:pt x="7095" y="8088"/>
                    <a:pt x="10765" y="8088"/>
                  </a:cubicBezTo>
                  <a:cubicBezTo>
                    <a:pt x="14435" y="8088"/>
                    <a:pt x="15588" y="10800"/>
                    <a:pt x="15588" y="13065"/>
                  </a:cubicBezTo>
                  <a:lnTo>
                    <a:pt x="15588" y="13114"/>
                  </a:lnTo>
                  <a:cubicBezTo>
                    <a:pt x="15588" y="15379"/>
                    <a:pt x="14435" y="18066"/>
                    <a:pt x="10765" y="18066"/>
                  </a:cubicBezTo>
                  <a:close/>
                  <a:moveTo>
                    <a:pt x="20726" y="572"/>
                  </a:moveTo>
                  <a:cubicBezTo>
                    <a:pt x="20132" y="174"/>
                    <a:pt x="19468" y="0"/>
                    <a:pt x="18629" y="0"/>
                  </a:cubicBezTo>
                  <a:lnTo>
                    <a:pt x="15588" y="0"/>
                  </a:lnTo>
                  <a:lnTo>
                    <a:pt x="15588" y="6122"/>
                  </a:lnTo>
                  <a:cubicBezTo>
                    <a:pt x="14680" y="5500"/>
                    <a:pt x="12722" y="4454"/>
                    <a:pt x="9786" y="4454"/>
                  </a:cubicBezTo>
                  <a:cubicBezTo>
                    <a:pt x="3565" y="4454"/>
                    <a:pt x="0" y="7689"/>
                    <a:pt x="0" y="13040"/>
                  </a:cubicBezTo>
                  <a:cubicBezTo>
                    <a:pt x="0" y="18390"/>
                    <a:pt x="3705" y="21600"/>
                    <a:pt x="10765" y="21600"/>
                  </a:cubicBezTo>
                  <a:cubicBezTo>
                    <a:pt x="17685" y="21600"/>
                    <a:pt x="21530" y="18415"/>
                    <a:pt x="21600" y="13114"/>
                  </a:cubicBezTo>
                  <a:lnTo>
                    <a:pt x="21600" y="2016"/>
                  </a:lnTo>
                  <a:cubicBezTo>
                    <a:pt x="21600" y="1443"/>
                    <a:pt x="21285" y="946"/>
                    <a:pt x="20726" y="57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14" name="Shape 714"/>
            <p:cNvSpPr/>
            <p:nvPr/>
          </p:nvSpPr>
          <p:spPr>
            <a:xfrm>
              <a:off x="744252" y="47429"/>
              <a:ext cx="154625" cy="179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4577"/>
                  </a:moveTo>
                  <a:cubicBezTo>
                    <a:pt x="8234" y="4577"/>
                    <a:pt x="6558" y="6270"/>
                    <a:pt x="6345" y="8214"/>
                  </a:cubicBezTo>
                  <a:lnTo>
                    <a:pt x="15291" y="8214"/>
                  </a:lnTo>
                  <a:cubicBezTo>
                    <a:pt x="15255" y="6270"/>
                    <a:pt x="13295" y="4577"/>
                    <a:pt x="10800" y="4577"/>
                  </a:cubicBezTo>
                  <a:close/>
                  <a:moveTo>
                    <a:pt x="21600" y="9624"/>
                  </a:moveTo>
                  <a:cubicBezTo>
                    <a:pt x="21600" y="10032"/>
                    <a:pt x="21493" y="10439"/>
                    <a:pt x="21279" y="10816"/>
                  </a:cubicBezTo>
                  <a:cubicBezTo>
                    <a:pt x="21137" y="11066"/>
                    <a:pt x="20958" y="11255"/>
                    <a:pt x="20745" y="11474"/>
                  </a:cubicBezTo>
                  <a:cubicBezTo>
                    <a:pt x="20174" y="11976"/>
                    <a:pt x="19497" y="12258"/>
                    <a:pt x="18677" y="12258"/>
                  </a:cubicBezTo>
                  <a:lnTo>
                    <a:pt x="6131" y="12258"/>
                  </a:lnTo>
                  <a:cubicBezTo>
                    <a:pt x="6273" y="14734"/>
                    <a:pt x="7699" y="17148"/>
                    <a:pt x="10800" y="17148"/>
                  </a:cubicBezTo>
                  <a:cubicBezTo>
                    <a:pt x="13117" y="17148"/>
                    <a:pt x="14008" y="16302"/>
                    <a:pt x="15113" y="15393"/>
                  </a:cubicBezTo>
                  <a:cubicBezTo>
                    <a:pt x="15754" y="14828"/>
                    <a:pt x="16895" y="14828"/>
                    <a:pt x="16895" y="14828"/>
                  </a:cubicBezTo>
                  <a:lnTo>
                    <a:pt x="21137" y="14828"/>
                  </a:lnTo>
                  <a:cubicBezTo>
                    <a:pt x="19818" y="19092"/>
                    <a:pt x="16289" y="21600"/>
                    <a:pt x="10800" y="21600"/>
                  </a:cubicBezTo>
                  <a:cubicBezTo>
                    <a:pt x="3707" y="21600"/>
                    <a:pt x="0" y="17556"/>
                    <a:pt x="0" y="10816"/>
                  </a:cubicBezTo>
                  <a:cubicBezTo>
                    <a:pt x="0" y="4075"/>
                    <a:pt x="3707" y="0"/>
                    <a:pt x="10800" y="0"/>
                  </a:cubicBezTo>
                  <a:cubicBezTo>
                    <a:pt x="16289" y="0"/>
                    <a:pt x="19818" y="2508"/>
                    <a:pt x="21137" y="6803"/>
                  </a:cubicBezTo>
                  <a:cubicBezTo>
                    <a:pt x="21350" y="7587"/>
                    <a:pt x="21493" y="8402"/>
                    <a:pt x="21600" y="9311"/>
                  </a:cubicBezTo>
                  <a:lnTo>
                    <a:pt x="21600" y="962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15" name="Shape 715"/>
            <p:cNvSpPr/>
            <p:nvPr/>
          </p:nvSpPr>
          <p:spPr>
            <a:xfrm>
              <a:off x="1022573" y="47429"/>
              <a:ext cx="142254" cy="179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74" y="15949"/>
                  </a:moveTo>
                  <a:cubicBezTo>
                    <a:pt x="13331" y="16765"/>
                    <a:pt x="11940" y="17173"/>
                    <a:pt x="10162" y="17173"/>
                  </a:cubicBezTo>
                  <a:cubicBezTo>
                    <a:pt x="9621" y="17173"/>
                    <a:pt x="7844" y="17079"/>
                    <a:pt x="7110" y="16514"/>
                  </a:cubicBezTo>
                  <a:cubicBezTo>
                    <a:pt x="6569" y="16106"/>
                    <a:pt x="6221" y="15666"/>
                    <a:pt x="6221" y="14913"/>
                  </a:cubicBezTo>
                  <a:cubicBezTo>
                    <a:pt x="6221" y="14348"/>
                    <a:pt x="6492" y="13814"/>
                    <a:pt x="6917" y="13469"/>
                  </a:cubicBezTo>
                  <a:cubicBezTo>
                    <a:pt x="7844" y="12652"/>
                    <a:pt x="8887" y="12527"/>
                    <a:pt x="11128" y="12119"/>
                  </a:cubicBezTo>
                  <a:cubicBezTo>
                    <a:pt x="12635" y="11867"/>
                    <a:pt x="14413" y="11428"/>
                    <a:pt x="15379" y="10988"/>
                  </a:cubicBezTo>
                  <a:lnTo>
                    <a:pt x="15379" y="12558"/>
                  </a:lnTo>
                  <a:cubicBezTo>
                    <a:pt x="15379" y="14002"/>
                    <a:pt x="15418" y="15164"/>
                    <a:pt x="14374" y="15949"/>
                  </a:cubicBezTo>
                  <a:close/>
                  <a:moveTo>
                    <a:pt x="21600" y="5808"/>
                  </a:moveTo>
                  <a:cubicBezTo>
                    <a:pt x="21600" y="3956"/>
                    <a:pt x="20634" y="2512"/>
                    <a:pt x="18779" y="1476"/>
                  </a:cubicBezTo>
                  <a:cubicBezTo>
                    <a:pt x="17002" y="534"/>
                    <a:pt x="14336" y="0"/>
                    <a:pt x="10742" y="0"/>
                  </a:cubicBezTo>
                  <a:cubicBezTo>
                    <a:pt x="7574" y="0"/>
                    <a:pt x="5062" y="628"/>
                    <a:pt x="3362" y="1790"/>
                  </a:cubicBezTo>
                  <a:cubicBezTo>
                    <a:pt x="1816" y="2826"/>
                    <a:pt x="889" y="4238"/>
                    <a:pt x="657" y="5808"/>
                  </a:cubicBezTo>
                  <a:lnTo>
                    <a:pt x="7071" y="5808"/>
                  </a:lnTo>
                  <a:cubicBezTo>
                    <a:pt x="7380" y="5180"/>
                    <a:pt x="7921" y="4772"/>
                    <a:pt x="8655" y="4584"/>
                  </a:cubicBezTo>
                  <a:cubicBezTo>
                    <a:pt x="9351" y="4364"/>
                    <a:pt x="10124" y="4270"/>
                    <a:pt x="11051" y="4270"/>
                  </a:cubicBezTo>
                  <a:cubicBezTo>
                    <a:pt x="12172" y="4270"/>
                    <a:pt x="12945" y="4364"/>
                    <a:pt x="13756" y="4615"/>
                  </a:cubicBezTo>
                  <a:cubicBezTo>
                    <a:pt x="14722" y="4898"/>
                    <a:pt x="15224" y="5337"/>
                    <a:pt x="15224" y="6122"/>
                  </a:cubicBezTo>
                  <a:cubicBezTo>
                    <a:pt x="15224" y="6938"/>
                    <a:pt x="13833" y="7723"/>
                    <a:pt x="11051" y="8006"/>
                  </a:cubicBezTo>
                  <a:cubicBezTo>
                    <a:pt x="7651" y="8351"/>
                    <a:pt x="4985" y="8665"/>
                    <a:pt x="2550" y="10109"/>
                  </a:cubicBezTo>
                  <a:cubicBezTo>
                    <a:pt x="1005" y="11051"/>
                    <a:pt x="0" y="12747"/>
                    <a:pt x="0" y="14913"/>
                  </a:cubicBezTo>
                  <a:cubicBezTo>
                    <a:pt x="0" y="17236"/>
                    <a:pt x="889" y="18869"/>
                    <a:pt x="2589" y="19873"/>
                  </a:cubicBezTo>
                  <a:cubicBezTo>
                    <a:pt x="4135" y="20815"/>
                    <a:pt x="6569" y="21600"/>
                    <a:pt x="10587" y="21600"/>
                  </a:cubicBezTo>
                  <a:cubicBezTo>
                    <a:pt x="14142" y="21600"/>
                    <a:pt x="16847" y="20972"/>
                    <a:pt x="18625" y="19999"/>
                  </a:cubicBezTo>
                  <a:cubicBezTo>
                    <a:pt x="20479" y="18963"/>
                    <a:pt x="21523" y="17770"/>
                    <a:pt x="21600" y="15603"/>
                  </a:cubicBezTo>
                  <a:lnTo>
                    <a:pt x="21600" y="580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</p:grpSp>
    </p:spTree>
  </p:cSld>
  <p:clrMapOvr>
    <a:masterClrMapping/>
  </p:clrMapOvr>
  <p:transition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gue/Quote DARK BLUE">
    <p:bg>
      <p:bgPr>
        <a:solidFill>
          <a:srgbClr val="00558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Shape 718"/>
          <p:cNvSpPr/>
          <p:nvPr>
            <p:ph type="title"/>
          </p:nvPr>
        </p:nvSpPr>
        <p:spPr>
          <a:xfrm>
            <a:off x="410301" y="477050"/>
            <a:ext cx="8225699" cy="4185947"/>
          </a:xfrm>
          <a:prstGeom prst="rect">
            <a:avLst/>
          </a:prstGeom>
        </p:spPr>
        <p:txBody>
          <a:bodyPr anchor="b"/>
          <a:lstStyle>
            <a:lvl1pPr>
              <a:defRPr sz="4400">
                <a:solidFill>
                  <a:srgbClr val="F5F5F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5F5F5"/>
                </a:solidFill>
              </a:rPr>
              <a:t>Titeltext</a:t>
            </a:r>
          </a:p>
        </p:txBody>
      </p:sp>
      <p:sp>
        <p:nvSpPr>
          <p:cNvPr id="719" name="Shape 719"/>
          <p:cNvSpPr/>
          <p:nvPr>
            <p:ph type="body" idx="1"/>
          </p:nvPr>
        </p:nvSpPr>
        <p:spPr>
          <a:xfrm>
            <a:off x="435703" y="4675697"/>
            <a:ext cx="8200297" cy="2182304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7FCAEB"/>
                </a:solidFill>
              </a:defRPr>
            </a:lvl1pPr>
            <a:lvl2pPr marL="0" indent="457200">
              <a:buClrTx/>
              <a:buSzTx/>
              <a:buFontTx/>
              <a:buNone/>
              <a:defRPr>
                <a:solidFill>
                  <a:srgbClr val="7FCAEB"/>
                </a:solidFill>
              </a:defRPr>
            </a:lvl2pPr>
            <a:lvl3pPr marL="0" indent="914400">
              <a:buClrTx/>
              <a:buSzTx/>
              <a:buFontTx/>
              <a:buNone/>
              <a:defRPr>
                <a:solidFill>
                  <a:srgbClr val="7FCAEB"/>
                </a:solidFill>
              </a:defRPr>
            </a:lvl3pPr>
            <a:lvl4pPr marL="0" indent="1371600">
              <a:buClrTx/>
              <a:buSzTx/>
              <a:buFontTx/>
              <a:buNone/>
              <a:defRPr>
                <a:solidFill>
                  <a:srgbClr val="7FCAEB"/>
                </a:solidFill>
              </a:defRPr>
            </a:lvl4pPr>
            <a:lvl5pPr marL="0" indent="1828800">
              <a:buClrTx/>
              <a:buSzTx/>
              <a:buFontTx/>
              <a:buNone/>
              <a:defRPr>
                <a:solidFill>
                  <a:srgbClr val="7FCAEB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FCAEB"/>
                </a:solidFill>
              </a:rPr>
              <a:t>Textebene 1</a:t>
            </a:r>
            <a:endParaRPr sz="2600">
              <a:solidFill>
                <a:srgbClr val="7FCAEB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FCAEB"/>
                </a:solidFill>
              </a:rPr>
              <a:t>Textebene 2</a:t>
            </a:r>
            <a:endParaRPr sz="2600">
              <a:solidFill>
                <a:srgbClr val="7FCAEB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FCAEB"/>
                </a:solidFill>
              </a:rPr>
              <a:t>Textebene 3</a:t>
            </a:r>
            <a:endParaRPr sz="2600">
              <a:solidFill>
                <a:srgbClr val="7FCAEB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FCAEB"/>
                </a:solidFill>
              </a:rPr>
              <a:t>Textebene 4</a:t>
            </a:r>
            <a:endParaRPr sz="2600">
              <a:solidFill>
                <a:srgbClr val="7FCAEB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FCAEB"/>
                </a:solidFill>
              </a:rPr>
              <a:t>Textebene 5</a:t>
            </a:r>
          </a:p>
        </p:txBody>
      </p:sp>
      <p:grpSp>
        <p:nvGrpSpPr>
          <p:cNvPr id="728" name="Group 728"/>
          <p:cNvGrpSpPr/>
          <p:nvPr/>
        </p:nvGrpSpPr>
        <p:grpSpPr>
          <a:xfrm>
            <a:off x="509985" y="6385628"/>
            <a:ext cx="1164827" cy="226841"/>
            <a:chOff x="0" y="0"/>
            <a:chExt cx="1164826" cy="226840"/>
          </a:xfrm>
        </p:grpSpPr>
        <p:sp>
          <p:nvSpPr>
            <p:cNvPr id="720" name="Shape 720"/>
            <p:cNvSpPr/>
            <p:nvPr/>
          </p:nvSpPr>
          <p:spPr>
            <a:xfrm>
              <a:off x="915367" y="51553"/>
              <a:ext cx="101022" cy="175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18" y="0"/>
                  </a:moveTo>
                  <a:cubicBezTo>
                    <a:pt x="16782" y="0"/>
                    <a:pt x="14345" y="162"/>
                    <a:pt x="12018" y="551"/>
                  </a:cubicBezTo>
                  <a:cubicBezTo>
                    <a:pt x="10911" y="746"/>
                    <a:pt x="9858" y="973"/>
                    <a:pt x="8917" y="1232"/>
                  </a:cubicBezTo>
                  <a:cubicBezTo>
                    <a:pt x="8751" y="1070"/>
                    <a:pt x="8529" y="908"/>
                    <a:pt x="8252" y="778"/>
                  </a:cubicBezTo>
                  <a:cubicBezTo>
                    <a:pt x="7311" y="227"/>
                    <a:pt x="6203" y="0"/>
                    <a:pt x="4929" y="0"/>
                  </a:cubicBezTo>
                  <a:lnTo>
                    <a:pt x="0" y="0"/>
                  </a:lnTo>
                  <a:lnTo>
                    <a:pt x="0" y="21600"/>
                  </a:lnTo>
                  <a:lnTo>
                    <a:pt x="9637" y="21600"/>
                  </a:lnTo>
                  <a:lnTo>
                    <a:pt x="9637" y="10378"/>
                  </a:lnTo>
                  <a:cubicBezTo>
                    <a:pt x="9637" y="8205"/>
                    <a:pt x="10246" y="7330"/>
                    <a:pt x="11575" y="6584"/>
                  </a:cubicBezTo>
                  <a:cubicBezTo>
                    <a:pt x="12794" y="5838"/>
                    <a:pt x="14788" y="5449"/>
                    <a:pt x="17446" y="5449"/>
                  </a:cubicBezTo>
                  <a:lnTo>
                    <a:pt x="21600" y="5449"/>
                  </a:lnTo>
                  <a:lnTo>
                    <a:pt x="21600" y="0"/>
                  </a:lnTo>
                  <a:lnTo>
                    <a:pt x="1921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21" name="Shape 721"/>
            <p:cNvSpPr/>
            <p:nvPr/>
          </p:nvSpPr>
          <p:spPr>
            <a:xfrm>
              <a:off x="169054" y="-1"/>
              <a:ext cx="43296" cy="224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12" y="0"/>
                  </a:moveTo>
                  <a:lnTo>
                    <a:pt x="0" y="0"/>
                  </a:lnTo>
                  <a:lnTo>
                    <a:pt x="0" y="19545"/>
                  </a:lnTo>
                  <a:cubicBezTo>
                    <a:pt x="0" y="20122"/>
                    <a:pt x="874" y="20598"/>
                    <a:pt x="2997" y="20999"/>
                  </a:cubicBezTo>
                  <a:cubicBezTo>
                    <a:pt x="5119" y="21400"/>
                    <a:pt x="7616" y="21600"/>
                    <a:pt x="10488" y="21600"/>
                  </a:cubicBezTo>
                  <a:lnTo>
                    <a:pt x="21600" y="21600"/>
                  </a:lnTo>
                  <a:lnTo>
                    <a:pt x="21600" y="2030"/>
                  </a:lnTo>
                  <a:cubicBezTo>
                    <a:pt x="21600" y="1453"/>
                    <a:pt x="20601" y="952"/>
                    <a:pt x="18603" y="576"/>
                  </a:cubicBezTo>
                  <a:cubicBezTo>
                    <a:pt x="16356" y="175"/>
                    <a:pt x="13984" y="0"/>
                    <a:pt x="1111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22" name="Shape 722"/>
            <p:cNvSpPr/>
            <p:nvPr/>
          </p:nvSpPr>
          <p:spPr>
            <a:xfrm>
              <a:off x="230903" y="47429"/>
              <a:ext cx="154625" cy="179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47" y="0"/>
                  </a:moveTo>
                  <a:cubicBezTo>
                    <a:pt x="17721" y="0"/>
                    <a:pt x="21600" y="4081"/>
                    <a:pt x="21600" y="10831"/>
                  </a:cubicBezTo>
                  <a:cubicBezTo>
                    <a:pt x="21600" y="17581"/>
                    <a:pt x="17721" y="21600"/>
                    <a:pt x="10747" y="21600"/>
                  </a:cubicBezTo>
                  <a:cubicBezTo>
                    <a:pt x="3665" y="21600"/>
                    <a:pt x="0" y="17581"/>
                    <a:pt x="0" y="10831"/>
                  </a:cubicBezTo>
                  <a:cubicBezTo>
                    <a:pt x="0" y="4081"/>
                    <a:pt x="3665" y="0"/>
                    <a:pt x="10747" y="0"/>
                  </a:cubicBezTo>
                  <a:close/>
                  <a:moveTo>
                    <a:pt x="10747" y="17173"/>
                  </a:moveTo>
                  <a:cubicBezTo>
                    <a:pt x="14412" y="17173"/>
                    <a:pt x="15586" y="13783"/>
                    <a:pt x="15586" y="10894"/>
                  </a:cubicBezTo>
                  <a:cubicBezTo>
                    <a:pt x="15586" y="8037"/>
                    <a:pt x="14412" y="4584"/>
                    <a:pt x="10747" y="4584"/>
                  </a:cubicBezTo>
                  <a:cubicBezTo>
                    <a:pt x="7081" y="4584"/>
                    <a:pt x="5978" y="8037"/>
                    <a:pt x="5978" y="10894"/>
                  </a:cubicBezTo>
                  <a:cubicBezTo>
                    <a:pt x="5978" y="13783"/>
                    <a:pt x="7081" y="17173"/>
                    <a:pt x="10747" y="1717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23" name="Shape 723"/>
            <p:cNvSpPr/>
            <p:nvPr/>
          </p:nvSpPr>
          <p:spPr>
            <a:xfrm>
              <a:off x="0" y="47429"/>
              <a:ext cx="152562" cy="179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55" y="17148"/>
                  </a:moveTo>
                  <a:cubicBezTo>
                    <a:pt x="7261" y="17148"/>
                    <a:pt x="6130" y="13763"/>
                    <a:pt x="6130" y="10878"/>
                  </a:cubicBezTo>
                  <a:cubicBezTo>
                    <a:pt x="6130" y="8026"/>
                    <a:pt x="7261" y="4577"/>
                    <a:pt x="11055" y="4577"/>
                  </a:cubicBezTo>
                  <a:cubicBezTo>
                    <a:pt x="12989" y="4577"/>
                    <a:pt x="14266" y="5518"/>
                    <a:pt x="15032" y="6803"/>
                  </a:cubicBezTo>
                  <a:lnTo>
                    <a:pt x="21600" y="6803"/>
                  </a:lnTo>
                  <a:cubicBezTo>
                    <a:pt x="20286" y="2508"/>
                    <a:pt x="16638" y="0"/>
                    <a:pt x="11055" y="0"/>
                  </a:cubicBezTo>
                  <a:cubicBezTo>
                    <a:pt x="3758" y="0"/>
                    <a:pt x="0" y="4075"/>
                    <a:pt x="0" y="10816"/>
                  </a:cubicBezTo>
                  <a:cubicBezTo>
                    <a:pt x="0" y="17556"/>
                    <a:pt x="3758" y="21600"/>
                    <a:pt x="11055" y="21600"/>
                  </a:cubicBezTo>
                  <a:cubicBezTo>
                    <a:pt x="16638" y="21600"/>
                    <a:pt x="20286" y="19092"/>
                    <a:pt x="21600" y="14828"/>
                  </a:cubicBezTo>
                  <a:lnTo>
                    <a:pt x="17295" y="14828"/>
                  </a:lnTo>
                  <a:cubicBezTo>
                    <a:pt x="17295" y="14828"/>
                    <a:pt x="16127" y="14828"/>
                    <a:pt x="15470" y="15393"/>
                  </a:cubicBezTo>
                  <a:cubicBezTo>
                    <a:pt x="14303" y="16302"/>
                    <a:pt x="13391" y="17148"/>
                    <a:pt x="11055" y="1714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24" name="Shape 724"/>
            <p:cNvSpPr/>
            <p:nvPr/>
          </p:nvSpPr>
          <p:spPr>
            <a:xfrm>
              <a:off x="402020" y="51553"/>
              <a:ext cx="148439" cy="175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02" y="804"/>
                  </a:moveTo>
                  <a:cubicBezTo>
                    <a:pt x="20140" y="257"/>
                    <a:pt x="19391" y="0"/>
                    <a:pt x="18418" y="0"/>
                  </a:cubicBezTo>
                  <a:lnTo>
                    <a:pt x="15199" y="0"/>
                  </a:lnTo>
                  <a:lnTo>
                    <a:pt x="15199" y="13404"/>
                  </a:lnTo>
                  <a:cubicBezTo>
                    <a:pt x="15199" y="14689"/>
                    <a:pt x="14712" y="15621"/>
                    <a:pt x="13851" y="16200"/>
                  </a:cubicBezTo>
                  <a:cubicBezTo>
                    <a:pt x="12953" y="16779"/>
                    <a:pt x="11904" y="17068"/>
                    <a:pt x="10781" y="17068"/>
                  </a:cubicBezTo>
                  <a:cubicBezTo>
                    <a:pt x="9696" y="17068"/>
                    <a:pt x="8685" y="16779"/>
                    <a:pt x="7786" y="16200"/>
                  </a:cubicBezTo>
                  <a:cubicBezTo>
                    <a:pt x="6888" y="15621"/>
                    <a:pt x="6439" y="14689"/>
                    <a:pt x="6439" y="13404"/>
                  </a:cubicBezTo>
                  <a:lnTo>
                    <a:pt x="6439" y="2732"/>
                  </a:lnTo>
                  <a:cubicBezTo>
                    <a:pt x="6439" y="1961"/>
                    <a:pt x="6139" y="1318"/>
                    <a:pt x="5540" y="804"/>
                  </a:cubicBezTo>
                  <a:cubicBezTo>
                    <a:pt x="4941" y="257"/>
                    <a:pt x="4193" y="0"/>
                    <a:pt x="3294" y="0"/>
                  </a:cubicBezTo>
                  <a:lnTo>
                    <a:pt x="0" y="0"/>
                  </a:lnTo>
                  <a:lnTo>
                    <a:pt x="0" y="12439"/>
                  </a:lnTo>
                  <a:cubicBezTo>
                    <a:pt x="0" y="16232"/>
                    <a:pt x="1273" y="18546"/>
                    <a:pt x="3481" y="19864"/>
                  </a:cubicBezTo>
                  <a:cubicBezTo>
                    <a:pt x="5653" y="21182"/>
                    <a:pt x="8086" y="21600"/>
                    <a:pt x="10781" y="21600"/>
                  </a:cubicBezTo>
                  <a:cubicBezTo>
                    <a:pt x="13551" y="21600"/>
                    <a:pt x="15947" y="21182"/>
                    <a:pt x="18156" y="19864"/>
                  </a:cubicBezTo>
                  <a:cubicBezTo>
                    <a:pt x="20365" y="18546"/>
                    <a:pt x="21600" y="16232"/>
                    <a:pt x="21600" y="12439"/>
                  </a:cubicBezTo>
                  <a:lnTo>
                    <a:pt x="21600" y="2732"/>
                  </a:lnTo>
                  <a:cubicBezTo>
                    <a:pt x="21600" y="1961"/>
                    <a:pt x="21301" y="1318"/>
                    <a:pt x="20702" y="80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25" name="Shape 725"/>
            <p:cNvSpPr/>
            <p:nvPr/>
          </p:nvSpPr>
          <p:spPr>
            <a:xfrm>
              <a:off x="569012" y="-1"/>
              <a:ext cx="158748" cy="226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65" y="18066"/>
                  </a:moveTo>
                  <a:cubicBezTo>
                    <a:pt x="7095" y="18066"/>
                    <a:pt x="5977" y="15379"/>
                    <a:pt x="5977" y="13089"/>
                  </a:cubicBezTo>
                  <a:cubicBezTo>
                    <a:pt x="5977" y="10825"/>
                    <a:pt x="7095" y="8088"/>
                    <a:pt x="10765" y="8088"/>
                  </a:cubicBezTo>
                  <a:cubicBezTo>
                    <a:pt x="14435" y="8088"/>
                    <a:pt x="15588" y="10800"/>
                    <a:pt x="15588" y="13065"/>
                  </a:cubicBezTo>
                  <a:lnTo>
                    <a:pt x="15588" y="13114"/>
                  </a:lnTo>
                  <a:cubicBezTo>
                    <a:pt x="15588" y="15379"/>
                    <a:pt x="14435" y="18066"/>
                    <a:pt x="10765" y="18066"/>
                  </a:cubicBezTo>
                  <a:close/>
                  <a:moveTo>
                    <a:pt x="20726" y="572"/>
                  </a:moveTo>
                  <a:cubicBezTo>
                    <a:pt x="20132" y="174"/>
                    <a:pt x="19468" y="0"/>
                    <a:pt x="18629" y="0"/>
                  </a:cubicBezTo>
                  <a:lnTo>
                    <a:pt x="15588" y="0"/>
                  </a:lnTo>
                  <a:lnTo>
                    <a:pt x="15588" y="6122"/>
                  </a:lnTo>
                  <a:cubicBezTo>
                    <a:pt x="14680" y="5500"/>
                    <a:pt x="12722" y="4454"/>
                    <a:pt x="9786" y="4454"/>
                  </a:cubicBezTo>
                  <a:cubicBezTo>
                    <a:pt x="3565" y="4454"/>
                    <a:pt x="0" y="7689"/>
                    <a:pt x="0" y="13040"/>
                  </a:cubicBezTo>
                  <a:cubicBezTo>
                    <a:pt x="0" y="18390"/>
                    <a:pt x="3705" y="21600"/>
                    <a:pt x="10765" y="21600"/>
                  </a:cubicBezTo>
                  <a:cubicBezTo>
                    <a:pt x="17685" y="21600"/>
                    <a:pt x="21530" y="18415"/>
                    <a:pt x="21600" y="13114"/>
                  </a:cubicBezTo>
                  <a:lnTo>
                    <a:pt x="21600" y="2016"/>
                  </a:lnTo>
                  <a:cubicBezTo>
                    <a:pt x="21600" y="1443"/>
                    <a:pt x="21285" y="946"/>
                    <a:pt x="20726" y="57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26" name="Shape 726"/>
            <p:cNvSpPr/>
            <p:nvPr/>
          </p:nvSpPr>
          <p:spPr>
            <a:xfrm>
              <a:off x="744252" y="47429"/>
              <a:ext cx="154625" cy="179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4577"/>
                  </a:moveTo>
                  <a:cubicBezTo>
                    <a:pt x="8234" y="4577"/>
                    <a:pt x="6558" y="6270"/>
                    <a:pt x="6345" y="8214"/>
                  </a:cubicBezTo>
                  <a:lnTo>
                    <a:pt x="15291" y="8214"/>
                  </a:lnTo>
                  <a:cubicBezTo>
                    <a:pt x="15255" y="6270"/>
                    <a:pt x="13295" y="4577"/>
                    <a:pt x="10800" y="4577"/>
                  </a:cubicBezTo>
                  <a:close/>
                  <a:moveTo>
                    <a:pt x="21600" y="9624"/>
                  </a:moveTo>
                  <a:cubicBezTo>
                    <a:pt x="21600" y="10032"/>
                    <a:pt x="21493" y="10439"/>
                    <a:pt x="21279" y="10816"/>
                  </a:cubicBezTo>
                  <a:cubicBezTo>
                    <a:pt x="21137" y="11066"/>
                    <a:pt x="20958" y="11255"/>
                    <a:pt x="20745" y="11474"/>
                  </a:cubicBezTo>
                  <a:cubicBezTo>
                    <a:pt x="20174" y="11976"/>
                    <a:pt x="19497" y="12258"/>
                    <a:pt x="18677" y="12258"/>
                  </a:cubicBezTo>
                  <a:lnTo>
                    <a:pt x="6131" y="12258"/>
                  </a:lnTo>
                  <a:cubicBezTo>
                    <a:pt x="6273" y="14734"/>
                    <a:pt x="7699" y="17148"/>
                    <a:pt x="10800" y="17148"/>
                  </a:cubicBezTo>
                  <a:cubicBezTo>
                    <a:pt x="13117" y="17148"/>
                    <a:pt x="14008" y="16302"/>
                    <a:pt x="15113" y="15393"/>
                  </a:cubicBezTo>
                  <a:cubicBezTo>
                    <a:pt x="15754" y="14828"/>
                    <a:pt x="16895" y="14828"/>
                    <a:pt x="16895" y="14828"/>
                  </a:cubicBezTo>
                  <a:lnTo>
                    <a:pt x="21137" y="14828"/>
                  </a:lnTo>
                  <a:cubicBezTo>
                    <a:pt x="19818" y="19092"/>
                    <a:pt x="16289" y="21600"/>
                    <a:pt x="10800" y="21600"/>
                  </a:cubicBezTo>
                  <a:cubicBezTo>
                    <a:pt x="3707" y="21600"/>
                    <a:pt x="0" y="17556"/>
                    <a:pt x="0" y="10816"/>
                  </a:cubicBezTo>
                  <a:cubicBezTo>
                    <a:pt x="0" y="4075"/>
                    <a:pt x="3707" y="0"/>
                    <a:pt x="10800" y="0"/>
                  </a:cubicBezTo>
                  <a:cubicBezTo>
                    <a:pt x="16289" y="0"/>
                    <a:pt x="19818" y="2508"/>
                    <a:pt x="21137" y="6803"/>
                  </a:cubicBezTo>
                  <a:cubicBezTo>
                    <a:pt x="21350" y="7587"/>
                    <a:pt x="21493" y="8402"/>
                    <a:pt x="21600" y="9311"/>
                  </a:cubicBezTo>
                  <a:lnTo>
                    <a:pt x="21600" y="962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27" name="Shape 727"/>
            <p:cNvSpPr/>
            <p:nvPr/>
          </p:nvSpPr>
          <p:spPr>
            <a:xfrm>
              <a:off x="1022573" y="47429"/>
              <a:ext cx="142254" cy="179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74" y="15949"/>
                  </a:moveTo>
                  <a:cubicBezTo>
                    <a:pt x="13331" y="16765"/>
                    <a:pt x="11940" y="17173"/>
                    <a:pt x="10162" y="17173"/>
                  </a:cubicBezTo>
                  <a:cubicBezTo>
                    <a:pt x="9621" y="17173"/>
                    <a:pt x="7844" y="17079"/>
                    <a:pt x="7110" y="16514"/>
                  </a:cubicBezTo>
                  <a:cubicBezTo>
                    <a:pt x="6569" y="16106"/>
                    <a:pt x="6221" y="15666"/>
                    <a:pt x="6221" y="14913"/>
                  </a:cubicBezTo>
                  <a:cubicBezTo>
                    <a:pt x="6221" y="14348"/>
                    <a:pt x="6492" y="13814"/>
                    <a:pt x="6917" y="13469"/>
                  </a:cubicBezTo>
                  <a:cubicBezTo>
                    <a:pt x="7844" y="12652"/>
                    <a:pt x="8887" y="12527"/>
                    <a:pt x="11128" y="12119"/>
                  </a:cubicBezTo>
                  <a:cubicBezTo>
                    <a:pt x="12635" y="11867"/>
                    <a:pt x="14413" y="11428"/>
                    <a:pt x="15379" y="10988"/>
                  </a:cubicBezTo>
                  <a:lnTo>
                    <a:pt x="15379" y="12558"/>
                  </a:lnTo>
                  <a:cubicBezTo>
                    <a:pt x="15379" y="14002"/>
                    <a:pt x="15418" y="15164"/>
                    <a:pt x="14374" y="15949"/>
                  </a:cubicBezTo>
                  <a:close/>
                  <a:moveTo>
                    <a:pt x="21600" y="5808"/>
                  </a:moveTo>
                  <a:cubicBezTo>
                    <a:pt x="21600" y="3956"/>
                    <a:pt x="20634" y="2512"/>
                    <a:pt x="18779" y="1476"/>
                  </a:cubicBezTo>
                  <a:cubicBezTo>
                    <a:pt x="17002" y="534"/>
                    <a:pt x="14336" y="0"/>
                    <a:pt x="10742" y="0"/>
                  </a:cubicBezTo>
                  <a:cubicBezTo>
                    <a:pt x="7574" y="0"/>
                    <a:pt x="5062" y="628"/>
                    <a:pt x="3362" y="1790"/>
                  </a:cubicBezTo>
                  <a:cubicBezTo>
                    <a:pt x="1816" y="2826"/>
                    <a:pt x="889" y="4238"/>
                    <a:pt x="657" y="5808"/>
                  </a:cubicBezTo>
                  <a:lnTo>
                    <a:pt x="7071" y="5808"/>
                  </a:lnTo>
                  <a:cubicBezTo>
                    <a:pt x="7380" y="5180"/>
                    <a:pt x="7921" y="4772"/>
                    <a:pt x="8655" y="4584"/>
                  </a:cubicBezTo>
                  <a:cubicBezTo>
                    <a:pt x="9351" y="4364"/>
                    <a:pt x="10124" y="4270"/>
                    <a:pt x="11051" y="4270"/>
                  </a:cubicBezTo>
                  <a:cubicBezTo>
                    <a:pt x="12172" y="4270"/>
                    <a:pt x="12945" y="4364"/>
                    <a:pt x="13756" y="4615"/>
                  </a:cubicBezTo>
                  <a:cubicBezTo>
                    <a:pt x="14722" y="4898"/>
                    <a:pt x="15224" y="5337"/>
                    <a:pt x="15224" y="6122"/>
                  </a:cubicBezTo>
                  <a:cubicBezTo>
                    <a:pt x="15224" y="6938"/>
                    <a:pt x="13833" y="7723"/>
                    <a:pt x="11051" y="8006"/>
                  </a:cubicBezTo>
                  <a:cubicBezTo>
                    <a:pt x="7651" y="8351"/>
                    <a:pt x="4985" y="8665"/>
                    <a:pt x="2550" y="10109"/>
                  </a:cubicBezTo>
                  <a:cubicBezTo>
                    <a:pt x="1005" y="11051"/>
                    <a:pt x="0" y="12747"/>
                    <a:pt x="0" y="14913"/>
                  </a:cubicBezTo>
                  <a:cubicBezTo>
                    <a:pt x="0" y="17236"/>
                    <a:pt x="889" y="18869"/>
                    <a:pt x="2589" y="19873"/>
                  </a:cubicBezTo>
                  <a:cubicBezTo>
                    <a:pt x="4135" y="20815"/>
                    <a:pt x="6569" y="21600"/>
                    <a:pt x="10587" y="21600"/>
                  </a:cubicBezTo>
                  <a:cubicBezTo>
                    <a:pt x="14142" y="21600"/>
                    <a:pt x="16847" y="20972"/>
                    <a:pt x="18625" y="19999"/>
                  </a:cubicBezTo>
                  <a:cubicBezTo>
                    <a:pt x="20479" y="18963"/>
                    <a:pt x="21523" y="17770"/>
                    <a:pt x="21600" y="15603"/>
                  </a:cubicBezTo>
                  <a:lnTo>
                    <a:pt x="21600" y="580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</p:grpSp>
    </p:spTree>
  </p:cSld>
  <p:clrMapOvr>
    <a:masterClrMapping/>
  </p:clrMapOvr>
  <p:transition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losing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Shape 730"/>
          <p:cNvSpPr/>
          <p:nvPr>
            <p:ph type="title"/>
          </p:nvPr>
        </p:nvSpPr>
        <p:spPr>
          <a:xfrm>
            <a:off x="5740841" y="2971799"/>
            <a:ext cx="5282759" cy="784876"/>
          </a:xfrm>
          <a:prstGeom prst="rect">
            <a:avLst/>
          </a:prstGeom>
        </p:spPr>
        <p:txBody>
          <a:bodyPr/>
          <a:lstStyle>
            <a:lvl1pPr>
              <a:defRPr sz="5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29A7DE"/>
                </a:solidFill>
              </a:rPr>
              <a:t>Titeltext</a:t>
            </a:r>
          </a:p>
        </p:txBody>
      </p:sp>
      <p:grpSp>
        <p:nvGrpSpPr>
          <p:cNvPr id="739" name="Group 739"/>
          <p:cNvGrpSpPr/>
          <p:nvPr/>
        </p:nvGrpSpPr>
        <p:grpSpPr>
          <a:xfrm>
            <a:off x="5853510" y="2436318"/>
            <a:ext cx="1633141" cy="318041"/>
            <a:chOff x="0" y="0"/>
            <a:chExt cx="1633140" cy="318040"/>
          </a:xfrm>
        </p:grpSpPr>
        <p:sp>
          <p:nvSpPr>
            <p:cNvPr id="731" name="Shape 731"/>
            <p:cNvSpPr/>
            <p:nvPr/>
          </p:nvSpPr>
          <p:spPr>
            <a:xfrm>
              <a:off x="1283387" y="72280"/>
              <a:ext cx="141637" cy="245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18" y="0"/>
                  </a:moveTo>
                  <a:cubicBezTo>
                    <a:pt x="16782" y="0"/>
                    <a:pt x="14345" y="162"/>
                    <a:pt x="12018" y="551"/>
                  </a:cubicBezTo>
                  <a:cubicBezTo>
                    <a:pt x="10911" y="746"/>
                    <a:pt x="9858" y="973"/>
                    <a:pt x="8917" y="1232"/>
                  </a:cubicBezTo>
                  <a:cubicBezTo>
                    <a:pt x="8751" y="1070"/>
                    <a:pt x="8529" y="908"/>
                    <a:pt x="8252" y="778"/>
                  </a:cubicBezTo>
                  <a:cubicBezTo>
                    <a:pt x="7311" y="227"/>
                    <a:pt x="6203" y="0"/>
                    <a:pt x="4929" y="0"/>
                  </a:cubicBezTo>
                  <a:lnTo>
                    <a:pt x="0" y="0"/>
                  </a:lnTo>
                  <a:lnTo>
                    <a:pt x="0" y="21600"/>
                  </a:lnTo>
                  <a:lnTo>
                    <a:pt x="9637" y="21600"/>
                  </a:lnTo>
                  <a:lnTo>
                    <a:pt x="9637" y="10378"/>
                  </a:lnTo>
                  <a:cubicBezTo>
                    <a:pt x="9637" y="8205"/>
                    <a:pt x="10246" y="7330"/>
                    <a:pt x="11575" y="6584"/>
                  </a:cubicBezTo>
                  <a:cubicBezTo>
                    <a:pt x="12794" y="5838"/>
                    <a:pt x="14788" y="5449"/>
                    <a:pt x="17446" y="5449"/>
                  </a:cubicBezTo>
                  <a:lnTo>
                    <a:pt x="21600" y="5449"/>
                  </a:lnTo>
                  <a:lnTo>
                    <a:pt x="21600" y="0"/>
                  </a:lnTo>
                  <a:lnTo>
                    <a:pt x="19218" y="0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32" name="Shape 732"/>
            <p:cNvSpPr/>
            <p:nvPr/>
          </p:nvSpPr>
          <p:spPr>
            <a:xfrm>
              <a:off x="237021" y="-1"/>
              <a:ext cx="60703" cy="315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12" y="0"/>
                  </a:moveTo>
                  <a:lnTo>
                    <a:pt x="0" y="0"/>
                  </a:lnTo>
                  <a:lnTo>
                    <a:pt x="0" y="19545"/>
                  </a:lnTo>
                  <a:cubicBezTo>
                    <a:pt x="0" y="20122"/>
                    <a:pt x="874" y="20598"/>
                    <a:pt x="2997" y="20999"/>
                  </a:cubicBezTo>
                  <a:cubicBezTo>
                    <a:pt x="5119" y="21400"/>
                    <a:pt x="7616" y="21600"/>
                    <a:pt x="10488" y="21600"/>
                  </a:cubicBezTo>
                  <a:lnTo>
                    <a:pt x="21600" y="21600"/>
                  </a:lnTo>
                  <a:lnTo>
                    <a:pt x="21600" y="2030"/>
                  </a:lnTo>
                  <a:cubicBezTo>
                    <a:pt x="21600" y="1453"/>
                    <a:pt x="20601" y="952"/>
                    <a:pt x="18603" y="576"/>
                  </a:cubicBezTo>
                  <a:cubicBezTo>
                    <a:pt x="16356" y="175"/>
                    <a:pt x="13984" y="0"/>
                    <a:pt x="11112" y="0"/>
                  </a:cubicBez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33" name="Shape 733"/>
            <p:cNvSpPr/>
            <p:nvPr/>
          </p:nvSpPr>
          <p:spPr>
            <a:xfrm>
              <a:off x="323737" y="66498"/>
              <a:ext cx="216790" cy="251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47" y="0"/>
                  </a:moveTo>
                  <a:cubicBezTo>
                    <a:pt x="17721" y="0"/>
                    <a:pt x="21600" y="4081"/>
                    <a:pt x="21600" y="10831"/>
                  </a:cubicBezTo>
                  <a:cubicBezTo>
                    <a:pt x="21600" y="17581"/>
                    <a:pt x="17721" y="21600"/>
                    <a:pt x="10747" y="21600"/>
                  </a:cubicBezTo>
                  <a:cubicBezTo>
                    <a:pt x="3665" y="21600"/>
                    <a:pt x="0" y="17581"/>
                    <a:pt x="0" y="10831"/>
                  </a:cubicBezTo>
                  <a:cubicBezTo>
                    <a:pt x="0" y="4081"/>
                    <a:pt x="3665" y="0"/>
                    <a:pt x="10747" y="0"/>
                  </a:cubicBezTo>
                  <a:close/>
                  <a:moveTo>
                    <a:pt x="10747" y="17173"/>
                  </a:moveTo>
                  <a:cubicBezTo>
                    <a:pt x="14412" y="17173"/>
                    <a:pt x="15586" y="13783"/>
                    <a:pt x="15586" y="10894"/>
                  </a:cubicBezTo>
                  <a:cubicBezTo>
                    <a:pt x="15586" y="8037"/>
                    <a:pt x="14412" y="4584"/>
                    <a:pt x="10747" y="4584"/>
                  </a:cubicBezTo>
                  <a:cubicBezTo>
                    <a:pt x="7081" y="4584"/>
                    <a:pt x="5978" y="8037"/>
                    <a:pt x="5978" y="10894"/>
                  </a:cubicBezTo>
                  <a:cubicBezTo>
                    <a:pt x="5978" y="13783"/>
                    <a:pt x="7081" y="17173"/>
                    <a:pt x="10747" y="17173"/>
                  </a:cubicBez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34" name="Shape 734"/>
            <p:cNvSpPr/>
            <p:nvPr/>
          </p:nvSpPr>
          <p:spPr>
            <a:xfrm>
              <a:off x="-1" y="66498"/>
              <a:ext cx="213899" cy="251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55" y="17148"/>
                  </a:moveTo>
                  <a:cubicBezTo>
                    <a:pt x="7261" y="17148"/>
                    <a:pt x="6130" y="13763"/>
                    <a:pt x="6130" y="10878"/>
                  </a:cubicBezTo>
                  <a:cubicBezTo>
                    <a:pt x="6130" y="8026"/>
                    <a:pt x="7261" y="4577"/>
                    <a:pt x="11055" y="4577"/>
                  </a:cubicBezTo>
                  <a:cubicBezTo>
                    <a:pt x="12989" y="4577"/>
                    <a:pt x="14266" y="5518"/>
                    <a:pt x="15032" y="6803"/>
                  </a:cubicBezTo>
                  <a:lnTo>
                    <a:pt x="21600" y="6803"/>
                  </a:lnTo>
                  <a:cubicBezTo>
                    <a:pt x="20286" y="2508"/>
                    <a:pt x="16638" y="0"/>
                    <a:pt x="11055" y="0"/>
                  </a:cubicBezTo>
                  <a:cubicBezTo>
                    <a:pt x="3758" y="0"/>
                    <a:pt x="0" y="4075"/>
                    <a:pt x="0" y="10816"/>
                  </a:cubicBezTo>
                  <a:cubicBezTo>
                    <a:pt x="0" y="17556"/>
                    <a:pt x="3758" y="21600"/>
                    <a:pt x="11055" y="21600"/>
                  </a:cubicBezTo>
                  <a:cubicBezTo>
                    <a:pt x="16638" y="21600"/>
                    <a:pt x="20286" y="19092"/>
                    <a:pt x="21600" y="14828"/>
                  </a:cubicBezTo>
                  <a:lnTo>
                    <a:pt x="17295" y="14828"/>
                  </a:lnTo>
                  <a:cubicBezTo>
                    <a:pt x="17295" y="14828"/>
                    <a:pt x="16127" y="14828"/>
                    <a:pt x="15470" y="15393"/>
                  </a:cubicBezTo>
                  <a:cubicBezTo>
                    <a:pt x="14303" y="16302"/>
                    <a:pt x="13391" y="17148"/>
                    <a:pt x="11055" y="17148"/>
                  </a:cubicBez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35" name="Shape 735"/>
            <p:cNvSpPr/>
            <p:nvPr/>
          </p:nvSpPr>
          <p:spPr>
            <a:xfrm>
              <a:off x="563650" y="72280"/>
              <a:ext cx="208118" cy="245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02" y="804"/>
                  </a:moveTo>
                  <a:cubicBezTo>
                    <a:pt x="20140" y="257"/>
                    <a:pt x="19391" y="0"/>
                    <a:pt x="18418" y="0"/>
                  </a:cubicBezTo>
                  <a:lnTo>
                    <a:pt x="15199" y="0"/>
                  </a:lnTo>
                  <a:lnTo>
                    <a:pt x="15199" y="13404"/>
                  </a:lnTo>
                  <a:cubicBezTo>
                    <a:pt x="15199" y="14689"/>
                    <a:pt x="14712" y="15621"/>
                    <a:pt x="13851" y="16200"/>
                  </a:cubicBezTo>
                  <a:cubicBezTo>
                    <a:pt x="12953" y="16779"/>
                    <a:pt x="11904" y="17068"/>
                    <a:pt x="10781" y="17068"/>
                  </a:cubicBezTo>
                  <a:cubicBezTo>
                    <a:pt x="9696" y="17068"/>
                    <a:pt x="8685" y="16779"/>
                    <a:pt x="7786" y="16200"/>
                  </a:cubicBezTo>
                  <a:cubicBezTo>
                    <a:pt x="6888" y="15621"/>
                    <a:pt x="6439" y="14689"/>
                    <a:pt x="6439" y="13404"/>
                  </a:cubicBezTo>
                  <a:lnTo>
                    <a:pt x="6439" y="2732"/>
                  </a:lnTo>
                  <a:cubicBezTo>
                    <a:pt x="6439" y="1961"/>
                    <a:pt x="6139" y="1318"/>
                    <a:pt x="5540" y="804"/>
                  </a:cubicBezTo>
                  <a:cubicBezTo>
                    <a:pt x="4941" y="257"/>
                    <a:pt x="4193" y="0"/>
                    <a:pt x="3294" y="0"/>
                  </a:cubicBezTo>
                  <a:lnTo>
                    <a:pt x="0" y="0"/>
                  </a:lnTo>
                  <a:lnTo>
                    <a:pt x="0" y="12439"/>
                  </a:lnTo>
                  <a:cubicBezTo>
                    <a:pt x="0" y="16232"/>
                    <a:pt x="1273" y="18546"/>
                    <a:pt x="3481" y="19864"/>
                  </a:cubicBezTo>
                  <a:cubicBezTo>
                    <a:pt x="5653" y="21182"/>
                    <a:pt x="8086" y="21600"/>
                    <a:pt x="10781" y="21600"/>
                  </a:cubicBezTo>
                  <a:cubicBezTo>
                    <a:pt x="13551" y="21600"/>
                    <a:pt x="15947" y="21182"/>
                    <a:pt x="18156" y="19864"/>
                  </a:cubicBezTo>
                  <a:cubicBezTo>
                    <a:pt x="20365" y="18546"/>
                    <a:pt x="21600" y="16232"/>
                    <a:pt x="21600" y="12439"/>
                  </a:cubicBezTo>
                  <a:lnTo>
                    <a:pt x="21600" y="2732"/>
                  </a:lnTo>
                  <a:cubicBezTo>
                    <a:pt x="21600" y="1961"/>
                    <a:pt x="21301" y="1318"/>
                    <a:pt x="20702" y="804"/>
                  </a:cubicBez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36" name="Shape 736"/>
            <p:cNvSpPr/>
            <p:nvPr/>
          </p:nvSpPr>
          <p:spPr>
            <a:xfrm>
              <a:off x="797781" y="-1"/>
              <a:ext cx="222571" cy="318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65" y="18066"/>
                  </a:moveTo>
                  <a:cubicBezTo>
                    <a:pt x="7095" y="18066"/>
                    <a:pt x="5977" y="15379"/>
                    <a:pt x="5977" y="13089"/>
                  </a:cubicBezTo>
                  <a:cubicBezTo>
                    <a:pt x="5977" y="10825"/>
                    <a:pt x="7095" y="8088"/>
                    <a:pt x="10765" y="8088"/>
                  </a:cubicBezTo>
                  <a:cubicBezTo>
                    <a:pt x="14435" y="8088"/>
                    <a:pt x="15588" y="10800"/>
                    <a:pt x="15588" y="13065"/>
                  </a:cubicBezTo>
                  <a:lnTo>
                    <a:pt x="15588" y="13114"/>
                  </a:lnTo>
                  <a:cubicBezTo>
                    <a:pt x="15588" y="15379"/>
                    <a:pt x="14435" y="18066"/>
                    <a:pt x="10765" y="18066"/>
                  </a:cubicBezTo>
                  <a:close/>
                  <a:moveTo>
                    <a:pt x="20726" y="572"/>
                  </a:moveTo>
                  <a:cubicBezTo>
                    <a:pt x="20132" y="174"/>
                    <a:pt x="19468" y="0"/>
                    <a:pt x="18629" y="0"/>
                  </a:cubicBezTo>
                  <a:lnTo>
                    <a:pt x="15588" y="0"/>
                  </a:lnTo>
                  <a:lnTo>
                    <a:pt x="15588" y="6122"/>
                  </a:lnTo>
                  <a:cubicBezTo>
                    <a:pt x="14680" y="5500"/>
                    <a:pt x="12722" y="4454"/>
                    <a:pt x="9786" y="4454"/>
                  </a:cubicBezTo>
                  <a:cubicBezTo>
                    <a:pt x="3565" y="4454"/>
                    <a:pt x="0" y="7689"/>
                    <a:pt x="0" y="13040"/>
                  </a:cubicBezTo>
                  <a:cubicBezTo>
                    <a:pt x="0" y="18390"/>
                    <a:pt x="3705" y="21600"/>
                    <a:pt x="10765" y="21600"/>
                  </a:cubicBezTo>
                  <a:cubicBezTo>
                    <a:pt x="17685" y="21600"/>
                    <a:pt x="21530" y="18415"/>
                    <a:pt x="21600" y="13114"/>
                  </a:cubicBezTo>
                  <a:lnTo>
                    <a:pt x="21600" y="2016"/>
                  </a:lnTo>
                  <a:cubicBezTo>
                    <a:pt x="21600" y="1443"/>
                    <a:pt x="21285" y="946"/>
                    <a:pt x="20726" y="572"/>
                  </a:cubicBez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37" name="Shape 737"/>
            <p:cNvSpPr/>
            <p:nvPr/>
          </p:nvSpPr>
          <p:spPr>
            <a:xfrm>
              <a:off x="1043475" y="66498"/>
              <a:ext cx="216790" cy="251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4577"/>
                  </a:moveTo>
                  <a:cubicBezTo>
                    <a:pt x="8234" y="4577"/>
                    <a:pt x="6558" y="6270"/>
                    <a:pt x="6345" y="8214"/>
                  </a:cubicBezTo>
                  <a:lnTo>
                    <a:pt x="15291" y="8214"/>
                  </a:lnTo>
                  <a:cubicBezTo>
                    <a:pt x="15255" y="6270"/>
                    <a:pt x="13295" y="4577"/>
                    <a:pt x="10800" y="4577"/>
                  </a:cubicBezTo>
                  <a:close/>
                  <a:moveTo>
                    <a:pt x="21600" y="9624"/>
                  </a:moveTo>
                  <a:cubicBezTo>
                    <a:pt x="21600" y="10032"/>
                    <a:pt x="21493" y="10439"/>
                    <a:pt x="21279" y="10816"/>
                  </a:cubicBezTo>
                  <a:cubicBezTo>
                    <a:pt x="21137" y="11066"/>
                    <a:pt x="20958" y="11255"/>
                    <a:pt x="20745" y="11474"/>
                  </a:cubicBezTo>
                  <a:cubicBezTo>
                    <a:pt x="20174" y="11976"/>
                    <a:pt x="19497" y="12258"/>
                    <a:pt x="18677" y="12258"/>
                  </a:cubicBezTo>
                  <a:lnTo>
                    <a:pt x="6131" y="12258"/>
                  </a:lnTo>
                  <a:cubicBezTo>
                    <a:pt x="6273" y="14734"/>
                    <a:pt x="7699" y="17148"/>
                    <a:pt x="10800" y="17148"/>
                  </a:cubicBezTo>
                  <a:cubicBezTo>
                    <a:pt x="13117" y="17148"/>
                    <a:pt x="14008" y="16302"/>
                    <a:pt x="15113" y="15393"/>
                  </a:cubicBezTo>
                  <a:cubicBezTo>
                    <a:pt x="15754" y="14828"/>
                    <a:pt x="16895" y="14828"/>
                    <a:pt x="16895" y="14828"/>
                  </a:cubicBezTo>
                  <a:lnTo>
                    <a:pt x="21137" y="14828"/>
                  </a:lnTo>
                  <a:cubicBezTo>
                    <a:pt x="19818" y="19092"/>
                    <a:pt x="16289" y="21600"/>
                    <a:pt x="10800" y="21600"/>
                  </a:cubicBezTo>
                  <a:cubicBezTo>
                    <a:pt x="3707" y="21600"/>
                    <a:pt x="0" y="17556"/>
                    <a:pt x="0" y="10816"/>
                  </a:cubicBezTo>
                  <a:cubicBezTo>
                    <a:pt x="0" y="4075"/>
                    <a:pt x="3707" y="0"/>
                    <a:pt x="10800" y="0"/>
                  </a:cubicBezTo>
                  <a:cubicBezTo>
                    <a:pt x="16289" y="0"/>
                    <a:pt x="19818" y="2508"/>
                    <a:pt x="21137" y="6803"/>
                  </a:cubicBezTo>
                  <a:cubicBezTo>
                    <a:pt x="21350" y="7587"/>
                    <a:pt x="21493" y="8402"/>
                    <a:pt x="21600" y="9311"/>
                  </a:cubicBezTo>
                  <a:lnTo>
                    <a:pt x="21600" y="9624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38" name="Shape 738"/>
            <p:cNvSpPr/>
            <p:nvPr/>
          </p:nvSpPr>
          <p:spPr>
            <a:xfrm>
              <a:off x="1433693" y="66498"/>
              <a:ext cx="199448" cy="251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74" y="15949"/>
                  </a:moveTo>
                  <a:cubicBezTo>
                    <a:pt x="13331" y="16765"/>
                    <a:pt x="11940" y="17173"/>
                    <a:pt x="10162" y="17173"/>
                  </a:cubicBezTo>
                  <a:cubicBezTo>
                    <a:pt x="9621" y="17173"/>
                    <a:pt x="7844" y="17079"/>
                    <a:pt x="7110" y="16514"/>
                  </a:cubicBezTo>
                  <a:cubicBezTo>
                    <a:pt x="6569" y="16106"/>
                    <a:pt x="6221" y="15666"/>
                    <a:pt x="6221" y="14913"/>
                  </a:cubicBezTo>
                  <a:cubicBezTo>
                    <a:pt x="6221" y="14348"/>
                    <a:pt x="6492" y="13814"/>
                    <a:pt x="6917" y="13469"/>
                  </a:cubicBezTo>
                  <a:cubicBezTo>
                    <a:pt x="7844" y="12652"/>
                    <a:pt x="8887" y="12527"/>
                    <a:pt x="11128" y="12119"/>
                  </a:cubicBezTo>
                  <a:cubicBezTo>
                    <a:pt x="12635" y="11867"/>
                    <a:pt x="14413" y="11428"/>
                    <a:pt x="15379" y="10988"/>
                  </a:cubicBezTo>
                  <a:lnTo>
                    <a:pt x="15379" y="12558"/>
                  </a:lnTo>
                  <a:cubicBezTo>
                    <a:pt x="15379" y="14002"/>
                    <a:pt x="15418" y="15164"/>
                    <a:pt x="14374" y="15949"/>
                  </a:cubicBezTo>
                  <a:close/>
                  <a:moveTo>
                    <a:pt x="21600" y="5808"/>
                  </a:moveTo>
                  <a:cubicBezTo>
                    <a:pt x="21600" y="3956"/>
                    <a:pt x="20634" y="2512"/>
                    <a:pt x="18779" y="1476"/>
                  </a:cubicBezTo>
                  <a:cubicBezTo>
                    <a:pt x="17002" y="534"/>
                    <a:pt x="14336" y="0"/>
                    <a:pt x="10742" y="0"/>
                  </a:cubicBezTo>
                  <a:cubicBezTo>
                    <a:pt x="7574" y="0"/>
                    <a:pt x="5062" y="628"/>
                    <a:pt x="3362" y="1790"/>
                  </a:cubicBezTo>
                  <a:cubicBezTo>
                    <a:pt x="1816" y="2826"/>
                    <a:pt x="889" y="4238"/>
                    <a:pt x="657" y="5808"/>
                  </a:cubicBezTo>
                  <a:lnTo>
                    <a:pt x="7071" y="5808"/>
                  </a:lnTo>
                  <a:cubicBezTo>
                    <a:pt x="7380" y="5180"/>
                    <a:pt x="7921" y="4772"/>
                    <a:pt x="8655" y="4584"/>
                  </a:cubicBezTo>
                  <a:cubicBezTo>
                    <a:pt x="9351" y="4364"/>
                    <a:pt x="10124" y="4270"/>
                    <a:pt x="11051" y="4270"/>
                  </a:cubicBezTo>
                  <a:cubicBezTo>
                    <a:pt x="12172" y="4270"/>
                    <a:pt x="12945" y="4364"/>
                    <a:pt x="13756" y="4615"/>
                  </a:cubicBezTo>
                  <a:cubicBezTo>
                    <a:pt x="14722" y="4898"/>
                    <a:pt x="15224" y="5337"/>
                    <a:pt x="15224" y="6122"/>
                  </a:cubicBezTo>
                  <a:cubicBezTo>
                    <a:pt x="15224" y="6938"/>
                    <a:pt x="13833" y="7723"/>
                    <a:pt x="11051" y="8006"/>
                  </a:cubicBezTo>
                  <a:cubicBezTo>
                    <a:pt x="7651" y="8351"/>
                    <a:pt x="4985" y="8665"/>
                    <a:pt x="2550" y="10109"/>
                  </a:cubicBezTo>
                  <a:cubicBezTo>
                    <a:pt x="1005" y="11051"/>
                    <a:pt x="0" y="12747"/>
                    <a:pt x="0" y="14913"/>
                  </a:cubicBezTo>
                  <a:cubicBezTo>
                    <a:pt x="0" y="17236"/>
                    <a:pt x="889" y="18869"/>
                    <a:pt x="2589" y="19873"/>
                  </a:cubicBezTo>
                  <a:cubicBezTo>
                    <a:pt x="4135" y="20815"/>
                    <a:pt x="6569" y="21600"/>
                    <a:pt x="10587" y="21600"/>
                  </a:cubicBezTo>
                  <a:cubicBezTo>
                    <a:pt x="14142" y="21600"/>
                    <a:pt x="16847" y="20972"/>
                    <a:pt x="18625" y="19999"/>
                  </a:cubicBezTo>
                  <a:cubicBezTo>
                    <a:pt x="20479" y="18963"/>
                    <a:pt x="21523" y="17770"/>
                    <a:pt x="21600" y="15603"/>
                  </a:cubicBezTo>
                  <a:lnTo>
                    <a:pt x="21600" y="5808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</p:grpSp>
      <p:pic>
        <p:nvPicPr>
          <p:cNvPr id="740" name="image3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6700" y="1308290"/>
            <a:ext cx="3689176" cy="4233673"/>
          </a:xfrm>
          <a:prstGeom prst="rect">
            <a:avLst/>
          </a:prstGeom>
          <a:ln w="12700">
            <a:miter lim="400000"/>
          </a:ln>
        </p:spPr>
      </p:pic>
      <p:sp>
        <p:nvSpPr>
          <p:cNvPr id="741" name="Shape 741"/>
          <p:cNvSpPr/>
          <p:nvPr>
            <p:ph type="body" idx="1"/>
          </p:nvPr>
        </p:nvSpPr>
        <p:spPr>
          <a:xfrm>
            <a:off x="5777310" y="3756674"/>
            <a:ext cx="5246290" cy="233895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1pPr>
            <a:lvl2pPr marL="0" indent="45720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2pPr>
            <a:lvl3pPr marL="0" indent="91440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3pPr>
            <a:lvl4pPr marL="0" indent="137160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4pPr>
            <a:lvl5pPr marL="0" indent="182880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1</a:t>
            </a:r>
            <a:endParaRPr sz="2600">
              <a:solidFill>
                <a:srgbClr val="00558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2</a:t>
            </a:r>
            <a:endParaRPr sz="2600">
              <a:solidFill>
                <a:srgbClr val="00558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3</a:t>
            </a:r>
            <a:endParaRPr sz="2600">
              <a:solidFill>
                <a:srgbClr val="00558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4</a:t>
            </a:r>
            <a:endParaRPr sz="2600">
              <a:solidFill>
                <a:srgbClr val="00558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5</a:t>
            </a:r>
          </a:p>
        </p:txBody>
      </p:sp>
      <p:sp>
        <p:nvSpPr>
          <p:cNvPr id="742" name="Shape 742"/>
          <p:cNvSpPr/>
          <p:nvPr/>
        </p:nvSpPr>
        <p:spPr>
          <a:xfrm>
            <a:off x="381000" y="6362700"/>
            <a:ext cx="1473200" cy="29641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losing BLUE">
    <p:bg>
      <p:bgPr>
        <a:solidFill>
          <a:srgbClr val="29A7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Shape 744"/>
          <p:cNvSpPr/>
          <p:nvPr>
            <p:ph type="title"/>
          </p:nvPr>
        </p:nvSpPr>
        <p:spPr>
          <a:xfrm>
            <a:off x="5740841" y="2933700"/>
            <a:ext cx="5282759" cy="822975"/>
          </a:xfrm>
          <a:prstGeom prst="rect">
            <a:avLst/>
          </a:prstGeom>
        </p:spPr>
        <p:txBody>
          <a:bodyPr/>
          <a:lstStyle>
            <a:lvl1pPr>
              <a:defRPr sz="5600">
                <a:solidFill>
                  <a:srgbClr val="F5F5F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F5F5F5"/>
                </a:solidFill>
              </a:rPr>
              <a:t>Titeltext</a:t>
            </a:r>
          </a:p>
        </p:txBody>
      </p:sp>
      <p:grpSp>
        <p:nvGrpSpPr>
          <p:cNvPr id="753" name="Group 753"/>
          <p:cNvGrpSpPr/>
          <p:nvPr/>
        </p:nvGrpSpPr>
        <p:grpSpPr>
          <a:xfrm>
            <a:off x="5853510" y="2436318"/>
            <a:ext cx="1633141" cy="318041"/>
            <a:chOff x="0" y="0"/>
            <a:chExt cx="1633140" cy="318040"/>
          </a:xfrm>
        </p:grpSpPr>
        <p:sp>
          <p:nvSpPr>
            <p:cNvPr id="745" name="Shape 745"/>
            <p:cNvSpPr/>
            <p:nvPr/>
          </p:nvSpPr>
          <p:spPr>
            <a:xfrm>
              <a:off x="1283387" y="72280"/>
              <a:ext cx="141637" cy="245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18" y="0"/>
                  </a:moveTo>
                  <a:cubicBezTo>
                    <a:pt x="16782" y="0"/>
                    <a:pt x="14345" y="162"/>
                    <a:pt x="12018" y="551"/>
                  </a:cubicBezTo>
                  <a:cubicBezTo>
                    <a:pt x="10911" y="746"/>
                    <a:pt x="9858" y="973"/>
                    <a:pt x="8917" y="1232"/>
                  </a:cubicBezTo>
                  <a:cubicBezTo>
                    <a:pt x="8751" y="1070"/>
                    <a:pt x="8529" y="908"/>
                    <a:pt x="8252" y="778"/>
                  </a:cubicBezTo>
                  <a:cubicBezTo>
                    <a:pt x="7311" y="227"/>
                    <a:pt x="6203" y="0"/>
                    <a:pt x="4929" y="0"/>
                  </a:cubicBezTo>
                  <a:lnTo>
                    <a:pt x="0" y="0"/>
                  </a:lnTo>
                  <a:lnTo>
                    <a:pt x="0" y="21600"/>
                  </a:lnTo>
                  <a:lnTo>
                    <a:pt x="9637" y="21600"/>
                  </a:lnTo>
                  <a:lnTo>
                    <a:pt x="9637" y="10378"/>
                  </a:lnTo>
                  <a:cubicBezTo>
                    <a:pt x="9637" y="8205"/>
                    <a:pt x="10246" y="7330"/>
                    <a:pt x="11575" y="6584"/>
                  </a:cubicBezTo>
                  <a:cubicBezTo>
                    <a:pt x="12794" y="5838"/>
                    <a:pt x="14788" y="5449"/>
                    <a:pt x="17446" y="5449"/>
                  </a:cubicBezTo>
                  <a:lnTo>
                    <a:pt x="21600" y="5449"/>
                  </a:lnTo>
                  <a:lnTo>
                    <a:pt x="21600" y="0"/>
                  </a:lnTo>
                  <a:lnTo>
                    <a:pt x="19218" y="0"/>
                  </a:ln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46" name="Shape 746"/>
            <p:cNvSpPr/>
            <p:nvPr/>
          </p:nvSpPr>
          <p:spPr>
            <a:xfrm>
              <a:off x="237021" y="-1"/>
              <a:ext cx="60703" cy="315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12" y="0"/>
                  </a:moveTo>
                  <a:lnTo>
                    <a:pt x="0" y="0"/>
                  </a:lnTo>
                  <a:lnTo>
                    <a:pt x="0" y="19545"/>
                  </a:lnTo>
                  <a:cubicBezTo>
                    <a:pt x="0" y="20122"/>
                    <a:pt x="874" y="20598"/>
                    <a:pt x="2997" y="20999"/>
                  </a:cubicBezTo>
                  <a:cubicBezTo>
                    <a:pt x="5119" y="21400"/>
                    <a:pt x="7616" y="21600"/>
                    <a:pt x="10488" y="21600"/>
                  </a:cubicBezTo>
                  <a:lnTo>
                    <a:pt x="21600" y="21600"/>
                  </a:lnTo>
                  <a:lnTo>
                    <a:pt x="21600" y="2030"/>
                  </a:lnTo>
                  <a:cubicBezTo>
                    <a:pt x="21600" y="1453"/>
                    <a:pt x="20601" y="952"/>
                    <a:pt x="18603" y="576"/>
                  </a:cubicBezTo>
                  <a:cubicBezTo>
                    <a:pt x="16356" y="175"/>
                    <a:pt x="13984" y="0"/>
                    <a:pt x="11112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47" name="Shape 747"/>
            <p:cNvSpPr/>
            <p:nvPr/>
          </p:nvSpPr>
          <p:spPr>
            <a:xfrm>
              <a:off x="323737" y="66498"/>
              <a:ext cx="216790" cy="251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47" y="0"/>
                  </a:moveTo>
                  <a:cubicBezTo>
                    <a:pt x="17721" y="0"/>
                    <a:pt x="21600" y="4081"/>
                    <a:pt x="21600" y="10831"/>
                  </a:cubicBezTo>
                  <a:cubicBezTo>
                    <a:pt x="21600" y="17581"/>
                    <a:pt x="17721" y="21600"/>
                    <a:pt x="10747" y="21600"/>
                  </a:cubicBezTo>
                  <a:cubicBezTo>
                    <a:pt x="3665" y="21600"/>
                    <a:pt x="0" y="17581"/>
                    <a:pt x="0" y="10831"/>
                  </a:cubicBezTo>
                  <a:cubicBezTo>
                    <a:pt x="0" y="4081"/>
                    <a:pt x="3665" y="0"/>
                    <a:pt x="10747" y="0"/>
                  </a:cubicBezTo>
                  <a:close/>
                  <a:moveTo>
                    <a:pt x="10747" y="17173"/>
                  </a:moveTo>
                  <a:cubicBezTo>
                    <a:pt x="14412" y="17173"/>
                    <a:pt x="15586" y="13783"/>
                    <a:pt x="15586" y="10894"/>
                  </a:cubicBezTo>
                  <a:cubicBezTo>
                    <a:pt x="15586" y="8037"/>
                    <a:pt x="14412" y="4584"/>
                    <a:pt x="10747" y="4584"/>
                  </a:cubicBezTo>
                  <a:cubicBezTo>
                    <a:pt x="7081" y="4584"/>
                    <a:pt x="5978" y="8037"/>
                    <a:pt x="5978" y="10894"/>
                  </a:cubicBezTo>
                  <a:cubicBezTo>
                    <a:pt x="5978" y="13783"/>
                    <a:pt x="7081" y="17173"/>
                    <a:pt x="10747" y="17173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48" name="Shape 748"/>
            <p:cNvSpPr/>
            <p:nvPr/>
          </p:nvSpPr>
          <p:spPr>
            <a:xfrm>
              <a:off x="-1" y="66498"/>
              <a:ext cx="213899" cy="251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55" y="17148"/>
                  </a:moveTo>
                  <a:cubicBezTo>
                    <a:pt x="7261" y="17148"/>
                    <a:pt x="6130" y="13763"/>
                    <a:pt x="6130" y="10878"/>
                  </a:cubicBezTo>
                  <a:cubicBezTo>
                    <a:pt x="6130" y="8026"/>
                    <a:pt x="7261" y="4577"/>
                    <a:pt x="11055" y="4577"/>
                  </a:cubicBezTo>
                  <a:cubicBezTo>
                    <a:pt x="12989" y="4577"/>
                    <a:pt x="14266" y="5518"/>
                    <a:pt x="15032" y="6803"/>
                  </a:cubicBezTo>
                  <a:lnTo>
                    <a:pt x="21600" y="6803"/>
                  </a:lnTo>
                  <a:cubicBezTo>
                    <a:pt x="20286" y="2508"/>
                    <a:pt x="16638" y="0"/>
                    <a:pt x="11055" y="0"/>
                  </a:cubicBezTo>
                  <a:cubicBezTo>
                    <a:pt x="3758" y="0"/>
                    <a:pt x="0" y="4075"/>
                    <a:pt x="0" y="10816"/>
                  </a:cubicBezTo>
                  <a:cubicBezTo>
                    <a:pt x="0" y="17556"/>
                    <a:pt x="3758" y="21600"/>
                    <a:pt x="11055" y="21600"/>
                  </a:cubicBezTo>
                  <a:cubicBezTo>
                    <a:pt x="16638" y="21600"/>
                    <a:pt x="20286" y="19092"/>
                    <a:pt x="21600" y="14828"/>
                  </a:cubicBezTo>
                  <a:lnTo>
                    <a:pt x="17295" y="14828"/>
                  </a:lnTo>
                  <a:cubicBezTo>
                    <a:pt x="17295" y="14828"/>
                    <a:pt x="16127" y="14828"/>
                    <a:pt x="15470" y="15393"/>
                  </a:cubicBezTo>
                  <a:cubicBezTo>
                    <a:pt x="14303" y="16302"/>
                    <a:pt x="13391" y="17148"/>
                    <a:pt x="11055" y="17148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49" name="Shape 749"/>
            <p:cNvSpPr/>
            <p:nvPr/>
          </p:nvSpPr>
          <p:spPr>
            <a:xfrm>
              <a:off x="563650" y="72280"/>
              <a:ext cx="208118" cy="245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02" y="804"/>
                  </a:moveTo>
                  <a:cubicBezTo>
                    <a:pt x="20140" y="257"/>
                    <a:pt x="19391" y="0"/>
                    <a:pt x="18418" y="0"/>
                  </a:cubicBezTo>
                  <a:lnTo>
                    <a:pt x="15199" y="0"/>
                  </a:lnTo>
                  <a:lnTo>
                    <a:pt x="15199" y="13404"/>
                  </a:lnTo>
                  <a:cubicBezTo>
                    <a:pt x="15199" y="14689"/>
                    <a:pt x="14712" y="15621"/>
                    <a:pt x="13851" y="16200"/>
                  </a:cubicBezTo>
                  <a:cubicBezTo>
                    <a:pt x="12953" y="16779"/>
                    <a:pt x="11904" y="17068"/>
                    <a:pt x="10781" y="17068"/>
                  </a:cubicBezTo>
                  <a:cubicBezTo>
                    <a:pt x="9696" y="17068"/>
                    <a:pt x="8685" y="16779"/>
                    <a:pt x="7786" y="16200"/>
                  </a:cubicBezTo>
                  <a:cubicBezTo>
                    <a:pt x="6888" y="15621"/>
                    <a:pt x="6439" y="14689"/>
                    <a:pt x="6439" y="13404"/>
                  </a:cubicBezTo>
                  <a:lnTo>
                    <a:pt x="6439" y="2732"/>
                  </a:lnTo>
                  <a:cubicBezTo>
                    <a:pt x="6439" y="1961"/>
                    <a:pt x="6139" y="1318"/>
                    <a:pt x="5540" y="804"/>
                  </a:cubicBezTo>
                  <a:cubicBezTo>
                    <a:pt x="4941" y="257"/>
                    <a:pt x="4193" y="0"/>
                    <a:pt x="3294" y="0"/>
                  </a:cubicBezTo>
                  <a:lnTo>
                    <a:pt x="0" y="0"/>
                  </a:lnTo>
                  <a:lnTo>
                    <a:pt x="0" y="12439"/>
                  </a:lnTo>
                  <a:cubicBezTo>
                    <a:pt x="0" y="16232"/>
                    <a:pt x="1273" y="18546"/>
                    <a:pt x="3481" y="19864"/>
                  </a:cubicBezTo>
                  <a:cubicBezTo>
                    <a:pt x="5653" y="21182"/>
                    <a:pt x="8086" y="21600"/>
                    <a:pt x="10781" y="21600"/>
                  </a:cubicBezTo>
                  <a:cubicBezTo>
                    <a:pt x="13551" y="21600"/>
                    <a:pt x="15947" y="21182"/>
                    <a:pt x="18156" y="19864"/>
                  </a:cubicBezTo>
                  <a:cubicBezTo>
                    <a:pt x="20365" y="18546"/>
                    <a:pt x="21600" y="16232"/>
                    <a:pt x="21600" y="12439"/>
                  </a:cubicBezTo>
                  <a:lnTo>
                    <a:pt x="21600" y="2732"/>
                  </a:lnTo>
                  <a:cubicBezTo>
                    <a:pt x="21600" y="1961"/>
                    <a:pt x="21301" y="1318"/>
                    <a:pt x="20702" y="804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50" name="Shape 750"/>
            <p:cNvSpPr/>
            <p:nvPr/>
          </p:nvSpPr>
          <p:spPr>
            <a:xfrm>
              <a:off x="797781" y="-1"/>
              <a:ext cx="222571" cy="318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65" y="18066"/>
                  </a:moveTo>
                  <a:cubicBezTo>
                    <a:pt x="7095" y="18066"/>
                    <a:pt x="5977" y="15379"/>
                    <a:pt x="5977" y="13089"/>
                  </a:cubicBezTo>
                  <a:cubicBezTo>
                    <a:pt x="5977" y="10825"/>
                    <a:pt x="7095" y="8088"/>
                    <a:pt x="10765" y="8088"/>
                  </a:cubicBezTo>
                  <a:cubicBezTo>
                    <a:pt x="14435" y="8088"/>
                    <a:pt x="15588" y="10800"/>
                    <a:pt x="15588" y="13065"/>
                  </a:cubicBezTo>
                  <a:lnTo>
                    <a:pt x="15588" y="13114"/>
                  </a:lnTo>
                  <a:cubicBezTo>
                    <a:pt x="15588" y="15379"/>
                    <a:pt x="14435" y="18066"/>
                    <a:pt x="10765" y="18066"/>
                  </a:cubicBezTo>
                  <a:close/>
                  <a:moveTo>
                    <a:pt x="20726" y="572"/>
                  </a:moveTo>
                  <a:cubicBezTo>
                    <a:pt x="20132" y="174"/>
                    <a:pt x="19468" y="0"/>
                    <a:pt x="18629" y="0"/>
                  </a:cubicBezTo>
                  <a:lnTo>
                    <a:pt x="15588" y="0"/>
                  </a:lnTo>
                  <a:lnTo>
                    <a:pt x="15588" y="6122"/>
                  </a:lnTo>
                  <a:cubicBezTo>
                    <a:pt x="14680" y="5500"/>
                    <a:pt x="12722" y="4454"/>
                    <a:pt x="9786" y="4454"/>
                  </a:cubicBezTo>
                  <a:cubicBezTo>
                    <a:pt x="3565" y="4454"/>
                    <a:pt x="0" y="7689"/>
                    <a:pt x="0" y="13040"/>
                  </a:cubicBezTo>
                  <a:cubicBezTo>
                    <a:pt x="0" y="18390"/>
                    <a:pt x="3705" y="21600"/>
                    <a:pt x="10765" y="21600"/>
                  </a:cubicBezTo>
                  <a:cubicBezTo>
                    <a:pt x="17685" y="21600"/>
                    <a:pt x="21530" y="18415"/>
                    <a:pt x="21600" y="13114"/>
                  </a:cubicBezTo>
                  <a:lnTo>
                    <a:pt x="21600" y="2016"/>
                  </a:lnTo>
                  <a:cubicBezTo>
                    <a:pt x="21600" y="1443"/>
                    <a:pt x="21285" y="946"/>
                    <a:pt x="20726" y="572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51" name="Shape 751"/>
            <p:cNvSpPr/>
            <p:nvPr/>
          </p:nvSpPr>
          <p:spPr>
            <a:xfrm>
              <a:off x="1043475" y="66498"/>
              <a:ext cx="216790" cy="251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4577"/>
                  </a:moveTo>
                  <a:cubicBezTo>
                    <a:pt x="8234" y="4577"/>
                    <a:pt x="6558" y="6270"/>
                    <a:pt x="6345" y="8214"/>
                  </a:cubicBezTo>
                  <a:lnTo>
                    <a:pt x="15291" y="8214"/>
                  </a:lnTo>
                  <a:cubicBezTo>
                    <a:pt x="15255" y="6270"/>
                    <a:pt x="13295" y="4577"/>
                    <a:pt x="10800" y="4577"/>
                  </a:cubicBezTo>
                  <a:close/>
                  <a:moveTo>
                    <a:pt x="21600" y="9624"/>
                  </a:moveTo>
                  <a:cubicBezTo>
                    <a:pt x="21600" y="10032"/>
                    <a:pt x="21493" y="10439"/>
                    <a:pt x="21279" y="10816"/>
                  </a:cubicBezTo>
                  <a:cubicBezTo>
                    <a:pt x="21137" y="11066"/>
                    <a:pt x="20958" y="11255"/>
                    <a:pt x="20745" y="11474"/>
                  </a:cubicBezTo>
                  <a:cubicBezTo>
                    <a:pt x="20174" y="11976"/>
                    <a:pt x="19497" y="12258"/>
                    <a:pt x="18677" y="12258"/>
                  </a:cubicBezTo>
                  <a:lnTo>
                    <a:pt x="6131" y="12258"/>
                  </a:lnTo>
                  <a:cubicBezTo>
                    <a:pt x="6273" y="14734"/>
                    <a:pt x="7699" y="17148"/>
                    <a:pt x="10800" y="17148"/>
                  </a:cubicBezTo>
                  <a:cubicBezTo>
                    <a:pt x="13117" y="17148"/>
                    <a:pt x="14008" y="16302"/>
                    <a:pt x="15113" y="15393"/>
                  </a:cubicBezTo>
                  <a:cubicBezTo>
                    <a:pt x="15754" y="14828"/>
                    <a:pt x="16895" y="14828"/>
                    <a:pt x="16895" y="14828"/>
                  </a:cubicBezTo>
                  <a:lnTo>
                    <a:pt x="21137" y="14828"/>
                  </a:lnTo>
                  <a:cubicBezTo>
                    <a:pt x="19818" y="19092"/>
                    <a:pt x="16289" y="21600"/>
                    <a:pt x="10800" y="21600"/>
                  </a:cubicBezTo>
                  <a:cubicBezTo>
                    <a:pt x="3707" y="21600"/>
                    <a:pt x="0" y="17556"/>
                    <a:pt x="0" y="10816"/>
                  </a:cubicBezTo>
                  <a:cubicBezTo>
                    <a:pt x="0" y="4075"/>
                    <a:pt x="3707" y="0"/>
                    <a:pt x="10800" y="0"/>
                  </a:cubicBezTo>
                  <a:cubicBezTo>
                    <a:pt x="16289" y="0"/>
                    <a:pt x="19818" y="2508"/>
                    <a:pt x="21137" y="6803"/>
                  </a:cubicBezTo>
                  <a:cubicBezTo>
                    <a:pt x="21350" y="7587"/>
                    <a:pt x="21493" y="8402"/>
                    <a:pt x="21600" y="9311"/>
                  </a:cubicBezTo>
                  <a:lnTo>
                    <a:pt x="21600" y="9624"/>
                  </a:ln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52" name="Shape 752"/>
            <p:cNvSpPr/>
            <p:nvPr/>
          </p:nvSpPr>
          <p:spPr>
            <a:xfrm>
              <a:off x="1433693" y="66498"/>
              <a:ext cx="199448" cy="251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74" y="15949"/>
                  </a:moveTo>
                  <a:cubicBezTo>
                    <a:pt x="13331" y="16765"/>
                    <a:pt x="11940" y="17173"/>
                    <a:pt x="10162" y="17173"/>
                  </a:cubicBezTo>
                  <a:cubicBezTo>
                    <a:pt x="9621" y="17173"/>
                    <a:pt x="7844" y="17079"/>
                    <a:pt x="7110" y="16514"/>
                  </a:cubicBezTo>
                  <a:cubicBezTo>
                    <a:pt x="6569" y="16106"/>
                    <a:pt x="6221" y="15666"/>
                    <a:pt x="6221" y="14913"/>
                  </a:cubicBezTo>
                  <a:cubicBezTo>
                    <a:pt x="6221" y="14348"/>
                    <a:pt x="6492" y="13814"/>
                    <a:pt x="6917" y="13469"/>
                  </a:cubicBezTo>
                  <a:cubicBezTo>
                    <a:pt x="7844" y="12652"/>
                    <a:pt x="8887" y="12527"/>
                    <a:pt x="11128" y="12119"/>
                  </a:cubicBezTo>
                  <a:cubicBezTo>
                    <a:pt x="12635" y="11867"/>
                    <a:pt x="14413" y="11428"/>
                    <a:pt x="15379" y="10988"/>
                  </a:cubicBezTo>
                  <a:lnTo>
                    <a:pt x="15379" y="12558"/>
                  </a:lnTo>
                  <a:cubicBezTo>
                    <a:pt x="15379" y="14002"/>
                    <a:pt x="15418" y="15164"/>
                    <a:pt x="14374" y="15949"/>
                  </a:cubicBezTo>
                  <a:close/>
                  <a:moveTo>
                    <a:pt x="21600" y="5808"/>
                  </a:moveTo>
                  <a:cubicBezTo>
                    <a:pt x="21600" y="3956"/>
                    <a:pt x="20634" y="2512"/>
                    <a:pt x="18779" y="1476"/>
                  </a:cubicBezTo>
                  <a:cubicBezTo>
                    <a:pt x="17002" y="534"/>
                    <a:pt x="14336" y="0"/>
                    <a:pt x="10742" y="0"/>
                  </a:cubicBezTo>
                  <a:cubicBezTo>
                    <a:pt x="7574" y="0"/>
                    <a:pt x="5062" y="628"/>
                    <a:pt x="3362" y="1790"/>
                  </a:cubicBezTo>
                  <a:cubicBezTo>
                    <a:pt x="1816" y="2826"/>
                    <a:pt x="889" y="4238"/>
                    <a:pt x="657" y="5808"/>
                  </a:cubicBezTo>
                  <a:lnTo>
                    <a:pt x="7071" y="5808"/>
                  </a:lnTo>
                  <a:cubicBezTo>
                    <a:pt x="7380" y="5180"/>
                    <a:pt x="7921" y="4772"/>
                    <a:pt x="8655" y="4584"/>
                  </a:cubicBezTo>
                  <a:cubicBezTo>
                    <a:pt x="9351" y="4364"/>
                    <a:pt x="10124" y="4270"/>
                    <a:pt x="11051" y="4270"/>
                  </a:cubicBezTo>
                  <a:cubicBezTo>
                    <a:pt x="12172" y="4270"/>
                    <a:pt x="12945" y="4364"/>
                    <a:pt x="13756" y="4615"/>
                  </a:cubicBezTo>
                  <a:cubicBezTo>
                    <a:pt x="14722" y="4898"/>
                    <a:pt x="15224" y="5337"/>
                    <a:pt x="15224" y="6122"/>
                  </a:cubicBezTo>
                  <a:cubicBezTo>
                    <a:pt x="15224" y="6938"/>
                    <a:pt x="13833" y="7723"/>
                    <a:pt x="11051" y="8006"/>
                  </a:cubicBezTo>
                  <a:cubicBezTo>
                    <a:pt x="7651" y="8351"/>
                    <a:pt x="4985" y="8665"/>
                    <a:pt x="2550" y="10109"/>
                  </a:cubicBezTo>
                  <a:cubicBezTo>
                    <a:pt x="1005" y="11051"/>
                    <a:pt x="0" y="12747"/>
                    <a:pt x="0" y="14913"/>
                  </a:cubicBezTo>
                  <a:cubicBezTo>
                    <a:pt x="0" y="17236"/>
                    <a:pt x="889" y="18869"/>
                    <a:pt x="2589" y="19873"/>
                  </a:cubicBezTo>
                  <a:cubicBezTo>
                    <a:pt x="4135" y="20815"/>
                    <a:pt x="6569" y="21600"/>
                    <a:pt x="10587" y="21600"/>
                  </a:cubicBezTo>
                  <a:cubicBezTo>
                    <a:pt x="14142" y="21600"/>
                    <a:pt x="16847" y="20972"/>
                    <a:pt x="18625" y="19999"/>
                  </a:cubicBezTo>
                  <a:cubicBezTo>
                    <a:pt x="20479" y="18963"/>
                    <a:pt x="21523" y="17770"/>
                    <a:pt x="21600" y="15603"/>
                  </a:cubicBezTo>
                  <a:lnTo>
                    <a:pt x="21600" y="5808"/>
                  </a:ln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</p:grpSp>
      <p:sp>
        <p:nvSpPr>
          <p:cNvPr id="754" name="Shape 754"/>
          <p:cNvSpPr/>
          <p:nvPr/>
        </p:nvSpPr>
        <p:spPr>
          <a:xfrm>
            <a:off x="1536700" y="1313558"/>
            <a:ext cx="3684217" cy="4229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0" fill="norm" stroke="1" extrusionOk="0">
                <a:moveTo>
                  <a:pt x="21600" y="5611"/>
                </a:moveTo>
                <a:cubicBezTo>
                  <a:pt x="21600" y="5453"/>
                  <a:pt x="21509" y="5312"/>
                  <a:pt x="21354" y="5239"/>
                </a:cubicBezTo>
                <a:cubicBezTo>
                  <a:pt x="11046" y="59"/>
                  <a:pt x="11046" y="59"/>
                  <a:pt x="11046" y="59"/>
                </a:cubicBezTo>
                <a:cubicBezTo>
                  <a:pt x="10897" y="-20"/>
                  <a:pt x="10703" y="-20"/>
                  <a:pt x="10554" y="59"/>
                </a:cubicBezTo>
                <a:cubicBezTo>
                  <a:pt x="246" y="5239"/>
                  <a:pt x="246" y="5239"/>
                  <a:pt x="246" y="5239"/>
                </a:cubicBezTo>
                <a:cubicBezTo>
                  <a:pt x="97" y="5312"/>
                  <a:pt x="0" y="5453"/>
                  <a:pt x="0" y="5611"/>
                </a:cubicBezTo>
                <a:cubicBezTo>
                  <a:pt x="0" y="15966"/>
                  <a:pt x="0" y="15966"/>
                  <a:pt x="0" y="15966"/>
                </a:cubicBezTo>
                <a:cubicBezTo>
                  <a:pt x="0" y="16124"/>
                  <a:pt x="91" y="16265"/>
                  <a:pt x="246" y="16344"/>
                </a:cubicBezTo>
                <a:cubicBezTo>
                  <a:pt x="10554" y="21524"/>
                  <a:pt x="10554" y="21524"/>
                  <a:pt x="10554" y="21524"/>
                </a:cubicBezTo>
                <a:cubicBezTo>
                  <a:pt x="10631" y="21557"/>
                  <a:pt x="10716" y="21580"/>
                  <a:pt x="10800" y="21580"/>
                </a:cubicBezTo>
                <a:cubicBezTo>
                  <a:pt x="10884" y="21580"/>
                  <a:pt x="10975" y="21557"/>
                  <a:pt x="11046" y="21524"/>
                </a:cubicBezTo>
                <a:cubicBezTo>
                  <a:pt x="21354" y="16344"/>
                  <a:pt x="21354" y="16344"/>
                  <a:pt x="21354" y="16344"/>
                </a:cubicBezTo>
                <a:cubicBezTo>
                  <a:pt x="21509" y="16265"/>
                  <a:pt x="21600" y="16124"/>
                  <a:pt x="21600" y="15971"/>
                </a:cubicBezTo>
                <a:lnTo>
                  <a:pt x="21600" y="5611"/>
                </a:lnTo>
                <a:close/>
                <a:moveTo>
                  <a:pt x="20608" y="9533"/>
                </a:moveTo>
                <a:cubicBezTo>
                  <a:pt x="19351" y="10171"/>
                  <a:pt x="19351" y="10171"/>
                  <a:pt x="19351" y="10171"/>
                </a:cubicBezTo>
                <a:cubicBezTo>
                  <a:pt x="19351" y="6994"/>
                  <a:pt x="19351" y="6994"/>
                  <a:pt x="19351" y="6994"/>
                </a:cubicBezTo>
                <a:cubicBezTo>
                  <a:pt x="19351" y="6994"/>
                  <a:pt x="19351" y="6994"/>
                  <a:pt x="19351" y="6994"/>
                </a:cubicBezTo>
                <a:cubicBezTo>
                  <a:pt x="19351" y="6994"/>
                  <a:pt x="19351" y="6994"/>
                  <a:pt x="19351" y="6994"/>
                </a:cubicBezTo>
                <a:cubicBezTo>
                  <a:pt x="20608" y="6356"/>
                  <a:pt x="20608" y="6356"/>
                  <a:pt x="20608" y="6356"/>
                </a:cubicBezTo>
                <a:lnTo>
                  <a:pt x="20608" y="9533"/>
                </a:lnTo>
                <a:close/>
                <a:moveTo>
                  <a:pt x="11299" y="1182"/>
                </a:moveTo>
                <a:cubicBezTo>
                  <a:pt x="14294" y="2688"/>
                  <a:pt x="14294" y="2688"/>
                  <a:pt x="14294" y="2688"/>
                </a:cubicBezTo>
                <a:cubicBezTo>
                  <a:pt x="13030" y="3320"/>
                  <a:pt x="13030" y="3320"/>
                  <a:pt x="13030" y="3320"/>
                </a:cubicBezTo>
                <a:cubicBezTo>
                  <a:pt x="11299" y="2446"/>
                  <a:pt x="11299" y="2446"/>
                  <a:pt x="11299" y="2446"/>
                </a:cubicBezTo>
                <a:lnTo>
                  <a:pt x="11299" y="1182"/>
                </a:lnTo>
                <a:close/>
                <a:moveTo>
                  <a:pt x="16621" y="7366"/>
                </a:moveTo>
                <a:cubicBezTo>
                  <a:pt x="11792" y="4940"/>
                  <a:pt x="11792" y="4940"/>
                  <a:pt x="11792" y="4940"/>
                </a:cubicBezTo>
                <a:cubicBezTo>
                  <a:pt x="13030" y="4319"/>
                  <a:pt x="13030" y="4319"/>
                  <a:pt x="13030" y="4319"/>
                </a:cubicBezTo>
                <a:cubicBezTo>
                  <a:pt x="17860" y="6746"/>
                  <a:pt x="17860" y="6746"/>
                  <a:pt x="17860" y="6746"/>
                </a:cubicBezTo>
                <a:lnTo>
                  <a:pt x="16621" y="7366"/>
                </a:lnTo>
                <a:close/>
                <a:moveTo>
                  <a:pt x="18359" y="7490"/>
                </a:moveTo>
                <a:cubicBezTo>
                  <a:pt x="18359" y="8235"/>
                  <a:pt x="18359" y="8235"/>
                  <a:pt x="18359" y="8235"/>
                </a:cubicBezTo>
                <a:cubicBezTo>
                  <a:pt x="17613" y="7863"/>
                  <a:pt x="17613" y="7863"/>
                  <a:pt x="17613" y="7863"/>
                </a:cubicBezTo>
                <a:lnTo>
                  <a:pt x="18359" y="7490"/>
                </a:lnTo>
                <a:close/>
                <a:moveTo>
                  <a:pt x="11805" y="14391"/>
                </a:moveTo>
                <a:cubicBezTo>
                  <a:pt x="14638" y="12969"/>
                  <a:pt x="14638" y="12969"/>
                  <a:pt x="14638" y="12969"/>
                </a:cubicBezTo>
                <a:cubicBezTo>
                  <a:pt x="14793" y="12890"/>
                  <a:pt x="14884" y="12749"/>
                  <a:pt x="14884" y="12591"/>
                </a:cubicBezTo>
                <a:cubicBezTo>
                  <a:pt x="14884" y="8986"/>
                  <a:pt x="14884" y="8986"/>
                  <a:pt x="14884" y="8986"/>
                </a:cubicBezTo>
                <a:cubicBezTo>
                  <a:pt x="14884" y="8833"/>
                  <a:pt x="14793" y="8687"/>
                  <a:pt x="14638" y="8613"/>
                </a:cubicBezTo>
                <a:cubicBezTo>
                  <a:pt x="14022" y="8303"/>
                  <a:pt x="14022" y="8303"/>
                  <a:pt x="14022" y="8303"/>
                </a:cubicBezTo>
                <a:cubicBezTo>
                  <a:pt x="13030" y="8805"/>
                  <a:pt x="13030" y="8805"/>
                  <a:pt x="13030" y="8805"/>
                </a:cubicBezTo>
                <a:cubicBezTo>
                  <a:pt x="13892" y="9234"/>
                  <a:pt x="13892" y="9234"/>
                  <a:pt x="13892" y="9234"/>
                </a:cubicBezTo>
                <a:cubicBezTo>
                  <a:pt x="13892" y="12343"/>
                  <a:pt x="13892" y="12343"/>
                  <a:pt x="13892" y="12343"/>
                </a:cubicBezTo>
                <a:cubicBezTo>
                  <a:pt x="11299" y="13646"/>
                  <a:pt x="11299" y="13646"/>
                  <a:pt x="11299" y="13646"/>
                </a:cubicBezTo>
                <a:cubicBezTo>
                  <a:pt x="11299" y="12405"/>
                  <a:pt x="11299" y="12405"/>
                  <a:pt x="11299" y="12405"/>
                </a:cubicBezTo>
                <a:cubicBezTo>
                  <a:pt x="12408" y="11846"/>
                  <a:pt x="12408" y="11846"/>
                  <a:pt x="12408" y="11846"/>
                </a:cubicBezTo>
                <a:cubicBezTo>
                  <a:pt x="12557" y="11767"/>
                  <a:pt x="12654" y="11626"/>
                  <a:pt x="12654" y="11474"/>
                </a:cubicBezTo>
                <a:cubicBezTo>
                  <a:pt x="12654" y="10109"/>
                  <a:pt x="12654" y="10109"/>
                  <a:pt x="12654" y="10109"/>
                </a:cubicBezTo>
                <a:cubicBezTo>
                  <a:pt x="12654" y="9951"/>
                  <a:pt x="12557" y="9809"/>
                  <a:pt x="12408" y="9736"/>
                </a:cubicBezTo>
                <a:cubicBezTo>
                  <a:pt x="11792" y="9426"/>
                  <a:pt x="11792" y="9426"/>
                  <a:pt x="11792" y="9426"/>
                </a:cubicBezTo>
                <a:cubicBezTo>
                  <a:pt x="13030" y="8805"/>
                  <a:pt x="13030" y="8805"/>
                  <a:pt x="13030" y="8805"/>
                </a:cubicBezTo>
                <a:cubicBezTo>
                  <a:pt x="14022" y="8303"/>
                  <a:pt x="14022" y="8303"/>
                  <a:pt x="14022" y="8303"/>
                </a:cubicBezTo>
                <a:cubicBezTo>
                  <a:pt x="15260" y="7682"/>
                  <a:pt x="15260" y="7682"/>
                  <a:pt x="15260" y="7682"/>
                </a:cubicBezTo>
                <a:cubicBezTo>
                  <a:pt x="16122" y="8111"/>
                  <a:pt x="16122" y="8111"/>
                  <a:pt x="16122" y="8111"/>
                </a:cubicBezTo>
                <a:cubicBezTo>
                  <a:pt x="16122" y="13466"/>
                  <a:pt x="16122" y="13466"/>
                  <a:pt x="16122" y="13466"/>
                </a:cubicBezTo>
                <a:cubicBezTo>
                  <a:pt x="13043" y="15012"/>
                  <a:pt x="13043" y="15012"/>
                  <a:pt x="13043" y="15012"/>
                </a:cubicBezTo>
                <a:lnTo>
                  <a:pt x="11805" y="14391"/>
                </a:lnTo>
                <a:close/>
                <a:moveTo>
                  <a:pt x="12051" y="15514"/>
                </a:moveTo>
                <a:cubicBezTo>
                  <a:pt x="11299" y="15892"/>
                  <a:pt x="11299" y="15892"/>
                  <a:pt x="11299" y="15892"/>
                </a:cubicBezTo>
                <a:cubicBezTo>
                  <a:pt x="11299" y="15130"/>
                  <a:pt x="11299" y="15130"/>
                  <a:pt x="11299" y="15130"/>
                </a:cubicBezTo>
                <a:lnTo>
                  <a:pt x="12051" y="15514"/>
                </a:lnTo>
                <a:close/>
                <a:moveTo>
                  <a:pt x="11299" y="3445"/>
                </a:moveTo>
                <a:cubicBezTo>
                  <a:pt x="12038" y="3817"/>
                  <a:pt x="12038" y="3817"/>
                  <a:pt x="12038" y="3817"/>
                </a:cubicBezTo>
                <a:cubicBezTo>
                  <a:pt x="11299" y="4189"/>
                  <a:pt x="11299" y="4189"/>
                  <a:pt x="11299" y="4189"/>
                </a:cubicBezTo>
                <a:lnTo>
                  <a:pt x="11299" y="3445"/>
                </a:lnTo>
                <a:close/>
                <a:moveTo>
                  <a:pt x="11299" y="5690"/>
                </a:moveTo>
                <a:cubicBezTo>
                  <a:pt x="14268" y="7180"/>
                  <a:pt x="14268" y="7180"/>
                  <a:pt x="14268" y="7180"/>
                </a:cubicBezTo>
                <a:cubicBezTo>
                  <a:pt x="13030" y="7806"/>
                  <a:pt x="13030" y="7806"/>
                  <a:pt x="13030" y="7806"/>
                </a:cubicBezTo>
                <a:cubicBezTo>
                  <a:pt x="11299" y="6932"/>
                  <a:pt x="11299" y="6932"/>
                  <a:pt x="11299" y="6932"/>
                </a:cubicBezTo>
                <a:lnTo>
                  <a:pt x="11299" y="5690"/>
                </a:lnTo>
                <a:close/>
                <a:moveTo>
                  <a:pt x="11299" y="7930"/>
                </a:moveTo>
                <a:cubicBezTo>
                  <a:pt x="12038" y="8303"/>
                  <a:pt x="12038" y="8303"/>
                  <a:pt x="12038" y="8303"/>
                </a:cubicBezTo>
                <a:cubicBezTo>
                  <a:pt x="12038" y="8303"/>
                  <a:pt x="12038" y="8303"/>
                  <a:pt x="12038" y="8303"/>
                </a:cubicBezTo>
                <a:cubicBezTo>
                  <a:pt x="11299" y="8675"/>
                  <a:pt x="11299" y="8675"/>
                  <a:pt x="11299" y="8675"/>
                </a:cubicBezTo>
                <a:lnTo>
                  <a:pt x="11299" y="7930"/>
                </a:lnTo>
                <a:close/>
                <a:moveTo>
                  <a:pt x="8946" y="11220"/>
                </a:moveTo>
                <a:cubicBezTo>
                  <a:pt x="7708" y="11846"/>
                  <a:pt x="7708" y="11846"/>
                  <a:pt x="7708" y="11846"/>
                </a:cubicBezTo>
                <a:cubicBezTo>
                  <a:pt x="7708" y="9234"/>
                  <a:pt x="7708" y="9234"/>
                  <a:pt x="7708" y="9234"/>
                </a:cubicBezTo>
                <a:cubicBezTo>
                  <a:pt x="10307" y="7930"/>
                  <a:pt x="10307" y="7930"/>
                  <a:pt x="10307" y="7930"/>
                </a:cubicBezTo>
                <a:cubicBezTo>
                  <a:pt x="10307" y="9177"/>
                  <a:pt x="10307" y="9177"/>
                  <a:pt x="10307" y="9177"/>
                </a:cubicBezTo>
                <a:cubicBezTo>
                  <a:pt x="10547" y="9053"/>
                  <a:pt x="10547" y="9053"/>
                  <a:pt x="10547" y="9053"/>
                </a:cubicBezTo>
                <a:cubicBezTo>
                  <a:pt x="10547" y="9053"/>
                  <a:pt x="10547" y="9053"/>
                  <a:pt x="10547" y="9053"/>
                </a:cubicBezTo>
                <a:cubicBezTo>
                  <a:pt x="9192" y="9736"/>
                  <a:pt x="9192" y="9736"/>
                  <a:pt x="9192" y="9736"/>
                </a:cubicBezTo>
                <a:cubicBezTo>
                  <a:pt x="9043" y="9809"/>
                  <a:pt x="8946" y="9956"/>
                  <a:pt x="8946" y="10109"/>
                </a:cubicBezTo>
                <a:lnTo>
                  <a:pt x="8946" y="11220"/>
                </a:lnTo>
                <a:close/>
                <a:moveTo>
                  <a:pt x="6716" y="15085"/>
                </a:moveTo>
                <a:cubicBezTo>
                  <a:pt x="7708" y="15582"/>
                  <a:pt x="7708" y="15582"/>
                  <a:pt x="7708" y="15582"/>
                </a:cubicBezTo>
                <a:cubicBezTo>
                  <a:pt x="8466" y="15966"/>
                  <a:pt x="8466" y="15966"/>
                  <a:pt x="8466" y="15966"/>
                </a:cubicBezTo>
                <a:cubicBezTo>
                  <a:pt x="7222" y="16586"/>
                  <a:pt x="7222" y="16586"/>
                  <a:pt x="7222" y="16586"/>
                </a:cubicBezTo>
                <a:cubicBezTo>
                  <a:pt x="5478" y="15706"/>
                  <a:pt x="5478" y="15706"/>
                  <a:pt x="5478" y="15706"/>
                </a:cubicBezTo>
                <a:cubicBezTo>
                  <a:pt x="5478" y="14465"/>
                  <a:pt x="5478" y="14465"/>
                  <a:pt x="5478" y="14465"/>
                </a:cubicBezTo>
                <a:lnTo>
                  <a:pt x="6716" y="15085"/>
                </a:lnTo>
                <a:close/>
                <a:moveTo>
                  <a:pt x="5970" y="13714"/>
                </a:moveTo>
                <a:cubicBezTo>
                  <a:pt x="6716" y="13342"/>
                  <a:pt x="6716" y="13342"/>
                  <a:pt x="6716" y="13342"/>
                </a:cubicBezTo>
                <a:cubicBezTo>
                  <a:pt x="6716" y="14087"/>
                  <a:pt x="6716" y="14087"/>
                  <a:pt x="6716" y="14087"/>
                </a:cubicBezTo>
                <a:lnTo>
                  <a:pt x="5970" y="13714"/>
                </a:lnTo>
                <a:close/>
                <a:moveTo>
                  <a:pt x="6962" y="8613"/>
                </a:moveTo>
                <a:cubicBezTo>
                  <a:pt x="6807" y="8687"/>
                  <a:pt x="6716" y="8833"/>
                  <a:pt x="6716" y="8986"/>
                </a:cubicBezTo>
                <a:cubicBezTo>
                  <a:pt x="6716" y="12343"/>
                  <a:pt x="6716" y="12343"/>
                  <a:pt x="6716" y="12343"/>
                </a:cubicBezTo>
                <a:cubicBezTo>
                  <a:pt x="5478" y="12969"/>
                  <a:pt x="5478" y="12969"/>
                  <a:pt x="5478" y="12969"/>
                </a:cubicBezTo>
                <a:cubicBezTo>
                  <a:pt x="5478" y="8111"/>
                  <a:pt x="5478" y="8111"/>
                  <a:pt x="5478" y="8111"/>
                </a:cubicBezTo>
                <a:cubicBezTo>
                  <a:pt x="6722" y="7490"/>
                  <a:pt x="6722" y="7490"/>
                  <a:pt x="6722" y="7490"/>
                </a:cubicBezTo>
                <a:cubicBezTo>
                  <a:pt x="7961" y="8111"/>
                  <a:pt x="7961" y="8111"/>
                  <a:pt x="7961" y="8111"/>
                </a:cubicBezTo>
                <a:lnTo>
                  <a:pt x="6962" y="8613"/>
                </a:lnTo>
                <a:close/>
                <a:moveTo>
                  <a:pt x="9445" y="6932"/>
                </a:moveTo>
                <a:cubicBezTo>
                  <a:pt x="9445" y="6119"/>
                  <a:pt x="9445" y="6119"/>
                  <a:pt x="9445" y="6119"/>
                </a:cubicBezTo>
                <a:cubicBezTo>
                  <a:pt x="10307" y="5690"/>
                  <a:pt x="10307" y="5690"/>
                  <a:pt x="10307" y="5690"/>
                </a:cubicBezTo>
                <a:cubicBezTo>
                  <a:pt x="10307" y="6932"/>
                  <a:pt x="10307" y="6932"/>
                  <a:pt x="10307" y="6932"/>
                </a:cubicBezTo>
                <a:cubicBezTo>
                  <a:pt x="9445" y="7366"/>
                  <a:pt x="9445" y="7366"/>
                  <a:pt x="9445" y="7366"/>
                </a:cubicBezTo>
                <a:lnTo>
                  <a:pt x="9445" y="6932"/>
                </a:lnTo>
                <a:close/>
                <a:moveTo>
                  <a:pt x="9445" y="5120"/>
                </a:moveTo>
                <a:cubicBezTo>
                  <a:pt x="9445" y="5837"/>
                  <a:pt x="9445" y="5837"/>
                  <a:pt x="9445" y="5837"/>
                </a:cubicBezTo>
                <a:cubicBezTo>
                  <a:pt x="9445" y="5837"/>
                  <a:pt x="9445" y="5837"/>
                  <a:pt x="9445" y="5837"/>
                </a:cubicBezTo>
                <a:cubicBezTo>
                  <a:pt x="9445" y="5120"/>
                  <a:pt x="9445" y="5120"/>
                  <a:pt x="9445" y="5120"/>
                </a:cubicBezTo>
                <a:cubicBezTo>
                  <a:pt x="9445" y="5120"/>
                  <a:pt x="9445" y="5120"/>
                  <a:pt x="9445" y="5120"/>
                </a:cubicBezTo>
                <a:cubicBezTo>
                  <a:pt x="9445" y="3879"/>
                  <a:pt x="9445" y="3879"/>
                  <a:pt x="9445" y="3879"/>
                </a:cubicBezTo>
                <a:cubicBezTo>
                  <a:pt x="10307" y="3445"/>
                  <a:pt x="10307" y="3445"/>
                  <a:pt x="10307" y="3445"/>
                </a:cubicBezTo>
                <a:cubicBezTo>
                  <a:pt x="10307" y="4692"/>
                  <a:pt x="10307" y="4692"/>
                  <a:pt x="10307" y="4692"/>
                </a:cubicBezTo>
                <a:lnTo>
                  <a:pt x="9445" y="5120"/>
                </a:lnTo>
                <a:close/>
                <a:moveTo>
                  <a:pt x="8453" y="6932"/>
                </a:moveTo>
                <a:cubicBezTo>
                  <a:pt x="8453" y="7361"/>
                  <a:pt x="8453" y="7361"/>
                  <a:pt x="8453" y="7361"/>
                </a:cubicBezTo>
                <a:cubicBezTo>
                  <a:pt x="7714" y="6988"/>
                  <a:pt x="7714" y="6988"/>
                  <a:pt x="7714" y="6988"/>
                </a:cubicBezTo>
                <a:cubicBezTo>
                  <a:pt x="8453" y="6616"/>
                  <a:pt x="8453" y="6616"/>
                  <a:pt x="8453" y="6616"/>
                </a:cubicBezTo>
                <a:lnTo>
                  <a:pt x="8453" y="6932"/>
                </a:lnTo>
                <a:close/>
                <a:moveTo>
                  <a:pt x="992" y="5860"/>
                </a:moveTo>
                <a:cubicBezTo>
                  <a:pt x="2243" y="5228"/>
                  <a:pt x="2243" y="5228"/>
                  <a:pt x="2243" y="5228"/>
                </a:cubicBezTo>
                <a:cubicBezTo>
                  <a:pt x="3501" y="5865"/>
                  <a:pt x="3501" y="5865"/>
                  <a:pt x="3501" y="5865"/>
                </a:cubicBezTo>
                <a:cubicBezTo>
                  <a:pt x="3501" y="5865"/>
                  <a:pt x="3501" y="5865"/>
                  <a:pt x="3501" y="5865"/>
                </a:cubicBezTo>
                <a:cubicBezTo>
                  <a:pt x="3501" y="5865"/>
                  <a:pt x="3501" y="5865"/>
                  <a:pt x="3501" y="5865"/>
                </a:cubicBezTo>
                <a:cubicBezTo>
                  <a:pt x="2502" y="6367"/>
                  <a:pt x="2502" y="6367"/>
                  <a:pt x="2502" y="6367"/>
                </a:cubicBezTo>
                <a:cubicBezTo>
                  <a:pt x="2502" y="6367"/>
                  <a:pt x="2502" y="6367"/>
                  <a:pt x="2502" y="6367"/>
                </a:cubicBezTo>
                <a:cubicBezTo>
                  <a:pt x="992" y="7129"/>
                  <a:pt x="992" y="7129"/>
                  <a:pt x="992" y="7129"/>
                </a:cubicBezTo>
                <a:lnTo>
                  <a:pt x="992" y="5860"/>
                </a:lnTo>
                <a:close/>
                <a:moveTo>
                  <a:pt x="992" y="8122"/>
                </a:moveTo>
                <a:cubicBezTo>
                  <a:pt x="2256" y="7490"/>
                  <a:pt x="2256" y="7490"/>
                  <a:pt x="2256" y="7490"/>
                </a:cubicBezTo>
                <a:cubicBezTo>
                  <a:pt x="2256" y="8737"/>
                  <a:pt x="2256" y="8737"/>
                  <a:pt x="2256" y="8737"/>
                </a:cubicBezTo>
                <a:cubicBezTo>
                  <a:pt x="992" y="9369"/>
                  <a:pt x="992" y="9369"/>
                  <a:pt x="992" y="9369"/>
                </a:cubicBezTo>
                <a:lnTo>
                  <a:pt x="992" y="8122"/>
                </a:lnTo>
                <a:close/>
                <a:moveTo>
                  <a:pt x="2256" y="9736"/>
                </a:moveTo>
                <a:cubicBezTo>
                  <a:pt x="2256" y="10436"/>
                  <a:pt x="2256" y="10436"/>
                  <a:pt x="2256" y="10436"/>
                </a:cubicBezTo>
                <a:cubicBezTo>
                  <a:pt x="1556" y="10086"/>
                  <a:pt x="1556" y="10086"/>
                  <a:pt x="1556" y="10086"/>
                </a:cubicBezTo>
                <a:lnTo>
                  <a:pt x="2256" y="9736"/>
                </a:lnTo>
                <a:close/>
                <a:moveTo>
                  <a:pt x="992" y="10803"/>
                </a:moveTo>
                <a:cubicBezTo>
                  <a:pt x="2249" y="11435"/>
                  <a:pt x="2249" y="11435"/>
                  <a:pt x="2249" y="11435"/>
                </a:cubicBezTo>
                <a:cubicBezTo>
                  <a:pt x="2249" y="14589"/>
                  <a:pt x="2249" y="14589"/>
                  <a:pt x="2249" y="14589"/>
                </a:cubicBezTo>
                <a:cubicBezTo>
                  <a:pt x="992" y="15221"/>
                  <a:pt x="992" y="15221"/>
                  <a:pt x="992" y="15221"/>
                </a:cubicBezTo>
                <a:lnTo>
                  <a:pt x="992" y="10803"/>
                </a:lnTo>
                <a:close/>
                <a:moveTo>
                  <a:pt x="4486" y="17472"/>
                </a:moveTo>
                <a:cubicBezTo>
                  <a:pt x="1491" y="15971"/>
                  <a:pt x="1491" y="15971"/>
                  <a:pt x="1491" y="15971"/>
                </a:cubicBezTo>
                <a:cubicBezTo>
                  <a:pt x="2749" y="15334"/>
                  <a:pt x="2749" y="15334"/>
                  <a:pt x="2749" y="15334"/>
                </a:cubicBezTo>
                <a:cubicBezTo>
                  <a:pt x="4486" y="16208"/>
                  <a:pt x="4486" y="16208"/>
                  <a:pt x="4486" y="16208"/>
                </a:cubicBezTo>
                <a:lnTo>
                  <a:pt x="4486" y="17472"/>
                </a:lnTo>
                <a:close/>
                <a:moveTo>
                  <a:pt x="4486" y="15209"/>
                </a:moveTo>
                <a:cubicBezTo>
                  <a:pt x="3740" y="14837"/>
                  <a:pt x="3740" y="14837"/>
                  <a:pt x="3740" y="14837"/>
                </a:cubicBezTo>
                <a:cubicBezTo>
                  <a:pt x="3740" y="14837"/>
                  <a:pt x="3740" y="14837"/>
                  <a:pt x="3740" y="14837"/>
                </a:cubicBezTo>
                <a:cubicBezTo>
                  <a:pt x="4486" y="14465"/>
                  <a:pt x="4486" y="14465"/>
                  <a:pt x="4486" y="14465"/>
                </a:cubicBezTo>
                <a:lnTo>
                  <a:pt x="4486" y="15209"/>
                </a:lnTo>
                <a:close/>
                <a:moveTo>
                  <a:pt x="4486" y="13466"/>
                </a:moveTo>
                <a:cubicBezTo>
                  <a:pt x="3241" y="14087"/>
                  <a:pt x="3241" y="14087"/>
                  <a:pt x="3241" y="14087"/>
                </a:cubicBezTo>
                <a:cubicBezTo>
                  <a:pt x="3248" y="9234"/>
                  <a:pt x="3248" y="9234"/>
                  <a:pt x="3248" y="9234"/>
                </a:cubicBezTo>
                <a:cubicBezTo>
                  <a:pt x="4486" y="8613"/>
                  <a:pt x="4486" y="8613"/>
                  <a:pt x="4486" y="8613"/>
                </a:cubicBezTo>
                <a:lnTo>
                  <a:pt x="4486" y="13466"/>
                </a:lnTo>
                <a:close/>
                <a:moveTo>
                  <a:pt x="4732" y="7490"/>
                </a:moveTo>
                <a:cubicBezTo>
                  <a:pt x="3248" y="8235"/>
                  <a:pt x="3248" y="8235"/>
                  <a:pt x="3248" y="8235"/>
                </a:cubicBezTo>
                <a:cubicBezTo>
                  <a:pt x="3248" y="6994"/>
                  <a:pt x="3248" y="6994"/>
                  <a:pt x="3248" y="6994"/>
                </a:cubicBezTo>
                <a:cubicBezTo>
                  <a:pt x="4499" y="6362"/>
                  <a:pt x="4499" y="6362"/>
                  <a:pt x="4499" y="6362"/>
                </a:cubicBezTo>
                <a:cubicBezTo>
                  <a:pt x="4499" y="6362"/>
                  <a:pt x="4499" y="6362"/>
                  <a:pt x="4499" y="6362"/>
                </a:cubicBezTo>
                <a:cubicBezTo>
                  <a:pt x="5491" y="5865"/>
                  <a:pt x="5491" y="5865"/>
                  <a:pt x="5491" y="5865"/>
                </a:cubicBezTo>
                <a:cubicBezTo>
                  <a:pt x="4492" y="5369"/>
                  <a:pt x="4492" y="5369"/>
                  <a:pt x="4492" y="5369"/>
                </a:cubicBezTo>
                <a:cubicBezTo>
                  <a:pt x="4499" y="5369"/>
                  <a:pt x="4499" y="5369"/>
                  <a:pt x="4499" y="5369"/>
                </a:cubicBezTo>
                <a:cubicBezTo>
                  <a:pt x="3235" y="4731"/>
                  <a:pt x="3235" y="4731"/>
                  <a:pt x="3235" y="4731"/>
                </a:cubicBezTo>
                <a:cubicBezTo>
                  <a:pt x="10307" y="1182"/>
                  <a:pt x="10307" y="1182"/>
                  <a:pt x="10307" y="1182"/>
                </a:cubicBezTo>
                <a:cubicBezTo>
                  <a:pt x="10307" y="2446"/>
                  <a:pt x="10307" y="2446"/>
                  <a:pt x="10307" y="2446"/>
                </a:cubicBezTo>
                <a:cubicBezTo>
                  <a:pt x="9445" y="2880"/>
                  <a:pt x="9445" y="2880"/>
                  <a:pt x="9445" y="2880"/>
                </a:cubicBezTo>
                <a:cubicBezTo>
                  <a:pt x="8453" y="3377"/>
                  <a:pt x="8453" y="3377"/>
                  <a:pt x="8453" y="3377"/>
                </a:cubicBezTo>
                <a:cubicBezTo>
                  <a:pt x="4499" y="5369"/>
                  <a:pt x="4499" y="5369"/>
                  <a:pt x="4499" y="5369"/>
                </a:cubicBezTo>
                <a:cubicBezTo>
                  <a:pt x="5491" y="5865"/>
                  <a:pt x="5491" y="5865"/>
                  <a:pt x="5491" y="5865"/>
                </a:cubicBezTo>
                <a:cubicBezTo>
                  <a:pt x="8453" y="4376"/>
                  <a:pt x="8453" y="4376"/>
                  <a:pt x="8453" y="4376"/>
                </a:cubicBezTo>
                <a:cubicBezTo>
                  <a:pt x="8453" y="5623"/>
                  <a:pt x="8453" y="5623"/>
                  <a:pt x="8453" y="5623"/>
                </a:cubicBezTo>
                <a:cubicBezTo>
                  <a:pt x="8453" y="5623"/>
                  <a:pt x="8453" y="5623"/>
                  <a:pt x="8453" y="5623"/>
                </a:cubicBezTo>
                <a:cubicBezTo>
                  <a:pt x="8453" y="5623"/>
                  <a:pt x="8453" y="5623"/>
                  <a:pt x="8453" y="5623"/>
                </a:cubicBezTo>
                <a:cubicBezTo>
                  <a:pt x="6722" y="6492"/>
                  <a:pt x="6722" y="6492"/>
                  <a:pt x="6722" y="6492"/>
                </a:cubicBezTo>
                <a:cubicBezTo>
                  <a:pt x="5491" y="5865"/>
                  <a:pt x="5491" y="5865"/>
                  <a:pt x="5491" y="5865"/>
                </a:cubicBezTo>
                <a:cubicBezTo>
                  <a:pt x="4499" y="6362"/>
                  <a:pt x="4499" y="6362"/>
                  <a:pt x="4499" y="6362"/>
                </a:cubicBezTo>
                <a:cubicBezTo>
                  <a:pt x="5731" y="6988"/>
                  <a:pt x="5731" y="6988"/>
                  <a:pt x="5731" y="6988"/>
                </a:cubicBezTo>
                <a:cubicBezTo>
                  <a:pt x="4732" y="7490"/>
                  <a:pt x="4732" y="7490"/>
                  <a:pt x="4732" y="7490"/>
                </a:cubicBezTo>
                <a:cubicBezTo>
                  <a:pt x="4732" y="7490"/>
                  <a:pt x="4732" y="7490"/>
                  <a:pt x="4732" y="7490"/>
                </a:cubicBezTo>
                <a:close/>
                <a:moveTo>
                  <a:pt x="5478" y="16705"/>
                </a:moveTo>
                <a:cubicBezTo>
                  <a:pt x="6230" y="17083"/>
                  <a:pt x="6230" y="17083"/>
                  <a:pt x="6230" y="17083"/>
                </a:cubicBezTo>
                <a:cubicBezTo>
                  <a:pt x="5478" y="17467"/>
                  <a:pt x="5478" y="17467"/>
                  <a:pt x="5478" y="17467"/>
                </a:cubicBezTo>
                <a:lnTo>
                  <a:pt x="5478" y="16705"/>
                </a:lnTo>
                <a:close/>
                <a:moveTo>
                  <a:pt x="10307" y="20401"/>
                </a:moveTo>
                <a:cubicBezTo>
                  <a:pt x="5964" y="18217"/>
                  <a:pt x="5964" y="18217"/>
                  <a:pt x="5964" y="18217"/>
                </a:cubicBezTo>
                <a:cubicBezTo>
                  <a:pt x="7222" y="17585"/>
                  <a:pt x="7222" y="17585"/>
                  <a:pt x="7222" y="17585"/>
                </a:cubicBezTo>
                <a:cubicBezTo>
                  <a:pt x="10307" y="19131"/>
                  <a:pt x="10307" y="19131"/>
                  <a:pt x="10307" y="19131"/>
                </a:cubicBezTo>
                <a:lnTo>
                  <a:pt x="10307" y="20401"/>
                </a:lnTo>
                <a:close/>
                <a:moveTo>
                  <a:pt x="10307" y="18132"/>
                </a:moveTo>
                <a:cubicBezTo>
                  <a:pt x="8213" y="17083"/>
                  <a:pt x="8213" y="17083"/>
                  <a:pt x="8213" y="17083"/>
                </a:cubicBezTo>
                <a:cubicBezTo>
                  <a:pt x="9458" y="16462"/>
                  <a:pt x="9458" y="16462"/>
                  <a:pt x="9458" y="16462"/>
                </a:cubicBezTo>
                <a:cubicBezTo>
                  <a:pt x="10307" y="16891"/>
                  <a:pt x="10307" y="16891"/>
                  <a:pt x="10307" y="16891"/>
                </a:cubicBezTo>
                <a:lnTo>
                  <a:pt x="10307" y="18132"/>
                </a:lnTo>
                <a:close/>
                <a:moveTo>
                  <a:pt x="10307" y="15892"/>
                </a:moveTo>
                <a:cubicBezTo>
                  <a:pt x="7708" y="14589"/>
                  <a:pt x="7708" y="14589"/>
                  <a:pt x="7708" y="14589"/>
                </a:cubicBezTo>
                <a:cubicBezTo>
                  <a:pt x="7708" y="13342"/>
                  <a:pt x="7708" y="13342"/>
                  <a:pt x="7708" y="13342"/>
                </a:cubicBezTo>
                <a:cubicBezTo>
                  <a:pt x="10307" y="14645"/>
                  <a:pt x="10307" y="14645"/>
                  <a:pt x="10307" y="14645"/>
                </a:cubicBezTo>
                <a:lnTo>
                  <a:pt x="10307" y="15892"/>
                </a:lnTo>
                <a:close/>
                <a:moveTo>
                  <a:pt x="10307" y="13646"/>
                </a:moveTo>
                <a:cubicBezTo>
                  <a:pt x="8207" y="12591"/>
                  <a:pt x="8207" y="12591"/>
                  <a:pt x="8207" y="12591"/>
                </a:cubicBezTo>
                <a:cubicBezTo>
                  <a:pt x="9445" y="11971"/>
                  <a:pt x="9445" y="11971"/>
                  <a:pt x="9445" y="11971"/>
                </a:cubicBezTo>
                <a:cubicBezTo>
                  <a:pt x="10307" y="12405"/>
                  <a:pt x="10307" y="12405"/>
                  <a:pt x="10307" y="12405"/>
                </a:cubicBezTo>
                <a:lnTo>
                  <a:pt x="10307" y="13646"/>
                </a:lnTo>
                <a:close/>
                <a:moveTo>
                  <a:pt x="10800" y="11655"/>
                </a:moveTo>
                <a:cubicBezTo>
                  <a:pt x="9938" y="11220"/>
                  <a:pt x="9938" y="11220"/>
                  <a:pt x="9938" y="11220"/>
                </a:cubicBezTo>
                <a:cubicBezTo>
                  <a:pt x="9938" y="10357"/>
                  <a:pt x="9938" y="10357"/>
                  <a:pt x="9938" y="10357"/>
                </a:cubicBezTo>
                <a:cubicBezTo>
                  <a:pt x="10800" y="9922"/>
                  <a:pt x="10800" y="9922"/>
                  <a:pt x="10800" y="9922"/>
                </a:cubicBezTo>
                <a:cubicBezTo>
                  <a:pt x="11662" y="10357"/>
                  <a:pt x="11662" y="10357"/>
                  <a:pt x="11662" y="10357"/>
                </a:cubicBezTo>
                <a:cubicBezTo>
                  <a:pt x="11662" y="11226"/>
                  <a:pt x="11662" y="11226"/>
                  <a:pt x="11662" y="11226"/>
                </a:cubicBezTo>
                <a:lnTo>
                  <a:pt x="10800" y="11655"/>
                </a:lnTo>
                <a:close/>
                <a:moveTo>
                  <a:pt x="11299" y="20401"/>
                </a:moveTo>
                <a:cubicBezTo>
                  <a:pt x="11299" y="19131"/>
                  <a:pt x="11299" y="19131"/>
                  <a:pt x="11299" y="19131"/>
                </a:cubicBezTo>
                <a:cubicBezTo>
                  <a:pt x="11299" y="19131"/>
                  <a:pt x="11299" y="19131"/>
                  <a:pt x="11299" y="19131"/>
                </a:cubicBezTo>
                <a:cubicBezTo>
                  <a:pt x="11299" y="18132"/>
                  <a:pt x="11299" y="18132"/>
                  <a:pt x="11299" y="18132"/>
                </a:cubicBezTo>
                <a:cubicBezTo>
                  <a:pt x="11299" y="16891"/>
                  <a:pt x="11299" y="16891"/>
                  <a:pt x="11299" y="16891"/>
                </a:cubicBezTo>
                <a:cubicBezTo>
                  <a:pt x="13043" y="16011"/>
                  <a:pt x="13043" y="16011"/>
                  <a:pt x="13043" y="16011"/>
                </a:cubicBezTo>
                <a:cubicBezTo>
                  <a:pt x="14281" y="16637"/>
                  <a:pt x="14281" y="16637"/>
                  <a:pt x="14281" y="16637"/>
                </a:cubicBezTo>
                <a:cubicBezTo>
                  <a:pt x="11299" y="18132"/>
                  <a:pt x="11299" y="18132"/>
                  <a:pt x="11299" y="18132"/>
                </a:cubicBezTo>
                <a:cubicBezTo>
                  <a:pt x="11299" y="19131"/>
                  <a:pt x="11299" y="19131"/>
                  <a:pt x="11299" y="19131"/>
                </a:cubicBezTo>
                <a:cubicBezTo>
                  <a:pt x="15273" y="17134"/>
                  <a:pt x="15273" y="17134"/>
                  <a:pt x="15273" y="17134"/>
                </a:cubicBezTo>
                <a:cubicBezTo>
                  <a:pt x="16531" y="17771"/>
                  <a:pt x="16531" y="17771"/>
                  <a:pt x="16531" y="17771"/>
                </a:cubicBezTo>
                <a:lnTo>
                  <a:pt x="11299" y="20401"/>
                </a:lnTo>
                <a:close/>
                <a:moveTo>
                  <a:pt x="18359" y="16851"/>
                </a:moveTo>
                <a:cubicBezTo>
                  <a:pt x="17522" y="17269"/>
                  <a:pt x="17522" y="17269"/>
                  <a:pt x="17522" y="17269"/>
                </a:cubicBezTo>
                <a:cubicBezTo>
                  <a:pt x="16265" y="16637"/>
                  <a:pt x="16265" y="16637"/>
                  <a:pt x="16265" y="16637"/>
                </a:cubicBezTo>
                <a:cubicBezTo>
                  <a:pt x="16265" y="16637"/>
                  <a:pt x="16265" y="16637"/>
                  <a:pt x="16265" y="16637"/>
                </a:cubicBezTo>
                <a:cubicBezTo>
                  <a:pt x="16265" y="16637"/>
                  <a:pt x="16265" y="16637"/>
                  <a:pt x="16265" y="16637"/>
                </a:cubicBezTo>
                <a:cubicBezTo>
                  <a:pt x="18359" y="15582"/>
                  <a:pt x="18359" y="15582"/>
                  <a:pt x="18359" y="15582"/>
                </a:cubicBezTo>
                <a:lnTo>
                  <a:pt x="18359" y="16851"/>
                </a:lnTo>
                <a:close/>
                <a:moveTo>
                  <a:pt x="15273" y="16135"/>
                </a:moveTo>
                <a:cubicBezTo>
                  <a:pt x="14035" y="15514"/>
                  <a:pt x="14035" y="15514"/>
                  <a:pt x="14035" y="15514"/>
                </a:cubicBezTo>
                <a:cubicBezTo>
                  <a:pt x="16868" y="14087"/>
                  <a:pt x="16868" y="14087"/>
                  <a:pt x="16868" y="14087"/>
                </a:cubicBezTo>
                <a:cubicBezTo>
                  <a:pt x="17023" y="14013"/>
                  <a:pt x="17114" y="13867"/>
                  <a:pt x="17114" y="13714"/>
                </a:cubicBezTo>
                <a:cubicBezTo>
                  <a:pt x="17114" y="12766"/>
                  <a:pt x="17114" y="12766"/>
                  <a:pt x="17114" y="12766"/>
                </a:cubicBezTo>
                <a:cubicBezTo>
                  <a:pt x="18359" y="13387"/>
                  <a:pt x="18359" y="13387"/>
                  <a:pt x="18359" y="13387"/>
                </a:cubicBezTo>
                <a:cubicBezTo>
                  <a:pt x="18359" y="14589"/>
                  <a:pt x="18359" y="14589"/>
                  <a:pt x="18359" y="14589"/>
                </a:cubicBezTo>
                <a:lnTo>
                  <a:pt x="15273" y="16135"/>
                </a:lnTo>
                <a:close/>
                <a:moveTo>
                  <a:pt x="17633" y="12027"/>
                </a:moveTo>
                <a:cubicBezTo>
                  <a:pt x="18359" y="11666"/>
                  <a:pt x="18359" y="11666"/>
                  <a:pt x="18359" y="11666"/>
                </a:cubicBezTo>
                <a:cubicBezTo>
                  <a:pt x="18359" y="12388"/>
                  <a:pt x="18359" y="12388"/>
                  <a:pt x="18359" y="12388"/>
                </a:cubicBezTo>
                <a:lnTo>
                  <a:pt x="17633" y="12027"/>
                </a:lnTo>
                <a:close/>
                <a:moveTo>
                  <a:pt x="18352" y="10667"/>
                </a:moveTo>
                <a:cubicBezTo>
                  <a:pt x="17114" y="11288"/>
                  <a:pt x="17114" y="11288"/>
                  <a:pt x="17114" y="11288"/>
                </a:cubicBezTo>
                <a:cubicBezTo>
                  <a:pt x="17114" y="8613"/>
                  <a:pt x="17114" y="8613"/>
                  <a:pt x="17114" y="8613"/>
                </a:cubicBezTo>
                <a:cubicBezTo>
                  <a:pt x="18359" y="9234"/>
                  <a:pt x="18359" y="9234"/>
                  <a:pt x="18359" y="9234"/>
                </a:cubicBezTo>
                <a:cubicBezTo>
                  <a:pt x="18359" y="10667"/>
                  <a:pt x="18359" y="10667"/>
                  <a:pt x="18359" y="10667"/>
                </a:cubicBezTo>
                <a:lnTo>
                  <a:pt x="18352" y="10667"/>
                </a:lnTo>
                <a:close/>
                <a:moveTo>
                  <a:pt x="14022" y="3817"/>
                </a:moveTo>
                <a:cubicBezTo>
                  <a:pt x="15286" y="3185"/>
                  <a:pt x="15286" y="3185"/>
                  <a:pt x="15286" y="3185"/>
                </a:cubicBezTo>
                <a:cubicBezTo>
                  <a:pt x="20115" y="5611"/>
                  <a:pt x="20115" y="5611"/>
                  <a:pt x="20115" y="5611"/>
                </a:cubicBezTo>
                <a:cubicBezTo>
                  <a:pt x="18851" y="6243"/>
                  <a:pt x="18851" y="6243"/>
                  <a:pt x="18851" y="6243"/>
                </a:cubicBezTo>
                <a:lnTo>
                  <a:pt x="14022" y="3817"/>
                </a:lnTo>
                <a:close/>
                <a:moveTo>
                  <a:pt x="19351" y="16355"/>
                </a:moveTo>
                <a:cubicBezTo>
                  <a:pt x="19351" y="14837"/>
                  <a:pt x="19351" y="14837"/>
                  <a:pt x="19351" y="14837"/>
                </a:cubicBezTo>
                <a:cubicBezTo>
                  <a:pt x="19351" y="14837"/>
                  <a:pt x="19351" y="14837"/>
                  <a:pt x="19351" y="14837"/>
                </a:cubicBezTo>
                <a:cubicBezTo>
                  <a:pt x="19351" y="11164"/>
                  <a:pt x="19351" y="11164"/>
                  <a:pt x="19351" y="11164"/>
                </a:cubicBezTo>
                <a:cubicBezTo>
                  <a:pt x="19351" y="11164"/>
                  <a:pt x="19351" y="11164"/>
                  <a:pt x="19351" y="11164"/>
                </a:cubicBezTo>
                <a:cubicBezTo>
                  <a:pt x="20608" y="10532"/>
                  <a:pt x="20608" y="10532"/>
                  <a:pt x="20608" y="10532"/>
                </a:cubicBezTo>
                <a:cubicBezTo>
                  <a:pt x="20608" y="15717"/>
                  <a:pt x="20608" y="15717"/>
                  <a:pt x="20608" y="15717"/>
                </a:cubicBezTo>
                <a:lnTo>
                  <a:pt x="19351" y="16355"/>
                </a:lnTo>
                <a:close/>
              </a:path>
            </a:pathLst>
          </a:custGeom>
          <a:solidFill>
            <a:srgbClr val="005586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755" name="Shape 755"/>
          <p:cNvSpPr/>
          <p:nvPr>
            <p:ph type="body" idx="1"/>
          </p:nvPr>
        </p:nvSpPr>
        <p:spPr>
          <a:xfrm>
            <a:off x="5777310" y="3756674"/>
            <a:ext cx="5246290" cy="233895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1pPr>
            <a:lvl2pPr marL="0" indent="45720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2pPr>
            <a:lvl3pPr marL="0" indent="91440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3pPr>
            <a:lvl4pPr marL="0" indent="137160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4pPr>
            <a:lvl5pPr marL="0" indent="182880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1</a:t>
            </a:r>
            <a:endParaRPr sz="2600">
              <a:solidFill>
                <a:srgbClr val="00558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2</a:t>
            </a:r>
            <a:endParaRPr sz="2600">
              <a:solidFill>
                <a:srgbClr val="00558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3</a:t>
            </a:r>
            <a:endParaRPr sz="2600">
              <a:solidFill>
                <a:srgbClr val="00558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4</a:t>
            </a:r>
            <a:endParaRPr sz="2600">
              <a:solidFill>
                <a:srgbClr val="00558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5</a:t>
            </a:r>
          </a:p>
        </p:txBody>
      </p:sp>
      <p:sp>
        <p:nvSpPr>
          <p:cNvPr id="756" name="Shape 756"/>
          <p:cNvSpPr/>
          <p:nvPr/>
        </p:nvSpPr>
        <p:spPr>
          <a:xfrm>
            <a:off x="381000" y="6362700"/>
            <a:ext cx="1473200" cy="296415"/>
          </a:xfrm>
          <a:prstGeom prst="rect">
            <a:avLst/>
          </a:prstGeom>
          <a:solidFill>
            <a:srgbClr val="29A7D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title"/>
          </p:nvPr>
        </p:nvSpPr>
        <p:spPr>
          <a:xfrm>
            <a:off x="410301" y="986733"/>
            <a:ext cx="7362099" cy="4185948"/>
          </a:xfrm>
          <a:prstGeom prst="rect">
            <a:avLst/>
          </a:prstGeom>
        </p:spPr>
        <p:txBody>
          <a:bodyPr anchor="b"/>
          <a:lstStyle>
            <a:lvl1pPr>
              <a:defRPr sz="4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9A7DE"/>
                </a:solidFill>
              </a:rPr>
              <a:t>Titeltext</a:t>
            </a:r>
          </a:p>
        </p:txBody>
      </p:sp>
      <p:sp>
        <p:nvSpPr>
          <p:cNvPr id="103" name="Shape 103"/>
          <p:cNvSpPr/>
          <p:nvPr>
            <p:ph type="body" idx="1"/>
          </p:nvPr>
        </p:nvSpPr>
        <p:spPr>
          <a:xfrm>
            <a:off x="435703" y="5179917"/>
            <a:ext cx="7336697" cy="1678083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1pPr>
            <a:lvl2pPr marL="0" indent="45720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2pPr>
            <a:lvl3pPr marL="0" indent="91440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3pPr>
            <a:lvl4pPr marL="0" indent="137160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4pPr>
            <a:lvl5pPr marL="0" indent="182880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1</a:t>
            </a:r>
            <a:endParaRPr sz="2600">
              <a:solidFill>
                <a:srgbClr val="00558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2</a:t>
            </a:r>
            <a:endParaRPr sz="2600">
              <a:solidFill>
                <a:srgbClr val="00558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3</a:t>
            </a:r>
            <a:endParaRPr sz="2600">
              <a:solidFill>
                <a:srgbClr val="00558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4</a:t>
            </a:r>
            <a:endParaRPr sz="2600">
              <a:solidFill>
                <a:srgbClr val="00558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5</a:t>
            </a:r>
          </a:p>
        </p:txBody>
      </p:sp>
      <p:grpSp>
        <p:nvGrpSpPr>
          <p:cNvPr id="113" name="Group 113"/>
          <p:cNvGrpSpPr/>
          <p:nvPr/>
        </p:nvGrpSpPr>
        <p:grpSpPr>
          <a:xfrm>
            <a:off x="528435" y="656874"/>
            <a:ext cx="1614660" cy="296780"/>
            <a:chOff x="0" y="0"/>
            <a:chExt cx="1614659" cy="296779"/>
          </a:xfrm>
        </p:grpSpPr>
        <p:sp>
          <p:nvSpPr>
            <p:cNvPr id="104" name="Shape 104"/>
            <p:cNvSpPr/>
            <p:nvPr/>
          </p:nvSpPr>
          <p:spPr>
            <a:xfrm>
              <a:off x="1222360" y="67426"/>
              <a:ext cx="132811" cy="228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44" y="0"/>
                  </a:moveTo>
                  <a:cubicBezTo>
                    <a:pt x="16887" y="0"/>
                    <a:pt x="14335" y="114"/>
                    <a:pt x="11978" y="571"/>
                  </a:cubicBezTo>
                  <a:cubicBezTo>
                    <a:pt x="10996" y="686"/>
                    <a:pt x="9818" y="914"/>
                    <a:pt x="8836" y="1143"/>
                  </a:cubicBezTo>
                  <a:cubicBezTo>
                    <a:pt x="8640" y="1029"/>
                    <a:pt x="8444" y="914"/>
                    <a:pt x="8247" y="686"/>
                  </a:cubicBezTo>
                  <a:cubicBezTo>
                    <a:pt x="7265" y="229"/>
                    <a:pt x="6284" y="0"/>
                    <a:pt x="490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9622" y="21600"/>
                    <a:pt x="9622" y="21600"/>
                    <a:pt x="9622" y="21600"/>
                  </a:cubicBezTo>
                  <a:cubicBezTo>
                    <a:pt x="9622" y="10286"/>
                    <a:pt x="9622" y="10286"/>
                    <a:pt x="9622" y="10286"/>
                  </a:cubicBezTo>
                  <a:cubicBezTo>
                    <a:pt x="9622" y="8114"/>
                    <a:pt x="10211" y="7314"/>
                    <a:pt x="11585" y="6514"/>
                  </a:cubicBezTo>
                  <a:cubicBezTo>
                    <a:pt x="12764" y="5829"/>
                    <a:pt x="14727" y="5486"/>
                    <a:pt x="17476" y="5486"/>
                  </a:cubicBezTo>
                  <a:cubicBezTo>
                    <a:pt x="21600" y="5486"/>
                    <a:pt x="21600" y="5486"/>
                    <a:pt x="21600" y="5486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9244" y="0"/>
                    <a:pt x="19244" y="0"/>
                    <a:pt x="19244" y="0"/>
                  </a:cubicBez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105" name="Shape 105"/>
            <p:cNvSpPr/>
            <p:nvPr/>
          </p:nvSpPr>
          <p:spPr>
            <a:xfrm>
              <a:off x="225776" y="-1"/>
              <a:ext cx="59255" cy="295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484"/>
                    <a:pt x="0" y="19484"/>
                    <a:pt x="0" y="19484"/>
                  </a:cubicBezTo>
                  <a:cubicBezTo>
                    <a:pt x="0" y="20101"/>
                    <a:pt x="882" y="20542"/>
                    <a:pt x="3086" y="20983"/>
                  </a:cubicBezTo>
                  <a:cubicBezTo>
                    <a:pt x="4849" y="21336"/>
                    <a:pt x="7494" y="21600"/>
                    <a:pt x="1058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028"/>
                    <a:pt x="21600" y="2028"/>
                    <a:pt x="21600" y="2028"/>
                  </a:cubicBezTo>
                  <a:cubicBezTo>
                    <a:pt x="21600" y="1411"/>
                    <a:pt x="20718" y="970"/>
                    <a:pt x="18514" y="617"/>
                  </a:cubicBezTo>
                  <a:cubicBezTo>
                    <a:pt x="16310" y="176"/>
                    <a:pt x="14106" y="0"/>
                    <a:pt x="11020" y="0"/>
                  </a:cubicBez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106" name="Shape 106"/>
            <p:cNvSpPr/>
            <p:nvPr/>
          </p:nvSpPr>
          <p:spPr>
            <a:xfrm>
              <a:off x="307505" y="61296"/>
              <a:ext cx="207899" cy="235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17169"/>
                  </a:moveTo>
                  <a:cubicBezTo>
                    <a:pt x="14442" y="17169"/>
                    <a:pt x="15572" y="13735"/>
                    <a:pt x="15572" y="10855"/>
                  </a:cubicBezTo>
                  <a:cubicBezTo>
                    <a:pt x="15572" y="8086"/>
                    <a:pt x="14442" y="4542"/>
                    <a:pt x="10800" y="4542"/>
                  </a:cubicBezTo>
                  <a:cubicBezTo>
                    <a:pt x="7158" y="4542"/>
                    <a:pt x="6028" y="8086"/>
                    <a:pt x="6028" y="10855"/>
                  </a:cubicBezTo>
                  <a:cubicBezTo>
                    <a:pt x="6028" y="13735"/>
                    <a:pt x="7158" y="17169"/>
                    <a:pt x="10800" y="17169"/>
                  </a:cubicBezTo>
                  <a:close/>
                  <a:moveTo>
                    <a:pt x="10800" y="0"/>
                  </a:moveTo>
                  <a:cubicBezTo>
                    <a:pt x="17707" y="0"/>
                    <a:pt x="21600" y="4098"/>
                    <a:pt x="21600" y="10855"/>
                  </a:cubicBezTo>
                  <a:cubicBezTo>
                    <a:pt x="21600" y="17612"/>
                    <a:pt x="17707" y="21600"/>
                    <a:pt x="10800" y="21600"/>
                  </a:cubicBezTo>
                  <a:cubicBezTo>
                    <a:pt x="3642" y="21600"/>
                    <a:pt x="0" y="17612"/>
                    <a:pt x="0" y="10855"/>
                  </a:cubicBezTo>
                  <a:cubicBezTo>
                    <a:pt x="0" y="4098"/>
                    <a:pt x="3642" y="0"/>
                    <a:pt x="10800" y="0"/>
                  </a:cubicBez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107" name="Shape 107"/>
            <p:cNvSpPr/>
            <p:nvPr/>
          </p:nvSpPr>
          <p:spPr>
            <a:xfrm>
              <a:off x="0" y="61296"/>
              <a:ext cx="202791" cy="235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57" y="17169"/>
                  </a:moveTo>
                  <a:cubicBezTo>
                    <a:pt x="7329" y="17169"/>
                    <a:pt x="6171" y="13735"/>
                    <a:pt x="6171" y="10855"/>
                  </a:cubicBezTo>
                  <a:cubicBezTo>
                    <a:pt x="6171" y="8086"/>
                    <a:pt x="7329" y="4542"/>
                    <a:pt x="11057" y="4542"/>
                  </a:cubicBezTo>
                  <a:cubicBezTo>
                    <a:pt x="13114" y="4542"/>
                    <a:pt x="14271" y="5538"/>
                    <a:pt x="15043" y="6868"/>
                  </a:cubicBezTo>
                  <a:cubicBezTo>
                    <a:pt x="21600" y="6868"/>
                    <a:pt x="21600" y="6868"/>
                    <a:pt x="21600" y="6868"/>
                  </a:cubicBezTo>
                  <a:cubicBezTo>
                    <a:pt x="20314" y="2548"/>
                    <a:pt x="16714" y="0"/>
                    <a:pt x="11057" y="0"/>
                  </a:cubicBezTo>
                  <a:cubicBezTo>
                    <a:pt x="3857" y="0"/>
                    <a:pt x="0" y="4098"/>
                    <a:pt x="0" y="10855"/>
                  </a:cubicBezTo>
                  <a:cubicBezTo>
                    <a:pt x="0" y="17612"/>
                    <a:pt x="3857" y="21600"/>
                    <a:pt x="11057" y="21600"/>
                  </a:cubicBezTo>
                  <a:cubicBezTo>
                    <a:pt x="16714" y="21600"/>
                    <a:pt x="20314" y="19163"/>
                    <a:pt x="21600" y="14843"/>
                  </a:cubicBezTo>
                  <a:cubicBezTo>
                    <a:pt x="17357" y="14843"/>
                    <a:pt x="17357" y="14843"/>
                    <a:pt x="17357" y="14843"/>
                  </a:cubicBezTo>
                  <a:cubicBezTo>
                    <a:pt x="17357" y="14843"/>
                    <a:pt x="16200" y="14843"/>
                    <a:pt x="15557" y="15397"/>
                  </a:cubicBezTo>
                  <a:cubicBezTo>
                    <a:pt x="14400" y="16283"/>
                    <a:pt x="13500" y="17169"/>
                    <a:pt x="11057" y="17169"/>
                  </a:cubicBez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108" name="Shape 108"/>
            <p:cNvSpPr/>
            <p:nvPr/>
          </p:nvSpPr>
          <p:spPr>
            <a:xfrm>
              <a:off x="538390" y="67426"/>
              <a:ext cx="196661" cy="229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05" y="796"/>
                  </a:moveTo>
                  <a:cubicBezTo>
                    <a:pt x="20142" y="227"/>
                    <a:pt x="19480" y="0"/>
                    <a:pt x="18420" y="0"/>
                  </a:cubicBezTo>
                  <a:cubicBezTo>
                    <a:pt x="15239" y="0"/>
                    <a:pt x="15239" y="0"/>
                    <a:pt x="15239" y="0"/>
                  </a:cubicBezTo>
                  <a:cubicBezTo>
                    <a:pt x="15239" y="13415"/>
                    <a:pt x="15239" y="13415"/>
                    <a:pt x="15239" y="13415"/>
                  </a:cubicBezTo>
                  <a:cubicBezTo>
                    <a:pt x="15239" y="14665"/>
                    <a:pt x="14709" y="15575"/>
                    <a:pt x="13914" y="16143"/>
                  </a:cubicBezTo>
                  <a:cubicBezTo>
                    <a:pt x="12987" y="16825"/>
                    <a:pt x="11926" y="17053"/>
                    <a:pt x="10866" y="17053"/>
                  </a:cubicBezTo>
                  <a:cubicBezTo>
                    <a:pt x="9674" y="17053"/>
                    <a:pt x="8613" y="16825"/>
                    <a:pt x="7818" y="16143"/>
                  </a:cubicBezTo>
                  <a:cubicBezTo>
                    <a:pt x="6891" y="15575"/>
                    <a:pt x="6361" y="14665"/>
                    <a:pt x="6361" y="13415"/>
                  </a:cubicBezTo>
                  <a:cubicBezTo>
                    <a:pt x="6361" y="2615"/>
                    <a:pt x="6361" y="2615"/>
                    <a:pt x="6361" y="2615"/>
                  </a:cubicBezTo>
                  <a:cubicBezTo>
                    <a:pt x="6361" y="1933"/>
                    <a:pt x="6096" y="1251"/>
                    <a:pt x="5566" y="796"/>
                  </a:cubicBezTo>
                  <a:cubicBezTo>
                    <a:pt x="4903" y="227"/>
                    <a:pt x="4240" y="0"/>
                    <a:pt x="33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392"/>
                    <a:pt x="0" y="12392"/>
                    <a:pt x="0" y="12392"/>
                  </a:cubicBezTo>
                  <a:cubicBezTo>
                    <a:pt x="0" y="16257"/>
                    <a:pt x="1193" y="18531"/>
                    <a:pt x="3445" y="19895"/>
                  </a:cubicBezTo>
                  <a:cubicBezTo>
                    <a:pt x="5566" y="21145"/>
                    <a:pt x="8083" y="21600"/>
                    <a:pt x="10866" y="21600"/>
                  </a:cubicBezTo>
                  <a:cubicBezTo>
                    <a:pt x="13517" y="21600"/>
                    <a:pt x="16034" y="21145"/>
                    <a:pt x="18155" y="19895"/>
                  </a:cubicBezTo>
                  <a:cubicBezTo>
                    <a:pt x="20407" y="18531"/>
                    <a:pt x="21600" y="16257"/>
                    <a:pt x="21600" y="12392"/>
                  </a:cubicBezTo>
                  <a:cubicBezTo>
                    <a:pt x="21600" y="2615"/>
                    <a:pt x="21600" y="2615"/>
                    <a:pt x="21600" y="2615"/>
                  </a:cubicBezTo>
                  <a:cubicBezTo>
                    <a:pt x="21600" y="1933"/>
                    <a:pt x="21335" y="1251"/>
                    <a:pt x="20805" y="796"/>
                  </a:cubicBez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109" name="Shape 109"/>
            <p:cNvSpPr/>
            <p:nvPr/>
          </p:nvSpPr>
          <p:spPr>
            <a:xfrm>
              <a:off x="759058" y="-1"/>
              <a:ext cx="210964" cy="296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6" y="615"/>
                  </a:moveTo>
                  <a:cubicBezTo>
                    <a:pt x="20119" y="176"/>
                    <a:pt x="19502" y="0"/>
                    <a:pt x="18638" y="0"/>
                  </a:cubicBezTo>
                  <a:cubicBezTo>
                    <a:pt x="15675" y="0"/>
                    <a:pt x="15675" y="0"/>
                    <a:pt x="15675" y="0"/>
                  </a:cubicBezTo>
                  <a:cubicBezTo>
                    <a:pt x="15675" y="6146"/>
                    <a:pt x="15675" y="6146"/>
                    <a:pt x="15675" y="6146"/>
                  </a:cubicBezTo>
                  <a:cubicBezTo>
                    <a:pt x="14688" y="5532"/>
                    <a:pt x="12713" y="4478"/>
                    <a:pt x="9751" y="4478"/>
                  </a:cubicBezTo>
                  <a:cubicBezTo>
                    <a:pt x="3579" y="4478"/>
                    <a:pt x="0" y="7727"/>
                    <a:pt x="0" y="13083"/>
                  </a:cubicBezTo>
                  <a:cubicBezTo>
                    <a:pt x="0" y="18439"/>
                    <a:pt x="3703" y="21600"/>
                    <a:pt x="10738" y="21600"/>
                  </a:cubicBezTo>
                  <a:cubicBezTo>
                    <a:pt x="17774" y="21600"/>
                    <a:pt x="21600" y="18439"/>
                    <a:pt x="21600" y="13171"/>
                  </a:cubicBezTo>
                  <a:cubicBezTo>
                    <a:pt x="21600" y="13171"/>
                    <a:pt x="21600" y="13171"/>
                    <a:pt x="21600" y="13171"/>
                  </a:cubicBezTo>
                  <a:cubicBezTo>
                    <a:pt x="21600" y="2020"/>
                    <a:pt x="21600" y="2020"/>
                    <a:pt x="21600" y="2020"/>
                  </a:cubicBezTo>
                  <a:cubicBezTo>
                    <a:pt x="21600" y="1405"/>
                    <a:pt x="21353" y="966"/>
                    <a:pt x="20736" y="615"/>
                  </a:cubicBezTo>
                  <a:close/>
                  <a:moveTo>
                    <a:pt x="10738" y="18088"/>
                  </a:moveTo>
                  <a:cubicBezTo>
                    <a:pt x="7159" y="18088"/>
                    <a:pt x="6048" y="15366"/>
                    <a:pt x="6048" y="13083"/>
                  </a:cubicBezTo>
                  <a:cubicBezTo>
                    <a:pt x="6048" y="10888"/>
                    <a:pt x="7159" y="8078"/>
                    <a:pt x="10738" y="8078"/>
                  </a:cubicBezTo>
                  <a:cubicBezTo>
                    <a:pt x="14441" y="8078"/>
                    <a:pt x="15552" y="10800"/>
                    <a:pt x="15675" y="13083"/>
                  </a:cubicBezTo>
                  <a:cubicBezTo>
                    <a:pt x="15675" y="13171"/>
                    <a:pt x="15675" y="13171"/>
                    <a:pt x="15675" y="13171"/>
                  </a:cubicBezTo>
                  <a:cubicBezTo>
                    <a:pt x="15675" y="13171"/>
                    <a:pt x="15675" y="13171"/>
                    <a:pt x="15675" y="13171"/>
                  </a:cubicBezTo>
                  <a:cubicBezTo>
                    <a:pt x="15675" y="15454"/>
                    <a:pt x="14441" y="18088"/>
                    <a:pt x="10738" y="18088"/>
                  </a:cubicBez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110" name="Shape 110"/>
            <p:cNvSpPr/>
            <p:nvPr/>
          </p:nvSpPr>
          <p:spPr>
            <a:xfrm>
              <a:off x="993008" y="61296"/>
              <a:ext cx="207899" cy="235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637"/>
                  </a:moveTo>
                  <a:cubicBezTo>
                    <a:pt x="21600" y="10080"/>
                    <a:pt x="21474" y="10523"/>
                    <a:pt x="21223" y="10855"/>
                  </a:cubicBezTo>
                  <a:cubicBezTo>
                    <a:pt x="21098" y="11077"/>
                    <a:pt x="20972" y="11298"/>
                    <a:pt x="20721" y="11520"/>
                  </a:cubicBezTo>
                  <a:cubicBezTo>
                    <a:pt x="20093" y="11963"/>
                    <a:pt x="19465" y="12295"/>
                    <a:pt x="18586" y="12295"/>
                  </a:cubicBezTo>
                  <a:cubicBezTo>
                    <a:pt x="6028" y="12295"/>
                    <a:pt x="6028" y="12295"/>
                    <a:pt x="6028" y="12295"/>
                  </a:cubicBezTo>
                  <a:cubicBezTo>
                    <a:pt x="6279" y="14732"/>
                    <a:pt x="7660" y="17169"/>
                    <a:pt x="10800" y="17169"/>
                  </a:cubicBezTo>
                  <a:cubicBezTo>
                    <a:pt x="13060" y="17169"/>
                    <a:pt x="13940" y="16283"/>
                    <a:pt x="15070" y="15397"/>
                  </a:cubicBezTo>
                  <a:cubicBezTo>
                    <a:pt x="15698" y="14843"/>
                    <a:pt x="16828" y="14843"/>
                    <a:pt x="16828" y="14843"/>
                  </a:cubicBezTo>
                  <a:cubicBezTo>
                    <a:pt x="21098" y="14843"/>
                    <a:pt x="21098" y="14843"/>
                    <a:pt x="21098" y="14843"/>
                  </a:cubicBezTo>
                  <a:cubicBezTo>
                    <a:pt x="19716" y="19163"/>
                    <a:pt x="16200" y="21600"/>
                    <a:pt x="10800" y="21600"/>
                  </a:cubicBezTo>
                  <a:cubicBezTo>
                    <a:pt x="3642" y="21600"/>
                    <a:pt x="0" y="17612"/>
                    <a:pt x="0" y="10855"/>
                  </a:cubicBezTo>
                  <a:cubicBezTo>
                    <a:pt x="0" y="4098"/>
                    <a:pt x="3642" y="0"/>
                    <a:pt x="10800" y="0"/>
                  </a:cubicBezTo>
                  <a:cubicBezTo>
                    <a:pt x="16200" y="0"/>
                    <a:pt x="19842" y="2548"/>
                    <a:pt x="21098" y="6868"/>
                  </a:cubicBezTo>
                  <a:cubicBezTo>
                    <a:pt x="21349" y="7532"/>
                    <a:pt x="21474" y="8418"/>
                    <a:pt x="21600" y="9305"/>
                  </a:cubicBezTo>
                  <a:lnTo>
                    <a:pt x="21600" y="9637"/>
                  </a:lnTo>
                  <a:close/>
                  <a:moveTo>
                    <a:pt x="10800" y="4542"/>
                  </a:moveTo>
                  <a:cubicBezTo>
                    <a:pt x="8163" y="4542"/>
                    <a:pt x="6530" y="6314"/>
                    <a:pt x="6279" y="8197"/>
                  </a:cubicBezTo>
                  <a:cubicBezTo>
                    <a:pt x="15195" y="8197"/>
                    <a:pt x="15195" y="8197"/>
                    <a:pt x="15195" y="8197"/>
                  </a:cubicBezTo>
                  <a:cubicBezTo>
                    <a:pt x="15195" y="6314"/>
                    <a:pt x="13312" y="4542"/>
                    <a:pt x="10800" y="4542"/>
                  </a:cubicBez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111" name="Shape 111"/>
            <p:cNvSpPr/>
            <p:nvPr/>
          </p:nvSpPr>
          <p:spPr>
            <a:xfrm>
              <a:off x="1363854" y="61296"/>
              <a:ext cx="190531" cy="235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760"/>
                  </a:moveTo>
                  <a:cubicBezTo>
                    <a:pt x="21600" y="3988"/>
                    <a:pt x="20643" y="2548"/>
                    <a:pt x="18866" y="1440"/>
                  </a:cubicBezTo>
                  <a:cubicBezTo>
                    <a:pt x="17089" y="554"/>
                    <a:pt x="14354" y="0"/>
                    <a:pt x="10800" y="0"/>
                  </a:cubicBezTo>
                  <a:cubicBezTo>
                    <a:pt x="7519" y="0"/>
                    <a:pt x="5058" y="665"/>
                    <a:pt x="3281" y="1772"/>
                  </a:cubicBezTo>
                  <a:cubicBezTo>
                    <a:pt x="1777" y="2769"/>
                    <a:pt x="820" y="4209"/>
                    <a:pt x="547" y="5871"/>
                  </a:cubicBezTo>
                  <a:cubicBezTo>
                    <a:pt x="7109" y="5871"/>
                    <a:pt x="7109" y="5871"/>
                    <a:pt x="7109" y="5871"/>
                  </a:cubicBezTo>
                  <a:cubicBezTo>
                    <a:pt x="7382" y="5206"/>
                    <a:pt x="7929" y="4763"/>
                    <a:pt x="8613" y="4542"/>
                  </a:cubicBezTo>
                  <a:cubicBezTo>
                    <a:pt x="9296" y="4320"/>
                    <a:pt x="10116" y="4209"/>
                    <a:pt x="11073" y="4209"/>
                  </a:cubicBezTo>
                  <a:cubicBezTo>
                    <a:pt x="12167" y="4209"/>
                    <a:pt x="12987" y="4320"/>
                    <a:pt x="13808" y="4652"/>
                  </a:cubicBezTo>
                  <a:cubicBezTo>
                    <a:pt x="14765" y="4874"/>
                    <a:pt x="15175" y="5317"/>
                    <a:pt x="15175" y="6092"/>
                  </a:cubicBezTo>
                  <a:cubicBezTo>
                    <a:pt x="15175" y="6978"/>
                    <a:pt x="13808" y="7754"/>
                    <a:pt x="11073" y="7975"/>
                  </a:cubicBezTo>
                  <a:cubicBezTo>
                    <a:pt x="7656" y="8418"/>
                    <a:pt x="4922" y="8640"/>
                    <a:pt x="2461" y="10080"/>
                  </a:cubicBezTo>
                  <a:cubicBezTo>
                    <a:pt x="957" y="11077"/>
                    <a:pt x="0" y="12738"/>
                    <a:pt x="0" y="14954"/>
                  </a:cubicBezTo>
                  <a:cubicBezTo>
                    <a:pt x="0" y="17169"/>
                    <a:pt x="820" y="18831"/>
                    <a:pt x="2597" y="19938"/>
                  </a:cubicBezTo>
                  <a:cubicBezTo>
                    <a:pt x="4101" y="20825"/>
                    <a:pt x="6562" y="21600"/>
                    <a:pt x="10527" y="21600"/>
                  </a:cubicBezTo>
                  <a:cubicBezTo>
                    <a:pt x="14081" y="21600"/>
                    <a:pt x="16815" y="20935"/>
                    <a:pt x="18592" y="20049"/>
                  </a:cubicBezTo>
                  <a:cubicBezTo>
                    <a:pt x="20506" y="18942"/>
                    <a:pt x="21600" y="17723"/>
                    <a:pt x="21600" y="15618"/>
                  </a:cubicBezTo>
                  <a:lnTo>
                    <a:pt x="21600" y="5760"/>
                  </a:lnTo>
                  <a:close/>
                  <a:moveTo>
                    <a:pt x="14354" y="15951"/>
                  </a:moveTo>
                  <a:cubicBezTo>
                    <a:pt x="13397" y="16837"/>
                    <a:pt x="11894" y="17169"/>
                    <a:pt x="10116" y="17169"/>
                  </a:cubicBezTo>
                  <a:cubicBezTo>
                    <a:pt x="9570" y="17169"/>
                    <a:pt x="7792" y="17058"/>
                    <a:pt x="7109" y="16505"/>
                  </a:cubicBezTo>
                  <a:cubicBezTo>
                    <a:pt x="6562" y="16062"/>
                    <a:pt x="6152" y="15729"/>
                    <a:pt x="6152" y="14954"/>
                  </a:cubicBezTo>
                  <a:cubicBezTo>
                    <a:pt x="6152" y="14400"/>
                    <a:pt x="6425" y="13846"/>
                    <a:pt x="6835" y="13514"/>
                  </a:cubicBezTo>
                  <a:cubicBezTo>
                    <a:pt x="7792" y="12628"/>
                    <a:pt x="8886" y="12517"/>
                    <a:pt x="11073" y="12185"/>
                  </a:cubicBezTo>
                  <a:cubicBezTo>
                    <a:pt x="12577" y="11852"/>
                    <a:pt x="14491" y="11409"/>
                    <a:pt x="15311" y="10966"/>
                  </a:cubicBezTo>
                  <a:cubicBezTo>
                    <a:pt x="15311" y="12628"/>
                    <a:pt x="15311" y="12628"/>
                    <a:pt x="15311" y="12628"/>
                  </a:cubicBezTo>
                  <a:cubicBezTo>
                    <a:pt x="15311" y="13957"/>
                    <a:pt x="15448" y="15175"/>
                    <a:pt x="14354" y="15951"/>
                  </a:cubicBez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112" name="Shape 112"/>
            <p:cNvSpPr/>
            <p:nvPr/>
          </p:nvSpPr>
          <p:spPr>
            <a:xfrm>
              <a:off x="1568687" y="62829"/>
              <a:ext cx="45973" cy="46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7053" y="0"/>
                    <a:pt x="21600" y="4985"/>
                    <a:pt x="21600" y="11077"/>
                  </a:cubicBezTo>
                  <a:cubicBezTo>
                    <a:pt x="21600" y="16615"/>
                    <a:pt x="17053" y="21600"/>
                    <a:pt x="10800" y="21600"/>
                  </a:cubicBezTo>
                  <a:cubicBezTo>
                    <a:pt x="3979" y="21600"/>
                    <a:pt x="0" y="16615"/>
                    <a:pt x="0" y="11077"/>
                  </a:cubicBezTo>
                  <a:cubicBezTo>
                    <a:pt x="0" y="4985"/>
                    <a:pt x="3979" y="0"/>
                    <a:pt x="10800" y="0"/>
                  </a:cubicBezTo>
                  <a:close/>
                  <a:moveTo>
                    <a:pt x="10800" y="19938"/>
                  </a:moveTo>
                  <a:cubicBezTo>
                    <a:pt x="15916" y="19938"/>
                    <a:pt x="19326" y="16062"/>
                    <a:pt x="19326" y="11077"/>
                  </a:cubicBezTo>
                  <a:cubicBezTo>
                    <a:pt x="19326" y="6092"/>
                    <a:pt x="15916" y="1662"/>
                    <a:pt x="10800" y="1662"/>
                  </a:cubicBezTo>
                  <a:cubicBezTo>
                    <a:pt x="5684" y="1662"/>
                    <a:pt x="1705" y="6092"/>
                    <a:pt x="1705" y="11077"/>
                  </a:cubicBezTo>
                  <a:cubicBezTo>
                    <a:pt x="1705" y="16062"/>
                    <a:pt x="5684" y="19938"/>
                    <a:pt x="10800" y="19938"/>
                  </a:cubicBezTo>
                  <a:close/>
                  <a:moveTo>
                    <a:pt x="10800" y="12738"/>
                  </a:moveTo>
                  <a:cubicBezTo>
                    <a:pt x="8526" y="12738"/>
                    <a:pt x="8526" y="12738"/>
                    <a:pt x="8526" y="12738"/>
                  </a:cubicBezTo>
                  <a:cubicBezTo>
                    <a:pt x="8526" y="17169"/>
                    <a:pt x="8526" y="17169"/>
                    <a:pt x="8526" y="17169"/>
                  </a:cubicBezTo>
                  <a:cubicBezTo>
                    <a:pt x="6253" y="17169"/>
                    <a:pt x="6253" y="17169"/>
                    <a:pt x="6253" y="17169"/>
                  </a:cubicBezTo>
                  <a:cubicBezTo>
                    <a:pt x="6253" y="4985"/>
                    <a:pt x="6253" y="4985"/>
                    <a:pt x="6253" y="4985"/>
                  </a:cubicBezTo>
                  <a:cubicBezTo>
                    <a:pt x="10232" y="4985"/>
                    <a:pt x="10232" y="4985"/>
                    <a:pt x="10232" y="4985"/>
                  </a:cubicBezTo>
                  <a:cubicBezTo>
                    <a:pt x="13642" y="4985"/>
                    <a:pt x="15347" y="5538"/>
                    <a:pt x="15347" y="8308"/>
                  </a:cubicBezTo>
                  <a:cubicBezTo>
                    <a:pt x="15347" y="10523"/>
                    <a:pt x="14779" y="11631"/>
                    <a:pt x="13074" y="12185"/>
                  </a:cubicBezTo>
                  <a:cubicBezTo>
                    <a:pt x="15347" y="17169"/>
                    <a:pt x="15347" y="17169"/>
                    <a:pt x="15347" y="17169"/>
                  </a:cubicBezTo>
                  <a:cubicBezTo>
                    <a:pt x="13074" y="17169"/>
                    <a:pt x="13074" y="17169"/>
                    <a:pt x="13074" y="17169"/>
                  </a:cubicBezTo>
                  <a:lnTo>
                    <a:pt x="10800" y="12738"/>
                  </a:lnTo>
                  <a:close/>
                  <a:moveTo>
                    <a:pt x="8526" y="10523"/>
                  </a:moveTo>
                  <a:cubicBezTo>
                    <a:pt x="10800" y="10523"/>
                    <a:pt x="10800" y="10523"/>
                    <a:pt x="10800" y="10523"/>
                  </a:cubicBezTo>
                  <a:cubicBezTo>
                    <a:pt x="12505" y="10523"/>
                    <a:pt x="13074" y="9969"/>
                    <a:pt x="13074" y="8862"/>
                  </a:cubicBezTo>
                  <a:cubicBezTo>
                    <a:pt x="13074" y="7200"/>
                    <a:pt x="11937" y="6646"/>
                    <a:pt x="10232" y="6646"/>
                  </a:cubicBezTo>
                  <a:cubicBezTo>
                    <a:pt x="8526" y="6646"/>
                    <a:pt x="8526" y="6646"/>
                    <a:pt x="8526" y="6646"/>
                  </a:cubicBezTo>
                  <a:lnTo>
                    <a:pt x="8526" y="10523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</p:grpSp>
      <p:sp>
        <p:nvSpPr>
          <p:cNvPr id="114" name="Shape 114"/>
          <p:cNvSpPr/>
          <p:nvPr/>
        </p:nvSpPr>
        <p:spPr>
          <a:xfrm>
            <a:off x="-2" y="6311900"/>
            <a:ext cx="12188826" cy="5461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15" name="image1.png" descr="Cloudera_Data_Art_Color_9C_rgb.png"/>
          <p:cNvPicPr/>
          <p:nvPr/>
        </p:nvPicPr>
        <p:blipFill>
          <a:blip r:embed="rId2">
            <a:extLst/>
          </a:blip>
          <a:srcRect l="0" t="0" r="21215" b="32475"/>
          <a:stretch>
            <a:fillRect/>
          </a:stretch>
        </p:blipFill>
        <p:spPr>
          <a:xfrm rot="16200000">
            <a:off x="7458886" y="1219940"/>
            <a:ext cx="5949884" cy="351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 2 BLUE">
    <p:bg>
      <p:bgPr>
        <a:solidFill>
          <a:srgbClr val="29A7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body" idx="1"/>
          </p:nvPr>
        </p:nvSpPr>
        <p:spPr>
          <a:xfrm>
            <a:off x="435703" y="5179917"/>
            <a:ext cx="7336697" cy="1678083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1pPr>
            <a:lvl2pPr marL="0" indent="45720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2pPr>
            <a:lvl3pPr marL="0" indent="91440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3pPr>
            <a:lvl4pPr marL="0" indent="137160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4pPr>
            <a:lvl5pPr marL="0" indent="182880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1</a:t>
            </a:r>
            <a:endParaRPr sz="2600">
              <a:solidFill>
                <a:srgbClr val="00558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2</a:t>
            </a:r>
            <a:endParaRPr sz="2600">
              <a:solidFill>
                <a:srgbClr val="00558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3</a:t>
            </a:r>
            <a:endParaRPr sz="2600">
              <a:solidFill>
                <a:srgbClr val="00558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4</a:t>
            </a:r>
            <a:endParaRPr sz="2600">
              <a:solidFill>
                <a:srgbClr val="00558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5</a:t>
            </a:r>
          </a:p>
        </p:txBody>
      </p:sp>
      <p:sp>
        <p:nvSpPr>
          <p:cNvPr id="118" name="Shape 118"/>
          <p:cNvSpPr/>
          <p:nvPr>
            <p:ph type="title"/>
          </p:nvPr>
        </p:nvSpPr>
        <p:spPr>
          <a:xfrm>
            <a:off x="410301" y="986733"/>
            <a:ext cx="7362099" cy="4185948"/>
          </a:xfrm>
          <a:prstGeom prst="rect">
            <a:avLst/>
          </a:prstGeom>
        </p:spPr>
        <p:txBody>
          <a:bodyPr anchor="b"/>
          <a:lstStyle>
            <a:lvl1pPr>
              <a:defRPr sz="4400">
                <a:solidFill>
                  <a:srgbClr val="F5F5F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5F5F5"/>
                </a:solidFill>
              </a:rPr>
              <a:t>Titeltext</a:t>
            </a:r>
          </a:p>
        </p:txBody>
      </p:sp>
      <p:grpSp>
        <p:nvGrpSpPr>
          <p:cNvPr id="128" name="Group 128"/>
          <p:cNvGrpSpPr/>
          <p:nvPr/>
        </p:nvGrpSpPr>
        <p:grpSpPr>
          <a:xfrm>
            <a:off x="528435" y="656874"/>
            <a:ext cx="1614660" cy="296780"/>
            <a:chOff x="0" y="0"/>
            <a:chExt cx="1614659" cy="296779"/>
          </a:xfrm>
        </p:grpSpPr>
        <p:sp>
          <p:nvSpPr>
            <p:cNvPr id="119" name="Shape 119"/>
            <p:cNvSpPr/>
            <p:nvPr/>
          </p:nvSpPr>
          <p:spPr>
            <a:xfrm>
              <a:off x="1222360" y="67426"/>
              <a:ext cx="132811" cy="228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44" y="0"/>
                  </a:moveTo>
                  <a:cubicBezTo>
                    <a:pt x="16887" y="0"/>
                    <a:pt x="14335" y="114"/>
                    <a:pt x="11978" y="571"/>
                  </a:cubicBezTo>
                  <a:cubicBezTo>
                    <a:pt x="10996" y="686"/>
                    <a:pt x="9818" y="914"/>
                    <a:pt x="8836" y="1143"/>
                  </a:cubicBezTo>
                  <a:cubicBezTo>
                    <a:pt x="8640" y="1029"/>
                    <a:pt x="8444" y="914"/>
                    <a:pt x="8247" y="686"/>
                  </a:cubicBezTo>
                  <a:cubicBezTo>
                    <a:pt x="7265" y="229"/>
                    <a:pt x="6284" y="0"/>
                    <a:pt x="490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9622" y="21600"/>
                    <a:pt x="9622" y="21600"/>
                    <a:pt x="9622" y="21600"/>
                  </a:cubicBezTo>
                  <a:cubicBezTo>
                    <a:pt x="9622" y="10286"/>
                    <a:pt x="9622" y="10286"/>
                    <a:pt x="9622" y="10286"/>
                  </a:cubicBezTo>
                  <a:cubicBezTo>
                    <a:pt x="9622" y="8114"/>
                    <a:pt x="10211" y="7314"/>
                    <a:pt x="11585" y="6514"/>
                  </a:cubicBezTo>
                  <a:cubicBezTo>
                    <a:pt x="12764" y="5829"/>
                    <a:pt x="14727" y="5486"/>
                    <a:pt x="17476" y="5486"/>
                  </a:cubicBezTo>
                  <a:cubicBezTo>
                    <a:pt x="21600" y="5486"/>
                    <a:pt x="21600" y="5486"/>
                    <a:pt x="21600" y="5486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9244" y="0"/>
                    <a:pt x="19244" y="0"/>
                    <a:pt x="19244" y="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120" name="Shape 120"/>
            <p:cNvSpPr/>
            <p:nvPr/>
          </p:nvSpPr>
          <p:spPr>
            <a:xfrm>
              <a:off x="225776" y="-1"/>
              <a:ext cx="59255" cy="295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484"/>
                    <a:pt x="0" y="19484"/>
                    <a:pt x="0" y="19484"/>
                  </a:cubicBezTo>
                  <a:cubicBezTo>
                    <a:pt x="0" y="20101"/>
                    <a:pt x="882" y="20542"/>
                    <a:pt x="3086" y="20983"/>
                  </a:cubicBezTo>
                  <a:cubicBezTo>
                    <a:pt x="4849" y="21336"/>
                    <a:pt x="7494" y="21600"/>
                    <a:pt x="1058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028"/>
                    <a:pt x="21600" y="2028"/>
                    <a:pt x="21600" y="2028"/>
                  </a:cubicBezTo>
                  <a:cubicBezTo>
                    <a:pt x="21600" y="1411"/>
                    <a:pt x="20718" y="970"/>
                    <a:pt x="18514" y="617"/>
                  </a:cubicBezTo>
                  <a:cubicBezTo>
                    <a:pt x="16310" y="176"/>
                    <a:pt x="14106" y="0"/>
                    <a:pt x="11020" y="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121" name="Shape 121"/>
            <p:cNvSpPr/>
            <p:nvPr/>
          </p:nvSpPr>
          <p:spPr>
            <a:xfrm>
              <a:off x="307505" y="61296"/>
              <a:ext cx="207899" cy="235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17169"/>
                  </a:moveTo>
                  <a:cubicBezTo>
                    <a:pt x="14442" y="17169"/>
                    <a:pt x="15572" y="13735"/>
                    <a:pt x="15572" y="10855"/>
                  </a:cubicBezTo>
                  <a:cubicBezTo>
                    <a:pt x="15572" y="8086"/>
                    <a:pt x="14442" y="4542"/>
                    <a:pt x="10800" y="4542"/>
                  </a:cubicBezTo>
                  <a:cubicBezTo>
                    <a:pt x="7158" y="4542"/>
                    <a:pt x="6028" y="8086"/>
                    <a:pt x="6028" y="10855"/>
                  </a:cubicBezTo>
                  <a:cubicBezTo>
                    <a:pt x="6028" y="13735"/>
                    <a:pt x="7158" y="17169"/>
                    <a:pt x="10800" y="17169"/>
                  </a:cubicBezTo>
                  <a:close/>
                  <a:moveTo>
                    <a:pt x="10800" y="0"/>
                  </a:moveTo>
                  <a:cubicBezTo>
                    <a:pt x="17707" y="0"/>
                    <a:pt x="21600" y="4098"/>
                    <a:pt x="21600" y="10855"/>
                  </a:cubicBezTo>
                  <a:cubicBezTo>
                    <a:pt x="21600" y="17612"/>
                    <a:pt x="17707" y="21600"/>
                    <a:pt x="10800" y="21600"/>
                  </a:cubicBezTo>
                  <a:cubicBezTo>
                    <a:pt x="3642" y="21600"/>
                    <a:pt x="0" y="17612"/>
                    <a:pt x="0" y="10855"/>
                  </a:cubicBezTo>
                  <a:cubicBezTo>
                    <a:pt x="0" y="4098"/>
                    <a:pt x="3642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122" name="Shape 122"/>
            <p:cNvSpPr/>
            <p:nvPr/>
          </p:nvSpPr>
          <p:spPr>
            <a:xfrm>
              <a:off x="0" y="61296"/>
              <a:ext cx="202791" cy="235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57" y="17169"/>
                  </a:moveTo>
                  <a:cubicBezTo>
                    <a:pt x="7329" y="17169"/>
                    <a:pt x="6171" y="13735"/>
                    <a:pt x="6171" y="10855"/>
                  </a:cubicBezTo>
                  <a:cubicBezTo>
                    <a:pt x="6171" y="8086"/>
                    <a:pt x="7329" y="4542"/>
                    <a:pt x="11057" y="4542"/>
                  </a:cubicBezTo>
                  <a:cubicBezTo>
                    <a:pt x="13114" y="4542"/>
                    <a:pt x="14271" y="5538"/>
                    <a:pt x="15043" y="6868"/>
                  </a:cubicBezTo>
                  <a:cubicBezTo>
                    <a:pt x="21600" y="6868"/>
                    <a:pt x="21600" y="6868"/>
                    <a:pt x="21600" y="6868"/>
                  </a:cubicBezTo>
                  <a:cubicBezTo>
                    <a:pt x="20314" y="2548"/>
                    <a:pt x="16714" y="0"/>
                    <a:pt x="11057" y="0"/>
                  </a:cubicBezTo>
                  <a:cubicBezTo>
                    <a:pt x="3857" y="0"/>
                    <a:pt x="0" y="4098"/>
                    <a:pt x="0" y="10855"/>
                  </a:cubicBezTo>
                  <a:cubicBezTo>
                    <a:pt x="0" y="17612"/>
                    <a:pt x="3857" y="21600"/>
                    <a:pt x="11057" y="21600"/>
                  </a:cubicBezTo>
                  <a:cubicBezTo>
                    <a:pt x="16714" y="21600"/>
                    <a:pt x="20314" y="19163"/>
                    <a:pt x="21600" y="14843"/>
                  </a:cubicBezTo>
                  <a:cubicBezTo>
                    <a:pt x="17357" y="14843"/>
                    <a:pt x="17357" y="14843"/>
                    <a:pt x="17357" y="14843"/>
                  </a:cubicBezTo>
                  <a:cubicBezTo>
                    <a:pt x="17357" y="14843"/>
                    <a:pt x="16200" y="14843"/>
                    <a:pt x="15557" y="15397"/>
                  </a:cubicBezTo>
                  <a:cubicBezTo>
                    <a:pt x="14400" y="16283"/>
                    <a:pt x="13500" y="17169"/>
                    <a:pt x="11057" y="1716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123" name="Shape 123"/>
            <p:cNvSpPr/>
            <p:nvPr/>
          </p:nvSpPr>
          <p:spPr>
            <a:xfrm>
              <a:off x="538390" y="67426"/>
              <a:ext cx="196661" cy="229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05" y="796"/>
                  </a:moveTo>
                  <a:cubicBezTo>
                    <a:pt x="20142" y="227"/>
                    <a:pt x="19480" y="0"/>
                    <a:pt x="18420" y="0"/>
                  </a:cubicBezTo>
                  <a:cubicBezTo>
                    <a:pt x="15239" y="0"/>
                    <a:pt x="15239" y="0"/>
                    <a:pt x="15239" y="0"/>
                  </a:cubicBezTo>
                  <a:cubicBezTo>
                    <a:pt x="15239" y="13415"/>
                    <a:pt x="15239" y="13415"/>
                    <a:pt x="15239" y="13415"/>
                  </a:cubicBezTo>
                  <a:cubicBezTo>
                    <a:pt x="15239" y="14665"/>
                    <a:pt x="14709" y="15575"/>
                    <a:pt x="13914" y="16143"/>
                  </a:cubicBezTo>
                  <a:cubicBezTo>
                    <a:pt x="12987" y="16825"/>
                    <a:pt x="11926" y="17053"/>
                    <a:pt x="10866" y="17053"/>
                  </a:cubicBezTo>
                  <a:cubicBezTo>
                    <a:pt x="9674" y="17053"/>
                    <a:pt x="8613" y="16825"/>
                    <a:pt x="7818" y="16143"/>
                  </a:cubicBezTo>
                  <a:cubicBezTo>
                    <a:pt x="6891" y="15575"/>
                    <a:pt x="6361" y="14665"/>
                    <a:pt x="6361" y="13415"/>
                  </a:cubicBezTo>
                  <a:cubicBezTo>
                    <a:pt x="6361" y="2615"/>
                    <a:pt x="6361" y="2615"/>
                    <a:pt x="6361" y="2615"/>
                  </a:cubicBezTo>
                  <a:cubicBezTo>
                    <a:pt x="6361" y="1933"/>
                    <a:pt x="6096" y="1251"/>
                    <a:pt x="5566" y="796"/>
                  </a:cubicBezTo>
                  <a:cubicBezTo>
                    <a:pt x="4903" y="227"/>
                    <a:pt x="4240" y="0"/>
                    <a:pt x="33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392"/>
                    <a:pt x="0" y="12392"/>
                    <a:pt x="0" y="12392"/>
                  </a:cubicBezTo>
                  <a:cubicBezTo>
                    <a:pt x="0" y="16257"/>
                    <a:pt x="1193" y="18531"/>
                    <a:pt x="3445" y="19895"/>
                  </a:cubicBezTo>
                  <a:cubicBezTo>
                    <a:pt x="5566" y="21145"/>
                    <a:pt x="8083" y="21600"/>
                    <a:pt x="10866" y="21600"/>
                  </a:cubicBezTo>
                  <a:cubicBezTo>
                    <a:pt x="13517" y="21600"/>
                    <a:pt x="16034" y="21145"/>
                    <a:pt x="18155" y="19895"/>
                  </a:cubicBezTo>
                  <a:cubicBezTo>
                    <a:pt x="20407" y="18531"/>
                    <a:pt x="21600" y="16257"/>
                    <a:pt x="21600" y="12392"/>
                  </a:cubicBezTo>
                  <a:cubicBezTo>
                    <a:pt x="21600" y="2615"/>
                    <a:pt x="21600" y="2615"/>
                    <a:pt x="21600" y="2615"/>
                  </a:cubicBezTo>
                  <a:cubicBezTo>
                    <a:pt x="21600" y="1933"/>
                    <a:pt x="21335" y="1251"/>
                    <a:pt x="20805" y="79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124" name="Shape 124"/>
            <p:cNvSpPr/>
            <p:nvPr/>
          </p:nvSpPr>
          <p:spPr>
            <a:xfrm>
              <a:off x="759058" y="-1"/>
              <a:ext cx="210964" cy="296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6" y="615"/>
                  </a:moveTo>
                  <a:cubicBezTo>
                    <a:pt x="20119" y="176"/>
                    <a:pt x="19502" y="0"/>
                    <a:pt x="18638" y="0"/>
                  </a:cubicBezTo>
                  <a:cubicBezTo>
                    <a:pt x="15675" y="0"/>
                    <a:pt x="15675" y="0"/>
                    <a:pt x="15675" y="0"/>
                  </a:cubicBezTo>
                  <a:cubicBezTo>
                    <a:pt x="15675" y="6146"/>
                    <a:pt x="15675" y="6146"/>
                    <a:pt x="15675" y="6146"/>
                  </a:cubicBezTo>
                  <a:cubicBezTo>
                    <a:pt x="14688" y="5532"/>
                    <a:pt x="12713" y="4478"/>
                    <a:pt x="9751" y="4478"/>
                  </a:cubicBezTo>
                  <a:cubicBezTo>
                    <a:pt x="3579" y="4478"/>
                    <a:pt x="0" y="7727"/>
                    <a:pt x="0" y="13083"/>
                  </a:cubicBezTo>
                  <a:cubicBezTo>
                    <a:pt x="0" y="18439"/>
                    <a:pt x="3703" y="21600"/>
                    <a:pt x="10738" y="21600"/>
                  </a:cubicBezTo>
                  <a:cubicBezTo>
                    <a:pt x="17774" y="21600"/>
                    <a:pt x="21600" y="18439"/>
                    <a:pt x="21600" y="13171"/>
                  </a:cubicBezTo>
                  <a:cubicBezTo>
                    <a:pt x="21600" y="13171"/>
                    <a:pt x="21600" y="13171"/>
                    <a:pt x="21600" y="13171"/>
                  </a:cubicBezTo>
                  <a:cubicBezTo>
                    <a:pt x="21600" y="2020"/>
                    <a:pt x="21600" y="2020"/>
                    <a:pt x="21600" y="2020"/>
                  </a:cubicBezTo>
                  <a:cubicBezTo>
                    <a:pt x="21600" y="1405"/>
                    <a:pt x="21353" y="966"/>
                    <a:pt x="20736" y="615"/>
                  </a:cubicBezTo>
                  <a:close/>
                  <a:moveTo>
                    <a:pt x="10738" y="18088"/>
                  </a:moveTo>
                  <a:cubicBezTo>
                    <a:pt x="7159" y="18088"/>
                    <a:pt x="6048" y="15366"/>
                    <a:pt x="6048" y="13083"/>
                  </a:cubicBezTo>
                  <a:cubicBezTo>
                    <a:pt x="6048" y="10888"/>
                    <a:pt x="7159" y="8078"/>
                    <a:pt x="10738" y="8078"/>
                  </a:cubicBezTo>
                  <a:cubicBezTo>
                    <a:pt x="14441" y="8078"/>
                    <a:pt x="15552" y="10800"/>
                    <a:pt x="15675" y="13083"/>
                  </a:cubicBezTo>
                  <a:cubicBezTo>
                    <a:pt x="15675" y="13171"/>
                    <a:pt x="15675" y="13171"/>
                    <a:pt x="15675" y="13171"/>
                  </a:cubicBezTo>
                  <a:cubicBezTo>
                    <a:pt x="15675" y="13171"/>
                    <a:pt x="15675" y="13171"/>
                    <a:pt x="15675" y="13171"/>
                  </a:cubicBezTo>
                  <a:cubicBezTo>
                    <a:pt x="15675" y="15454"/>
                    <a:pt x="14441" y="18088"/>
                    <a:pt x="10738" y="1808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125" name="Shape 125"/>
            <p:cNvSpPr/>
            <p:nvPr/>
          </p:nvSpPr>
          <p:spPr>
            <a:xfrm>
              <a:off x="993008" y="61296"/>
              <a:ext cx="207899" cy="235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637"/>
                  </a:moveTo>
                  <a:cubicBezTo>
                    <a:pt x="21600" y="10080"/>
                    <a:pt x="21474" y="10523"/>
                    <a:pt x="21223" y="10855"/>
                  </a:cubicBezTo>
                  <a:cubicBezTo>
                    <a:pt x="21098" y="11077"/>
                    <a:pt x="20972" y="11298"/>
                    <a:pt x="20721" y="11520"/>
                  </a:cubicBezTo>
                  <a:cubicBezTo>
                    <a:pt x="20093" y="11963"/>
                    <a:pt x="19465" y="12295"/>
                    <a:pt x="18586" y="12295"/>
                  </a:cubicBezTo>
                  <a:cubicBezTo>
                    <a:pt x="6028" y="12295"/>
                    <a:pt x="6028" y="12295"/>
                    <a:pt x="6028" y="12295"/>
                  </a:cubicBezTo>
                  <a:cubicBezTo>
                    <a:pt x="6279" y="14732"/>
                    <a:pt x="7660" y="17169"/>
                    <a:pt x="10800" y="17169"/>
                  </a:cubicBezTo>
                  <a:cubicBezTo>
                    <a:pt x="13060" y="17169"/>
                    <a:pt x="13940" y="16283"/>
                    <a:pt x="15070" y="15397"/>
                  </a:cubicBezTo>
                  <a:cubicBezTo>
                    <a:pt x="15698" y="14843"/>
                    <a:pt x="16828" y="14843"/>
                    <a:pt x="16828" y="14843"/>
                  </a:cubicBezTo>
                  <a:cubicBezTo>
                    <a:pt x="21098" y="14843"/>
                    <a:pt x="21098" y="14843"/>
                    <a:pt x="21098" y="14843"/>
                  </a:cubicBezTo>
                  <a:cubicBezTo>
                    <a:pt x="19716" y="19163"/>
                    <a:pt x="16200" y="21600"/>
                    <a:pt x="10800" y="21600"/>
                  </a:cubicBezTo>
                  <a:cubicBezTo>
                    <a:pt x="3642" y="21600"/>
                    <a:pt x="0" y="17612"/>
                    <a:pt x="0" y="10855"/>
                  </a:cubicBezTo>
                  <a:cubicBezTo>
                    <a:pt x="0" y="4098"/>
                    <a:pt x="3642" y="0"/>
                    <a:pt x="10800" y="0"/>
                  </a:cubicBezTo>
                  <a:cubicBezTo>
                    <a:pt x="16200" y="0"/>
                    <a:pt x="19842" y="2548"/>
                    <a:pt x="21098" y="6868"/>
                  </a:cubicBezTo>
                  <a:cubicBezTo>
                    <a:pt x="21349" y="7532"/>
                    <a:pt x="21474" y="8418"/>
                    <a:pt x="21600" y="9305"/>
                  </a:cubicBezTo>
                  <a:lnTo>
                    <a:pt x="21600" y="9637"/>
                  </a:lnTo>
                  <a:close/>
                  <a:moveTo>
                    <a:pt x="10800" y="4542"/>
                  </a:moveTo>
                  <a:cubicBezTo>
                    <a:pt x="8163" y="4542"/>
                    <a:pt x="6530" y="6314"/>
                    <a:pt x="6279" y="8197"/>
                  </a:cubicBezTo>
                  <a:cubicBezTo>
                    <a:pt x="15195" y="8197"/>
                    <a:pt x="15195" y="8197"/>
                    <a:pt x="15195" y="8197"/>
                  </a:cubicBezTo>
                  <a:cubicBezTo>
                    <a:pt x="15195" y="6314"/>
                    <a:pt x="13312" y="4542"/>
                    <a:pt x="10800" y="454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126" name="Shape 126"/>
            <p:cNvSpPr/>
            <p:nvPr/>
          </p:nvSpPr>
          <p:spPr>
            <a:xfrm>
              <a:off x="1363854" y="61296"/>
              <a:ext cx="190531" cy="235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760"/>
                  </a:moveTo>
                  <a:cubicBezTo>
                    <a:pt x="21600" y="3988"/>
                    <a:pt x="20643" y="2548"/>
                    <a:pt x="18866" y="1440"/>
                  </a:cubicBezTo>
                  <a:cubicBezTo>
                    <a:pt x="17089" y="554"/>
                    <a:pt x="14354" y="0"/>
                    <a:pt x="10800" y="0"/>
                  </a:cubicBezTo>
                  <a:cubicBezTo>
                    <a:pt x="7519" y="0"/>
                    <a:pt x="5058" y="665"/>
                    <a:pt x="3281" y="1772"/>
                  </a:cubicBezTo>
                  <a:cubicBezTo>
                    <a:pt x="1777" y="2769"/>
                    <a:pt x="820" y="4209"/>
                    <a:pt x="547" y="5871"/>
                  </a:cubicBezTo>
                  <a:cubicBezTo>
                    <a:pt x="7109" y="5871"/>
                    <a:pt x="7109" y="5871"/>
                    <a:pt x="7109" y="5871"/>
                  </a:cubicBezTo>
                  <a:cubicBezTo>
                    <a:pt x="7382" y="5206"/>
                    <a:pt x="7929" y="4763"/>
                    <a:pt x="8613" y="4542"/>
                  </a:cubicBezTo>
                  <a:cubicBezTo>
                    <a:pt x="9296" y="4320"/>
                    <a:pt x="10116" y="4209"/>
                    <a:pt x="11073" y="4209"/>
                  </a:cubicBezTo>
                  <a:cubicBezTo>
                    <a:pt x="12167" y="4209"/>
                    <a:pt x="12987" y="4320"/>
                    <a:pt x="13808" y="4652"/>
                  </a:cubicBezTo>
                  <a:cubicBezTo>
                    <a:pt x="14765" y="4874"/>
                    <a:pt x="15175" y="5317"/>
                    <a:pt x="15175" y="6092"/>
                  </a:cubicBezTo>
                  <a:cubicBezTo>
                    <a:pt x="15175" y="6978"/>
                    <a:pt x="13808" y="7754"/>
                    <a:pt x="11073" y="7975"/>
                  </a:cubicBezTo>
                  <a:cubicBezTo>
                    <a:pt x="7656" y="8418"/>
                    <a:pt x="4922" y="8640"/>
                    <a:pt x="2461" y="10080"/>
                  </a:cubicBezTo>
                  <a:cubicBezTo>
                    <a:pt x="957" y="11077"/>
                    <a:pt x="0" y="12738"/>
                    <a:pt x="0" y="14954"/>
                  </a:cubicBezTo>
                  <a:cubicBezTo>
                    <a:pt x="0" y="17169"/>
                    <a:pt x="820" y="18831"/>
                    <a:pt x="2597" y="19938"/>
                  </a:cubicBezTo>
                  <a:cubicBezTo>
                    <a:pt x="4101" y="20825"/>
                    <a:pt x="6562" y="21600"/>
                    <a:pt x="10527" y="21600"/>
                  </a:cubicBezTo>
                  <a:cubicBezTo>
                    <a:pt x="14081" y="21600"/>
                    <a:pt x="16815" y="20935"/>
                    <a:pt x="18592" y="20049"/>
                  </a:cubicBezTo>
                  <a:cubicBezTo>
                    <a:pt x="20506" y="18942"/>
                    <a:pt x="21600" y="17723"/>
                    <a:pt x="21600" y="15618"/>
                  </a:cubicBezTo>
                  <a:lnTo>
                    <a:pt x="21600" y="5760"/>
                  </a:lnTo>
                  <a:close/>
                  <a:moveTo>
                    <a:pt x="14354" y="15951"/>
                  </a:moveTo>
                  <a:cubicBezTo>
                    <a:pt x="13397" y="16837"/>
                    <a:pt x="11894" y="17169"/>
                    <a:pt x="10116" y="17169"/>
                  </a:cubicBezTo>
                  <a:cubicBezTo>
                    <a:pt x="9570" y="17169"/>
                    <a:pt x="7792" y="17058"/>
                    <a:pt x="7109" y="16505"/>
                  </a:cubicBezTo>
                  <a:cubicBezTo>
                    <a:pt x="6562" y="16062"/>
                    <a:pt x="6152" y="15729"/>
                    <a:pt x="6152" y="14954"/>
                  </a:cubicBezTo>
                  <a:cubicBezTo>
                    <a:pt x="6152" y="14400"/>
                    <a:pt x="6425" y="13846"/>
                    <a:pt x="6835" y="13514"/>
                  </a:cubicBezTo>
                  <a:cubicBezTo>
                    <a:pt x="7792" y="12628"/>
                    <a:pt x="8886" y="12517"/>
                    <a:pt x="11073" y="12185"/>
                  </a:cubicBezTo>
                  <a:cubicBezTo>
                    <a:pt x="12577" y="11852"/>
                    <a:pt x="14491" y="11409"/>
                    <a:pt x="15311" y="10966"/>
                  </a:cubicBezTo>
                  <a:cubicBezTo>
                    <a:pt x="15311" y="12628"/>
                    <a:pt x="15311" y="12628"/>
                    <a:pt x="15311" y="12628"/>
                  </a:cubicBezTo>
                  <a:cubicBezTo>
                    <a:pt x="15311" y="13957"/>
                    <a:pt x="15448" y="15175"/>
                    <a:pt x="14354" y="1595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127" name="Shape 127"/>
            <p:cNvSpPr/>
            <p:nvPr/>
          </p:nvSpPr>
          <p:spPr>
            <a:xfrm>
              <a:off x="1568687" y="62829"/>
              <a:ext cx="45973" cy="46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7053" y="0"/>
                    <a:pt x="21600" y="4985"/>
                    <a:pt x="21600" y="11077"/>
                  </a:cubicBezTo>
                  <a:cubicBezTo>
                    <a:pt x="21600" y="16615"/>
                    <a:pt x="17053" y="21600"/>
                    <a:pt x="10800" y="21600"/>
                  </a:cubicBezTo>
                  <a:cubicBezTo>
                    <a:pt x="3979" y="21600"/>
                    <a:pt x="0" y="16615"/>
                    <a:pt x="0" y="11077"/>
                  </a:cubicBezTo>
                  <a:cubicBezTo>
                    <a:pt x="0" y="4985"/>
                    <a:pt x="3979" y="0"/>
                    <a:pt x="10800" y="0"/>
                  </a:cubicBezTo>
                  <a:close/>
                  <a:moveTo>
                    <a:pt x="10800" y="19938"/>
                  </a:moveTo>
                  <a:cubicBezTo>
                    <a:pt x="15916" y="19938"/>
                    <a:pt x="19326" y="16062"/>
                    <a:pt x="19326" y="11077"/>
                  </a:cubicBezTo>
                  <a:cubicBezTo>
                    <a:pt x="19326" y="6092"/>
                    <a:pt x="15916" y="1662"/>
                    <a:pt x="10800" y="1662"/>
                  </a:cubicBezTo>
                  <a:cubicBezTo>
                    <a:pt x="5684" y="1662"/>
                    <a:pt x="1705" y="6092"/>
                    <a:pt x="1705" y="11077"/>
                  </a:cubicBezTo>
                  <a:cubicBezTo>
                    <a:pt x="1705" y="16062"/>
                    <a:pt x="5684" y="19938"/>
                    <a:pt x="10800" y="19938"/>
                  </a:cubicBezTo>
                  <a:close/>
                  <a:moveTo>
                    <a:pt x="10800" y="12738"/>
                  </a:moveTo>
                  <a:cubicBezTo>
                    <a:pt x="8526" y="12738"/>
                    <a:pt x="8526" y="12738"/>
                    <a:pt x="8526" y="12738"/>
                  </a:cubicBezTo>
                  <a:cubicBezTo>
                    <a:pt x="8526" y="17169"/>
                    <a:pt x="8526" y="17169"/>
                    <a:pt x="8526" y="17169"/>
                  </a:cubicBezTo>
                  <a:cubicBezTo>
                    <a:pt x="6253" y="17169"/>
                    <a:pt x="6253" y="17169"/>
                    <a:pt x="6253" y="17169"/>
                  </a:cubicBezTo>
                  <a:cubicBezTo>
                    <a:pt x="6253" y="4985"/>
                    <a:pt x="6253" y="4985"/>
                    <a:pt x="6253" y="4985"/>
                  </a:cubicBezTo>
                  <a:cubicBezTo>
                    <a:pt x="10232" y="4985"/>
                    <a:pt x="10232" y="4985"/>
                    <a:pt x="10232" y="4985"/>
                  </a:cubicBezTo>
                  <a:cubicBezTo>
                    <a:pt x="13642" y="4985"/>
                    <a:pt x="15347" y="5538"/>
                    <a:pt x="15347" y="8308"/>
                  </a:cubicBezTo>
                  <a:cubicBezTo>
                    <a:pt x="15347" y="10523"/>
                    <a:pt x="14779" y="11631"/>
                    <a:pt x="13074" y="12185"/>
                  </a:cubicBezTo>
                  <a:cubicBezTo>
                    <a:pt x="15347" y="17169"/>
                    <a:pt x="15347" y="17169"/>
                    <a:pt x="15347" y="17169"/>
                  </a:cubicBezTo>
                  <a:cubicBezTo>
                    <a:pt x="13074" y="17169"/>
                    <a:pt x="13074" y="17169"/>
                    <a:pt x="13074" y="17169"/>
                  </a:cubicBezTo>
                  <a:lnTo>
                    <a:pt x="10800" y="12738"/>
                  </a:lnTo>
                  <a:close/>
                  <a:moveTo>
                    <a:pt x="8526" y="10523"/>
                  </a:moveTo>
                  <a:cubicBezTo>
                    <a:pt x="10800" y="10523"/>
                    <a:pt x="10800" y="10523"/>
                    <a:pt x="10800" y="10523"/>
                  </a:cubicBezTo>
                  <a:cubicBezTo>
                    <a:pt x="12505" y="10523"/>
                    <a:pt x="13074" y="9969"/>
                    <a:pt x="13074" y="8862"/>
                  </a:cubicBezTo>
                  <a:cubicBezTo>
                    <a:pt x="13074" y="7200"/>
                    <a:pt x="11937" y="6646"/>
                    <a:pt x="10232" y="6646"/>
                  </a:cubicBezTo>
                  <a:cubicBezTo>
                    <a:pt x="8526" y="6646"/>
                    <a:pt x="8526" y="6646"/>
                    <a:pt x="8526" y="6646"/>
                  </a:cubicBezTo>
                  <a:lnTo>
                    <a:pt x="8526" y="1052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</p:grpSp>
      <p:grpSp>
        <p:nvGrpSpPr>
          <p:cNvPr id="137" name="Group 137"/>
          <p:cNvGrpSpPr/>
          <p:nvPr/>
        </p:nvGrpSpPr>
        <p:grpSpPr>
          <a:xfrm>
            <a:off x="509985" y="6385628"/>
            <a:ext cx="1164827" cy="226841"/>
            <a:chOff x="0" y="0"/>
            <a:chExt cx="1164826" cy="226840"/>
          </a:xfrm>
        </p:grpSpPr>
        <p:sp>
          <p:nvSpPr>
            <p:cNvPr id="129" name="Shape 129"/>
            <p:cNvSpPr/>
            <p:nvPr/>
          </p:nvSpPr>
          <p:spPr>
            <a:xfrm>
              <a:off x="915367" y="51553"/>
              <a:ext cx="101022" cy="175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18" y="0"/>
                  </a:moveTo>
                  <a:cubicBezTo>
                    <a:pt x="16782" y="0"/>
                    <a:pt x="14345" y="162"/>
                    <a:pt x="12018" y="551"/>
                  </a:cubicBezTo>
                  <a:cubicBezTo>
                    <a:pt x="10911" y="746"/>
                    <a:pt x="9858" y="973"/>
                    <a:pt x="8917" y="1232"/>
                  </a:cubicBezTo>
                  <a:cubicBezTo>
                    <a:pt x="8751" y="1070"/>
                    <a:pt x="8529" y="908"/>
                    <a:pt x="8252" y="778"/>
                  </a:cubicBezTo>
                  <a:cubicBezTo>
                    <a:pt x="7311" y="227"/>
                    <a:pt x="6203" y="0"/>
                    <a:pt x="4929" y="0"/>
                  </a:cubicBezTo>
                  <a:lnTo>
                    <a:pt x="0" y="0"/>
                  </a:lnTo>
                  <a:lnTo>
                    <a:pt x="0" y="21600"/>
                  </a:lnTo>
                  <a:lnTo>
                    <a:pt x="9637" y="21600"/>
                  </a:lnTo>
                  <a:lnTo>
                    <a:pt x="9637" y="10378"/>
                  </a:lnTo>
                  <a:cubicBezTo>
                    <a:pt x="9637" y="8205"/>
                    <a:pt x="10246" y="7330"/>
                    <a:pt x="11575" y="6584"/>
                  </a:cubicBezTo>
                  <a:cubicBezTo>
                    <a:pt x="12794" y="5838"/>
                    <a:pt x="14788" y="5449"/>
                    <a:pt x="17446" y="5449"/>
                  </a:cubicBezTo>
                  <a:lnTo>
                    <a:pt x="21600" y="5449"/>
                  </a:lnTo>
                  <a:lnTo>
                    <a:pt x="21600" y="0"/>
                  </a:lnTo>
                  <a:lnTo>
                    <a:pt x="1921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130" name="Shape 130"/>
            <p:cNvSpPr/>
            <p:nvPr/>
          </p:nvSpPr>
          <p:spPr>
            <a:xfrm>
              <a:off x="169054" y="-1"/>
              <a:ext cx="43296" cy="224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12" y="0"/>
                  </a:moveTo>
                  <a:lnTo>
                    <a:pt x="0" y="0"/>
                  </a:lnTo>
                  <a:lnTo>
                    <a:pt x="0" y="19545"/>
                  </a:lnTo>
                  <a:cubicBezTo>
                    <a:pt x="0" y="20122"/>
                    <a:pt x="874" y="20598"/>
                    <a:pt x="2997" y="20999"/>
                  </a:cubicBezTo>
                  <a:cubicBezTo>
                    <a:pt x="5119" y="21400"/>
                    <a:pt x="7616" y="21600"/>
                    <a:pt x="10488" y="21600"/>
                  </a:cubicBezTo>
                  <a:lnTo>
                    <a:pt x="21600" y="21600"/>
                  </a:lnTo>
                  <a:lnTo>
                    <a:pt x="21600" y="2030"/>
                  </a:lnTo>
                  <a:cubicBezTo>
                    <a:pt x="21600" y="1453"/>
                    <a:pt x="20601" y="952"/>
                    <a:pt x="18603" y="576"/>
                  </a:cubicBezTo>
                  <a:cubicBezTo>
                    <a:pt x="16356" y="175"/>
                    <a:pt x="13984" y="0"/>
                    <a:pt x="1111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131" name="Shape 131"/>
            <p:cNvSpPr/>
            <p:nvPr/>
          </p:nvSpPr>
          <p:spPr>
            <a:xfrm>
              <a:off x="230903" y="47429"/>
              <a:ext cx="154625" cy="179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47" y="0"/>
                  </a:moveTo>
                  <a:cubicBezTo>
                    <a:pt x="17721" y="0"/>
                    <a:pt x="21600" y="4081"/>
                    <a:pt x="21600" y="10831"/>
                  </a:cubicBezTo>
                  <a:cubicBezTo>
                    <a:pt x="21600" y="17581"/>
                    <a:pt x="17721" y="21600"/>
                    <a:pt x="10747" y="21600"/>
                  </a:cubicBezTo>
                  <a:cubicBezTo>
                    <a:pt x="3665" y="21600"/>
                    <a:pt x="0" y="17581"/>
                    <a:pt x="0" y="10831"/>
                  </a:cubicBezTo>
                  <a:cubicBezTo>
                    <a:pt x="0" y="4081"/>
                    <a:pt x="3665" y="0"/>
                    <a:pt x="10747" y="0"/>
                  </a:cubicBezTo>
                  <a:close/>
                  <a:moveTo>
                    <a:pt x="10747" y="17173"/>
                  </a:moveTo>
                  <a:cubicBezTo>
                    <a:pt x="14412" y="17173"/>
                    <a:pt x="15586" y="13783"/>
                    <a:pt x="15586" y="10894"/>
                  </a:cubicBezTo>
                  <a:cubicBezTo>
                    <a:pt x="15586" y="8037"/>
                    <a:pt x="14412" y="4584"/>
                    <a:pt x="10747" y="4584"/>
                  </a:cubicBezTo>
                  <a:cubicBezTo>
                    <a:pt x="7081" y="4584"/>
                    <a:pt x="5978" y="8037"/>
                    <a:pt x="5978" y="10894"/>
                  </a:cubicBezTo>
                  <a:cubicBezTo>
                    <a:pt x="5978" y="13783"/>
                    <a:pt x="7081" y="17173"/>
                    <a:pt x="10747" y="1717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132" name="Shape 132"/>
            <p:cNvSpPr/>
            <p:nvPr/>
          </p:nvSpPr>
          <p:spPr>
            <a:xfrm>
              <a:off x="0" y="47429"/>
              <a:ext cx="152562" cy="179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55" y="17148"/>
                  </a:moveTo>
                  <a:cubicBezTo>
                    <a:pt x="7261" y="17148"/>
                    <a:pt x="6130" y="13763"/>
                    <a:pt x="6130" y="10878"/>
                  </a:cubicBezTo>
                  <a:cubicBezTo>
                    <a:pt x="6130" y="8026"/>
                    <a:pt x="7261" y="4577"/>
                    <a:pt x="11055" y="4577"/>
                  </a:cubicBezTo>
                  <a:cubicBezTo>
                    <a:pt x="12989" y="4577"/>
                    <a:pt x="14266" y="5518"/>
                    <a:pt x="15032" y="6803"/>
                  </a:cubicBezTo>
                  <a:lnTo>
                    <a:pt x="21600" y="6803"/>
                  </a:lnTo>
                  <a:cubicBezTo>
                    <a:pt x="20286" y="2508"/>
                    <a:pt x="16638" y="0"/>
                    <a:pt x="11055" y="0"/>
                  </a:cubicBezTo>
                  <a:cubicBezTo>
                    <a:pt x="3758" y="0"/>
                    <a:pt x="0" y="4075"/>
                    <a:pt x="0" y="10816"/>
                  </a:cubicBezTo>
                  <a:cubicBezTo>
                    <a:pt x="0" y="17556"/>
                    <a:pt x="3758" y="21600"/>
                    <a:pt x="11055" y="21600"/>
                  </a:cubicBezTo>
                  <a:cubicBezTo>
                    <a:pt x="16638" y="21600"/>
                    <a:pt x="20286" y="19092"/>
                    <a:pt x="21600" y="14828"/>
                  </a:cubicBezTo>
                  <a:lnTo>
                    <a:pt x="17295" y="14828"/>
                  </a:lnTo>
                  <a:cubicBezTo>
                    <a:pt x="17295" y="14828"/>
                    <a:pt x="16127" y="14828"/>
                    <a:pt x="15470" y="15393"/>
                  </a:cubicBezTo>
                  <a:cubicBezTo>
                    <a:pt x="14303" y="16302"/>
                    <a:pt x="13391" y="17148"/>
                    <a:pt x="11055" y="1714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133" name="Shape 133"/>
            <p:cNvSpPr/>
            <p:nvPr/>
          </p:nvSpPr>
          <p:spPr>
            <a:xfrm>
              <a:off x="402020" y="51553"/>
              <a:ext cx="148439" cy="175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02" y="804"/>
                  </a:moveTo>
                  <a:cubicBezTo>
                    <a:pt x="20140" y="257"/>
                    <a:pt x="19391" y="0"/>
                    <a:pt x="18418" y="0"/>
                  </a:cubicBezTo>
                  <a:lnTo>
                    <a:pt x="15199" y="0"/>
                  </a:lnTo>
                  <a:lnTo>
                    <a:pt x="15199" y="13404"/>
                  </a:lnTo>
                  <a:cubicBezTo>
                    <a:pt x="15199" y="14689"/>
                    <a:pt x="14712" y="15621"/>
                    <a:pt x="13851" y="16200"/>
                  </a:cubicBezTo>
                  <a:cubicBezTo>
                    <a:pt x="12953" y="16779"/>
                    <a:pt x="11904" y="17068"/>
                    <a:pt x="10781" y="17068"/>
                  </a:cubicBezTo>
                  <a:cubicBezTo>
                    <a:pt x="9696" y="17068"/>
                    <a:pt x="8685" y="16779"/>
                    <a:pt x="7786" y="16200"/>
                  </a:cubicBezTo>
                  <a:cubicBezTo>
                    <a:pt x="6888" y="15621"/>
                    <a:pt x="6439" y="14689"/>
                    <a:pt x="6439" y="13404"/>
                  </a:cubicBezTo>
                  <a:lnTo>
                    <a:pt x="6439" y="2732"/>
                  </a:lnTo>
                  <a:cubicBezTo>
                    <a:pt x="6439" y="1961"/>
                    <a:pt x="6139" y="1318"/>
                    <a:pt x="5540" y="804"/>
                  </a:cubicBezTo>
                  <a:cubicBezTo>
                    <a:pt x="4941" y="257"/>
                    <a:pt x="4193" y="0"/>
                    <a:pt x="3294" y="0"/>
                  </a:cubicBezTo>
                  <a:lnTo>
                    <a:pt x="0" y="0"/>
                  </a:lnTo>
                  <a:lnTo>
                    <a:pt x="0" y="12439"/>
                  </a:lnTo>
                  <a:cubicBezTo>
                    <a:pt x="0" y="16232"/>
                    <a:pt x="1273" y="18546"/>
                    <a:pt x="3481" y="19864"/>
                  </a:cubicBezTo>
                  <a:cubicBezTo>
                    <a:pt x="5653" y="21182"/>
                    <a:pt x="8086" y="21600"/>
                    <a:pt x="10781" y="21600"/>
                  </a:cubicBezTo>
                  <a:cubicBezTo>
                    <a:pt x="13551" y="21600"/>
                    <a:pt x="15947" y="21182"/>
                    <a:pt x="18156" y="19864"/>
                  </a:cubicBezTo>
                  <a:cubicBezTo>
                    <a:pt x="20365" y="18546"/>
                    <a:pt x="21600" y="16232"/>
                    <a:pt x="21600" y="12439"/>
                  </a:cubicBezTo>
                  <a:lnTo>
                    <a:pt x="21600" y="2732"/>
                  </a:lnTo>
                  <a:cubicBezTo>
                    <a:pt x="21600" y="1961"/>
                    <a:pt x="21301" y="1318"/>
                    <a:pt x="20702" y="80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134" name="Shape 134"/>
            <p:cNvSpPr/>
            <p:nvPr/>
          </p:nvSpPr>
          <p:spPr>
            <a:xfrm>
              <a:off x="569012" y="-1"/>
              <a:ext cx="158748" cy="226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65" y="18066"/>
                  </a:moveTo>
                  <a:cubicBezTo>
                    <a:pt x="7095" y="18066"/>
                    <a:pt x="5977" y="15379"/>
                    <a:pt x="5977" y="13089"/>
                  </a:cubicBezTo>
                  <a:cubicBezTo>
                    <a:pt x="5977" y="10825"/>
                    <a:pt x="7095" y="8088"/>
                    <a:pt x="10765" y="8088"/>
                  </a:cubicBezTo>
                  <a:cubicBezTo>
                    <a:pt x="14435" y="8088"/>
                    <a:pt x="15588" y="10800"/>
                    <a:pt x="15588" y="13065"/>
                  </a:cubicBezTo>
                  <a:lnTo>
                    <a:pt x="15588" y="13114"/>
                  </a:lnTo>
                  <a:cubicBezTo>
                    <a:pt x="15588" y="15379"/>
                    <a:pt x="14435" y="18066"/>
                    <a:pt x="10765" y="18066"/>
                  </a:cubicBezTo>
                  <a:close/>
                  <a:moveTo>
                    <a:pt x="20726" y="572"/>
                  </a:moveTo>
                  <a:cubicBezTo>
                    <a:pt x="20132" y="174"/>
                    <a:pt x="19468" y="0"/>
                    <a:pt x="18629" y="0"/>
                  </a:cubicBezTo>
                  <a:lnTo>
                    <a:pt x="15588" y="0"/>
                  </a:lnTo>
                  <a:lnTo>
                    <a:pt x="15588" y="6122"/>
                  </a:lnTo>
                  <a:cubicBezTo>
                    <a:pt x="14680" y="5500"/>
                    <a:pt x="12722" y="4454"/>
                    <a:pt x="9786" y="4454"/>
                  </a:cubicBezTo>
                  <a:cubicBezTo>
                    <a:pt x="3565" y="4454"/>
                    <a:pt x="0" y="7689"/>
                    <a:pt x="0" y="13040"/>
                  </a:cubicBezTo>
                  <a:cubicBezTo>
                    <a:pt x="0" y="18390"/>
                    <a:pt x="3705" y="21600"/>
                    <a:pt x="10765" y="21600"/>
                  </a:cubicBezTo>
                  <a:cubicBezTo>
                    <a:pt x="17685" y="21600"/>
                    <a:pt x="21530" y="18415"/>
                    <a:pt x="21600" y="13114"/>
                  </a:cubicBezTo>
                  <a:lnTo>
                    <a:pt x="21600" y="2016"/>
                  </a:lnTo>
                  <a:cubicBezTo>
                    <a:pt x="21600" y="1443"/>
                    <a:pt x="21285" y="946"/>
                    <a:pt x="20726" y="57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135" name="Shape 135"/>
            <p:cNvSpPr/>
            <p:nvPr/>
          </p:nvSpPr>
          <p:spPr>
            <a:xfrm>
              <a:off x="744252" y="47429"/>
              <a:ext cx="154625" cy="179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4577"/>
                  </a:moveTo>
                  <a:cubicBezTo>
                    <a:pt x="8234" y="4577"/>
                    <a:pt x="6558" y="6270"/>
                    <a:pt x="6345" y="8214"/>
                  </a:cubicBezTo>
                  <a:lnTo>
                    <a:pt x="15291" y="8214"/>
                  </a:lnTo>
                  <a:cubicBezTo>
                    <a:pt x="15255" y="6270"/>
                    <a:pt x="13295" y="4577"/>
                    <a:pt x="10800" y="4577"/>
                  </a:cubicBezTo>
                  <a:close/>
                  <a:moveTo>
                    <a:pt x="21600" y="9624"/>
                  </a:moveTo>
                  <a:cubicBezTo>
                    <a:pt x="21600" y="10032"/>
                    <a:pt x="21493" y="10439"/>
                    <a:pt x="21279" y="10816"/>
                  </a:cubicBezTo>
                  <a:cubicBezTo>
                    <a:pt x="21137" y="11066"/>
                    <a:pt x="20958" y="11255"/>
                    <a:pt x="20745" y="11474"/>
                  </a:cubicBezTo>
                  <a:cubicBezTo>
                    <a:pt x="20174" y="11976"/>
                    <a:pt x="19497" y="12258"/>
                    <a:pt x="18677" y="12258"/>
                  </a:cubicBezTo>
                  <a:lnTo>
                    <a:pt x="6131" y="12258"/>
                  </a:lnTo>
                  <a:cubicBezTo>
                    <a:pt x="6273" y="14734"/>
                    <a:pt x="7699" y="17148"/>
                    <a:pt x="10800" y="17148"/>
                  </a:cubicBezTo>
                  <a:cubicBezTo>
                    <a:pt x="13117" y="17148"/>
                    <a:pt x="14008" y="16302"/>
                    <a:pt x="15113" y="15393"/>
                  </a:cubicBezTo>
                  <a:cubicBezTo>
                    <a:pt x="15754" y="14828"/>
                    <a:pt x="16895" y="14828"/>
                    <a:pt x="16895" y="14828"/>
                  </a:cubicBezTo>
                  <a:lnTo>
                    <a:pt x="21137" y="14828"/>
                  </a:lnTo>
                  <a:cubicBezTo>
                    <a:pt x="19818" y="19092"/>
                    <a:pt x="16289" y="21600"/>
                    <a:pt x="10800" y="21600"/>
                  </a:cubicBezTo>
                  <a:cubicBezTo>
                    <a:pt x="3707" y="21600"/>
                    <a:pt x="0" y="17556"/>
                    <a:pt x="0" y="10816"/>
                  </a:cubicBezTo>
                  <a:cubicBezTo>
                    <a:pt x="0" y="4075"/>
                    <a:pt x="3707" y="0"/>
                    <a:pt x="10800" y="0"/>
                  </a:cubicBezTo>
                  <a:cubicBezTo>
                    <a:pt x="16289" y="0"/>
                    <a:pt x="19818" y="2508"/>
                    <a:pt x="21137" y="6803"/>
                  </a:cubicBezTo>
                  <a:cubicBezTo>
                    <a:pt x="21350" y="7587"/>
                    <a:pt x="21493" y="8402"/>
                    <a:pt x="21600" y="9311"/>
                  </a:cubicBezTo>
                  <a:lnTo>
                    <a:pt x="21600" y="962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136" name="Shape 136"/>
            <p:cNvSpPr/>
            <p:nvPr/>
          </p:nvSpPr>
          <p:spPr>
            <a:xfrm>
              <a:off x="1022573" y="47429"/>
              <a:ext cx="142254" cy="179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74" y="15949"/>
                  </a:moveTo>
                  <a:cubicBezTo>
                    <a:pt x="13331" y="16765"/>
                    <a:pt x="11940" y="17173"/>
                    <a:pt x="10162" y="17173"/>
                  </a:cubicBezTo>
                  <a:cubicBezTo>
                    <a:pt x="9621" y="17173"/>
                    <a:pt x="7844" y="17079"/>
                    <a:pt x="7110" y="16514"/>
                  </a:cubicBezTo>
                  <a:cubicBezTo>
                    <a:pt x="6569" y="16106"/>
                    <a:pt x="6221" y="15666"/>
                    <a:pt x="6221" y="14913"/>
                  </a:cubicBezTo>
                  <a:cubicBezTo>
                    <a:pt x="6221" y="14348"/>
                    <a:pt x="6492" y="13814"/>
                    <a:pt x="6917" y="13469"/>
                  </a:cubicBezTo>
                  <a:cubicBezTo>
                    <a:pt x="7844" y="12652"/>
                    <a:pt x="8887" y="12527"/>
                    <a:pt x="11128" y="12119"/>
                  </a:cubicBezTo>
                  <a:cubicBezTo>
                    <a:pt x="12635" y="11867"/>
                    <a:pt x="14413" y="11428"/>
                    <a:pt x="15379" y="10988"/>
                  </a:cubicBezTo>
                  <a:lnTo>
                    <a:pt x="15379" y="12558"/>
                  </a:lnTo>
                  <a:cubicBezTo>
                    <a:pt x="15379" y="14002"/>
                    <a:pt x="15418" y="15164"/>
                    <a:pt x="14374" y="15949"/>
                  </a:cubicBezTo>
                  <a:close/>
                  <a:moveTo>
                    <a:pt x="21600" y="5808"/>
                  </a:moveTo>
                  <a:cubicBezTo>
                    <a:pt x="21600" y="3956"/>
                    <a:pt x="20634" y="2512"/>
                    <a:pt x="18779" y="1476"/>
                  </a:cubicBezTo>
                  <a:cubicBezTo>
                    <a:pt x="17002" y="534"/>
                    <a:pt x="14336" y="0"/>
                    <a:pt x="10742" y="0"/>
                  </a:cubicBezTo>
                  <a:cubicBezTo>
                    <a:pt x="7574" y="0"/>
                    <a:pt x="5062" y="628"/>
                    <a:pt x="3362" y="1790"/>
                  </a:cubicBezTo>
                  <a:cubicBezTo>
                    <a:pt x="1816" y="2826"/>
                    <a:pt x="889" y="4238"/>
                    <a:pt x="657" y="5808"/>
                  </a:cubicBezTo>
                  <a:lnTo>
                    <a:pt x="7071" y="5808"/>
                  </a:lnTo>
                  <a:cubicBezTo>
                    <a:pt x="7380" y="5180"/>
                    <a:pt x="7921" y="4772"/>
                    <a:pt x="8655" y="4584"/>
                  </a:cubicBezTo>
                  <a:cubicBezTo>
                    <a:pt x="9351" y="4364"/>
                    <a:pt x="10124" y="4270"/>
                    <a:pt x="11051" y="4270"/>
                  </a:cubicBezTo>
                  <a:cubicBezTo>
                    <a:pt x="12172" y="4270"/>
                    <a:pt x="12945" y="4364"/>
                    <a:pt x="13756" y="4615"/>
                  </a:cubicBezTo>
                  <a:cubicBezTo>
                    <a:pt x="14722" y="4898"/>
                    <a:pt x="15224" y="5337"/>
                    <a:pt x="15224" y="6122"/>
                  </a:cubicBezTo>
                  <a:cubicBezTo>
                    <a:pt x="15224" y="6938"/>
                    <a:pt x="13833" y="7723"/>
                    <a:pt x="11051" y="8006"/>
                  </a:cubicBezTo>
                  <a:cubicBezTo>
                    <a:pt x="7651" y="8351"/>
                    <a:pt x="4985" y="8665"/>
                    <a:pt x="2550" y="10109"/>
                  </a:cubicBezTo>
                  <a:cubicBezTo>
                    <a:pt x="1005" y="11051"/>
                    <a:pt x="0" y="12747"/>
                    <a:pt x="0" y="14913"/>
                  </a:cubicBezTo>
                  <a:cubicBezTo>
                    <a:pt x="0" y="17236"/>
                    <a:pt x="889" y="18869"/>
                    <a:pt x="2589" y="19873"/>
                  </a:cubicBezTo>
                  <a:cubicBezTo>
                    <a:pt x="4135" y="20815"/>
                    <a:pt x="6569" y="21600"/>
                    <a:pt x="10587" y="21600"/>
                  </a:cubicBezTo>
                  <a:cubicBezTo>
                    <a:pt x="14142" y="21600"/>
                    <a:pt x="16847" y="20972"/>
                    <a:pt x="18625" y="19999"/>
                  </a:cubicBezTo>
                  <a:cubicBezTo>
                    <a:pt x="20479" y="18963"/>
                    <a:pt x="21523" y="17770"/>
                    <a:pt x="21600" y="15603"/>
                  </a:cubicBezTo>
                  <a:lnTo>
                    <a:pt x="21600" y="580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</p:grpSp>
      <p:sp>
        <p:nvSpPr>
          <p:cNvPr id="138" name="Shape 138"/>
          <p:cNvSpPr/>
          <p:nvPr/>
        </p:nvSpPr>
        <p:spPr>
          <a:xfrm>
            <a:off x="381000" y="6362700"/>
            <a:ext cx="1473200" cy="296415"/>
          </a:xfrm>
          <a:prstGeom prst="rect">
            <a:avLst/>
          </a:prstGeom>
          <a:solidFill>
            <a:srgbClr val="29A7D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39" name="image2.png" descr="Cloudera_Data_Art_Color_9C_blue.png"/>
          <p:cNvPicPr/>
          <p:nvPr/>
        </p:nvPicPr>
        <p:blipFill>
          <a:blip r:embed="rId2">
            <a:extLst/>
          </a:blip>
          <a:srcRect l="0" t="0" r="21426" b="32357"/>
          <a:stretch>
            <a:fillRect/>
          </a:stretch>
        </p:blipFill>
        <p:spPr>
          <a:xfrm rot="16200000">
            <a:off x="7438689" y="1215307"/>
            <a:ext cx="5965446" cy="353483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/>
        </p:nvSpPr>
        <p:spPr>
          <a:xfrm>
            <a:off x="-2" y="6311900"/>
            <a:ext cx="12188826" cy="546100"/>
          </a:xfrm>
          <a:prstGeom prst="rect">
            <a:avLst/>
          </a:prstGeom>
          <a:solidFill>
            <a:srgbClr val="29A7D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 3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xfrm>
            <a:off x="410301" y="986733"/>
            <a:ext cx="7362099" cy="4185948"/>
          </a:xfrm>
          <a:prstGeom prst="rect">
            <a:avLst/>
          </a:prstGeom>
        </p:spPr>
        <p:txBody>
          <a:bodyPr anchor="b"/>
          <a:lstStyle>
            <a:lvl1pPr>
              <a:defRPr sz="4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9A7DE"/>
                </a:solidFill>
              </a:rPr>
              <a:t>Titeltext</a:t>
            </a:r>
          </a:p>
        </p:txBody>
      </p:sp>
      <p:sp>
        <p:nvSpPr>
          <p:cNvPr id="143" name="Shape 143"/>
          <p:cNvSpPr/>
          <p:nvPr>
            <p:ph type="body" idx="1"/>
          </p:nvPr>
        </p:nvSpPr>
        <p:spPr>
          <a:xfrm>
            <a:off x="435703" y="5179917"/>
            <a:ext cx="7336697" cy="1678083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1pPr>
            <a:lvl2pPr marL="0" indent="45720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2pPr>
            <a:lvl3pPr marL="0" indent="91440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3pPr>
            <a:lvl4pPr marL="0" indent="137160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4pPr>
            <a:lvl5pPr marL="0" indent="182880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1</a:t>
            </a:r>
            <a:endParaRPr sz="2600">
              <a:solidFill>
                <a:srgbClr val="00558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2</a:t>
            </a:r>
            <a:endParaRPr sz="2600">
              <a:solidFill>
                <a:srgbClr val="00558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3</a:t>
            </a:r>
            <a:endParaRPr sz="2600">
              <a:solidFill>
                <a:srgbClr val="00558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4</a:t>
            </a:r>
            <a:endParaRPr sz="2600">
              <a:solidFill>
                <a:srgbClr val="00558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5</a:t>
            </a:r>
          </a:p>
        </p:txBody>
      </p:sp>
      <p:grpSp>
        <p:nvGrpSpPr>
          <p:cNvPr id="153" name="Group 153"/>
          <p:cNvGrpSpPr/>
          <p:nvPr/>
        </p:nvGrpSpPr>
        <p:grpSpPr>
          <a:xfrm>
            <a:off x="528435" y="656874"/>
            <a:ext cx="1614660" cy="296780"/>
            <a:chOff x="0" y="0"/>
            <a:chExt cx="1614659" cy="296779"/>
          </a:xfrm>
        </p:grpSpPr>
        <p:sp>
          <p:nvSpPr>
            <p:cNvPr id="144" name="Shape 144"/>
            <p:cNvSpPr/>
            <p:nvPr/>
          </p:nvSpPr>
          <p:spPr>
            <a:xfrm>
              <a:off x="1222360" y="67426"/>
              <a:ext cx="132811" cy="228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44" y="0"/>
                  </a:moveTo>
                  <a:cubicBezTo>
                    <a:pt x="16887" y="0"/>
                    <a:pt x="14335" y="114"/>
                    <a:pt x="11978" y="571"/>
                  </a:cubicBezTo>
                  <a:cubicBezTo>
                    <a:pt x="10996" y="686"/>
                    <a:pt x="9818" y="914"/>
                    <a:pt x="8836" y="1143"/>
                  </a:cubicBezTo>
                  <a:cubicBezTo>
                    <a:pt x="8640" y="1029"/>
                    <a:pt x="8444" y="914"/>
                    <a:pt x="8247" y="686"/>
                  </a:cubicBezTo>
                  <a:cubicBezTo>
                    <a:pt x="7265" y="229"/>
                    <a:pt x="6284" y="0"/>
                    <a:pt x="490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9622" y="21600"/>
                    <a:pt x="9622" y="21600"/>
                    <a:pt x="9622" y="21600"/>
                  </a:cubicBezTo>
                  <a:cubicBezTo>
                    <a:pt x="9622" y="10286"/>
                    <a:pt x="9622" y="10286"/>
                    <a:pt x="9622" y="10286"/>
                  </a:cubicBezTo>
                  <a:cubicBezTo>
                    <a:pt x="9622" y="8114"/>
                    <a:pt x="10211" y="7314"/>
                    <a:pt x="11585" y="6514"/>
                  </a:cubicBezTo>
                  <a:cubicBezTo>
                    <a:pt x="12764" y="5829"/>
                    <a:pt x="14727" y="5486"/>
                    <a:pt x="17476" y="5486"/>
                  </a:cubicBezTo>
                  <a:cubicBezTo>
                    <a:pt x="21600" y="5486"/>
                    <a:pt x="21600" y="5486"/>
                    <a:pt x="21600" y="5486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9244" y="0"/>
                    <a:pt x="19244" y="0"/>
                    <a:pt x="19244" y="0"/>
                  </a:cubicBez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145" name="Shape 145"/>
            <p:cNvSpPr/>
            <p:nvPr/>
          </p:nvSpPr>
          <p:spPr>
            <a:xfrm>
              <a:off x="225776" y="-1"/>
              <a:ext cx="59255" cy="295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484"/>
                    <a:pt x="0" y="19484"/>
                    <a:pt x="0" y="19484"/>
                  </a:cubicBezTo>
                  <a:cubicBezTo>
                    <a:pt x="0" y="20101"/>
                    <a:pt x="882" y="20542"/>
                    <a:pt x="3086" y="20983"/>
                  </a:cubicBezTo>
                  <a:cubicBezTo>
                    <a:pt x="4849" y="21336"/>
                    <a:pt x="7494" y="21600"/>
                    <a:pt x="1058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028"/>
                    <a:pt x="21600" y="2028"/>
                    <a:pt x="21600" y="2028"/>
                  </a:cubicBezTo>
                  <a:cubicBezTo>
                    <a:pt x="21600" y="1411"/>
                    <a:pt x="20718" y="970"/>
                    <a:pt x="18514" y="617"/>
                  </a:cubicBezTo>
                  <a:cubicBezTo>
                    <a:pt x="16310" y="176"/>
                    <a:pt x="14106" y="0"/>
                    <a:pt x="11020" y="0"/>
                  </a:cubicBez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146" name="Shape 146"/>
            <p:cNvSpPr/>
            <p:nvPr/>
          </p:nvSpPr>
          <p:spPr>
            <a:xfrm>
              <a:off x="307505" y="61296"/>
              <a:ext cx="207899" cy="235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17169"/>
                  </a:moveTo>
                  <a:cubicBezTo>
                    <a:pt x="14442" y="17169"/>
                    <a:pt x="15572" y="13735"/>
                    <a:pt x="15572" y="10855"/>
                  </a:cubicBezTo>
                  <a:cubicBezTo>
                    <a:pt x="15572" y="8086"/>
                    <a:pt x="14442" y="4542"/>
                    <a:pt x="10800" y="4542"/>
                  </a:cubicBezTo>
                  <a:cubicBezTo>
                    <a:pt x="7158" y="4542"/>
                    <a:pt x="6028" y="8086"/>
                    <a:pt x="6028" y="10855"/>
                  </a:cubicBezTo>
                  <a:cubicBezTo>
                    <a:pt x="6028" y="13735"/>
                    <a:pt x="7158" y="17169"/>
                    <a:pt x="10800" y="17169"/>
                  </a:cubicBezTo>
                  <a:close/>
                  <a:moveTo>
                    <a:pt x="10800" y="0"/>
                  </a:moveTo>
                  <a:cubicBezTo>
                    <a:pt x="17707" y="0"/>
                    <a:pt x="21600" y="4098"/>
                    <a:pt x="21600" y="10855"/>
                  </a:cubicBezTo>
                  <a:cubicBezTo>
                    <a:pt x="21600" y="17612"/>
                    <a:pt x="17707" y="21600"/>
                    <a:pt x="10800" y="21600"/>
                  </a:cubicBezTo>
                  <a:cubicBezTo>
                    <a:pt x="3642" y="21600"/>
                    <a:pt x="0" y="17612"/>
                    <a:pt x="0" y="10855"/>
                  </a:cubicBezTo>
                  <a:cubicBezTo>
                    <a:pt x="0" y="4098"/>
                    <a:pt x="3642" y="0"/>
                    <a:pt x="10800" y="0"/>
                  </a:cubicBez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147" name="Shape 147"/>
            <p:cNvSpPr/>
            <p:nvPr/>
          </p:nvSpPr>
          <p:spPr>
            <a:xfrm>
              <a:off x="0" y="61296"/>
              <a:ext cx="202791" cy="235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57" y="17169"/>
                  </a:moveTo>
                  <a:cubicBezTo>
                    <a:pt x="7329" y="17169"/>
                    <a:pt x="6171" y="13735"/>
                    <a:pt x="6171" y="10855"/>
                  </a:cubicBezTo>
                  <a:cubicBezTo>
                    <a:pt x="6171" y="8086"/>
                    <a:pt x="7329" y="4542"/>
                    <a:pt x="11057" y="4542"/>
                  </a:cubicBezTo>
                  <a:cubicBezTo>
                    <a:pt x="13114" y="4542"/>
                    <a:pt x="14271" y="5538"/>
                    <a:pt x="15043" y="6868"/>
                  </a:cubicBezTo>
                  <a:cubicBezTo>
                    <a:pt x="21600" y="6868"/>
                    <a:pt x="21600" y="6868"/>
                    <a:pt x="21600" y="6868"/>
                  </a:cubicBezTo>
                  <a:cubicBezTo>
                    <a:pt x="20314" y="2548"/>
                    <a:pt x="16714" y="0"/>
                    <a:pt x="11057" y="0"/>
                  </a:cubicBezTo>
                  <a:cubicBezTo>
                    <a:pt x="3857" y="0"/>
                    <a:pt x="0" y="4098"/>
                    <a:pt x="0" y="10855"/>
                  </a:cubicBezTo>
                  <a:cubicBezTo>
                    <a:pt x="0" y="17612"/>
                    <a:pt x="3857" y="21600"/>
                    <a:pt x="11057" y="21600"/>
                  </a:cubicBezTo>
                  <a:cubicBezTo>
                    <a:pt x="16714" y="21600"/>
                    <a:pt x="20314" y="19163"/>
                    <a:pt x="21600" y="14843"/>
                  </a:cubicBezTo>
                  <a:cubicBezTo>
                    <a:pt x="17357" y="14843"/>
                    <a:pt x="17357" y="14843"/>
                    <a:pt x="17357" y="14843"/>
                  </a:cubicBezTo>
                  <a:cubicBezTo>
                    <a:pt x="17357" y="14843"/>
                    <a:pt x="16200" y="14843"/>
                    <a:pt x="15557" y="15397"/>
                  </a:cubicBezTo>
                  <a:cubicBezTo>
                    <a:pt x="14400" y="16283"/>
                    <a:pt x="13500" y="17169"/>
                    <a:pt x="11057" y="17169"/>
                  </a:cubicBez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148" name="Shape 148"/>
            <p:cNvSpPr/>
            <p:nvPr/>
          </p:nvSpPr>
          <p:spPr>
            <a:xfrm>
              <a:off x="538390" y="67426"/>
              <a:ext cx="196661" cy="229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05" y="796"/>
                  </a:moveTo>
                  <a:cubicBezTo>
                    <a:pt x="20142" y="227"/>
                    <a:pt x="19480" y="0"/>
                    <a:pt x="18420" y="0"/>
                  </a:cubicBezTo>
                  <a:cubicBezTo>
                    <a:pt x="15239" y="0"/>
                    <a:pt x="15239" y="0"/>
                    <a:pt x="15239" y="0"/>
                  </a:cubicBezTo>
                  <a:cubicBezTo>
                    <a:pt x="15239" y="13415"/>
                    <a:pt x="15239" y="13415"/>
                    <a:pt x="15239" y="13415"/>
                  </a:cubicBezTo>
                  <a:cubicBezTo>
                    <a:pt x="15239" y="14665"/>
                    <a:pt x="14709" y="15575"/>
                    <a:pt x="13914" y="16143"/>
                  </a:cubicBezTo>
                  <a:cubicBezTo>
                    <a:pt x="12987" y="16825"/>
                    <a:pt x="11926" y="17053"/>
                    <a:pt x="10866" y="17053"/>
                  </a:cubicBezTo>
                  <a:cubicBezTo>
                    <a:pt x="9674" y="17053"/>
                    <a:pt x="8613" y="16825"/>
                    <a:pt x="7818" y="16143"/>
                  </a:cubicBezTo>
                  <a:cubicBezTo>
                    <a:pt x="6891" y="15575"/>
                    <a:pt x="6361" y="14665"/>
                    <a:pt x="6361" y="13415"/>
                  </a:cubicBezTo>
                  <a:cubicBezTo>
                    <a:pt x="6361" y="2615"/>
                    <a:pt x="6361" y="2615"/>
                    <a:pt x="6361" y="2615"/>
                  </a:cubicBezTo>
                  <a:cubicBezTo>
                    <a:pt x="6361" y="1933"/>
                    <a:pt x="6096" y="1251"/>
                    <a:pt x="5566" y="796"/>
                  </a:cubicBezTo>
                  <a:cubicBezTo>
                    <a:pt x="4903" y="227"/>
                    <a:pt x="4240" y="0"/>
                    <a:pt x="33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392"/>
                    <a:pt x="0" y="12392"/>
                    <a:pt x="0" y="12392"/>
                  </a:cubicBezTo>
                  <a:cubicBezTo>
                    <a:pt x="0" y="16257"/>
                    <a:pt x="1193" y="18531"/>
                    <a:pt x="3445" y="19895"/>
                  </a:cubicBezTo>
                  <a:cubicBezTo>
                    <a:pt x="5566" y="21145"/>
                    <a:pt x="8083" y="21600"/>
                    <a:pt x="10866" y="21600"/>
                  </a:cubicBezTo>
                  <a:cubicBezTo>
                    <a:pt x="13517" y="21600"/>
                    <a:pt x="16034" y="21145"/>
                    <a:pt x="18155" y="19895"/>
                  </a:cubicBezTo>
                  <a:cubicBezTo>
                    <a:pt x="20407" y="18531"/>
                    <a:pt x="21600" y="16257"/>
                    <a:pt x="21600" y="12392"/>
                  </a:cubicBezTo>
                  <a:cubicBezTo>
                    <a:pt x="21600" y="2615"/>
                    <a:pt x="21600" y="2615"/>
                    <a:pt x="21600" y="2615"/>
                  </a:cubicBezTo>
                  <a:cubicBezTo>
                    <a:pt x="21600" y="1933"/>
                    <a:pt x="21335" y="1251"/>
                    <a:pt x="20805" y="796"/>
                  </a:cubicBez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149" name="Shape 149"/>
            <p:cNvSpPr/>
            <p:nvPr/>
          </p:nvSpPr>
          <p:spPr>
            <a:xfrm>
              <a:off x="759058" y="-1"/>
              <a:ext cx="210964" cy="296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6" y="615"/>
                  </a:moveTo>
                  <a:cubicBezTo>
                    <a:pt x="20119" y="176"/>
                    <a:pt x="19502" y="0"/>
                    <a:pt x="18638" y="0"/>
                  </a:cubicBezTo>
                  <a:cubicBezTo>
                    <a:pt x="15675" y="0"/>
                    <a:pt x="15675" y="0"/>
                    <a:pt x="15675" y="0"/>
                  </a:cubicBezTo>
                  <a:cubicBezTo>
                    <a:pt x="15675" y="6146"/>
                    <a:pt x="15675" y="6146"/>
                    <a:pt x="15675" y="6146"/>
                  </a:cubicBezTo>
                  <a:cubicBezTo>
                    <a:pt x="14688" y="5532"/>
                    <a:pt x="12713" y="4478"/>
                    <a:pt x="9751" y="4478"/>
                  </a:cubicBezTo>
                  <a:cubicBezTo>
                    <a:pt x="3579" y="4478"/>
                    <a:pt x="0" y="7727"/>
                    <a:pt x="0" y="13083"/>
                  </a:cubicBezTo>
                  <a:cubicBezTo>
                    <a:pt x="0" y="18439"/>
                    <a:pt x="3703" y="21600"/>
                    <a:pt x="10738" y="21600"/>
                  </a:cubicBezTo>
                  <a:cubicBezTo>
                    <a:pt x="17774" y="21600"/>
                    <a:pt x="21600" y="18439"/>
                    <a:pt x="21600" y="13171"/>
                  </a:cubicBezTo>
                  <a:cubicBezTo>
                    <a:pt x="21600" y="13171"/>
                    <a:pt x="21600" y="13171"/>
                    <a:pt x="21600" y="13171"/>
                  </a:cubicBezTo>
                  <a:cubicBezTo>
                    <a:pt x="21600" y="2020"/>
                    <a:pt x="21600" y="2020"/>
                    <a:pt x="21600" y="2020"/>
                  </a:cubicBezTo>
                  <a:cubicBezTo>
                    <a:pt x="21600" y="1405"/>
                    <a:pt x="21353" y="966"/>
                    <a:pt x="20736" y="615"/>
                  </a:cubicBezTo>
                  <a:close/>
                  <a:moveTo>
                    <a:pt x="10738" y="18088"/>
                  </a:moveTo>
                  <a:cubicBezTo>
                    <a:pt x="7159" y="18088"/>
                    <a:pt x="6048" y="15366"/>
                    <a:pt x="6048" y="13083"/>
                  </a:cubicBezTo>
                  <a:cubicBezTo>
                    <a:pt x="6048" y="10888"/>
                    <a:pt x="7159" y="8078"/>
                    <a:pt x="10738" y="8078"/>
                  </a:cubicBezTo>
                  <a:cubicBezTo>
                    <a:pt x="14441" y="8078"/>
                    <a:pt x="15552" y="10800"/>
                    <a:pt x="15675" y="13083"/>
                  </a:cubicBezTo>
                  <a:cubicBezTo>
                    <a:pt x="15675" y="13171"/>
                    <a:pt x="15675" y="13171"/>
                    <a:pt x="15675" y="13171"/>
                  </a:cubicBezTo>
                  <a:cubicBezTo>
                    <a:pt x="15675" y="13171"/>
                    <a:pt x="15675" y="13171"/>
                    <a:pt x="15675" y="13171"/>
                  </a:cubicBezTo>
                  <a:cubicBezTo>
                    <a:pt x="15675" y="15454"/>
                    <a:pt x="14441" y="18088"/>
                    <a:pt x="10738" y="18088"/>
                  </a:cubicBez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150" name="Shape 150"/>
            <p:cNvSpPr/>
            <p:nvPr/>
          </p:nvSpPr>
          <p:spPr>
            <a:xfrm>
              <a:off x="993008" y="61296"/>
              <a:ext cx="207899" cy="235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637"/>
                  </a:moveTo>
                  <a:cubicBezTo>
                    <a:pt x="21600" y="10080"/>
                    <a:pt x="21474" y="10523"/>
                    <a:pt x="21223" y="10855"/>
                  </a:cubicBezTo>
                  <a:cubicBezTo>
                    <a:pt x="21098" y="11077"/>
                    <a:pt x="20972" y="11298"/>
                    <a:pt x="20721" y="11520"/>
                  </a:cubicBezTo>
                  <a:cubicBezTo>
                    <a:pt x="20093" y="11963"/>
                    <a:pt x="19465" y="12295"/>
                    <a:pt x="18586" y="12295"/>
                  </a:cubicBezTo>
                  <a:cubicBezTo>
                    <a:pt x="6028" y="12295"/>
                    <a:pt x="6028" y="12295"/>
                    <a:pt x="6028" y="12295"/>
                  </a:cubicBezTo>
                  <a:cubicBezTo>
                    <a:pt x="6279" y="14732"/>
                    <a:pt x="7660" y="17169"/>
                    <a:pt x="10800" y="17169"/>
                  </a:cubicBezTo>
                  <a:cubicBezTo>
                    <a:pt x="13060" y="17169"/>
                    <a:pt x="13940" y="16283"/>
                    <a:pt x="15070" y="15397"/>
                  </a:cubicBezTo>
                  <a:cubicBezTo>
                    <a:pt x="15698" y="14843"/>
                    <a:pt x="16828" y="14843"/>
                    <a:pt x="16828" y="14843"/>
                  </a:cubicBezTo>
                  <a:cubicBezTo>
                    <a:pt x="21098" y="14843"/>
                    <a:pt x="21098" y="14843"/>
                    <a:pt x="21098" y="14843"/>
                  </a:cubicBezTo>
                  <a:cubicBezTo>
                    <a:pt x="19716" y="19163"/>
                    <a:pt x="16200" y="21600"/>
                    <a:pt x="10800" y="21600"/>
                  </a:cubicBezTo>
                  <a:cubicBezTo>
                    <a:pt x="3642" y="21600"/>
                    <a:pt x="0" y="17612"/>
                    <a:pt x="0" y="10855"/>
                  </a:cubicBezTo>
                  <a:cubicBezTo>
                    <a:pt x="0" y="4098"/>
                    <a:pt x="3642" y="0"/>
                    <a:pt x="10800" y="0"/>
                  </a:cubicBezTo>
                  <a:cubicBezTo>
                    <a:pt x="16200" y="0"/>
                    <a:pt x="19842" y="2548"/>
                    <a:pt x="21098" y="6868"/>
                  </a:cubicBezTo>
                  <a:cubicBezTo>
                    <a:pt x="21349" y="7532"/>
                    <a:pt x="21474" y="8418"/>
                    <a:pt x="21600" y="9305"/>
                  </a:cubicBezTo>
                  <a:lnTo>
                    <a:pt x="21600" y="9637"/>
                  </a:lnTo>
                  <a:close/>
                  <a:moveTo>
                    <a:pt x="10800" y="4542"/>
                  </a:moveTo>
                  <a:cubicBezTo>
                    <a:pt x="8163" y="4542"/>
                    <a:pt x="6530" y="6314"/>
                    <a:pt x="6279" y="8197"/>
                  </a:cubicBezTo>
                  <a:cubicBezTo>
                    <a:pt x="15195" y="8197"/>
                    <a:pt x="15195" y="8197"/>
                    <a:pt x="15195" y="8197"/>
                  </a:cubicBezTo>
                  <a:cubicBezTo>
                    <a:pt x="15195" y="6314"/>
                    <a:pt x="13312" y="4542"/>
                    <a:pt x="10800" y="4542"/>
                  </a:cubicBez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151" name="Shape 151"/>
            <p:cNvSpPr/>
            <p:nvPr/>
          </p:nvSpPr>
          <p:spPr>
            <a:xfrm>
              <a:off x="1363854" y="61296"/>
              <a:ext cx="190531" cy="235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760"/>
                  </a:moveTo>
                  <a:cubicBezTo>
                    <a:pt x="21600" y="3988"/>
                    <a:pt x="20643" y="2548"/>
                    <a:pt x="18866" y="1440"/>
                  </a:cubicBezTo>
                  <a:cubicBezTo>
                    <a:pt x="17089" y="554"/>
                    <a:pt x="14354" y="0"/>
                    <a:pt x="10800" y="0"/>
                  </a:cubicBezTo>
                  <a:cubicBezTo>
                    <a:pt x="7519" y="0"/>
                    <a:pt x="5058" y="665"/>
                    <a:pt x="3281" y="1772"/>
                  </a:cubicBezTo>
                  <a:cubicBezTo>
                    <a:pt x="1777" y="2769"/>
                    <a:pt x="820" y="4209"/>
                    <a:pt x="547" y="5871"/>
                  </a:cubicBezTo>
                  <a:cubicBezTo>
                    <a:pt x="7109" y="5871"/>
                    <a:pt x="7109" y="5871"/>
                    <a:pt x="7109" y="5871"/>
                  </a:cubicBezTo>
                  <a:cubicBezTo>
                    <a:pt x="7382" y="5206"/>
                    <a:pt x="7929" y="4763"/>
                    <a:pt x="8613" y="4542"/>
                  </a:cubicBezTo>
                  <a:cubicBezTo>
                    <a:pt x="9296" y="4320"/>
                    <a:pt x="10116" y="4209"/>
                    <a:pt x="11073" y="4209"/>
                  </a:cubicBezTo>
                  <a:cubicBezTo>
                    <a:pt x="12167" y="4209"/>
                    <a:pt x="12987" y="4320"/>
                    <a:pt x="13808" y="4652"/>
                  </a:cubicBezTo>
                  <a:cubicBezTo>
                    <a:pt x="14765" y="4874"/>
                    <a:pt x="15175" y="5317"/>
                    <a:pt x="15175" y="6092"/>
                  </a:cubicBezTo>
                  <a:cubicBezTo>
                    <a:pt x="15175" y="6978"/>
                    <a:pt x="13808" y="7754"/>
                    <a:pt x="11073" y="7975"/>
                  </a:cubicBezTo>
                  <a:cubicBezTo>
                    <a:pt x="7656" y="8418"/>
                    <a:pt x="4922" y="8640"/>
                    <a:pt x="2461" y="10080"/>
                  </a:cubicBezTo>
                  <a:cubicBezTo>
                    <a:pt x="957" y="11077"/>
                    <a:pt x="0" y="12738"/>
                    <a:pt x="0" y="14954"/>
                  </a:cubicBezTo>
                  <a:cubicBezTo>
                    <a:pt x="0" y="17169"/>
                    <a:pt x="820" y="18831"/>
                    <a:pt x="2597" y="19938"/>
                  </a:cubicBezTo>
                  <a:cubicBezTo>
                    <a:pt x="4101" y="20825"/>
                    <a:pt x="6562" y="21600"/>
                    <a:pt x="10527" y="21600"/>
                  </a:cubicBezTo>
                  <a:cubicBezTo>
                    <a:pt x="14081" y="21600"/>
                    <a:pt x="16815" y="20935"/>
                    <a:pt x="18592" y="20049"/>
                  </a:cubicBezTo>
                  <a:cubicBezTo>
                    <a:pt x="20506" y="18942"/>
                    <a:pt x="21600" y="17723"/>
                    <a:pt x="21600" y="15618"/>
                  </a:cubicBezTo>
                  <a:lnTo>
                    <a:pt x="21600" y="5760"/>
                  </a:lnTo>
                  <a:close/>
                  <a:moveTo>
                    <a:pt x="14354" y="15951"/>
                  </a:moveTo>
                  <a:cubicBezTo>
                    <a:pt x="13397" y="16837"/>
                    <a:pt x="11894" y="17169"/>
                    <a:pt x="10116" y="17169"/>
                  </a:cubicBezTo>
                  <a:cubicBezTo>
                    <a:pt x="9570" y="17169"/>
                    <a:pt x="7792" y="17058"/>
                    <a:pt x="7109" y="16505"/>
                  </a:cubicBezTo>
                  <a:cubicBezTo>
                    <a:pt x="6562" y="16062"/>
                    <a:pt x="6152" y="15729"/>
                    <a:pt x="6152" y="14954"/>
                  </a:cubicBezTo>
                  <a:cubicBezTo>
                    <a:pt x="6152" y="14400"/>
                    <a:pt x="6425" y="13846"/>
                    <a:pt x="6835" y="13514"/>
                  </a:cubicBezTo>
                  <a:cubicBezTo>
                    <a:pt x="7792" y="12628"/>
                    <a:pt x="8886" y="12517"/>
                    <a:pt x="11073" y="12185"/>
                  </a:cubicBezTo>
                  <a:cubicBezTo>
                    <a:pt x="12577" y="11852"/>
                    <a:pt x="14491" y="11409"/>
                    <a:pt x="15311" y="10966"/>
                  </a:cubicBezTo>
                  <a:cubicBezTo>
                    <a:pt x="15311" y="12628"/>
                    <a:pt x="15311" y="12628"/>
                    <a:pt x="15311" y="12628"/>
                  </a:cubicBezTo>
                  <a:cubicBezTo>
                    <a:pt x="15311" y="13957"/>
                    <a:pt x="15448" y="15175"/>
                    <a:pt x="14354" y="15951"/>
                  </a:cubicBez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152" name="Shape 152"/>
            <p:cNvSpPr/>
            <p:nvPr/>
          </p:nvSpPr>
          <p:spPr>
            <a:xfrm>
              <a:off x="1568687" y="62829"/>
              <a:ext cx="45973" cy="46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7053" y="0"/>
                    <a:pt x="21600" y="4985"/>
                    <a:pt x="21600" y="11077"/>
                  </a:cubicBezTo>
                  <a:cubicBezTo>
                    <a:pt x="21600" y="16615"/>
                    <a:pt x="17053" y="21600"/>
                    <a:pt x="10800" y="21600"/>
                  </a:cubicBezTo>
                  <a:cubicBezTo>
                    <a:pt x="3979" y="21600"/>
                    <a:pt x="0" y="16615"/>
                    <a:pt x="0" y="11077"/>
                  </a:cubicBezTo>
                  <a:cubicBezTo>
                    <a:pt x="0" y="4985"/>
                    <a:pt x="3979" y="0"/>
                    <a:pt x="10800" y="0"/>
                  </a:cubicBezTo>
                  <a:close/>
                  <a:moveTo>
                    <a:pt x="10800" y="19938"/>
                  </a:moveTo>
                  <a:cubicBezTo>
                    <a:pt x="15916" y="19938"/>
                    <a:pt x="19326" y="16062"/>
                    <a:pt x="19326" y="11077"/>
                  </a:cubicBezTo>
                  <a:cubicBezTo>
                    <a:pt x="19326" y="6092"/>
                    <a:pt x="15916" y="1662"/>
                    <a:pt x="10800" y="1662"/>
                  </a:cubicBezTo>
                  <a:cubicBezTo>
                    <a:pt x="5684" y="1662"/>
                    <a:pt x="1705" y="6092"/>
                    <a:pt x="1705" y="11077"/>
                  </a:cubicBezTo>
                  <a:cubicBezTo>
                    <a:pt x="1705" y="16062"/>
                    <a:pt x="5684" y="19938"/>
                    <a:pt x="10800" y="19938"/>
                  </a:cubicBezTo>
                  <a:close/>
                  <a:moveTo>
                    <a:pt x="10800" y="12738"/>
                  </a:moveTo>
                  <a:cubicBezTo>
                    <a:pt x="8526" y="12738"/>
                    <a:pt x="8526" y="12738"/>
                    <a:pt x="8526" y="12738"/>
                  </a:cubicBezTo>
                  <a:cubicBezTo>
                    <a:pt x="8526" y="17169"/>
                    <a:pt x="8526" y="17169"/>
                    <a:pt x="8526" y="17169"/>
                  </a:cubicBezTo>
                  <a:cubicBezTo>
                    <a:pt x="6253" y="17169"/>
                    <a:pt x="6253" y="17169"/>
                    <a:pt x="6253" y="17169"/>
                  </a:cubicBezTo>
                  <a:cubicBezTo>
                    <a:pt x="6253" y="4985"/>
                    <a:pt x="6253" y="4985"/>
                    <a:pt x="6253" y="4985"/>
                  </a:cubicBezTo>
                  <a:cubicBezTo>
                    <a:pt x="10232" y="4985"/>
                    <a:pt x="10232" y="4985"/>
                    <a:pt x="10232" y="4985"/>
                  </a:cubicBezTo>
                  <a:cubicBezTo>
                    <a:pt x="13642" y="4985"/>
                    <a:pt x="15347" y="5538"/>
                    <a:pt x="15347" y="8308"/>
                  </a:cubicBezTo>
                  <a:cubicBezTo>
                    <a:pt x="15347" y="10523"/>
                    <a:pt x="14779" y="11631"/>
                    <a:pt x="13074" y="12185"/>
                  </a:cubicBezTo>
                  <a:cubicBezTo>
                    <a:pt x="15347" y="17169"/>
                    <a:pt x="15347" y="17169"/>
                    <a:pt x="15347" y="17169"/>
                  </a:cubicBezTo>
                  <a:cubicBezTo>
                    <a:pt x="13074" y="17169"/>
                    <a:pt x="13074" y="17169"/>
                    <a:pt x="13074" y="17169"/>
                  </a:cubicBezTo>
                  <a:lnTo>
                    <a:pt x="10800" y="12738"/>
                  </a:lnTo>
                  <a:close/>
                  <a:moveTo>
                    <a:pt x="8526" y="10523"/>
                  </a:moveTo>
                  <a:cubicBezTo>
                    <a:pt x="10800" y="10523"/>
                    <a:pt x="10800" y="10523"/>
                    <a:pt x="10800" y="10523"/>
                  </a:cubicBezTo>
                  <a:cubicBezTo>
                    <a:pt x="12505" y="10523"/>
                    <a:pt x="13074" y="9969"/>
                    <a:pt x="13074" y="8862"/>
                  </a:cubicBezTo>
                  <a:cubicBezTo>
                    <a:pt x="13074" y="7200"/>
                    <a:pt x="11937" y="6646"/>
                    <a:pt x="10232" y="6646"/>
                  </a:cubicBezTo>
                  <a:cubicBezTo>
                    <a:pt x="8526" y="6646"/>
                    <a:pt x="8526" y="6646"/>
                    <a:pt x="8526" y="6646"/>
                  </a:cubicBezTo>
                  <a:lnTo>
                    <a:pt x="8526" y="10523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</p:grpSp>
      <p:sp>
        <p:nvSpPr>
          <p:cNvPr id="154" name="Shape 154"/>
          <p:cNvSpPr/>
          <p:nvPr/>
        </p:nvSpPr>
        <p:spPr>
          <a:xfrm>
            <a:off x="381000" y="6362700"/>
            <a:ext cx="1473200" cy="29641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5" name="Shape 155"/>
          <p:cNvSpPr/>
          <p:nvPr/>
        </p:nvSpPr>
        <p:spPr>
          <a:xfrm>
            <a:off x="-2" y="6311900"/>
            <a:ext cx="12188826" cy="5461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87" name="Group 187"/>
          <p:cNvGrpSpPr/>
          <p:nvPr/>
        </p:nvGrpSpPr>
        <p:grpSpPr>
          <a:xfrm>
            <a:off x="8737600" y="380999"/>
            <a:ext cx="3158234" cy="6510444"/>
            <a:chOff x="0" y="0"/>
            <a:chExt cx="3158232" cy="6510443"/>
          </a:xfrm>
        </p:grpSpPr>
        <p:grpSp>
          <p:nvGrpSpPr>
            <p:cNvPr id="185" name="Group 185"/>
            <p:cNvGrpSpPr/>
            <p:nvPr/>
          </p:nvGrpSpPr>
          <p:grpSpPr>
            <a:xfrm>
              <a:off x="0" y="0"/>
              <a:ext cx="3158233" cy="6510444"/>
              <a:chOff x="0" y="0"/>
              <a:chExt cx="3158232" cy="6510443"/>
            </a:xfrm>
          </p:grpSpPr>
          <p:sp>
            <p:nvSpPr>
              <p:cNvPr id="156" name="Shape 156"/>
              <p:cNvSpPr/>
              <p:nvPr/>
            </p:nvSpPr>
            <p:spPr>
              <a:xfrm>
                <a:off x="1713714" y="0"/>
                <a:ext cx="593690" cy="602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550" y="21600"/>
                    </a:moveTo>
                    <a:lnTo>
                      <a:pt x="3025" y="21600"/>
                    </a:lnTo>
                    <a:lnTo>
                      <a:pt x="2406" y="21478"/>
                    </a:lnTo>
                    <a:lnTo>
                      <a:pt x="1885" y="21356"/>
                    </a:lnTo>
                    <a:lnTo>
                      <a:pt x="1265" y="21112"/>
                    </a:lnTo>
                    <a:lnTo>
                      <a:pt x="893" y="20746"/>
                    </a:lnTo>
                    <a:lnTo>
                      <a:pt x="496" y="20233"/>
                    </a:lnTo>
                    <a:lnTo>
                      <a:pt x="248" y="19745"/>
                    </a:lnTo>
                    <a:lnTo>
                      <a:pt x="0" y="19111"/>
                    </a:lnTo>
                    <a:lnTo>
                      <a:pt x="0" y="2489"/>
                    </a:lnTo>
                    <a:lnTo>
                      <a:pt x="248" y="1855"/>
                    </a:lnTo>
                    <a:lnTo>
                      <a:pt x="496" y="1342"/>
                    </a:lnTo>
                    <a:lnTo>
                      <a:pt x="893" y="854"/>
                    </a:lnTo>
                    <a:lnTo>
                      <a:pt x="1265" y="488"/>
                    </a:lnTo>
                    <a:lnTo>
                      <a:pt x="1885" y="244"/>
                    </a:lnTo>
                    <a:lnTo>
                      <a:pt x="2406" y="122"/>
                    </a:lnTo>
                    <a:lnTo>
                      <a:pt x="3025" y="0"/>
                    </a:lnTo>
                    <a:lnTo>
                      <a:pt x="18550" y="0"/>
                    </a:lnTo>
                    <a:lnTo>
                      <a:pt x="19194" y="122"/>
                    </a:lnTo>
                    <a:lnTo>
                      <a:pt x="19690" y="244"/>
                    </a:lnTo>
                    <a:lnTo>
                      <a:pt x="20211" y="488"/>
                    </a:lnTo>
                    <a:lnTo>
                      <a:pt x="20707" y="854"/>
                    </a:lnTo>
                    <a:lnTo>
                      <a:pt x="21079" y="1342"/>
                    </a:lnTo>
                    <a:lnTo>
                      <a:pt x="21327" y="1855"/>
                    </a:lnTo>
                    <a:lnTo>
                      <a:pt x="21600" y="2489"/>
                    </a:lnTo>
                    <a:lnTo>
                      <a:pt x="21600" y="19111"/>
                    </a:lnTo>
                    <a:lnTo>
                      <a:pt x="21327" y="19745"/>
                    </a:lnTo>
                    <a:lnTo>
                      <a:pt x="21079" y="20233"/>
                    </a:lnTo>
                    <a:lnTo>
                      <a:pt x="20707" y="20746"/>
                    </a:lnTo>
                    <a:lnTo>
                      <a:pt x="20211" y="21112"/>
                    </a:lnTo>
                    <a:lnTo>
                      <a:pt x="19690" y="21356"/>
                    </a:lnTo>
                    <a:lnTo>
                      <a:pt x="19194" y="21478"/>
                    </a:lnTo>
                    <a:lnTo>
                      <a:pt x="18550" y="21600"/>
                    </a:lnTo>
                    <a:close/>
                    <a:moveTo>
                      <a:pt x="6175" y="15523"/>
                    </a:moveTo>
                    <a:lnTo>
                      <a:pt x="15400" y="15523"/>
                    </a:lnTo>
                    <a:lnTo>
                      <a:pt x="15400" y="6077"/>
                    </a:lnTo>
                    <a:lnTo>
                      <a:pt x="6175" y="6077"/>
                    </a:lnTo>
                    <a:lnTo>
                      <a:pt x="6175" y="15523"/>
                    </a:lnTo>
                    <a:close/>
                  </a:path>
                </a:pathLst>
              </a:custGeom>
              <a:solidFill>
                <a:srgbClr val="0058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157" name="Shape 157"/>
              <p:cNvSpPr/>
              <p:nvPr/>
            </p:nvSpPr>
            <p:spPr>
              <a:xfrm>
                <a:off x="425412" y="1689578"/>
                <a:ext cx="596705" cy="593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12" y="21600"/>
                    </a:moveTo>
                    <a:lnTo>
                      <a:pt x="9677" y="21600"/>
                    </a:lnTo>
                    <a:lnTo>
                      <a:pt x="8665" y="21476"/>
                    </a:lnTo>
                    <a:lnTo>
                      <a:pt x="7529" y="21228"/>
                    </a:lnTo>
                    <a:lnTo>
                      <a:pt x="6640" y="20855"/>
                    </a:lnTo>
                    <a:lnTo>
                      <a:pt x="5653" y="20334"/>
                    </a:lnTo>
                    <a:lnTo>
                      <a:pt x="4764" y="19837"/>
                    </a:lnTo>
                    <a:lnTo>
                      <a:pt x="3876" y="19192"/>
                    </a:lnTo>
                    <a:lnTo>
                      <a:pt x="3135" y="18447"/>
                    </a:lnTo>
                    <a:lnTo>
                      <a:pt x="2493" y="17677"/>
                    </a:lnTo>
                    <a:lnTo>
                      <a:pt x="1876" y="16932"/>
                    </a:lnTo>
                    <a:lnTo>
                      <a:pt x="1234" y="16039"/>
                    </a:lnTo>
                    <a:lnTo>
                      <a:pt x="864" y="15021"/>
                    </a:lnTo>
                    <a:lnTo>
                      <a:pt x="494" y="14028"/>
                    </a:lnTo>
                    <a:lnTo>
                      <a:pt x="222" y="13010"/>
                    </a:lnTo>
                    <a:lnTo>
                      <a:pt x="123" y="11892"/>
                    </a:lnTo>
                    <a:lnTo>
                      <a:pt x="0" y="10874"/>
                    </a:lnTo>
                    <a:lnTo>
                      <a:pt x="123" y="9732"/>
                    </a:lnTo>
                    <a:lnTo>
                      <a:pt x="222" y="8590"/>
                    </a:lnTo>
                    <a:lnTo>
                      <a:pt x="494" y="7572"/>
                    </a:lnTo>
                    <a:lnTo>
                      <a:pt x="864" y="6579"/>
                    </a:lnTo>
                    <a:lnTo>
                      <a:pt x="1234" y="5686"/>
                    </a:lnTo>
                    <a:lnTo>
                      <a:pt x="1876" y="4792"/>
                    </a:lnTo>
                    <a:lnTo>
                      <a:pt x="2493" y="3923"/>
                    </a:lnTo>
                    <a:lnTo>
                      <a:pt x="3135" y="3153"/>
                    </a:lnTo>
                    <a:lnTo>
                      <a:pt x="3876" y="2532"/>
                    </a:lnTo>
                    <a:lnTo>
                      <a:pt x="4764" y="1887"/>
                    </a:lnTo>
                    <a:lnTo>
                      <a:pt x="5653" y="1266"/>
                    </a:lnTo>
                    <a:lnTo>
                      <a:pt x="6640" y="894"/>
                    </a:lnTo>
                    <a:lnTo>
                      <a:pt x="7529" y="521"/>
                    </a:lnTo>
                    <a:lnTo>
                      <a:pt x="8665" y="248"/>
                    </a:lnTo>
                    <a:lnTo>
                      <a:pt x="9677" y="0"/>
                    </a:lnTo>
                    <a:lnTo>
                      <a:pt x="11923" y="0"/>
                    </a:lnTo>
                    <a:lnTo>
                      <a:pt x="12935" y="248"/>
                    </a:lnTo>
                    <a:lnTo>
                      <a:pt x="13947" y="521"/>
                    </a:lnTo>
                    <a:lnTo>
                      <a:pt x="14960" y="894"/>
                    </a:lnTo>
                    <a:lnTo>
                      <a:pt x="15947" y="1266"/>
                    </a:lnTo>
                    <a:lnTo>
                      <a:pt x="16836" y="1887"/>
                    </a:lnTo>
                    <a:lnTo>
                      <a:pt x="17724" y="2532"/>
                    </a:lnTo>
                    <a:lnTo>
                      <a:pt x="18465" y="3153"/>
                    </a:lnTo>
                    <a:lnTo>
                      <a:pt x="19107" y="3923"/>
                    </a:lnTo>
                    <a:lnTo>
                      <a:pt x="19724" y="4792"/>
                    </a:lnTo>
                    <a:lnTo>
                      <a:pt x="20218" y="5686"/>
                    </a:lnTo>
                    <a:lnTo>
                      <a:pt x="20736" y="6579"/>
                    </a:lnTo>
                    <a:lnTo>
                      <a:pt x="21106" y="7572"/>
                    </a:lnTo>
                    <a:lnTo>
                      <a:pt x="21378" y="8590"/>
                    </a:lnTo>
                    <a:lnTo>
                      <a:pt x="21477" y="9732"/>
                    </a:lnTo>
                    <a:lnTo>
                      <a:pt x="21600" y="10874"/>
                    </a:lnTo>
                    <a:lnTo>
                      <a:pt x="21477" y="11892"/>
                    </a:lnTo>
                    <a:lnTo>
                      <a:pt x="21378" y="13010"/>
                    </a:lnTo>
                    <a:lnTo>
                      <a:pt x="21106" y="14028"/>
                    </a:lnTo>
                    <a:lnTo>
                      <a:pt x="20736" y="15021"/>
                    </a:lnTo>
                    <a:lnTo>
                      <a:pt x="20218" y="16039"/>
                    </a:lnTo>
                    <a:lnTo>
                      <a:pt x="19724" y="16932"/>
                    </a:lnTo>
                    <a:lnTo>
                      <a:pt x="19107" y="17677"/>
                    </a:lnTo>
                    <a:lnTo>
                      <a:pt x="18465" y="18447"/>
                    </a:lnTo>
                    <a:lnTo>
                      <a:pt x="17724" y="19192"/>
                    </a:lnTo>
                    <a:lnTo>
                      <a:pt x="16836" y="19837"/>
                    </a:lnTo>
                    <a:lnTo>
                      <a:pt x="15947" y="20334"/>
                    </a:lnTo>
                    <a:lnTo>
                      <a:pt x="14960" y="20855"/>
                    </a:lnTo>
                    <a:lnTo>
                      <a:pt x="13947" y="21228"/>
                    </a:lnTo>
                    <a:lnTo>
                      <a:pt x="12935" y="21476"/>
                    </a:lnTo>
                    <a:lnTo>
                      <a:pt x="11923" y="21600"/>
                    </a:lnTo>
                    <a:lnTo>
                      <a:pt x="10812" y="21600"/>
                    </a:lnTo>
                    <a:close/>
                    <a:moveTo>
                      <a:pt x="10812" y="6207"/>
                    </a:moveTo>
                    <a:lnTo>
                      <a:pt x="9924" y="6306"/>
                    </a:lnTo>
                    <a:lnTo>
                      <a:pt x="9035" y="6579"/>
                    </a:lnTo>
                    <a:lnTo>
                      <a:pt x="8146" y="6952"/>
                    </a:lnTo>
                    <a:lnTo>
                      <a:pt x="7529" y="7572"/>
                    </a:lnTo>
                    <a:lnTo>
                      <a:pt x="6912" y="8218"/>
                    </a:lnTo>
                    <a:lnTo>
                      <a:pt x="6542" y="8963"/>
                    </a:lnTo>
                    <a:lnTo>
                      <a:pt x="6270" y="9857"/>
                    </a:lnTo>
                    <a:lnTo>
                      <a:pt x="6147" y="10874"/>
                    </a:lnTo>
                    <a:lnTo>
                      <a:pt x="6270" y="11743"/>
                    </a:lnTo>
                    <a:lnTo>
                      <a:pt x="6542" y="12637"/>
                    </a:lnTo>
                    <a:lnTo>
                      <a:pt x="6912" y="13382"/>
                    </a:lnTo>
                    <a:lnTo>
                      <a:pt x="7529" y="14152"/>
                    </a:lnTo>
                    <a:lnTo>
                      <a:pt x="8146" y="14648"/>
                    </a:lnTo>
                    <a:lnTo>
                      <a:pt x="9035" y="15170"/>
                    </a:lnTo>
                    <a:lnTo>
                      <a:pt x="9924" y="15418"/>
                    </a:lnTo>
                    <a:lnTo>
                      <a:pt x="11676" y="15418"/>
                    </a:lnTo>
                    <a:lnTo>
                      <a:pt x="12565" y="15170"/>
                    </a:lnTo>
                    <a:lnTo>
                      <a:pt x="13306" y="14648"/>
                    </a:lnTo>
                    <a:lnTo>
                      <a:pt x="14071" y="14152"/>
                    </a:lnTo>
                    <a:lnTo>
                      <a:pt x="14565" y="13382"/>
                    </a:lnTo>
                    <a:lnTo>
                      <a:pt x="15058" y="12637"/>
                    </a:lnTo>
                    <a:lnTo>
                      <a:pt x="15330" y="11743"/>
                    </a:lnTo>
                    <a:lnTo>
                      <a:pt x="15453" y="10874"/>
                    </a:lnTo>
                    <a:lnTo>
                      <a:pt x="15330" y="9857"/>
                    </a:lnTo>
                    <a:lnTo>
                      <a:pt x="15058" y="8963"/>
                    </a:lnTo>
                    <a:lnTo>
                      <a:pt x="14565" y="8218"/>
                    </a:lnTo>
                    <a:lnTo>
                      <a:pt x="14071" y="7572"/>
                    </a:lnTo>
                    <a:lnTo>
                      <a:pt x="13306" y="6952"/>
                    </a:lnTo>
                    <a:lnTo>
                      <a:pt x="12565" y="6579"/>
                    </a:lnTo>
                    <a:lnTo>
                      <a:pt x="11676" y="6306"/>
                    </a:lnTo>
                    <a:lnTo>
                      <a:pt x="10812" y="6207"/>
                    </a:lnTo>
                    <a:close/>
                  </a:path>
                </a:pathLst>
              </a:custGeom>
              <a:solidFill>
                <a:srgbClr val="00A8E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158" name="Shape 158"/>
              <p:cNvSpPr/>
              <p:nvPr/>
            </p:nvSpPr>
            <p:spPr>
              <a:xfrm>
                <a:off x="2136110" y="3029171"/>
                <a:ext cx="1022116" cy="596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7" y="21600"/>
                    </a:moveTo>
                    <a:lnTo>
                      <a:pt x="10432" y="21501"/>
                    </a:lnTo>
                    <a:lnTo>
                      <a:pt x="10143" y="21378"/>
                    </a:lnTo>
                    <a:lnTo>
                      <a:pt x="9840" y="21106"/>
                    </a:lnTo>
                    <a:lnTo>
                      <a:pt x="9552" y="20613"/>
                    </a:lnTo>
                    <a:lnTo>
                      <a:pt x="519" y="5283"/>
                    </a:lnTo>
                    <a:lnTo>
                      <a:pt x="216" y="4542"/>
                    </a:lnTo>
                    <a:lnTo>
                      <a:pt x="72" y="3777"/>
                    </a:lnTo>
                    <a:lnTo>
                      <a:pt x="0" y="2765"/>
                    </a:lnTo>
                    <a:lnTo>
                      <a:pt x="144" y="1876"/>
                    </a:lnTo>
                    <a:lnTo>
                      <a:pt x="447" y="1136"/>
                    </a:lnTo>
                    <a:lnTo>
                      <a:pt x="808" y="494"/>
                    </a:lnTo>
                    <a:lnTo>
                      <a:pt x="1327" y="123"/>
                    </a:lnTo>
                    <a:lnTo>
                      <a:pt x="1832" y="0"/>
                    </a:lnTo>
                    <a:lnTo>
                      <a:pt x="19768" y="0"/>
                    </a:lnTo>
                    <a:lnTo>
                      <a:pt x="20359" y="123"/>
                    </a:lnTo>
                    <a:lnTo>
                      <a:pt x="20792" y="494"/>
                    </a:lnTo>
                    <a:lnTo>
                      <a:pt x="21167" y="1136"/>
                    </a:lnTo>
                    <a:lnTo>
                      <a:pt x="21456" y="1876"/>
                    </a:lnTo>
                    <a:lnTo>
                      <a:pt x="21600" y="2765"/>
                    </a:lnTo>
                    <a:lnTo>
                      <a:pt x="21528" y="3777"/>
                    </a:lnTo>
                    <a:lnTo>
                      <a:pt x="21384" y="4542"/>
                    </a:lnTo>
                    <a:lnTo>
                      <a:pt x="21095" y="5283"/>
                    </a:lnTo>
                    <a:lnTo>
                      <a:pt x="12048" y="20613"/>
                    </a:lnTo>
                    <a:lnTo>
                      <a:pt x="11832" y="21106"/>
                    </a:lnTo>
                    <a:lnTo>
                      <a:pt x="11471" y="21378"/>
                    </a:lnTo>
                    <a:lnTo>
                      <a:pt x="11168" y="21501"/>
                    </a:lnTo>
                    <a:lnTo>
                      <a:pt x="10807" y="21600"/>
                    </a:lnTo>
                    <a:close/>
                    <a:moveTo>
                      <a:pt x="6176" y="6147"/>
                    </a:moveTo>
                    <a:lnTo>
                      <a:pt x="10807" y="14071"/>
                    </a:lnTo>
                    <a:lnTo>
                      <a:pt x="15439" y="6147"/>
                    </a:lnTo>
                    <a:lnTo>
                      <a:pt x="6176" y="6147"/>
                    </a:lnTo>
                    <a:close/>
                  </a:path>
                </a:pathLst>
              </a:custGeom>
              <a:solidFill>
                <a:srgbClr val="F8D4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159" name="Shape 159"/>
              <p:cNvSpPr/>
              <p:nvPr/>
            </p:nvSpPr>
            <p:spPr>
              <a:xfrm>
                <a:off x="425412" y="4658408"/>
                <a:ext cx="168283" cy="1818174"/>
              </a:xfrm>
              <a:prstGeom prst="rect">
                <a:avLst/>
              </a:prstGeom>
              <a:solidFill>
                <a:srgbClr val="65CB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160" name="Shape 160"/>
              <p:cNvSpPr/>
              <p:nvPr/>
            </p:nvSpPr>
            <p:spPr>
              <a:xfrm>
                <a:off x="425412" y="1988270"/>
                <a:ext cx="168283" cy="1299691"/>
              </a:xfrm>
              <a:prstGeom prst="rect">
                <a:avLst/>
              </a:prstGeom>
              <a:solidFill>
                <a:srgbClr val="00A8E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161" name="Shape 161"/>
              <p:cNvSpPr/>
              <p:nvPr/>
            </p:nvSpPr>
            <p:spPr>
              <a:xfrm>
                <a:off x="1021581" y="2130075"/>
                <a:ext cx="847126" cy="1022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92" y="9480"/>
                    </a:moveTo>
                    <a:lnTo>
                      <a:pt x="21513" y="10057"/>
                    </a:lnTo>
                    <a:lnTo>
                      <a:pt x="21600" y="10432"/>
                    </a:lnTo>
                    <a:lnTo>
                      <a:pt x="21600" y="11168"/>
                    </a:lnTo>
                    <a:lnTo>
                      <a:pt x="21252" y="11745"/>
                    </a:lnTo>
                    <a:lnTo>
                      <a:pt x="20992" y="12048"/>
                    </a:lnTo>
                    <a:lnTo>
                      <a:pt x="10183" y="21008"/>
                    </a:lnTo>
                    <a:lnTo>
                      <a:pt x="9836" y="21297"/>
                    </a:lnTo>
                    <a:lnTo>
                      <a:pt x="9471" y="21441"/>
                    </a:lnTo>
                    <a:lnTo>
                      <a:pt x="9036" y="21528"/>
                    </a:lnTo>
                    <a:lnTo>
                      <a:pt x="8689" y="21600"/>
                    </a:lnTo>
                    <a:lnTo>
                      <a:pt x="8237" y="21528"/>
                    </a:lnTo>
                    <a:lnTo>
                      <a:pt x="7802" y="21441"/>
                    </a:lnTo>
                    <a:lnTo>
                      <a:pt x="7437" y="21297"/>
                    </a:lnTo>
                    <a:lnTo>
                      <a:pt x="0" y="15121"/>
                    </a:lnTo>
                    <a:lnTo>
                      <a:pt x="0" y="6464"/>
                    </a:lnTo>
                    <a:lnTo>
                      <a:pt x="7090" y="519"/>
                    </a:lnTo>
                    <a:lnTo>
                      <a:pt x="7437" y="303"/>
                    </a:lnTo>
                    <a:lnTo>
                      <a:pt x="7802" y="144"/>
                    </a:lnTo>
                    <a:lnTo>
                      <a:pt x="8237" y="87"/>
                    </a:lnTo>
                    <a:lnTo>
                      <a:pt x="8689" y="0"/>
                    </a:lnTo>
                    <a:lnTo>
                      <a:pt x="9036" y="87"/>
                    </a:lnTo>
                    <a:lnTo>
                      <a:pt x="9471" y="144"/>
                    </a:lnTo>
                    <a:lnTo>
                      <a:pt x="9836" y="303"/>
                    </a:lnTo>
                    <a:lnTo>
                      <a:pt x="10183" y="519"/>
                    </a:lnTo>
                    <a:lnTo>
                      <a:pt x="20992" y="9480"/>
                    </a:lnTo>
                    <a:close/>
                    <a:moveTo>
                      <a:pt x="8689" y="17185"/>
                    </a:moveTo>
                    <a:lnTo>
                      <a:pt x="16387" y="10807"/>
                    </a:lnTo>
                    <a:lnTo>
                      <a:pt x="8689" y="4329"/>
                    </a:lnTo>
                    <a:lnTo>
                      <a:pt x="886" y="10807"/>
                    </a:lnTo>
                    <a:lnTo>
                      <a:pt x="8689" y="17185"/>
                    </a:lnTo>
                    <a:close/>
                  </a:path>
                </a:pathLst>
              </a:custGeom>
              <a:solidFill>
                <a:srgbClr val="00A8E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162" name="Shape 162"/>
              <p:cNvSpPr/>
              <p:nvPr/>
            </p:nvSpPr>
            <p:spPr>
              <a:xfrm>
                <a:off x="853840" y="1988270"/>
                <a:ext cx="168283" cy="1299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123" y="9818"/>
                    </a:moveTo>
                    <a:lnTo>
                      <a:pt x="1735" y="10045"/>
                    </a:lnTo>
                    <a:lnTo>
                      <a:pt x="867" y="10329"/>
                    </a:lnTo>
                    <a:lnTo>
                      <a:pt x="0" y="10567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7446"/>
                    </a:lnTo>
                    <a:lnTo>
                      <a:pt x="3123" y="9818"/>
                    </a:lnTo>
                    <a:close/>
                    <a:moveTo>
                      <a:pt x="867" y="11373"/>
                    </a:moveTo>
                    <a:lnTo>
                      <a:pt x="1735" y="11600"/>
                    </a:lnTo>
                    <a:lnTo>
                      <a:pt x="3123" y="11839"/>
                    </a:lnTo>
                    <a:lnTo>
                      <a:pt x="21600" y="14256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11089"/>
                    </a:lnTo>
                    <a:lnTo>
                      <a:pt x="867" y="11373"/>
                    </a:lnTo>
                    <a:close/>
                  </a:path>
                </a:pathLst>
              </a:custGeom>
              <a:solidFill>
                <a:srgbClr val="00A8E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163" name="Shape 163"/>
              <p:cNvSpPr/>
              <p:nvPr/>
            </p:nvSpPr>
            <p:spPr>
              <a:xfrm>
                <a:off x="853840" y="2437819"/>
                <a:ext cx="168283" cy="4066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123" y="7524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3123" y="13932"/>
                    </a:lnTo>
                    <a:lnTo>
                      <a:pt x="1735" y="13176"/>
                    </a:lnTo>
                    <a:lnTo>
                      <a:pt x="867" y="12456"/>
                    </a:lnTo>
                    <a:lnTo>
                      <a:pt x="0" y="11556"/>
                    </a:lnTo>
                    <a:lnTo>
                      <a:pt x="0" y="9900"/>
                    </a:lnTo>
                    <a:lnTo>
                      <a:pt x="867" y="9144"/>
                    </a:lnTo>
                    <a:lnTo>
                      <a:pt x="1735" y="8244"/>
                    </a:lnTo>
                    <a:lnTo>
                      <a:pt x="3123" y="7524"/>
                    </a:lnTo>
                  </a:path>
                </a:pathLst>
              </a:custGeom>
              <a:solidFill>
                <a:srgbClr val="0058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164" name="Shape 164"/>
              <p:cNvSpPr/>
              <p:nvPr/>
            </p:nvSpPr>
            <p:spPr>
              <a:xfrm>
                <a:off x="1279253" y="3068395"/>
                <a:ext cx="168285" cy="3408095"/>
              </a:xfrm>
              <a:prstGeom prst="rect">
                <a:avLst/>
              </a:prstGeom>
              <a:solidFill>
                <a:srgbClr val="00A8E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165" name="Shape 165"/>
              <p:cNvSpPr/>
              <p:nvPr/>
            </p:nvSpPr>
            <p:spPr>
              <a:xfrm>
                <a:off x="1707681" y="518941"/>
                <a:ext cx="168285" cy="4135765"/>
              </a:xfrm>
              <a:prstGeom prst="rect">
                <a:avLst/>
              </a:prstGeom>
              <a:solidFill>
                <a:srgbClr val="0058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166" name="Shape 166"/>
              <p:cNvSpPr/>
              <p:nvPr/>
            </p:nvSpPr>
            <p:spPr>
              <a:xfrm>
                <a:off x="1707681" y="4658408"/>
                <a:ext cx="168285" cy="1818174"/>
              </a:xfrm>
              <a:prstGeom prst="rect">
                <a:avLst/>
              </a:prstGeom>
              <a:solidFill>
                <a:srgbClr val="00A8E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167" name="Shape 167"/>
              <p:cNvSpPr/>
              <p:nvPr/>
            </p:nvSpPr>
            <p:spPr>
              <a:xfrm>
                <a:off x="2133093" y="518941"/>
                <a:ext cx="168285" cy="4135765"/>
              </a:xfrm>
              <a:prstGeom prst="rect">
                <a:avLst/>
              </a:prstGeom>
              <a:solidFill>
                <a:srgbClr val="0058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2989950" y="3116668"/>
                <a:ext cx="168283" cy="3359824"/>
              </a:xfrm>
              <a:prstGeom prst="rect">
                <a:avLst/>
              </a:prstGeom>
              <a:solidFill>
                <a:srgbClr val="F8D4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169" name="Shape 169"/>
              <p:cNvSpPr/>
              <p:nvPr/>
            </p:nvSpPr>
            <p:spPr>
              <a:xfrm>
                <a:off x="1707681" y="4359716"/>
                <a:ext cx="596705" cy="596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lnTo>
                      <a:pt x="9666" y="21477"/>
                    </a:lnTo>
                    <a:lnTo>
                      <a:pt x="8655" y="21329"/>
                    </a:lnTo>
                    <a:lnTo>
                      <a:pt x="7545" y="21082"/>
                    </a:lnTo>
                    <a:lnTo>
                      <a:pt x="6534" y="20712"/>
                    </a:lnTo>
                    <a:lnTo>
                      <a:pt x="5647" y="20219"/>
                    </a:lnTo>
                    <a:lnTo>
                      <a:pt x="4759" y="19701"/>
                    </a:lnTo>
                    <a:lnTo>
                      <a:pt x="3896" y="19085"/>
                    </a:lnTo>
                    <a:lnTo>
                      <a:pt x="3132" y="18444"/>
                    </a:lnTo>
                    <a:lnTo>
                      <a:pt x="2515" y="17704"/>
                    </a:lnTo>
                    <a:lnTo>
                      <a:pt x="1874" y="16841"/>
                    </a:lnTo>
                    <a:lnTo>
                      <a:pt x="1233" y="15953"/>
                    </a:lnTo>
                    <a:lnTo>
                      <a:pt x="863" y="14942"/>
                    </a:lnTo>
                    <a:lnTo>
                      <a:pt x="493" y="14055"/>
                    </a:lnTo>
                    <a:lnTo>
                      <a:pt x="247" y="12945"/>
                    </a:lnTo>
                    <a:lnTo>
                      <a:pt x="0" y="11934"/>
                    </a:lnTo>
                    <a:lnTo>
                      <a:pt x="0" y="9666"/>
                    </a:lnTo>
                    <a:lnTo>
                      <a:pt x="247" y="8655"/>
                    </a:lnTo>
                    <a:lnTo>
                      <a:pt x="493" y="7668"/>
                    </a:lnTo>
                    <a:lnTo>
                      <a:pt x="1233" y="5647"/>
                    </a:lnTo>
                    <a:lnTo>
                      <a:pt x="1874" y="4784"/>
                    </a:lnTo>
                    <a:lnTo>
                      <a:pt x="2515" y="3896"/>
                    </a:lnTo>
                    <a:lnTo>
                      <a:pt x="3132" y="3156"/>
                    </a:lnTo>
                    <a:lnTo>
                      <a:pt x="3896" y="2515"/>
                    </a:lnTo>
                    <a:lnTo>
                      <a:pt x="4759" y="1899"/>
                    </a:lnTo>
                    <a:lnTo>
                      <a:pt x="5647" y="1381"/>
                    </a:lnTo>
                    <a:lnTo>
                      <a:pt x="6534" y="888"/>
                    </a:lnTo>
                    <a:lnTo>
                      <a:pt x="7545" y="518"/>
                    </a:lnTo>
                    <a:lnTo>
                      <a:pt x="8655" y="271"/>
                    </a:lnTo>
                    <a:lnTo>
                      <a:pt x="9666" y="123"/>
                    </a:lnTo>
                    <a:lnTo>
                      <a:pt x="10800" y="0"/>
                    </a:lnTo>
                    <a:lnTo>
                      <a:pt x="11811" y="123"/>
                    </a:lnTo>
                    <a:lnTo>
                      <a:pt x="12921" y="271"/>
                    </a:lnTo>
                    <a:lnTo>
                      <a:pt x="13932" y="518"/>
                    </a:lnTo>
                    <a:lnTo>
                      <a:pt x="14942" y="888"/>
                    </a:lnTo>
                    <a:lnTo>
                      <a:pt x="15805" y="1258"/>
                    </a:lnTo>
                    <a:lnTo>
                      <a:pt x="16693" y="1899"/>
                    </a:lnTo>
                    <a:lnTo>
                      <a:pt x="17581" y="2515"/>
                    </a:lnTo>
                    <a:lnTo>
                      <a:pt x="18444" y="3156"/>
                    </a:lnTo>
                    <a:lnTo>
                      <a:pt x="19085" y="4019"/>
                    </a:lnTo>
                    <a:lnTo>
                      <a:pt x="19701" y="4907"/>
                    </a:lnTo>
                    <a:lnTo>
                      <a:pt x="20342" y="5770"/>
                    </a:lnTo>
                    <a:lnTo>
                      <a:pt x="20712" y="6658"/>
                    </a:lnTo>
                    <a:lnTo>
                      <a:pt x="21082" y="7668"/>
                    </a:lnTo>
                    <a:lnTo>
                      <a:pt x="21329" y="8655"/>
                    </a:lnTo>
                    <a:lnTo>
                      <a:pt x="21477" y="9789"/>
                    </a:lnTo>
                    <a:lnTo>
                      <a:pt x="21600" y="10800"/>
                    </a:lnTo>
                    <a:lnTo>
                      <a:pt x="21477" y="11934"/>
                    </a:lnTo>
                    <a:lnTo>
                      <a:pt x="21329" y="12945"/>
                    </a:lnTo>
                    <a:lnTo>
                      <a:pt x="21082" y="13932"/>
                    </a:lnTo>
                    <a:lnTo>
                      <a:pt x="20712" y="14942"/>
                    </a:lnTo>
                    <a:lnTo>
                      <a:pt x="20342" y="15830"/>
                    </a:lnTo>
                    <a:lnTo>
                      <a:pt x="19701" y="16841"/>
                    </a:lnTo>
                    <a:lnTo>
                      <a:pt x="19085" y="17581"/>
                    </a:lnTo>
                    <a:lnTo>
                      <a:pt x="18444" y="18444"/>
                    </a:lnTo>
                    <a:lnTo>
                      <a:pt x="17581" y="19085"/>
                    </a:lnTo>
                    <a:lnTo>
                      <a:pt x="16693" y="19701"/>
                    </a:lnTo>
                    <a:lnTo>
                      <a:pt x="15805" y="20342"/>
                    </a:lnTo>
                    <a:lnTo>
                      <a:pt x="14942" y="20712"/>
                    </a:lnTo>
                    <a:lnTo>
                      <a:pt x="13932" y="21082"/>
                    </a:lnTo>
                    <a:lnTo>
                      <a:pt x="12921" y="21329"/>
                    </a:lnTo>
                    <a:lnTo>
                      <a:pt x="11811" y="21477"/>
                    </a:lnTo>
                    <a:lnTo>
                      <a:pt x="10800" y="21600"/>
                    </a:lnTo>
                    <a:close/>
                    <a:moveTo>
                      <a:pt x="10800" y="6164"/>
                    </a:moveTo>
                    <a:lnTo>
                      <a:pt x="9789" y="6288"/>
                    </a:lnTo>
                    <a:lnTo>
                      <a:pt x="8926" y="6534"/>
                    </a:lnTo>
                    <a:lnTo>
                      <a:pt x="8162" y="7027"/>
                    </a:lnTo>
                    <a:lnTo>
                      <a:pt x="7545" y="7545"/>
                    </a:lnTo>
                    <a:lnTo>
                      <a:pt x="6904" y="8285"/>
                    </a:lnTo>
                    <a:lnTo>
                      <a:pt x="6534" y="9049"/>
                    </a:lnTo>
                    <a:lnTo>
                      <a:pt x="6263" y="9912"/>
                    </a:lnTo>
                    <a:lnTo>
                      <a:pt x="6164" y="10800"/>
                    </a:lnTo>
                    <a:lnTo>
                      <a:pt x="6263" y="11688"/>
                    </a:lnTo>
                    <a:lnTo>
                      <a:pt x="6534" y="12575"/>
                    </a:lnTo>
                    <a:lnTo>
                      <a:pt x="6904" y="13438"/>
                    </a:lnTo>
                    <a:lnTo>
                      <a:pt x="7545" y="14055"/>
                    </a:lnTo>
                    <a:lnTo>
                      <a:pt x="8162" y="14696"/>
                    </a:lnTo>
                    <a:lnTo>
                      <a:pt x="8926" y="15066"/>
                    </a:lnTo>
                    <a:lnTo>
                      <a:pt x="9789" y="15312"/>
                    </a:lnTo>
                    <a:lnTo>
                      <a:pt x="10800" y="15436"/>
                    </a:lnTo>
                    <a:lnTo>
                      <a:pt x="11663" y="15312"/>
                    </a:lnTo>
                    <a:lnTo>
                      <a:pt x="12551" y="15066"/>
                    </a:lnTo>
                    <a:lnTo>
                      <a:pt x="13290" y="14696"/>
                    </a:lnTo>
                    <a:lnTo>
                      <a:pt x="14055" y="14055"/>
                    </a:lnTo>
                    <a:lnTo>
                      <a:pt x="14573" y="13315"/>
                    </a:lnTo>
                    <a:lnTo>
                      <a:pt x="15066" y="12575"/>
                    </a:lnTo>
                    <a:lnTo>
                      <a:pt x="15312" y="11688"/>
                    </a:lnTo>
                    <a:lnTo>
                      <a:pt x="15436" y="10800"/>
                    </a:lnTo>
                    <a:lnTo>
                      <a:pt x="15312" y="9912"/>
                    </a:lnTo>
                    <a:lnTo>
                      <a:pt x="15066" y="9049"/>
                    </a:lnTo>
                    <a:lnTo>
                      <a:pt x="14573" y="8285"/>
                    </a:lnTo>
                    <a:lnTo>
                      <a:pt x="14055" y="7545"/>
                    </a:lnTo>
                    <a:lnTo>
                      <a:pt x="13290" y="6929"/>
                    </a:lnTo>
                    <a:lnTo>
                      <a:pt x="12551" y="6534"/>
                    </a:lnTo>
                    <a:lnTo>
                      <a:pt x="11663" y="6288"/>
                    </a:lnTo>
                    <a:lnTo>
                      <a:pt x="10800" y="6164"/>
                    </a:lnTo>
                    <a:close/>
                  </a:path>
                </a:pathLst>
              </a:custGeom>
              <a:solidFill>
                <a:srgbClr val="00A8E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170" name="Shape 170"/>
              <p:cNvSpPr/>
              <p:nvPr/>
            </p:nvSpPr>
            <p:spPr>
              <a:xfrm>
                <a:off x="425412" y="2989950"/>
                <a:ext cx="596705" cy="596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12" y="21600"/>
                    </a:moveTo>
                    <a:lnTo>
                      <a:pt x="9677" y="21501"/>
                    </a:lnTo>
                    <a:lnTo>
                      <a:pt x="8665" y="21378"/>
                    </a:lnTo>
                    <a:lnTo>
                      <a:pt x="7529" y="21106"/>
                    </a:lnTo>
                    <a:lnTo>
                      <a:pt x="6640" y="20736"/>
                    </a:lnTo>
                    <a:lnTo>
                      <a:pt x="5653" y="20218"/>
                    </a:lnTo>
                    <a:lnTo>
                      <a:pt x="4764" y="19724"/>
                    </a:lnTo>
                    <a:lnTo>
                      <a:pt x="3876" y="19107"/>
                    </a:lnTo>
                    <a:lnTo>
                      <a:pt x="3135" y="18341"/>
                    </a:lnTo>
                    <a:lnTo>
                      <a:pt x="2493" y="17601"/>
                    </a:lnTo>
                    <a:lnTo>
                      <a:pt x="1876" y="16836"/>
                    </a:lnTo>
                    <a:lnTo>
                      <a:pt x="1234" y="15947"/>
                    </a:lnTo>
                    <a:lnTo>
                      <a:pt x="864" y="14960"/>
                    </a:lnTo>
                    <a:lnTo>
                      <a:pt x="494" y="13947"/>
                    </a:lnTo>
                    <a:lnTo>
                      <a:pt x="222" y="12960"/>
                    </a:lnTo>
                    <a:lnTo>
                      <a:pt x="123" y="11948"/>
                    </a:lnTo>
                    <a:lnTo>
                      <a:pt x="0" y="10812"/>
                    </a:lnTo>
                    <a:lnTo>
                      <a:pt x="123" y="9677"/>
                    </a:lnTo>
                    <a:lnTo>
                      <a:pt x="222" y="8689"/>
                    </a:lnTo>
                    <a:lnTo>
                      <a:pt x="494" y="7529"/>
                    </a:lnTo>
                    <a:lnTo>
                      <a:pt x="864" y="6542"/>
                    </a:lnTo>
                    <a:lnTo>
                      <a:pt x="1234" y="5653"/>
                    </a:lnTo>
                    <a:lnTo>
                      <a:pt x="1876" y="4789"/>
                    </a:lnTo>
                    <a:lnTo>
                      <a:pt x="2493" y="3900"/>
                    </a:lnTo>
                    <a:lnTo>
                      <a:pt x="3135" y="3160"/>
                    </a:lnTo>
                    <a:lnTo>
                      <a:pt x="3876" y="2518"/>
                    </a:lnTo>
                    <a:lnTo>
                      <a:pt x="4764" y="1876"/>
                    </a:lnTo>
                    <a:lnTo>
                      <a:pt x="5653" y="1259"/>
                    </a:lnTo>
                    <a:lnTo>
                      <a:pt x="6640" y="889"/>
                    </a:lnTo>
                    <a:lnTo>
                      <a:pt x="7529" y="494"/>
                    </a:lnTo>
                    <a:lnTo>
                      <a:pt x="8665" y="272"/>
                    </a:lnTo>
                    <a:lnTo>
                      <a:pt x="9677" y="0"/>
                    </a:lnTo>
                    <a:lnTo>
                      <a:pt x="11923" y="0"/>
                    </a:lnTo>
                    <a:lnTo>
                      <a:pt x="12935" y="272"/>
                    </a:lnTo>
                    <a:lnTo>
                      <a:pt x="13947" y="494"/>
                    </a:lnTo>
                    <a:lnTo>
                      <a:pt x="14960" y="889"/>
                    </a:lnTo>
                    <a:lnTo>
                      <a:pt x="15947" y="1259"/>
                    </a:lnTo>
                    <a:lnTo>
                      <a:pt x="16836" y="1876"/>
                    </a:lnTo>
                    <a:lnTo>
                      <a:pt x="17724" y="2518"/>
                    </a:lnTo>
                    <a:lnTo>
                      <a:pt x="18465" y="3160"/>
                    </a:lnTo>
                    <a:lnTo>
                      <a:pt x="19107" y="3900"/>
                    </a:lnTo>
                    <a:lnTo>
                      <a:pt x="19724" y="4789"/>
                    </a:lnTo>
                    <a:lnTo>
                      <a:pt x="20218" y="5653"/>
                    </a:lnTo>
                    <a:lnTo>
                      <a:pt x="20736" y="6542"/>
                    </a:lnTo>
                    <a:lnTo>
                      <a:pt x="21106" y="7529"/>
                    </a:lnTo>
                    <a:lnTo>
                      <a:pt x="21378" y="8541"/>
                    </a:lnTo>
                    <a:lnTo>
                      <a:pt x="21477" y="9677"/>
                    </a:lnTo>
                    <a:lnTo>
                      <a:pt x="21600" y="10812"/>
                    </a:lnTo>
                    <a:lnTo>
                      <a:pt x="21477" y="11948"/>
                    </a:lnTo>
                    <a:lnTo>
                      <a:pt x="21378" y="12960"/>
                    </a:lnTo>
                    <a:lnTo>
                      <a:pt x="21106" y="13947"/>
                    </a:lnTo>
                    <a:lnTo>
                      <a:pt x="20736" y="14960"/>
                    </a:lnTo>
                    <a:lnTo>
                      <a:pt x="20218" y="15947"/>
                    </a:lnTo>
                    <a:lnTo>
                      <a:pt x="19724" y="16836"/>
                    </a:lnTo>
                    <a:lnTo>
                      <a:pt x="19107" y="17601"/>
                    </a:lnTo>
                    <a:lnTo>
                      <a:pt x="18465" y="18341"/>
                    </a:lnTo>
                    <a:lnTo>
                      <a:pt x="17724" y="19107"/>
                    </a:lnTo>
                    <a:lnTo>
                      <a:pt x="16836" y="19724"/>
                    </a:lnTo>
                    <a:lnTo>
                      <a:pt x="15947" y="20218"/>
                    </a:lnTo>
                    <a:lnTo>
                      <a:pt x="14960" y="20736"/>
                    </a:lnTo>
                    <a:lnTo>
                      <a:pt x="13947" y="21106"/>
                    </a:lnTo>
                    <a:lnTo>
                      <a:pt x="12935" y="21378"/>
                    </a:lnTo>
                    <a:lnTo>
                      <a:pt x="11923" y="21501"/>
                    </a:lnTo>
                    <a:lnTo>
                      <a:pt x="10812" y="21600"/>
                    </a:lnTo>
                    <a:close/>
                    <a:moveTo>
                      <a:pt x="10812" y="6147"/>
                    </a:moveTo>
                    <a:lnTo>
                      <a:pt x="9924" y="6295"/>
                    </a:lnTo>
                    <a:lnTo>
                      <a:pt x="9035" y="6542"/>
                    </a:lnTo>
                    <a:lnTo>
                      <a:pt x="8146" y="6912"/>
                    </a:lnTo>
                    <a:lnTo>
                      <a:pt x="7529" y="7529"/>
                    </a:lnTo>
                    <a:lnTo>
                      <a:pt x="6912" y="8171"/>
                    </a:lnTo>
                    <a:lnTo>
                      <a:pt x="6542" y="9060"/>
                    </a:lnTo>
                    <a:lnTo>
                      <a:pt x="6270" y="9800"/>
                    </a:lnTo>
                    <a:lnTo>
                      <a:pt x="6147" y="10812"/>
                    </a:lnTo>
                    <a:lnTo>
                      <a:pt x="6270" y="11676"/>
                    </a:lnTo>
                    <a:lnTo>
                      <a:pt x="6542" y="12565"/>
                    </a:lnTo>
                    <a:lnTo>
                      <a:pt x="6912" y="13330"/>
                    </a:lnTo>
                    <a:lnTo>
                      <a:pt x="7529" y="14071"/>
                    </a:lnTo>
                    <a:lnTo>
                      <a:pt x="8146" y="14565"/>
                    </a:lnTo>
                    <a:lnTo>
                      <a:pt x="9035" y="15083"/>
                    </a:lnTo>
                    <a:lnTo>
                      <a:pt x="9924" y="15330"/>
                    </a:lnTo>
                    <a:lnTo>
                      <a:pt x="10812" y="15453"/>
                    </a:lnTo>
                    <a:lnTo>
                      <a:pt x="11676" y="15330"/>
                    </a:lnTo>
                    <a:lnTo>
                      <a:pt x="12565" y="15083"/>
                    </a:lnTo>
                    <a:lnTo>
                      <a:pt x="13306" y="14565"/>
                    </a:lnTo>
                    <a:lnTo>
                      <a:pt x="14071" y="14071"/>
                    </a:lnTo>
                    <a:lnTo>
                      <a:pt x="14565" y="13330"/>
                    </a:lnTo>
                    <a:lnTo>
                      <a:pt x="15058" y="12565"/>
                    </a:lnTo>
                    <a:lnTo>
                      <a:pt x="15330" y="11676"/>
                    </a:lnTo>
                    <a:lnTo>
                      <a:pt x="15453" y="10812"/>
                    </a:lnTo>
                    <a:lnTo>
                      <a:pt x="15330" y="9800"/>
                    </a:lnTo>
                    <a:lnTo>
                      <a:pt x="15058" y="8912"/>
                    </a:lnTo>
                    <a:lnTo>
                      <a:pt x="14565" y="8171"/>
                    </a:lnTo>
                    <a:lnTo>
                      <a:pt x="14071" y="7529"/>
                    </a:lnTo>
                    <a:lnTo>
                      <a:pt x="13306" y="6912"/>
                    </a:lnTo>
                    <a:lnTo>
                      <a:pt x="12565" y="6542"/>
                    </a:lnTo>
                    <a:lnTo>
                      <a:pt x="11676" y="6295"/>
                    </a:lnTo>
                    <a:lnTo>
                      <a:pt x="10812" y="6147"/>
                    </a:lnTo>
                    <a:close/>
                  </a:path>
                </a:pathLst>
              </a:custGeom>
              <a:solidFill>
                <a:srgbClr val="0058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425412" y="3288643"/>
                <a:ext cx="168283" cy="1366066"/>
              </a:xfrm>
              <a:prstGeom prst="rect">
                <a:avLst/>
              </a:prstGeom>
              <a:solidFill>
                <a:srgbClr val="0058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172" name="Shape 172"/>
              <p:cNvSpPr/>
              <p:nvPr/>
            </p:nvSpPr>
            <p:spPr>
              <a:xfrm>
                <a:off x="853840" y="3251201"/>
                <a:ext cx="168283" cy="3225292"/>
              </a:xfrm>
              <a:prstGeom prst="rect">
                <a:avLst/>
              </a:prstGeom>
              <a:solidFill>
                <a:srgbClr val="0058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173" name="Shape 173"/>
              <p:cNvSpPr/>
              <p:nvPr/>
            </p:nvSpPr>
            <p:spPr>
              <a:xfrm>
                <a:off x="2561522" y="3539061"/>
                <a:ext cx="168283" cy="19181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1166" y="21123"/>
                    </a:lnTo>
                    <a:lnTo>
                      <a:pt x="19431" y="20693"/>
                    </a:lnTo>
                    <a:lnTo>
                      <a:pt x="17610" y="20270"/>
                    </a:lnTo>
                    <a:lnTo>
                      <a:pt x="15007" y="19878"/>
                    </a:lnTo>
                    <a:lnTo>
                      <a:pt x="11884" y="19525"/>
                    </a:lnTo>
                    <a:lnTo>
                      <a:pt x="8328" y="19209"/>
                    </a:lnTo>
                    <a:lnTo>
                      <a:pt x="4337" y="18979"/>
                    </a:lnTo>
                    <a:lnTo>
                      <a:pt x="0" y="1874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F8D4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174" name="Shape 174"/>
              <p:cNvSpPr/>
              <p:nvPr/>
            </p:nvSpPr>
            <p:spPr>
              <a:xfrm>
                <a:off x="2561522" y="4352959"/>
                <a:ext cx="168283" cy="2123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549"/>
                    </a:moveTo>
                    <a:lnTo>
                      <a:pt x="4337" y="2368"/>
                    </a:lnTo>
                    <a:lnTo>
                      <a:pt x="8328" y="2125"/>
                    </a:lnTo>
                    <a:lnTo>
                      <a:pt x="11884" y="1841"/>
                    </a:lnTo>
                    <a:lnTo>
                      <a:pt x="15007" y="1528"/>
                    </a:lnTo>
                    <a:lnTo>
                      <a:pt x="17610" y="1167"/>
                    </a:lnTo>
                    <a:lnTo>
                      <a:pt x="19431" y="813"/>
                    </a:lnTo>
                    <a:lnTo>
                      <a:pt x="21166" y="389"/>
                    </a:ln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549"/>
                    </a:lnTo>
                  </a:path>
                </a:pathLst>
              </a:custGeom>
              <a:solidFill>
                <a:srgbClr val="F8D4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175" name="Shape 175"/>
              <p:cNvSpPr/>
              <p:nvPr/>
            </p:nvSpPr>
            <p:spPr>
              <a:xfrm>
                <a:off x="2133093" y="4665135"/>
                <a:ext cx="168285" cy="1845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2" y="5983"/>
                    </a:moveTo>
                    <a:lnTo>
                      <a:pt x="432" y="6287"/>
                    </a:lnTo>
                    <a:lnTo>
                      <a:pt x="1728" y="6591"/>
                    </a:lnTo>
                    <a:lnTo>
                      <a:pt x="3542" y="6870"/>
                    </a:lnTo>
                    <a:lnTo>
                      <a:pt x="6134" y="7149"/>
                    </a:lnTo>
                    <a:lnTo>
                      <a:pt x="9245" y="7378"/>
                    </a:lnTo>
                    <a:lnTo>
                      <a:pt x="13219" y="7607"/>
                    </a:lnTo>
                    <a:lnTo>
                      <a:pt x="17194" y="7786"/>
                    </a:lnTo>
                    <a:lnTo>
                      <a:pt x="21600" y="7936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4005"/>
                    </a:lnTo>
                    <a:lnTo>
                      <a:pt x="17194" y="4160"/>
                    </a:lnTo>
                    <a:lnTo>
                      <a:pt x="13219" y="4334"/>
                    </a:lnTo>
                    <a:lnTo>
                      <a:pt x="9245" y="4563"/>
                    </a:lnTo>
                    <a:lnTo>
                      <a:pt x="6134" y="4792"/>
                    </a:lnTo>
                    <a:lnTo>
                      <a:pt x="3542" y="5071"/>
                    </a:lnTo>
                    <a:lnTo>
                      <a:pt x="1728" y="5350"/>
                    </a:lnTo>
                    <a:lnTo>
                      <a:pt x="432" y="5654"/>
                    </a:lnTo>
                    <a:lnTo>
                      <a:pt x="432" y="5983"/>
                    </a:lnTo>
                  </a:path>
                </a:pathLst>
              </a:custGeom>
              <a:solidFill>
                <a:srgbClr val="00A8E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2305067" y="4875567"/>
                <a:ext cx="255777" cy="5936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71" y="6200"/>
                    </a:moveTo>
                    <a:lnTo>
                      <a:pt x="8709" y="6324"/>
                    </a:lnTo>
                    <a:lnTo>
                      <a:pt x="6703" y="6572"/>
                    </a:lnTo>
                    <a:lnTo>
                      <a:pt x="4927" y="6944"/>
                    </a:lnTo>
                    <a:lnTo>
                      <a:pt x="3208" y="7589"/>
                    </a:lnTo>
                    <a:lnTo>
                      <a:pt x="2005" y="8208"/>
                    </a:lnTo>
                    <a:lnTo>
                      <a:pt x="1146" y="8977"/>
                    </a:lnTo>
                    <a:lnTo>
                      <a:pt x="286" y="9870"/>
                    </a:lnTo>
                    <a:lnTo>
                      <a:pt x="286" y="11755"/>
                    </a:lnTo>
                    <a:lnTo>
                      <a:pt x="1146" y="12623"/>
                    </a:lnTo>
                    <a:lnTo>
                      <a:pt x="2005" y="13392"/>
                    </a:lnTo>
                    <a:lnTo>
                      <a:pt x="3208" y="14160"/>
                    </a:lnTo>
                    <a:lnTo>
                      <a:pt x="4927" y="14656"/>
                    </a:lnTo>
                    <a:lnTo>
                      <a:pt x="6703" y="15152"/>
                    </a:lnTo>
                    <a:lnTo>
                      <a:pt x="8709" y="15400"/>
                    </a:lnTo>
                    <a:lnTo>
                      <a:pt x="13120" y="15400"/>
                    </a:lnTo>
                    <a:lnTo>
                      <a:pt x="14839" y="15152"/>
                    </a:lnTo>
                    <a:lnTo>
                      <a:pt x="16615" y="14780"/>
                    </a:lnTo>
                    <a:lnTo>
                      <a:pt x="18392" y="14160"/>
                    </a:lnTo>
                    <a:lnTo>
                      <a:pt x="19537" y="13515"/>
                    </a:lnTo>
                    <a:lnTo>
                      <a:pt x="20397" y="12871"/>
                    </a:lnTo>
                    <a:lnTo>
                      <a:pt x="21256" y="12003"/>
                    </a:lnTo>
                    <a:lnTo>
                      <a:pt x="21600" y="11110"/>
                    </a:lnTo>
                    <a:lnTo>
                      <a:pt x="21600" y="20583"/>
                    </a:lnTo>
                    <a:lnTo>
                      <a:pt x="18907" y="21079"/>
                    </a:lnTo>
                    <a:lnTo>
                      <a:pt x="16329" y="21327"/>
                    </a:lnTo>
                    <a:lnTo>
                      <a:pt x="13693" y="21600"/>
                    </a:lnTo>
                    <a:lnTo>
                      <a:pt x="8136" y="21600"/>
                    </a:lnTo>
                    <a:lnTo>
                      <a:pt x="5214" y="21327"/>
                    </a:lnTo>
                    <a:lnTo>
                      <a:pt x="2578" y="21079"/>
                    </a:lnTo>
                    <a:lnTo>
                      <a:pt x="0" y="20583"/>
                    </a:lnTo>
                    <a:lnTo>
                      <a:pt x="0" y="1017"/>
                    </a:lnTo>
                    <a:lnTo>
                      <a:pt x="2578" y="645"/>
                    </a:lnTo>
                    <a:lnTo>
                      <a:pt x="5214" y="273"/>
                    </a:lnTo>
                    <a:lnTo>
                      <a:pt x="8136" y="0"/>
                    </a:lnTo>
                    <a:lnTo>
                      <a:pt x="13693" y="0"/>
                    </a:lnTo>
                    <a:lnTo>
                      <a:pt x="16329" y="273"/>
                    </a:lnTo>
                    <a:lnTo>
                      <a:pt x="18907" y="645"/>
                    </a:lnTo>
                    <a:lnTo>
                      <a:pt x="21600" y="1017"/>
                    </a:lnTo>
                    <a:lnTo>
                      <a:pt x="21600" y="10490"/>
                    </a:lnTo>
                    <a:lnTo>
                      <a:pt x="21256" y="9597"/>
                    </a:lnTo>
                    <a:lnTo>
                      <a:pt x="20397" y="8853"/>
                    </a:lnTo>
                    <a:lnTo>
                      <a:pt x="19537" y="8085"/>
                    </a:lnTo>
                    <a:lnTo>
                      <a:pt x="18392" y="7465"/>
                    </a:lnTo>
                    <a:lnTo>
                      <a:pt x="16615" y="6944"/>
                    </a:lnTo>
                    <a:lnTo>
                      <a:pt x="14839" y="6572"/>
                    </a:lnTo>
                    <a:lnTo>
                      <a:pt x="13120" y="6324"/>
                    </a:lnTo>
                    <a:lnTo>
                      <a:pt x="10771" y="6200"/>
                    </a:lnTo>
                  </a:path>
                </a:pathLst>
              </a:custGeom>
              <a:solidFill>
                <a:srgbClr val="65CB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177" name="Shape 177"/>
              <p:cNvSpPr/>
              <p:nvPr/>
            </p:nvSpPr>
            <p:spPr>
              <a:xfrm>
                <a:off x="2136110" y="4902720"/>
                <a:ext cx="165268" cy="536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868"/>
                    </a:moveTo>
                    <a:lnTo>
                      <a:pt x="0" y="9062"/>
                    </a:lnTo>
                    <a:lnTo>
                      <a:pt x="1322" y="7392"/>
                    </a:lnTo>
                    <a:lnTo>
                      <a:pt x="3174" y="5859"/>
                    </a:lnTo>
                    <a:lnTo>
                      <a:pt x="5819" y="4325"/>
                    </a:lnTo>
                    <a:lnTo>
                      <a:pt x="8993" y="3066"/>
                    </a:lnTo>
                    <a:lnTo>
                      <a:pt x="13048" y="1807"/>
                    </a:lnTo>
                    <a:lnTo>
                      <a:pt x="17104" y="849"/>
                    </a:lnTo>
                    <a:lnTo>
                      <a:pt x="21600" y="0"/>
                    </a:lnTo>
                    <a:lnTo>
                      <a:pt x="21600" y="21600"/>
                    </a:lnTo>
                    <a:lnTo>
                      <a:pt x="17104" y="20779"/>
                    </a:lnTo>
                    <a:lnTo>
                      <a:pt x="13048" y="19793"/>
                    </a:lnTo>
                    <a:lnTo>
                      <a:pt x="8993" y="18534"/>
                    </a:lnTo>
                    <a:lnTo>
                      <a:pt x="5819" y="17275"/>
                    </a:lnTo>
                    <a:lnTo>
                      <a:pt x="3174" y="15741"/>
                    </a:lnTo>
                    <a:lnTo>
                      <a:pt x="1322" y="14208"/>
                    </a:lnTo>
                    <a:lnTo>
                      <a:pt x="0" y="12538"/>
                    </a:lnTo>
                    <a:lnTo>
                      <a:pt x="0" y="10868"/>
                    </a:lnTo>
                  </a:path>
                </a:pathLst>
              </a:custGeom>
              <a:solidFill>
                <a:srgbClr val="0058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178" name="Shape 178"/>
              <p:cNvSpPr/>
              <p:nvPr/>
            </p:nvSpPr>
            <p:spPr>
              <a:xfrm>
                <a:off x="2561522" y="4902720"/>
                <a:ext cx="168283" cy="536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1553"/>
                    </a:moveTo>
                    <a:lnTo>
                      <a:pt x="21166" y="13086"/>
                    </a:lnTo>
                    <a:lnTo>
                      <a:pt x="19431" y="14756"/>
                    </a:lnTo>
                    <a:lnTo>
                      <a:pt x="17610" y="16152"/>
                    </a:lnTo>
                    <a:lnTo>
                      <a:pt x="15007" y="17576"/>
                    </a:lnTo>
                    <a:lnTo>
                      <a:pt x="11884" y="18808"/>
                    </a:lnTo>
                    <a:lnTo>
                      <a:pt x="8328" y="19930"/>
                    </a:lnTo>
                    <a:lnTo>
                      <a:pt x="4337" y="20888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4337" y="849"/>
                    </a:lnTo>
                    <a:lnTo>
                      <a:pt x="8328" y="1670"/>
                    </a:lnTo>
                    <a:lnTo>
                      <a:pt x="11884" y="2792"/>
                    </a:lnTo>
                    <a:lnTo>
                      <a:pt x="15007" y="4052"/>
                    </a:lnTo>
                    <a:lnTo>
                      <a:pt x="17610" y="5448"/>
                    </a:lnTo>
                    <a:lnTo>
                      <a:pt x="19431" y="6954"/>
                    </a:lnTo>
                    <a:lnTo>
                      <a:pt x="21166" y="8487"/>
                    </a:lnTo>
                    <a:lnTo>
                      <a:pt x="21600" y="10184"/>
                    </a:lnTo>
                    <a:lnTo>
                      <a:pt x="21600" y="11553"/>
                    </a:lnTo>
                  </a:path>
                </a:pathLst>
              </a:custGeom>
              <a:solidFill>
                <a:srgbClr val="0058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1707681" y="4389887"/>
                <a:ext cx="168285" cy="533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800"/>
                    </a:moveTo>
                    <a:lnTo>
                      <a:pt x="432" y="8982"/>
                    </a:lnTo>
                    <a:lnTo>
                      <a:pt x="1296" y="7439"/>
                    </a:lnTo>
                    <a:lnTo>
                      <a:pt x="3542" y="5758"/>
                    </a:lnTo>
                    <a:lnTo>
                      <a:pt x="5702" y="4353"/>
                    </a:lnTo>
                    <a:lnTo>
                      <a:pt x="9245" y="2948"/>
                    </a:lnTo>
                    <a:lnTo>
                      <a:pt x="12701" y="1818"/>
                    </a:lnTo>
                    <a:lnTo>
                      <a:pt x="16675" y="854"/>
                    </a:lnTo>
                    <a:lnTo>
                      <a:pt x="21600" y="0"/>
                    </a:lnTo>
                    <a:lnTo>
                      <a:pt x="21600" y="21600"/>
                    </a:lnTo>
                    <a:lnTo>
                      <a:pt x="16675" y="20746"/>
                    </a:lnTo>
                    <a:lnTo>
                      <a:pt x="12701" y="19782"/>
                    </a:lnTo>
                    <a:lnTo>
                      <a:pt x="9245" y="18652"/>
                    </a:lnTo>
                    <a:lnTo>
                      <a:pt x="5702" y="17247"/>
                    </a:lnTo>
                    <a:lnTo>
                      <a:pt x="3542" y="15842"/>
                    </a:lnTo>
                    <a:lnTo>
                      <a:pt x="1296" y="14299"/>
                    </a:lnTo>
                    <a:lnTo>
                      <a:pt x="432" y="12618"/>
                    </a:lnTo>
                    <a:lnTo>
                      <a:pt x="0" y="10800"/>
                    </a:lnTo>
                  </a:path>
                </a:pathLst>
              </a:custGeom>
              <a:solidFill>
                <a:srgbClr val="0058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180" name="Shape 180"/>
              <p:cNvSpPr/>
              <p:nvPr/>
            </p:nvSpPr>
            <p:spPr>
              <a:xfrm>
                <a:off x="2133093" y="4386869"/>
                <a:ext cx="168285" cy="5393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1480"/>
                    </a:moveTo>
                    <a:lnTo>
                      <a:pt x="21082" y="13167"/>
                    </a:lnTo>
                    <a:lnTo>
                      <a:pt x="19786" y="14663"/>
                    </a:lnTo>
                    <a:lnTo>
                      <a:pt x="17626" y="16186"/>
                    </a:lnTo>
                    <a:lnTo>
                      <a:pt x="14947" y="17465"/>
                    </a:lnTo>
                    <a:lnTo>
                      <a:pt x="11923" y="18689"/>
                    </a:lnTo>
                    <a:lnTo>
                      <a:pt x="8381" y="19805"/>
                    </a:lnTo>
                    <a:lnTo>
                      <a:pt x="4406" y="20757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4406" y="843"/>
                    </a:lnTo>
                    <a:lnTo>
                      <a:pt x="8381" y="1795"/>
                    </a:lnTo>
                    <a:lnTo>
                      <a:pt x="11923" y="2911"/>
                    </a:lnTo>
                    <a:lnTo>
                      <a:pt x="14947" y="4162"/>
                    </a:lnTo>
                    <a:lnTo>
                      <a:pt x="17626" y="5414"/>
                    </a:lnTo>
                    <a:lnTo>
                      <a:pt x="19786" y="6937"/>
                    </a:lnTo>
                    <a:lnTo>
                      <a:pt x="21082" y="8433"/>
                    </a:lnTo>
                    <a:lnTo>
                      <a:pt x="21600" y="10120"/>
                    </a:lnTo>
                    <a:lnTo>
                      <a:pt x="21600" y="11480"/>
                    </a:lnTo>
                  </a:path>
                </a:pathLst>
              </a:custGeom>
              <a:solidFill>
                <a:srgbClr val="0058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181" name="Shape 181"/>
              <p:cNvSpPr/>
              <p:nvPr/>
            </p:nvSpPr>
            <p:spPr>
              <a:xfrm>
                <a:off x="425412" y="4389887"/>
                <a:ext cx="168283" cy="536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1416"/>
                    </a:moveTo>
                    <a:lnTo>
                      <a:pt x="21166" y="13113"/>
                    </a:lnTo>
                    <a:lnTo>
                      <a:pt x="19865" y="14619"/>
                    </a:lnTo>
                    <a:lnTo>
                      <a:pt x="17610" y="16152"/>
                    </a:lnTo>
                    <a:lnTo>
                      <a:pt x="15007" y="17439"/>
                    </a:lnTo>
                    <a:lnTo>
                      <a:pt x="11884" y="18671"/>
                    </a:lnTo>
                    <a:lnTo>
                      <a:pt x="8328" y="19793"/>
                    </a:lnTo>
                    <a:lnTo>
                      <a:pt x="4337" y="20751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4337" y="712"/>
                    </a:lnTo>
                    <a:lnTo>
                      <a:pt x="8328" y="1670"/>
                    </a:lnTo>
                    <a:lnTo>
                      <a:pt x="11884" y="2792"/>
                    </a:lnTo>
                    <a:lnTo>
                      <a:pt x="15007" y="4052"/>
                    </a:lnTo>
                    <a:lnTo>
                      <a:pt x="17610" y="5311"/>
                    </a:lnTo>
                    <a:lnTo>
                      <a:pt x="19865" y="6844"/>
                    </a:lnTo>
                    <a:lnTo>
                      <a:pt x="21166" y="8350"/>
                    </a:lnTo>
                    <a:lnTo>
                      <a:pt x="21600" y="10047"/>
                    </a:lnTo>
                    <a:lnTo>
                      <a:pt x="21600" y="11416"/>
                    </a:lnTo>
                  </a:path>
                </a:pathLst>
              </a:custGeom>
              <a:solidFill>
                <a:srgbClr val="0058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182" name="Shape 182"/>
              <p:cNvSpPr/>
              <p:nvPr/>
            </p:nvSpPr>
            <p:spPr>
              <a:xfrm>
                <a:off x="0" y="4655385"/>
                <a:ext cx="168285" cy="1821196"/>
              </a:xfrm>
              <a:prstGeom prst="rect">
                <a:avLst/>
              </a:prstGeom>
              <a:solidFill>
                <a:srgbClr val="65CB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183" name="Shape 183"/>
              <p:cNvSpPr/>
              <p:nvPr/>
            </p:nvSpPr>
            <p:spPr>
              <a:xfrm>
                <a:off x="0" y="4368762"/>
                <a:ext cx="593689" cy="596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38" y="21600"/>
                    </a:moveTo>
                    <a:lnTo>
                      <a:pt x="9721" y="21477"/>
                    </a:lnTo>
                    <a:lnTo>
                      <a:pt x="8580" y="21329"/>
                    </a:lnTo>
                    <a:lnTo>
                      <a:pt x="7589" y="21082"/>
                    </a:lnTo>
                    <a:lnTo>
                      <a:pt x="5555" y="20342"/>
                    </a:lnTo>
                    <a:lnTo>
                      <a:pt x="4687" y="19701"/>
                    </a:lnTo>
                    <a:lnTo>
                      <a:pt x="3918" y="19085"/>
                    </a:lnTo>
                    <a:lnTo>
                      <a:pt x="3149" y="18444"/>
                    </a:lnTo>
                    <a:lnTo>
                      <a:pt x="2406" y="17704"/>
                    </a:lnTo>
                    <a:lnTo>
                      <a:pt x="1761" y="16841"/>
                    </a:lnTo>
                    <a:lnTo>
                      <a:pt x="1265" y="15953"/>
                    </a:lnTo>
                    <a:lnTo>
                      <a:pt x="769" y="14942"/>
                    </a:lnTo>
                    <a:lnTo>
                      <a:pt x="372" y="14055"/>
                    </a:lnTo>
                    <a:lnTo>
                      <a:pt x="124" y="12945"/>
                    </a:lnTo>
                    <a:lnTo>
                      <a:pt x="0" y="11934"/>
                    </a:lnTo>
                    <a:lnTo>
                      <a:pt x="0" y="9666"/>
                    </a:lnTo>
                    <a:lnTo>
                      <a:pt x="124" y="8655"/>
                    </a:lnTo>
                    <a:lnTo>
                      <a:pt x="372" y="7668"/>
                    </a:lnTo>
                    <a:lnTo>
                      <a:pt x="769" y="6658"/>
                    </a:lnTo>
                    <a:lnTo>
                      <a:pt x="1265" y="5647"/>
                    </a:lnTo>
                    <a:lnTo>
                      <a:pt x="1761" y="4784"/>
                    </a:lnTo>
                    <a:lnTo>
                      <a:pt x="2406" y="3896"/>
                    </a:lnTo>
                    <a:lnTo>
                      <a:pt x="3149" y="3156"/>
                    </a:lnTo>
                    <a:lnTo>
                      <a:pt x="3918" y="2515"/>
                    </a:lnTo>
                    <a:lnTo>
                      <a:pt x="4687" y="1899"/>
                    </a:lnTo>
                    <a:lnTo>
                      <a:pt x="5555" y="1381"/>
                    </a:lnTo>
                    <a:lnTo>
                      <a:pt x="6572" y="888"/>
                    </a:lnTo>
                    <a:lnTo>
                      <a:pt x="7589" y="518"/>
                    </a:lnTo>
                    <a:lnTo>
                      <a:pt x="8580" y="271"/>
                    </a:lnTo>
                    <a:lnTo>
                      <a:pt x="9721" y="123"/>
                    </a:lnTo>
                    <a:lnTo>
                      <a:pt x="10738" y="0"/>
                    </a:lnTo>
                    <a:lnTo>
                      <a:pt x="11879" y="123"/>
                    </a:lnTo>
                    <a:lnTo>
                      <a:pt x="13020" y="271"/>
                    </a:lnTo>
                    <a:lnTo>
                      <a:pt x="14036" y="518"/>
                    </a:lnTo>
                    <a:lnTo>
                      <a:pt x="15028" y="888"/>
                    </a:lnTo>
                    <a:lnTo>
                      <a:pt x="15921" y="1381"/>
                    </a:lnTo>
                    <a:lnTo>
                      <a:pt x="16814" y="1899"/>
                    </a:lnTo>
                    <a:lnTo>
                      <a:pt x="17682" y="2515"/>
                    </a:lnTo>
                    <a:lnTo>
                      <a:pt x="18451" y="3156"/>
                    </a:lnTo>
                    <a:lnTo>
                      <a:pt x="19194" y="3896"/>
                    </a:lnTo>
                    <a:lnTo>
                      <a:pt x="19715" y="4784"/>
                    </a:lnTo>
                    <a:lnTo>
                      <a:pt x="20335" y="5647"/>
                    </a:lnTo>
                    <a:lnTo>
                      <a:pt x="20707" y="6658"/>
                    </a:lnTo>
                    <a:lnTo>
                      <a:pt x="21104" y="7668"/>
                    </a:lnTo>
                    <a:lnTo>
                      <a:pt x="21352" y="8655"/>
                    </a:lnTo>
                    <a:lnTo>
                      <a:pt x="21600" y="9666"/>
                    </a:lnTo>
                    <a:lnTo>
                      <a:pt x="21600" y="11934"/>
                    </a:lnTo>
                    <a:lnTo>
                      <a:pt x="21352" y="12945"/>
                    </a:lnTo>
                    <a:lnTo>
                      <a:pt x="21104" y="14055"/>
                    </a:lnTo>
                    <a:lnTo>
                      <a:pt x="20707" y="14942"/>
                    </a:lnTo>
                    <a:lnTo>
                      <a:pt x="20335" y="15953"/>
                    </a:lnTo>
                    <a:lnTo>
                      <a:pt x="19715" y="16841"/>
                    </a:lnTo>
                    <a:lnTo>
                      <a:pt x="19194" y="17704"/>
                    </a:lnTo>
                    <a:lnTo>
                      <a:pt x="18451" y="18444"/>
                    </a:lnTo>
                    <a:lnTo>
                      <a:pt x="17682" y="19085"/>
                    </a:lnTo>
                    <a:lnTo>
                      <a:pt x="16814" y="19701"/>
                    </a:lnTo>
                    <a:lnTo>
                      <a:pt x="15921" y="20342"/>
                    </a:lnTo>
                    <a:lnTo>
                      <a:pt x="15028" y="20712"/>
                    </a:lnTo>
                    <a:lnTo>
                      <a:pt x="14036" y="21082"/>
                    </a:lnTo>
                    <a:lnTo>
                      <a:pt x="13020" y="21329"/>
                    </a:lnTo>
                    <a:lnTo>
                      <a:pt x="11879" y="21477"/>
                    </a:lnTo>
                    <a:lnTo>
                      <a:pt x="10738" y="21600"/>
                    </a:lnTo>
                    <a:close/>
                    <a:moveTo>
                      <a:pt x="10738" y="6164"/>
                    </a:moveTo>
                    <a:lnTo>
                      <a:pt x="9870" y="6288"/>
                    </a:lnTo>
                    <a:lnTo>
                      <a:pt x="8977" y="6534"/>
                    </a:lnTo>
                    <a:lnTo>
                      <a:pt x="8208" y="7027"/>
                    </a:lnTo>
                    <a:lnTo>
                      <a:pt x="7465" y="7545"/>
                    </a:lnTo>
                    <a:lnTo>
                      <a:pt x="6944" y="8162"/>
                    </a:lnTo>
                    <a:lnTo>
                      <a:pt x="6448" y="9049"/>
                    </a:lnTo>
                    <a:lnTo>
                      <a:pt x="6200" y="9912"/>
                    </a:lnTo>
                    <a:lnTo>
                      <a:pt x="6200" y="11688"/>
                    </a:lnTo>
                    <a:lnTo>
                      <a:pt x="6448" y="12575"/>
                    </a:lnTo>
                    <a:lnTo>
                      <a:pt x="6944" y="13438"/>
                    </a:lnTo>
                    <a:lnTo>
                      <a:pt x="7465" y="14055"/>
                    </a:lnTo>
                    <a:lnTo>
                      <a:pt x="8208" y="14696"/>
                    </a:lnTo>
                    <a:lnTo>
                      <a:pt x="8977" y="15066"/>
                    </a:lnTo>
                    <a:lnTo>
                      <a:pt x="9870" y="15312"/>
                    </a:lnTo>
                    <a:lnTo>
                      <a:pt x="10738" y="15436"/>
                    </a:lnTo>
                    <a:lnTo>
                      <a:pt x="11755" y="15312"/>
                    </a:lnTo>
                    <a:lnTo>
                      <a:pt x="12648" y="15066"/>
                    </a:lnTo>
                    <a:lnTo>
                      <a:pt x="13392" y="14696"/>
                    </a:lnTo>
                    <a:lnTo>
                      <a:pt x="14656" y="13438"/>
                    </a:lnTo>
                    <a:lnTo>
                      <a:pt x="15028" y="12575"/>
                    </a:lnTo>
                    <a:lnTo>
                      <a:pt x="15276" y="11688"/>
                    </a:lnTo>
                    <a:lnTo>
                      <a:pt x="15425" y="10800"/>
                    </a:lnTo>
                    <a:lnTo>
                      <a:pt x="15276" y="9912"/>
                    </a:lnTo>
                    <a:lnTo>
                      <a:pt x="15028" y="9049"/>
                    </a:lnTo>
                    <a:lnTo>
                      <a:pt x="14656" y="8162"/>
                    </a:lnTo>
                    <a:lnTo>
                      <a:pt x="14036" y="7545"/>
                    </a:lnTo>
                    <a:lnTo>
                      <a:pt x="13392" y="7027"/>
                    </a:lnTo>
                    <a:lnTo>
                      <a:pt x="12648" y="6534"/>
                    </a:lnTo>
                    <a:lnTo>
                      <a:pt x="11755" y="6288"/>
                    </a:lnTo>
                    <a:lnTo>
                      <a:pt x="10738" y="6164"/>
                    </a:lnTo>
                    <a:close/>
                  </a:path>
                </a:pathLst>
              </a:custGeom>
              <a:solidFill>
                <a:srgbClr val="65CB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184" name="Shape 184"/>
              <p:cNvSpPr/>
              <p:nvPr/>
            </p:nvSpPr>
            <p:spPr>
              <a:xfrm>
                <a:off x="425412" y="4383847"/>
                <a:ext cx="168283" cy="533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4858" y="716"/>
                    </a:lnTo>
                    <a:lnTo>
                      <a:pt x="8761" y="1846"/>
                    </a:lnTo>
                    <a:lnTo>
                      <a:pt x="12318" y="2976"/>
                    </a:lnTo>
                    <a:lnTo>
                      <a:pt x="15875" y="4353"/>
                    </a:lnTo>
                    <a:lnTo>
                      <a:pt x="18043" y="5758"/>
                    </a:lnTo>
                    <a:lnTo>
                      <a:pt x="20299" y="7301"/>
                    </a:lnTo>
                    <a:lnTo>
                      <a:pt x="21166" y="8982"/>
                    </a:lnTo>
                    <a:lnTo>
                      <a:pt x="21600" y="10828"/>
                    </a:lnTo>
                    <a:lnTo>
                      <a:pt x="21166" y="12618"/>
                    </a:lnTo>
                    <a:lnTo>
                      <a:pt x="20299" y="14299"/>
                    </a:lnTo>
                    <a:lnTo>
                      <a:pt x="18043" y="15842"/>
                    </a:lnTo>
                    <a:lnTo>
                      <a:pt x="15875" y="17274"/>
                    </a:lnTo>
                    <a:lnTo>
                      <a:pt x="12318" y="18680"/>
                    </a:lnTo>
                    <a:lnTo>
                      <a:pt x="8761" y="19782"/>
                    </a:lnTo>
                    <a:lnTo>
                      <a:pt x="4858" y="20773"/>
                    </a:lnTo>
                    <a:lnTo>
                      <a:pt x="0" y="2160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78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8FCDD2"/>
                    </a:solidFill>
                  </a:defRPr>
                </a:pPr>
              </a:p>
            </p:txBody>
          </p:sp>
        </p:grpSp>
        <p:sp>
          <p:nvSpPr>
            <p:cNvPr id="186" name="Shape 186"/>
            <p:cNvSpPr/>
            <p:nvPr/>
          </p:nvSpPr>
          <p:spPr>
            <a:xfrm flipH="1">
              <a:off x="1708356" y="2433128"/>
              <a:ext cx="168283" cy="406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3" y="7524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3123" y="13932"/>
                  </a:lnTo>
                  <a:lnTo>
                    <a:pt x="1735" y="13176"/>
                  </a:lnTo>
                  <a:lnTo>
                    <a:pt x="867" y="12456"/>
                  </a:lnTo>
                  <a:lnTo>
                    <a:pt x="0" y="11556"/>
                  </a:lnTo>
                  <a:lnTo>
                    <a:pt x="0" y="9900"/>
                  </a:lnTo>
                  <a:lnTo>
                    <a:pt x="867" y="9144"/>
                  </a:lnTo>
                  <a:lnTo>
                    <a:pt x="1735" y="8244"/>
                  </a:lnTo>
                  <a:lnTo>
                    <a:pt x="3123" y="7524"/>
                  </a:lnTo>
                </a:path>
              </a:pathLst>
            </a:custGeom>
            <a:solidFill>
              <a:srgbClr val="0078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</p:grp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 3 BLUE">
    <p:bg>
      <p:bgPr>
        <a:solidFill>
          <a:srgbClr val="29A7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body" idx="1"/>
          </p:nvPr>
        </p:nvSpPr>
        <p:spPr>
          <a:xfrm>
            <a:off x="435703" y="5179917"/>
            <a:ext cx="7336697" cy="1678083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1pPr>
            <a:lvl2pPr marL="0" indent="45720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2pPr>
            <a:lvl3pPr marL="0" indent="91440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3pPr>
            <a:lvl4pPr marL="0" indent="137160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4pPr>
            <a:lvl5pPr marL="0" indent="182880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1</a:t>
            </a:r>
            <a:endParaRPr sz="2600">
              <a:solidFill>
                <a:srgbClr val="00558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2</a:t>
            </a:r>
            <a:endParaRPr sz="2600">
              <a:solidFill>
                <a:srgbClr val="00558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3</a:t>
            </a:r>
            <a:endParaRPr sz="2600">
              <a:solidFill>
                <a:srgbClr val="00558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4</a:t>
            </a:r>
            <a:endParaRPr sz="2600">
              <a:solidFill>
                <a:srgbClr val="00558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5</a:t>
            </a:r>
          </a:p>
        </p:txBody>
      </p:sp>
      <p:sp>
        <p:nvSpPr>
          <p:cNvPr id="190" name="Shape 190"/>
          <p:cNvSpPr/>
          <p:nvPr>
            <p:ph type="title"/>
          </p:nvPr>
        </p:nvSpPr>
        <p:spPr>
          <a:xfrm>
            <a:off x="410301" y="986733"/>
            <a:ext cx="7362099" cy="4185948"/>
          </a:xfrm>
          <a:prstGeom prst="rect">
            <a:avLst/>
          </a:prstGeom>
        </p:spPr>
        <p:txBody>
          <a:bodyPr anchor="b"/>
          <a:lstStyle>
            <a:lvl1pPr>
              <a:defRPr sz="4400">
                <a:solidFill>
                  <a:srgbClr val="F5F5F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5F5F5"/>
                </a:solidFill>
              </a:rPr>
              <a:t>Titeltext</a:t>
            </a:r>
          </a:p>
        </p:txBody>
      </p:sp>
      <p:grpSp>
        <p:nvGrpSpPr>
          <p:cNvPr id="200" name="Group 200"/>
          <p:cNvGrpSpPr/>
          <p:nvPr/>
        </p:nvGrpSpPr>
        <p:grpSpPr>
          <a:xfrm>
            <a:off x="528435" y="656874"/>
            <a:ext cx="1614660" cy="296780"/>
            <a:chOff x="0" y="0"/>
            <a:chExt cx="1614659" cy="296779"/>
          </a:xfrm>
        </p:grpSpPr>
        <p:sp>
          <p:nvSpPr>
            <p:cNvPr id="191" name="Shape 191"/>
            <p:cNvSpPr/>
            <p:nvPr/>
          </p:nvSpPr>
          <p:spPr>
            <a:xfrm>
              <a:off x="1222360" y="67426"/>
              <a:ext cx="132811" cy="228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44" y="0"/>
                  </a:moveTo>
                  <a:cubicBezTo>
                    <a:pt x="16887" y="0"/>
                    <a:pt x="14335" y="114"/>
                    <a:pt x="11978" y="571"/>
                  </a:cubicBezTo>
                  <a:cubicBezTo>
                    <a:pt x="10996" y="686"/>
                    <a:pt x="9818" y="914"/>
                    <a:pt x="8836" y="1143"/>
                  </a:cubicBezTo>
                  <a:cubicBezTo>
                    <a:pt x="8640" y="1029"/>
                    <a:pt x="8444" y="914"/>
                    <a:pt x="8247" y="686"/>
                  </a:cubicBezTo>
                  <a:cubicBezTo>
                    <a:pt x="7265" y="229"/>
                    <a:pt x="6284" y="0"/>
                    <a:pt x="490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9622" y="21600"/>
                    <a:pt x="9622" y="21600"/>
                    <a:pt x="9622" y="21600"/>
                  </a:cubicBezTo>
                  <a:cubicBezTo>
                    <a:pt x="9622" y="10286"/>
                    <a:pt x="9622" y="10286"/>
                    <a:pt x="9622" y="10286"/>
                  </a:cubicBezTo>
                  <a:cubicBezTo>
                    <a:pt x="9622" y="8114"/>
                    <a:pt x="10211" y="7314"/>
                    <a:pt x="11585" y="6514"/>
                  </a:cubicBezTo>
                  <a:cubicBezTo>
                    <a:pt x="12764" y="5829"/>
                    <a:pt x="14727" y="5486"/>
                    <a:pt x="17476" y="5486"/>
                  </a:cubicBezTo>
                  <a:cubicBezTo>
                    <a:pt x="21600" y="5486"/>
                    <a:pt x="21600" y="5486"/>
                    <a:pt x="21600" y="5486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9244" y="0"/>
                    <a:pt x="19244" y="0"/>
                    <a:pt x="19244" y="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192" name="Shape 192"/>
            <p:cNvSpPr/>
            <p:nvPr/>
          </p:nvSpPr>
          <p:spPr>
            <a:xfrm>
              <a:off x="225776" y="-1"/>
              <a:ext cx="59255" cy="295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484"/>
                    <a:pt x="0" y="19484"/>
                    <a:pt x="0" y="19484"/>
                  </a:cubicBezTo>
                  <a:cubicBezTo>
                    <a:pt x="0" y="20101"/>
                    <a:pt x="882" y="20542"/>
                    <a:pt x="3086" y="20983"/>
                  </a:cubicBezTo>
                  <a:cubicBezTo>
                    <a:pt x="4849" y="21336"/>
                    <a:pt x="7494" y="21600"/>
                    <a:pt x="1058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028"/>
                    <a:pt x="21600" y="2028"/>
                    <a:pt x="21600" y="2028"/>
                  </a:cubicBezTo>
                  <a:cubicBezTo>
                    <a:pt x="21600" y="1411"/>
                    <a:pt x="20718" y="970"/>
                    <a:pt x="18514" y="617"/>
                  </a:cubicBezTo>
                  <a:cubicBezTo>
                    <a:pt x="16310" y="176"/>
                    <a:pt x="14106" y="0"/>
                    <a:pt x="11020" y="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193" name="Shape 193"/>
            <p:cNvSpPr/>
            <p:nvPr/>
          </p:nvSpPr>
          <p:spPr>
            <a:xfrm>
              <a:off x="307505" y="61296"/>
              <a:ext cx="207899" cy="235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17169"/>
                  </a:moveTo>
                  <a:cubicBezTo>
                    <a:pt x="14442" y="17169"/>
                    <a:pt x="15572" y="13735"/>
                    <a:pt x="15572" y="10855"/>
                  </a:cubicBezTo>
                  <a:cubicBezTo>
                    <a:pt x="15572" y="8086"/>
                    <a:pt x="14442" y="4542"/>
                    <a:pt x="10800" y="4542"/>
                  </a:cubicBezTo>
                  <a:cubicBezTo>
                    <a:pt x="7158" y="4542"/>
                    <a:pt x="6028" y="8086"/>
                    <a:pt x="6028" y="10855"/>
                  </a:cubicBezTo>
                  <a:cubicBezTo>
                    <a:pt x="6028" y="13735"/>
                    <a:pt x="7158" y="17169"/>
                    <a:pt x="10800" y="17169"/>
                  </a:cubicBezTo>
                  <a:close/>
                  <a:moveTo>
                    <a:pt x="10800" y="0"/>
                  </a:moveTo>
                  <a:cubicBezTo>
                    <a:pt x="17707" y="0"/>
                    <a:pt x="21600" y="4098"/>
                    <a:pt x="21600" y="10855"/>
                  </a:cubicBezTo>
                  <a:cubicBezTo>
                    <a:pt x="21600" y="17612"/>
                    <a:pt x="17707" y="21600"/>
                    <a:pt x="10800" y="21600"/>
                  </a:cubicBezTo>
                  <a:cubicBezTo>
                    <a:pt x="3642" y="21600"/>
                    <a:pt x="0" y="17612"/>
                    <a:pt x="0" y="10855"/>
                  </a:cubicBezTo>
                  <a:cubicBezTo>
                    <a:pt x="0" y="4098"/>
                    <a:pt x="3642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194" name="Shape 194"/>
            <p:cNvSpPr/>
            <p:nvPr/>
          </p:nvSpPr>
          <p:spPr>
            <a:xfrm>
              <a:off x="0" y="61296"/>
              <a:ext cx="202791" cy="235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57" y="17169"/>
                  </a:moveTo>
                  <a:cubicBezTo>
                    <a:pt x="7329" y="17169"/>
                    <a:pt x="6171" y="13735"/>
                    <a:pt x="6171" y="10855"/>
                  </a:cubicBezTo>
                  <a:cubicBezTo>
                    <a:pt x="6171" y="8086"/>
                    <a:pt x="7329" y="4542"/>
                    <a:pt x="11057" y="4542"/>
                  </a:cubicBezTo>
                  <a:cubicBezTo>
                    <a:pt x="13114" y="4542"/>
                    <a:pt x="14271" y="5538"/>
                    <a:pt x="15043" y="6868"/>
                  </a:cubicBezTo>
                  <a:cubicBezTo>
                    <a:pt x="21600" y="6868"/>
                    <a:pt x="21600" y="6868"/>
                    <a:pt x="21600" y="6868"/>
                  </a:cubicBezTo>
                  <a:cubicBezTo>
                    <a:pt x="20314" y="2548"/>
                    <a:pt x="16714" y="0"/>
                    <a:pt x="11057" y="0"/>
                  </a:cubicBezTo>
                  <a:cubicBezTo>
                    <a:pt x="3857" y="0"/>
                    <a:pt x="0" y="4098"/>
                    <a:pt x="0" y="10855"/>
                  </a:cubicBezTo>
                  <a:cubicBezTo>
                    <a:pt x="0" y="17612"/>
                    <a:pt x="3857" y="21600"/>
                    <a:pt x="11057" y="21600"/>
                  </a:cubicBezTo>
                  <a:cubicBezTo>
                    <a:pt x="16714" y="21600"/>
                    <a:pt x="20314" y="19163"/>
                    <a:pt x="21600" y="14843"/>
                  </a:cubicBezTo>
                  <a:cubicBezTo>
                    <a:pt x="17357" y="14843"/>
                    <a:pt x="17357" y="14843"/>
                    <a:pt x="17357" y="14843"/>
                  </a:cubicBezTo>
                  <a:cubicBezTo>
                    <a:pt x="17357" y="14843"/>
                    <a:pt x="16200" y="14843"/>
                    <a:pt x="15557" y="15397"/>
                  </a:cubicBezTo>
                  <a:cubicBezTo>
                    <a:pt x="14400" y="16283"/>
                    <a:pt x="13500" y="17169"/>
                    <a:pt x="11057" y="1716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195" name="Shape 195"/>
            <p:cNvSpPr/>
            <p:nvPr/>
          </p:nvSpPr>
          <p:spPr>
            <a:xfrm>
              <a:off x="538390" y="67426"/>
              <a:ext cx="196661" cy="229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05" y="796"/>
                  </a:moveTo>
                  <a:cubicBezTo>
                    <a:pt x="20142" y="227"/>
                    <a:pt x="19480" y="0"/>
                    <a:pt x="18420" y="0"/>
                  </a:cubicBezTo>
                  <a:cubicBezTo>
                    <a:pt x="15239" y="0"/>
                    <a:pt x="15239" y="0"/>
                    <a:pt x="15239" y="0"/>
                  </a:cubicBezTo>
                  <a:cubicBezTo>
                    <a:pt x="15239" y="13415"/>
                    <a:pt x="15239" y="13415"/>
                    <a:pt x="15239" y="13415"/>
                  </a:cubicBezTo>
                  <a:cubicBezTo>
                    <a:pt x="15239" y="14665"/>
                    <a:pt x="14709" y="15575"/>
                    <a:pt x="13914" y="16143"/>
                  </a:cubicBezTo>
                  <a:cubicBezTo>
                    <a:pt x="12987" y="16825"/>
                    <a:pt x="11926" y="17053"/>
                    <a:pt x="10866" y="17053"/>
                  </a:cubicBezTo>
                  <a:cubicBezTo>
                    <a:pt x="9674" y="17053"/>
                    <a:pt x="8613" y="16825"/>
                    <a:pt x="7818" y="16143"/>
                  </a:cubicBezTo>
                  <a:cubicBezTo>
                    <a:pt x="6891" y="15575"/>
                    <a:pt x="6361" y="14665"/>
                    <a:pt x="6361" y="13415"/>
                  </a:cubicBezTo>
                  <a:cubicBezTo>
                    <a:pt x="6361" y="2615"/>
                    <a:pt x="6361" y="2615"/>
                    <a:pt x="6361" y="2615"/>
                  </a:cubicBezTo>
                  <a:cubicBezTo>
                    <a:pt x="6361" y="1933"/>
                    <a:pt x="6096" y="1251"/>
                    <a:pt x="5566" y="796"/>
                  </a:cubicBezTo>
                  <a:cubicBezTo>
                    <a:pt x="4903" y="227"/>
                    <a:pt x="4240" y="0"/>
                    <a:pt x="33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392"/>
                    <a:pt x="0" y="12392"/>
                    <a:pt x="0" y="12392"/>
                  </a:cubicBezTo>
                  <a:cubicBezTo>
                    <a:pt x="0" y="16257"/>
                    <a:pt x="1193" y="18531"/>
                    <a:pt x="3445" y="19895"/>
                  </a:cubicBezTo>
                  <a:cubicBezTo>
                    <a:pt x="5566" y="21145"/>
                    <a:pt x="8083" y="21600"/>
                    <a:pt x="10866" y="21600"/>
                  </a:cubicBezTo>
                  <a:cubicBezTo>
                    <a:pt x="13517" y="21600"/>
                    <a:pt x="16034" y="21145"/>
                    <a:pt x="18155" y="19895"/>
                  </a:cubicBezTo>
                  <a:cubicBezTo>
                    <a:pt x="20407" y="18531"/>
                    <a:pt x="21600" y="16257"/>
                    <a:pt x="21600" y="12392"/>
                  </a:cubicBezTo>
                  <a:cubicBezTo>
                    <a:pt x="21600" y="2615"/>
                    <a:pt x="21600" y="2615"/>
                    <a:pt x="21600" y="2615"/>
                  </a:cubicBezTo>
                  <a:cubicBezTo>
                    <a:pt x="21600" y="1933"/>
                    <a:pt x="21335" y="1251"/>
                    <a:pt x="20805" y="79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196" name="Shape 196"/>
            <p:cNvSpPr/>
            <p:nvPr/>
          </p:nvSpPr>
          <p:spPr>
            <a:xfrm>
              <a:off x="759058" y="-1"/>
              <a:ext cx="210964" cy="296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6" y="615"/>
                  </a:moveTo>
                  <a:cubicBezTo>
                    <a:pt x="20119" y="176"/>
                    <a:pt x="19502" y="0"/>
                    <a:pt x="18638" y="0"/>
                  </a:cubicBezTo>
                  <a:cubicBezTo>
                    <a:pt x="15675" y="0"/>
                    <a:pt x="15675" y="0"/>
                    <a:pt x="15675" y="0"/>
                  </a:cubicBezTo>
                  <a:cubicBezTo>
                    <a:pt x="15675" y="6146"/>
                    <a:pt x="15675" y="6146"/>
                    <a:pt x="15675" y="6146"/>
                  </a:cubicBezTo>
                  <a:cubicBezTo>
                    <a:pt x="14688" y="5532"/>
                    <a:pt x="12713" y="4478"/>
                    <a:pt x="9751" y="4478"/>
                  </a:cubicBezTo>
                  <a:cubicBezTo>
                    <a:pt x="3579" y="4478"/>
                    <a:pt x="0" y="7727"/>
                    <a:pt x="0" y="13083"/>
                  </a:cubicBezTo>
                  <a:cubicBezTo>
                    <a:pt x="0" y="18439"/>
                    <a:pt x="3703" y="21600"/>
                    <a:pt x="10738" y="21600"/>
                  </a:cubicBezTo>
                  <a:cubicBezTo>
                    <a:pt x="17774" y="21600"/>
                    <a:pt x="21600" y="18439"/>
                    <a:pt x="21600" y="13171"/>
                  </a:cubicBezTo>
                  <a:cubicBezTo>
                    <a:pt x="21600" y="13171"/>
                    <a:pt x="21600" y="13171"/>
                    <a:pt x="21600" y="13171"/>
                  </a:cubicBezTo>
                  <a:cubicBezTo>
                    <a:pt x="21600" y="2020"/>
                    <a:pt x="21600" y="2020"/>
                    <a:pt x="21600" y="2020"/>
                  </a:cubicBezTo>
                  <a:cubicBezTo>
                    <a:pt x="21600" y="1405"/>
                    <a:pt x="21353" y="966"/>
                    <a:pt x="20736" y="615"/>
                  </a:cubicBezTo>
                  <a:close/>
                  <a:moveTo>
                    <a:pt x="10738" y="18088"/>
                  </a:moveTo>
                  <a:cubicBezTo>
                    <a:pt x="7159" y="18088"/>
                    <a:pt x="6048" y="15366"/>
                    <a:pt x="6048" y="13083"/>
                  </a:cubicBezTo>
                  <a:cubicBezTo>
                    <a:pt x="6048" y="10888"/>
                    <a:pt x="7159" y="8078"/>
                    <a:pt x="10738" y="8078"/>
                  </a:cubicBezTo>
                  <a:cubicBezTo>
                    <a:pt x="14441" y="8078"/>
                    <a:pt x="15552" y="10800"/>
                    <a:pt x="15675" y="13083"/>
                  </a:cubicBezTo>
                  <a:cubicBezTo>
                    <a:pt x="15675" y="13171"/>
                    <a:pt x="15675" y="13171"/>
                    <a:pt x="15675" y="13171"/>
                  </a:cubicBezTo>
                  <a:cubicBezTo>
                    <a:pt x="15675" y="13171"/>
                    <a:pt x="15675" y="13171"/>
                    <a:pt x="15675" y="13171"/>
                  </a:cubicBezTo>
                  <a:cubicBezTo>
                    <a:pt x="15675" y="15454"/>
                    <a:pt x="14441" y="18088"/>
                    <a:pt x="10738" y="1808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197" name="Shape 197"/>
            <p:cNvSpPr/>
            <p:nvPr/>
          </p:nvSpPr>
          <p:spPr>
            <a:xfrm>
              <a:off x="993008" y="61296"/>
              <a:ext cx="207899" cy="235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637"/>
                  </a:moveTo>
                  <a:cubicBezTo>
                    <a:pt x="21600" y="10080"/>
                    <a:pt x="21474" y="10523"/>
                    <a:pt x="21223" y="10855"/>
                  </a:cubicBezTo>
                  <a:cubicBezTo>
                    <a:pt x="21098" y="11077"/>
                    <a:pt x="20972" y="11298"/>
                    <a:pt x="20721" y="11520"/>
                  </a:cubicBezTo>
                  <a:cubicBezTo>
                    <a:pt x="20093" y="11963"/>
                    <a:pt x="19465" y="12295"/>
                    <a:pt x="18586" y="12295"/>
                  </a:cubicBezTo>
                  <a:cubicBezTo>
                    <a:pt x="6028" y="12295"/>
                    <a:pt x="6028" y="12295"/>
                    <a:pt x="6028" y="12295"/>
                  </a:cubicBezTo>
                  <a:cubicBezTo>
                    <a:pt x="6279" y="14732"/>
                    <a:pt x="7660" y="17169"/>
                    <a:pt x="10800" y="17169"/>
                  </a:cubicBezTo>
                  <a:cubicBezTo>
                    <a:pt x="13060" y="17169"/>
                    <a:pt x="13940" y="16283"/>
                    <a:pt x="15070" y="15397"/>
                  </a:cubicBezTo>
                  <a:cubicBezTo>
                    <a:pt x="15698" y="14843"/>
                    <a:pt x="16828" y="14843"/>
                    <a:pt x="16828" y="14843"/>
                  </a:cubicBezTo>
                  <a:cubicBezTo>
                    <a:pt x="21098" y="14843"/>
                    <a:pt x="21098" y="14843"/>
                    <a:pt x="21098" y="14843"/>
                  </a:cubicBezTo>
                  <a:cubicBezTo>
                    <a:pt x="19716" y="19163"/>
                    <a:pt x="16200" y="21600"/>
                    <a:pt x="10800" y="21600"/>
                  </a:cubicBezTo>
                  <a:cubicBezTo>
                    <a:pt x="3642" y="21600"/>
                    <a:pt x="0" y="17612"/>
                    <a:pt x="0" y="10855"/>
                  </a:cubicBezTo>
                  <a:cubicBezTo>
                    <a:pt x="0" y="4098"/>
                    <a:pt x="3642" y="0"/>
                    <a:pt x="10800" y="0"/>
                  </a:cubicBezTo>
                  <a:cubicBezTo>
                    <a:pt x="16200" y="0"/>
                    <a:pt x="19842" y="2548"/>
                    <a:pt x="21098" y="6868"/>
                  </a:cubicBezTo>
                  <a:cubicBezTo>
                    <a:pt x="21349" y="7532"/>
                    <a:pt x="21474" y="8418"/>
                    <a:pt x="21600" y="9305"/>
                  </a:cubicBezTo>
                  <a:lnTo>
                    <a:pt x="21600" y="9637"/>
                  </a:lnTo>
                  <a:close/>
                  <a:moveTo>
                    <a:pt x="10800" y="4542"/>
                  </a:moveTo>
                  <a:cubicBezTo>
                    <a:pt x="8163" y="4542"/>
                    <a:pt x="6530" y="6314"/>
                    <a:pt x="6279" y="8197"/>
                  </a:cubicBezTo>
                  <a:cubicBezTo>
                    <a:pt x="15195" y="8197"/>
                    <a:pt x="15195" y="8197"/>
                    <a:pt x="15195" y="8197"/>
                  </a:cubicBezTo>
                  <a:cubicBezTo>
                    <a:pt x="15195" y="6314"/>
                    <a:pt x="13312" y="4542"/>
                    <a:pt x="10800" y="454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198" name="Shape 198"/>
            <p:cNvSpPr/>
            <p:nvPr/>
          </p:nvSpPr>
          <p:spPr>
            <a:xfrm>
              <a:off x="1363854" y="61296"/>
              <a:ext cx="190531" cy="235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760"/>
                  </a:moveTo>
                  <a:cubicBezTo>
                    <a:pt x="21600" y="3988"/>
                    <a:pt x="20643" y="2548"/>
                    <a:pt x="18866" y="1440"/>
                  </a:cubicBezTo>
                  <a:cubicBezTo>
                    <a:pt x="17089" y="554"/>
                    <a:pt x="14354" y="0"/>
                    <a:pt x="10800" y="0"/>
                  </a:cubicBezTo>
                  <a:cubicBezTo>
                    <a:pt x="7519" y="0"/>
                    <a:pt x="5058" y="665"/>
                    <a:pt x="3281" y="1772"/>
                  </a:cubicBezTo>
                  <a:cubicBezTo>
                    <a:pt x="1777" y="2769"/>
                    <a:pt x="820" y="4209"/>
                    <a:pt x="547" y="5871"/>
                  </a:cubicBezTo>
                  <a:cubicBezTo>
                    <a:pt x="7109" y="5871"/>
                    <a:pt x="7109" y="5871"/>
                    <a:pt x="7109" y="5871"/>
                  </a:cubicBezTo>
                  <a:cubicBezTo>
                    <a:pt x="7382" y="5206"/>
                    <a:pt x="7929" y="4763"/>
                    <a:pt x="8613" y="4542"/>
                  </a:cubicBezTo>
                  <a:cubicBezTo>
                    <a:pt x="9296" y="4320"/>
                    <a:pt x="10116" y="4209"/>
                    <a:pt x="11073" y="4209"/>
                  </a:cubicBezTo>
                  <a:cubicBezTo>
                    <a:pt x="12167" y="4209"/>
                    <a:pt x="12987" y="4320"/>
                    <a:pt x="13808" y="4652"/>
                  </a:cubicBezTo>
                  <a:cubicBezTo>
                    <a:pt x="14765" y="4874"/>
                    <a:pt x="15175" y="5317"/>
                    <a:pt x="15175" y="6092"/>
                  </a:cubicBezTo>
                  <a:cubicBezTo>
                    <a:pt x="15175" y="6978"/>
                    <a:pt x="13808" y="7754"/>
                    <a:pt x="11073" y="7975"/>
                  </a:cubicBezTo>
                  <a:cubicBezTo>
                    <a:pt x="7656" y="8418"/>
                    <a:pt x="4922" y="8640"/>
                    <a:pt x="2461" y="10080"/>
                  </a:cubicBezTo>
                  <a:cubicBezTo>
                    <a:pt x="957" y="11077"/>
                    <a:pt x="0" y="12738"/>
                    <a:pt x="0" y="14954"/>
                  </a:cubicBezTo>
                  <a:cubicBezTo>
                    <a:pt x="0" y="17169"/>
                    <a:pt x="820" y="18831"/>
                    <a:pt x="2597" y="19938"/>
                  </a:cubicBezTo>
                  <a:cubicBezTo>
                    <a:pt x="4101" y="20825"/>
                    <a:pt x="6562" y="21600"/>
                    <a:pt x="10527" y="21600"/>
                  </a:cubicBezTo>
                  <a:cubicBezTo>
                    <a:pt x="14081" y="21600"/>
                    <a:pt x="16815" y="20935"/>
                    <a:pt x="18592" y="20049"/>
                  </a:cubicBezTo>
                  <a:cubicBezTo>
                    <a:pt x="20506" y="18942"/>
                    <a:pt x="21600" y="17723"/>
                    <a:pt x="21600" y="15618"/>
                  </a:cubicBezTo>
                  <a:lnTo>
                    <a:pt x="21600" y="5760"/>
                  </a:lnTo>
                  <a:close/>
                  <a:moveTo>
                    <a:pt x="14354" y="15951"/>
                  </a:moveTo>
                  <a:cubicBezTo>
                    <a:pt x="13397" y="16837"/>
                    <a:pt x="11894" y="17169"/>
                    <a:pt x="10116" y="17169"/>
                  </a:cubicBezTo>
                  <a:cubicBezTo>
                    <a:pt x="9570" y="17169"/>
                    <a:pt x="7792" y="17058"/>
                    <a:pt x="7109" y="16505"/>
                  </a:cubicBezTo>
                  <a:cubicBezTo>
                    <a:pt x="6562" y="16062"/>
                    <a:pt x="6152" y="15729"/>
                    <a:pt x="6152" y="14954"/>
                  </a:cubicBezTo>
                  <a:cubicBezTo>
                    <a:pt x="6152" y="14400"/>
                    <a:pt x="6425" y="13846"/>
                    <a:pt x="6835" y="13514"/>
                  </a:cubicBezTo>
                  <a:cubicBezTo>
                    <a:pt x="7792" y="12628"/>
                    <a:pt x="8886" y="12517"/>
                    <a:pt x="11073" y="12185"/>
                  </a:cubicBezTo>
                  <a:cubicBezTo>
                    <a:pt x="12577" y="11852"/>
                    <a:pt x="14491" y="11409"/>
                    <a:pt x="15311" y="10966"/>
                  </a:cubicBezTo>
                  <a:cubicBezTo>
                    <a:pt x="15311" y="12628"/>
                    <a:pt x="15311" y="12628"/>
                    <a:pt x="15311" y="12628"/>
                  </a:cubicBezTo>
                  <a:cubicBezTo>
                    <a:pt x="15311" y="13957"/>
                    <a:pt x="15448" y="15175"/>
                    <a:pt x="14354" y="1595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199" name="Shape 199"/>
            <p:cNvSpPr/>
            <p:nvPr/>
          </p:nvSpPr>
          <p:spPr>
            <a:xfrm>
              <a:off x="1568687" y="62829"/>
              <a:ext cx="45973" cy="46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7053" y="0"/>
                    <a:pt x="21600" y="4985"/>
                    <a:pt x="21600" y="11077"/>
                  </a:cubicBezTo>
                  <a:cubicBezTo>
                    <a:pt x="21600" y="16615"/>
                    <a:pt x="17053" y="21600"/>
                    <a:pt x="10800" y="21600"/>
                  </a:cubicBezTo>
                  <a:cubicBezTo>
                    <a:pt x="3979" y="21600"/>
                    <a:pt x="0" y="16615"/>
                    <a:pt x="0" y="11077"/>
                  </a:cubicBezTo>
                  <a:cubicBezTo>
                    <a:pt x="0" y="4985"/>
                    <a:pt x="3979" y="0"/>
                    <a:pt x="10800" y="0"/>
                  </a:cubicBezTo>
                  <a:close/>
                  <a:moveTo>
                    <a:pt x="10800" y="19938"/>
                  </a:moveTo>
                  <a:cubicBezTo>
                    <a:pt x="15916" y="19938"/>
                    <a:pt x="19326" y="16062"/>
                    <a:pt x="19326" y="11077"/>
                  </a:cubicBezTo>
                  <a:cubicBezTo>
                    <a:pt x="19326" y="6092"/>
                    <a:pt x="15916" y="1662"/>
                    <a:pt x="10800" y="1662"/>
                  </a:cubicBezTo>
                  <a:cubicBezTo>
                    <a:pt x="5684" y="1662"/>
                    <a:pt x="1705" y="6092"/>
                    <a:pt x="1705" y="11077"/>
                  </a:cubicBezTo>
                  <a:cubicBezTo>
                    <a:pt x="1705" y="16062"/>
                    <a:pt x="5684" y="19938"/>
                    <a:pt x="10800" y="19938"/>
                  </a:cubicBezTo>
                  <a:close/>
                  <a:moveTo>
                    <a:pt x="10800" y="12738"/>
                  </a:moveTo>
                  <a:cubicBezTo>
                    <a:pt x="8526" y="12738"/>
                    <a:pt x="8526" y="12738"/>
                    <a:pt x="8526" y="12738"/>
                  </a:cubicBezTo>
                  <a:cubicBezTo>
                    <a:pt x="8526" y="17169"/>
                    <a:pt x="8526" y="17169"/>
                    <a:pt x="8526" y="17169"/>
                  </a:cubicBezTo>
                  <a:cubicBezTo>
                    <a:pt x="6253" y="17169"/>
                    <a:pt x="6253" y="17169"/>
                    <a:pt x="6253" y="17169"/>
                  </a:cubicBezTo>
                  <a:cubicBezTo>
                    <a:pt x="6253" y="4985"/>
                    <a:pt x="6253" y="4985"/>
                    <a:pt x="6253" y="4985"/>
                  </a:cubicBezTo>
                  <a:cubicBezTo>
                    <a:pt x="10232" y="4985"/>
                    <a:pt x="10232" y="4985"/>
                    <a:pt x="10232" y="4985"/>
                  </a:cubicBezTo>
                  <a:cubicBezTo>
                    <a:pt x="13642" y="4985"/>
                    <a:pt x="15347" y="5538"/>
                    <a:pt x="15347" y="8308"/>
                  </a:cubicBezTo>
                  <a:cubicBezTo>
                    <a:pt x="15347" y="10523"/>
                    <a:pt x="14779" y="11631"/>
                    <a:pt x="13074" y="12185"/>
                  </a:cubicBezTo>
                  <a:cubicBezTo>
                    <a:pt x="15347" y="17169"/>
                    <a:pt x="15347" y="17169"/>
                    <a:pt x="15347" y="17169"/>
                  </a:cubicBezTo>
                  <a:cubicBezTo>
                    <a:pt x="13074" y="17169"/>
                    <a:pt x="13074" y="17169"/>
                    <a:pt x="13074" y="17169"/>
                  </a:cubicBezTo>
                  <a:lnTo>
                    <a:pt x="10800" y="12738"/>
                  </a:lnTo>
                  <a:close/>
                  <a:moveTo>
                    <a:pt x="8526" y="10523"/>
                  </a:moveTo>
                  <a:cubicBezTo>
                    <a:pt x="10800" y="10523"/>
                    <a:pt x="10800" y="10523"/>
                    <a:pt x="10800" y="10523"/>
                  </a:cubicBezTo>
                  <a:cubicBezTo>
                    <a:pt x="12505" y="10523"/>
                    <a:pt x="13074" y="9969"/>
                    <a:pt x="13074" y="8862"/>
                  </a:cubicBezTo>
                  <a:cubicBezTo>
                    <a:pt x="13074" y="7200"/>
                    <a:pt x="11937" y="6646"/>
                    <a:pt x="10232" y="6646"/>
                  </a:cubicBezTo>
                  <a:cubicBezTo>
                    <a:pt x="8526" y="6646"/>
                    <a:pt x="8526" y="6646"/>
                    <a:pt x="8526" y="6646"/>
                  </a:cubicBezTo>
                  <a:lnTo>
                    <a:pt x="8526" y="1052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</p:grpSp>
      <p:grpSp>
        <p:nvGrpSpPr>
          <p:cNvPr id="209" name="Group 209"/>
          <p:cNvGrpSpPr/>
          <p:nvPr/>
        </p:nvGrpSpPr>
        <p:grpSpPr>
          <a:xfrm>
            <a:off x="509985" y="6385628"/>
            <a:ext cx="1164827" cy="226841"/>
            <a:chOff x="0" y="0"/>
            <a:chExt cx="1164826" cy="226840"/>
          </a:xfrm>
        </p:grpSpPr>
        <p:sp>
          <p:nvSpPr>
            <p:cNvPr id="201" name="Shape 201"/>
            <p:cNvSpPr/>
            <p:nvPr/>
          </p:nvSpPr>
          <p:spPr>
            <a:xfrm>
              <a:off x="915367" y="51553"/>
              <a:ext cx="101022" cy="175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18" y="0"/>
                  </a:moveTo>
                  <a:cubicBezTo>
                    <a:pt x="16782" y="0"/>
                    <a:pt x="14345" y="162"/>
                    <a:pt x="12018" y="551"/>
                  </a:cubicBezTo>
                  <a:cubicBezTo>
                    <a:pt x="10911" y="746"/>
                    <a:pt x="9858" y="973"/>
                    <a:pt x="8917" y="1232"/>
                  </a:cubicBezTo>
                  <a:cubicBezTo>
                    <a:pt x="8751" y="1070"/>
                    <a:pt x="8529" y="908"/>
                    <a:pt x="8252" y="778"/>
                  </a:cubicBezTo>
                  <a:cubicBezTo>
                    <a:pt x="7311" y="227"/>
                    <a:pt x="6203" y="0"/>
                    <a:pt x="4929" y="0"/>
                  </a:cubicBezTo>
                  <a:lnTo>
                    <a:pt x="0" y="0"/>
                  </a:lnTo>
                  <a:lnTo>
                    <a:pt x="0" y="21600"/>
                  </a:lnTo>
                  <a:lnTo>
                    <a:pt x="9637" y="21600"/>
                  </a:lnTo>
                  <a:lnTo>
                    <a:pt x="9637" y="10378"/>
                  </a:lnTo>
                  <a:cubicBezTo>
                    <a:pt x="9637" y="8205"/>
                    <a:pt x="10246" y="7330"/>
                    <a:pt x="11575" y="6584"/>
                  </a:cubicBezTo>
                  <a:cubicBezTo>
                    <a:pt x="12794" y="5838"/>
                    <a:pt x="14788" y="5449"/>
                    <a:pt x="17446" y="5449"/>
                  </a:cubicBezTo>
                  <a:lnTo>
                    <a:pt x="21600" y="5449"/>
                  </a:lnTo>
                  <a:lnTo>
                    <a:pt x="21600" y="0"/>
                  </a:lnTo>
                  <a:lnTo>
                    <a:pt x="1921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202" name="Shape 202"/>
            <p:cNvSpPr/>
            <p:nvPr/>
          </p:nvSpPr>
          <p:spPr>
            <a:xfrm>
              <a:off x="169054" y="-1"/>
              <a:ext cx="43296" cy="224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12" y="0"/>
                  </a:moveTo>
                  <a:lnTo>
                    <a:pt x="0" y="0"/>
                  </a:lnTo>
                  <a:lnTo>
                    <a:pt x="0" y="19545"/>
                  </a:lnTo>
                  <a:cubicBezTo>
                    <a:pt x="0" y="20122"/>
                    <a:pt x="874" y="20598"/>
                    <a:pt x="2997" y="20999"/>
                  </a:cubicBezTo>
                  <a:cubicBezTo>
                    <a:pt x="5119" y="21400"/>
                    <a:pt x="7616" y="21600"/>
                    <a:pt x="10488" y="21600"/>
                  </a:cubicBezTo>
                  <a:lnTo>
                    <a:pt x="21600" y="21600"/>
                  </a:lnTo>
                  <a:lnTo>
                    <a:pt x="21600" y="2030"/>
                  </a:lnTo>
                  <a:cubicBezTo>
                    <a:pt x="21600" y="1453"/>
                    <a:pt x="20601" y="952"/>
                    <a:pt x="18603" y="576"/>
                  </a:cubicBezTo>
                  <a:cubicBezTo>
                    <a:pt x="16356" y="175"/>
                    <a:pt x="13984" y="0"/>
                    <a:pt x="1111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203" name="Shape 203"/>
            <p:cNvSpPr/>
            <p:nvPr/>
          </p:nvSpPr>
          <p:spPr>
            <a:xfrm>
              <a:off x="230903" y="47429"/>
              <a:ext cx="154625" cy="179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47" y="0"/>
                  </a:moveTo>
                  <a:cubicBezTo>
                    <a:pt x="17721" y="0"/>
                    <a:pt x="21600" y="4081"/>
                    <a:pt x="21600" y="10831"/>
                  </a:cubicBezTo>
                  <a:cubicBezTo>
                    <a:pt x="21600" y="17581"/>
                    <a:pt x="17721" y="21600"/>
                    <a:pt x="10747" y="21600"/>
                  </a:cubicBezTo>
                  <a:cubicBezTo>
                    <a:pt x="3665" y="21600"/>
                    <a:pt x="0" y="17581"/>
                    <a:pt x="0" y="10831"/>
                  </a:cubicBezTo>
                  <a:cubicBezTo>
                    <a:pt x="0" y="4081"/>
                    <a:pt x="3665" y="0"/>
                    <a:pt x="10747" y="0"/>
                  </a:cubicBezTo>
                  <a:close/>
                  <a:moveTo>
                    <a:pt x="10747" y="17173"/>
                  </a:moveTo>
                  <a:cubicBezTo>
                    <a:pt x="14412" y="17173"/>
                    <a:pt x="15586" y="13783"/>
                    <a:pt x="15586" y="10894"/>
                  </a:cubicBezTo>
                  <a:cubicBezTo>
                    <a:pt x="15586" y="8037"/>
                    <a:pt x="14412" y="4584"/>
                    <a:pt x="10747" y="4584"/>
                  </a:cubicBezTo>
                  <a:cubicBezTo>
                    <a:pt x="7081" y="4584"/>
                    <a:pt x="5978" y="8037"/>
                    <a:pt x="5978" y="10894"/>
                  </a:cubicBezTo>
                  <a:cubicBezTo>
                    <a:pt x="5978" y="13783"/>
                    <a:pt x="7081" y="17173"/>
                    <a:pt x="10747" y="1717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204" name="Shape 204"/>
            <p:cNvSpPr/>
            <p:nvPr/>
          </p:nvSpPr>
          <p:spPr>
            <a:xfrm>
              <a:off x="0" y="47429"/>
              <a:ext cx="152562" cy="179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55" y="17148"/>
                  </a:moveTo>
                  <a:cubicBezTo>
                    <a:pt x="7261" y="17148"/>
                    <a:pt x="6130" y="13763"/>
                    <a:pt x="6130" y="10878"/>
                  </a:cubicBezTo>
                  <a:cubicBezTo>
                    <a:pt x="6130" y="8026"/>
                    <a:pt x="7261" y="4577"/>
                    <a:pt x="11055" y="4577"/>
                  </a:cubicBezTo>
                  <a:cubicBezTo>
                    <a:pt x="12989" y="4577"/>
                    <a:pt x="14266" y="5518"/>
                    <a:pt x="15032" y="6803"/>
                  </a:cubicBezTo>
                  <a:lnTo>
                    <a:pt x="21600" y="6803"/>
                  </a:lnTo>
                  <a:cubicBezTo>
                    <a:pt x="20286" y="2508"/>
                    <a:pt x="16638" y="0"/>
                    <a:pt x="11055" y="0"/>
                  </a:cubicBezTo>
                  <a:cubicBezTo>
                    <a:pt x="3758" y="0"/>
                    <a:pt x="0" y="4075"/>
                    <a:pt x="0" y="10816"/>
                  </a:cubicBezTo>
                  <a:cubicBezTo>
                    <a:pt x="0" y="17556"/>
                    <a:pt x="3758" y="21600"/>
                    <a:pt x="11055" y="21600"/>
                  </a:cubicBezTo>
                  <a:cubicBezTo>
                    <a:pt x="16638" y="21600"/>
                    <a:pt x="20286" y="19092"/>
                    <a:pt x="21600" y="14828"/>
                  </a:cubicBezTo>
                  <a:lnTo>
                    <a:pt x="17295" y="14828"/>
                  </a:lnTo>
                  <a:cubicBezTo>
                    <a:pt x="17295" y="14828"/>
                    <a:pt x="16127" y="14828"/>
                    <a:pt x="15470" y="15393"/>
                  </a:cubicBezTo>
                  <a:cubicBezTo>
                    <a:pt x="14303" y="16302"/>
                    <a:pt x="13391" y="17148"/>
                    <a:pt x="11055" y="1714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205" name="Shape 205"/>
            <p:cNvSpPr/>
            <p:nvPr/>
          </p:nvSpPr>
          <p:spPr>
            <a:xfrm>
              <a:off x="402020" y="51553"/>
              <a:ext cx="148439" cy="175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02" y="804"/>
                  </a:moveTo>
                  <a:cubicBezTo>
                    <a:pt x="20140" y="257"/>
                    <a:pt x="19391" y="0"/>
                    <a:pt x="18418" y="0"/>
                  </a:cubicBezTo>
                  <a:lnTo>
                    <a:pt x="15199" y="0"/>
                  </a:lnTo>
                  <a:lnTo>
                    <a:pt x="15199" y="13404"/>
                  </a:lnTo>
                  <a:cubicBezTo>
                    <a:pt x="15199" y="14689"/>
                    <a:pt x="14712" y="15621"/>
                    <a:pt x="13851" y="16200"/>
                  </a:cubicBezTo>
                  <a:cubicBezTo>
                    <a:pt x="12953" y="16779"/>
                    <a:pt x="11904" y="17068"/>
                    <a:pt x="10781" y="17068"/>
                  </a:cubicBezTo>
                  <a:cubicBezTo>
                    <a:pt x="9696" y="17068"/>
                    <a:pt x="8685" y="16779"/>
                    <a:pt x="7786" y="16200"/>
                  </a:cubicBezTo>
                  <a:cubicBezTo>
                    <a:pt x="6888" y="15621"/>
                    <a:pt x="6439" y="14689"/>
                    <a:pt x="6439" y="13404"/>
                  </a:cubicBezTo>
                  <a:lnTo>
                    <a:pt x="6439" y="2732"/>
                  </a:lnTo>
                  <a:cubicBezTo>
                    <a:pt x="6439" y="1961"/>
                    <a:pt x="6139" y="1318"/>
                    <a:pt x="5540" y="804"/>
                  </a:cubicBezTo>
                  <a:cubicBezTo>
                    <a:pt x="4941" y="257"/>
                    <a:pt x="4193" y="0"/>
                    <a:pt x="3294" y="0"/>
                  </a:cubicBezTo>
                  <a:lnTo>
                    <a:pt x="0" y="0"/>
                  </a:lnTo>
                  <a:lnTo>
                    <a:pt x="0" y="12439"/>
                  </a:lnTo>
                  <a:cubicBezTo>
                    <a:pt x="0" y="16232"/>
                    <a:pt x="1273" y="18546"/>
                    <a:pt x="3481" y="19864"/>
                  </a:cubicBezTo>
                  <a:cubicBezTo>
                    <a:pt x="5653" y="21182"/>
                    <a:pt x="8086" y="21600"/>
                    <a:pt x="10781" y="21600"/>
                  </a:cubicBezTo>
                  <a:cubicBezTo>
                    <a:pt x="13551" y="21600"/>
                    <a:pt x="15947" y="21182"/>
                    <a:pt x="18156" y="19864"/>
                  </a:cubicBezTo>
                  <a:cubicBezTo>
                    <a:pt x="20365" y="18546"/>
                    <a:pt x="21600" y="16232"/>
                    <a:pt x="21600" y="12439"/>
                  </a:cubicBezTo>
                  <a:lnTo>
                    <a:pt x="21600" y="2732"/>
                  </a:lnTo>
                  <a:cubicBezTo>
                    <a:pt x="21600" y="1961"/>
                    <a:pt x="21301" y="1318"/>
                    <a:pt x="20702" y="80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206" name="Shape 206"/>
            <p:cNvSpPr/>
            <p:nvPr/>
          </p:nvSpPr>
          <p:spPr>
            <a:xfrm>
              <a:off x="569012" y="-1"/>
              <a:ext cx="158748" cy="226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65" y="18066"/>
                  </a:moveTo>
                  <a:cubicBezTo>
                    <a:pt x="7095" y="18066"/>
                    <a:pt x="5977" y="15379"/>
                    <a:pt x="5977" y="13089"/>
                  </a:cubicBezTo>
                  <a:cubicBezTo>
                    <a:pt x="5977" y="10825"/>
                    <a:pt x="7095" y="8088"/>
                    <a:pt x="10765" y="8088"/>
                  </a:cubicBezTo>
                  <a:cubicBezTo>
                    <a:pt x="14435" y="8088"/>
                    <a:pt x="15588" y="10800"/>
                    <a:pt x="15588" y="13065"/>
                  </a:cubicBezTo>
                  <a:lnTo>
                    <a:pt x="15588" y="13114"/>
                  </a:lnTo>
                  <a:cubicBezTo>
                    <a:pt x="15588" y="15379"/>
                    <a:pt x="14435" y="18066"/>
                    <a:pt x="10765" y="18066"/>
                  </a:cubicBezTo>
                  <a:close/>
                  <a:moveTo>
                    <a:pt x="20726" y="572"/>
                  </a:moveTo>
                  <a:cubicBezTo>
                    <a:pt x="20132" y="174"/>
                    <a:pt x="19468" y="0"/>
                    <a:pt x="18629" y="0"/>
                  </a:cubicBezTo>
                  <a:lnTo>
                    <a:pt x="15588" y="0"/>
                  </a:lnTo>
                  <a:lnTo>
                    <a:pt x="15588" y="6122"/>
                  </a:lnTo>
                  <a:cubicBezTo>
                    <a:pt x="14680" y="5500"/>
                    <a:pt x="12722" y="4454"/>
                    <a:pt x="9786" y="4454"/>
                  </a:cubicBezTo>
                  <a:cubicBezTo>
                    <a:pt x="3565" y="4454"/>
                    <a:pt x="0" y="7689"/>
                    <a:pt x="0" y="13040"/>
                  </a:cubicBezTo>
                  <a:cubicBezTo>
                    <a:pt x="0" y="18390"/>
                    <a:pt x="3705" y="21600"/>
                    <a:pt x="10765" y="21600"/>
                  </a:cubicBezTo>
                  <a:cubicBezTo>
                    <a:pt x="17685" y="21600"/>
                    <a:pt x="21530" y="18415"/>
                    <a:pt x="21600" y="13114"/>
                  </a:cubicBezTo>
                  <a:lnTo>
                    <a:pt x="21600" y="2016"/>
                  </a:lnTo>
                  <a:cubicBezTo>
                    <a:pt x="21600" y="1443"/>
                    <a:pt x="21285" y="946"/>
                    <a:pt x="20726" y="57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207" name="Shape 207"/>
            <p:cNvSpPr/>
            <p:nvPr/>
          </p:nvSpPr>
          <p:spPr>
            <a:xfrm>
              <a:off x="744252" y="47429"/>
              <a:ext cx="154625" cy="179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4577"/>
                  </a:moveTo>
                  <a:cubicBezTo>
                    <a:pt x="8234" y="4577"/>
                    <a:pt x="6558" y="6270"/>
                    <a:pt x="6345" y="8214"/>
                  </a:cubicBezTo>
                  <a:lnTo>
                    <a:pt x="15291" y="8214"/>
                  </a:lnTo>
                  <a:cubicBezTo>
                    <a:pt x="15255" y="6270"/>
                    <a:pt x="13295" y="4577"/>
                    <a:pt x="10800" y="4577"/>
                  </a:cubicBezTo>
                  <a:close/>
                  <a:moveTo>
                    <a:pt x="21600" y="9624"/>
                  </a:moveTo>
                  <a:cubicBezTo>
                    <a:pt x="21600" y="10032"/>
                    <a:pt x="21493" y="10439"/>
                    <a:pt x="21279" y="10816"/>
                  </a:cubicBezTo>
                  <a:cubicBezTo>
                    <a:pt x="21137" y="11066"/>
                    <a:pt x="20958" y="11255"/>
                    <a:pt x="20745" y="11474"/>
                  </a:cubicBezTo>
                  <a:cubicBezTo>
                    <a:pt x="20174" y="11976"/>
                    <a:pt x="19497" y="12258"/>
                    <a:pt x="18677" y="12258"/>
                  </a:cubicBezTo>
                  <a:lnTo>
                    <a:pt x="6131" y="12258"/>
                  </a:lnTo>
                  <a:cubicBezTo>
                    <a:pt x="6273" y="14734"/>
                    <a:pt x="7699" y="17148"/>
                    <a:pt x="10800" y="17148"/>
                  </a:cubicBezTo>
                  <a:cubicBezTo>
                    <a:pt x="13117" y="17148"/>
                    <a:pt x="14008" y="16302"/>
                    <a:pt x="15113" y="15393"/>
                  </a:cubicBezTo>
                  <a:cubicBezTo>
                    <a:pt x="15754" y="14828"/>
                    <a:pt x="16895" y="14828"/>
                    <a:pt x="16895" y="14828"/>
                  </a:cubicBezTo>
                  <a:lnTo>
                    <a:pt x="21137" y="14828"/>
                  </a:lnTo>
                  <a:cubicBezTo>
                    <a:pt x="19818" y="19092"/>
                    <a:pt x="16289" y="21600"/>
                    <a:pt x="10800" y="21600"/>
                  </a:cubicBezTo>
                  <a:cubicBezTo>
                    <a:pt x="3707" y="21600"/>
                    <a:pt x="0" y="17556"/>
                    <a:pt x="0" y="10816"/>
                  </a:cubicBezTo>
                  <a:cubicBezTo>
                    <a:pt x="0" y="4075"/>
                    <a:pt x="3707" y="0"/>
                    <a:pt x="10800" y="0"/>
                  </a:cubicBezTo>
                  <a:cubicBezTo>
                    <a:pt x="16289" y="0"/>
                    <a:pt x="19818" y="2508"/>
                    <a:pt x="21137" y="6803"/>
                  </a:cubicBezTo>
                  <a:cubicBezTo>
                    <a:pt x="21350" y="7587"/>
                    <a:pt x="21493" y="8402"/>
                    <a:pt x="21600" y="9311"/>
                  </a:cubicBezTo>
                  <a:lnTo>
                    <a:pt x="21600" y="962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208" name="Shape 208"/>
            <p:cNvSpPr/>
            <p:nvPr/>
          </p:nvSpPr>
          <p:spPr>
            <a:xfrm>
              <a:off x="1022573" y="47429"/>
              <a:ext cx="142254" cy="179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74" y="15949"/>
                  </a:moveTo>
                  <a:cubicBezTo>
                    <a:pt x="13331" y="16765"/>
                    <a:pt x="11940" y="17173"/>
                    <a:pt x="10162" y="17173"/>
                  </a:cubicBezTo>
                  <a:cubicBezTo>
                    <a:pt x="9621" y="17173"/>
                    <a:pt x="7844" y="17079"/>
                    <a:pt x="7110" y="16514"/>
                  </a:cubicBezTo>
                  <a:cubicBezTo>
                    <a:pt x="6569" y="16106"/>
                    <a:pt x="6221" y="15666"/>
                    <a:pt x="6221" y="14913"/>
                  </a:cubicBezTo>
                  <a:cubicBezTo>
                    <a:pt x="6221" y="14348"/>
                    <a:pt x="6492" y="13814"/>
                    <a:pt x="6917" y="13469"/>
                  </a:cubicBezTo>
                  <a:cubicBezTo>
                    <a:pt x="7844" y="12652"/>
                    <a:pt x="8887" y="12527"/>
                    <a:pt x="11128" y="12119"/>
                  </a:cubicBezTo>
                  <a:cubicBezTo>
                    <a:pt x="12635" y="11867"/>
                    <a:pt x="14413" y="11428"/>
                    <a:pt x="15379" y="10988"/>
                  </a:cubicBezTo>
                  <a:lnTo>
                    <a:pt x="15379" y="12558"/>
                  </a:lnTo>
                  <a:cubicBezTo>
                    <a:pt x="15379" y="14002"/>
                    <a:pt x="15418" y="15164"/>
                    <a:pt x="14374" y="15949"/>
                  </a:cubicBezTo>
                  <a:close/>
                  <a:moveTo>
                    <a:pt x="21600" y="5808"/>
                  </a:moveTo>
                  <a:cubicBezTo>
                    <a:pt x="21600" y="3956"/>
                    <a:pt x="20634" y="2512"/>
                    <a:pt x="18779" y="1476"/>
                  </a:cubicBezTo>
                  <a:cubicBezTo>
                    <a:pt x="17002" y="534"/>
                    <a:pt x="14336" y="0"/>
                    <a:pt x="10742" y="0"/>
                  </a:cubicBezTo>
                  <a:cubicBezTo>
                    <a:pt x="7574" y="0"/>
                    <a:pt x="5062" y="628"/>
                    <a:pt x="3362" y="1790"/>
                  </a:cubicBezTo>
                  <a:cubicBezTo>
                    <a:pt x="1816" y="2826"/>
                    <a:pt x="889" y="4238"/>
                    <a:pt x="657" y="5808"/>
                  </a:cubicBezTo>
                  <a:lnTo>
                    <a:pt x="7071" y="5808"/>
                  </a:lnTo>
                  <a:cubicBezTo>
                    <a:pt x="7380" y="5180"/>
                    <a:pt x="7921" y="4772"/>
                    <a:pt x="8655" y="4584"/>
                  </a:cubicBezTo>
                  <a:cubicBezTo>
                    <a:pt x="9351" y="4364"/>
                    <a:pt x="10124" y="4270"/>
                    <a:pt x="11051" y="4270"/>
                  </a:cubicBezTo>
                  <a:cubicBezTo>
                    <a:pt x="12172" y="4270"/>
                    <a:pt x="12945" y="4364"/>
                    <a:pt x="13756" y="4615"/>
                  </a:cubicBezTo>
                  <a:cubicBezTo>
                    <a:pt x="14722" y="4898"/>
                    <a:pt x="15224" y="5337"/>
                    <a:pt x="15224" y="6122"/>
                  </a:cubicBezTo>
                  <a:cubicBezTo>
                    <a:pt x="15224" y="6938"/>
                    <a:pt x="13833" y="7723"/>
                    <a:pt x="11051" y="8006"/>
                  </a:cubicBezTo>
                  <a:cubicBezTo>
                    <a:pt x="7651" y="8351"/>
                    <a:pt x="4985" y="8665"/>
                    <a:pt x="2550" y="10109"/>
                  </a:cubicBezTo>
                  <a:cubicBezTo>
                    <a:pt x="1005" y="11051"/>
                    <a:pt x="0" y="12747"/>
                    <a:pt x="0" y="14913"/>
                  </a:cubicBezTo>
                  <a:cubicBezTo>
                    <a:pt x="0" y="17236"/>
                    <a:pt x="889" y="18869"/>
                    <a:pt x="2589" y="19873"/>
                  </a:cubicBezTo>
                  <a:cubicBezTo>
                    <a:pt x="4135" y="20815"/>
                    <a:pt x="6569" y="21600"/>
                    <a:pt x="10587" y="21600"/>
                  </a:cubicBezTo>
                  <a:cubicBezTo>
                    <a:pt x="14142" y="21600"/>
                    <a:pt x="16847" y="20972"/>
                    <a:pt x="18625" y="19999"/>
                  </a:cubicBezTo>
                  <a:cubicBezTo>
                    <a:pt x="20479" y="18963"/>
                    <a:pt x="21523" y="17770"/>
                    <a:pt x="21600" y="15603"/>
                  </a:cubicBezTo>
                  <a:lnTo>
                    <a:pt x="21600" y="580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</p:grpSp>
      <p:sp>
        <p:nvSpPr>
          <p:cNvPr id="210" name="Shape 210"/>
          <p:cNvSpPr/>
          <p:nvPr/>
        </p:nvSpPr>
        <p:spPr>
          <a:xfrm>
            <a:off x="381000" y="6362700"/>
            <a:ext cx="1473200" cy="296415"/>
          </a:xfrm>
          <a:prstGeom prst="rect">
            <a:avLst/>
          </a:prstGeom>
          <a:solidFill>
            <a:srgbClr val="29A7D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1" name="Shape 211"/>
          <p:cNvSpPr/>
          <p:nvPr/>
        </p:nvSpPr>
        <p:spPr>
          <a:xfrm>
            <a:off x="-2" y="6311900"/>
            <a:ext cx="12188826" cy="546100"/>
          </a:xfrm>
          <a:prstGeom prst="rect">
            <a:avLst/>
          </a:prstGeom>
          <a:solidFill>
            <a:srgbClr val="29A7D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243" name="Group 243"/>
          <p:cNvGrpSpPr/>
          <p:nvPr/>
        </p:nvGrpSpPr>
        <p:grpSpPr>
          <a:xfrm>
            <a:off x="8737600" y="380999"/>
            <a:ext cx="3158234" cy="6510444"/>
            <a:chOff x="0" y="0"/>
            <a:chExt cx="3158232" cy="6510443"/>
          </a:xfrm>
        </p:grpSpPr>
        <p:grpSp>
          <p:nvGrpSpPr>
            <p:cNvPr id="241" name="Group 241"/>
            <p:cNvGrpSpPr/>
            <p:nvPr/>
          </p:nvGrpSpPr>
          <p:grpSpPr>
            <a:xfrm>
              <a:off x="0" y="0"/>
              <a:ext cx="3158233" cy="6510444"/>
              <a:chOff x="0" y="0"/>
              <a:chExt cx="3158232" cy="6510443"/>
            </a:xfrm>
          </p:grpSpPr>
          <p:sp>
            <p:nvSpPr>
              <p:cNvPr id="212" name="Shape 212"/>
              <p:cNvSpPr/>
              <p:nvPr/>
            </p:nvSpPr>
            <p:spPr>
              <a:xfrm>
                <a:off x="1713714" y="0"/>
                <a:ext cx="593690" cy="602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550" y="21600"/>
                    </a:moveTo>
                    <a:lnTo>
                      <a:pt x="3025" y="21600"/>
                    </a:lnTo>
                    <a:lnTo>
                      <a:pt x="2406" y="21478"/>
                    </a:lnTo>
                    <a:lnTo>
                      <a:pt x="1885" y="21356"/>
                    </a:lnTo>
                    <a:lnTo>
                      <a:pt x="1265" y="21112"/>
                    </a:lnTo>
                    <a:lnTo>
                      <a:pt x="893" y="20746"/>
                    </a:lnTo>
                    <a:lnTo>
                      <a:pt x="496" y="20233"/>
                    </a:lnTo>
                    <a:lnTo>
                      <a:pt x="248" y="19745"/>
                    </a:lnTo>
                    <a:lnTo>
                      <a:pt x="0" y="19111"/>
                    </a:lnTo>
                    <a:lnTo>
                      <a:pt x="0" y="2489"/>
                    </a:lnTo>
                    <a:lnTo>
                      <a:pt x="248" y="1855"/>
                    </a:lnTo>
                    <a:lnTo>
                      <a:pt x="496" y="1342"/>
                    </a:lnTo>
                    <a:lnTo>
                      <a:pt x="893" y="854"/>
                    </a:lnTo>
                    <a:lnTo>
                      <a:pt x="1265" y="488"/>
                    </a:lnTo>
                    <a:lnTo>
                      <a:pt x="1885" y="244"/>
                    </a:lnTo>
                    <a:lnTo>
                      <a:pt x="2406" y="122"/>
                    </a:lnTo>
                    <a:lnTo>
                      <a:pt x="3025" y="0"/>
                    </a:lnTo>
                    <a:lnTo>
                      <a:pt x="18550" y="0"/>
                    </a:lnTo>
                    <a:lnTo>
                      <a:pt x="19194" y="122"/>
                    </a:lnTo>
                    <a:lnTo>
                      <a:pt x="19690" y="244"/>
                    </a:lnTo>
                    <a:lnTo>
                      <a:pt x="20211" y="488"/>
                    </a:lnTo>
                    <a:lnTo>
                      <a:pt x="20707" y="854"/>
                    </a:lnTo>
                    <a:lnTo>
                      <a:pt x="21079" y="1342"/>
                    </a:lnTo>
                    <a:lnTo>
                      <a:pt x="21327" y="1855"/>
                    </a:lnTo>
                    <a:lnTo>
                      <a:pt x="21600" y="2489"/>
                    </a:lnTo>
                    <a:lnTo>
                      <a:pt x="21600" y="19111"/>
                    </a:lnTo>
                    <a:lnTo>
                      <a:pt x="21327" y="19745"/>
                    </a:lnTo>
                    <a:lnTo>
                      <a:pt x="21079" y="20233"/>
                    </a:lnTo>
                    <a:lnTo>
                      <a:pt x="20707" y="20746"/>
                    </a:lnTo>
                    <a:lnTo>
                      <a:pt x="20211" y="21112"/>
                    </a:lnTo>
                    <a:lnTo>
                      <a:pt x="19690" y="21356"/>
                    </a:lnTo>
                    <a:lnTo>
                      <a:pt x="19194" y="21478"/>
                    </a:lnTo>
                    <a:lnTo>
                      <a:pt x="18550" y="21600"/>
                    </a:lnTo>
                    <a:close/>
                    <a:moveTo>
                      <a:pt x="6175" y="15523"/>
                    </a:moveTo>
                    <a:lnTo>
                      <a:pt x="15400" y="15523"/>
                    </a:lnTo>
                    <a:lnTo>
                      <a:pt x="15400" y="6077"/>
                    </a:lnTo>
                    <a:lnTo>
                      <a:pt x="6175" y="6077"/>
                    </a:lnTo>
                    <a:lnTo>
                      <a:pt x="6175" y="15523"/>
                    </a:lnTo>
                    <a:close/>
                  </a:path>
                </a:pathLst>
              </a:custGeom>
              <a:solidFill>
                <a:srgbClr val="0055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213" name="Shape 213"/>
              <p:cNvSpPr/>
              <p:nvPr/>
            </p:nvSpPr>
            <p:spPr>
              <a:xfrm>
                <a:off x="425412" y="1689578"/>
                <a:ext cx="596705" cy="593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12" y="21600"/>
                    </a:moveTo>
                    <a:lnTo>
                      <a:pt x="9677" y="21600"/>
                    </a:lnTo>
                    <a:lnTo>
                      <a:pt x="8665" y="21476"/>
                    </a:lnTo>
                    <a:lnTo>
                      <a:pt x="7529" y="21228"/>
                    </a:lnTo>
                    <a:lnTo>
                      <a:pt x="6640" y="20855"/>
                    </a:lnTo>
                    <a:lnTo>
                      <a:pt x="5653" y="20334"/>
                    </a:lnTo>
                    <a:lnTo>
                      <a:pt x="4764" y="19837"/>
                    </a:lnTo>
                    <a:lnTo>
                      <a:pt x="3876" y="19192"/>
                    </a:lnTo>
                    <a:lnTo>
                      <a:pt x="3135" y="18447"/>
                    </a:lnTo>
                    <a:lnTo>
                      <a:pt x="2493" y="17677"/>
                    </a:lnTo>
                    <a:lnTo>
                      <a:pt x="1876" y="16932"/>
                    </a:lnTo>
                    <a:lnTo>
                      <a:pt x="1234" y="16039"/>
                    </a:lnTo>
                    <a:lnTo>
                      <a:pt x="864" y="15021"/>
                    </a:lnTo>
                    <a:lnTo>
                      <a:pt x="494" y="14028"/>
                    </a:lnTo>
                    <a:lnTo>
                      <a:pt x="222" y="13010"/>
                    </a:lnTo>
                    <a:lnTo>
                      <a:pt x="123" y="11892"/>
                    </a:lnTo>
                    <a:lnTo>
                      <a:pt x="0" y="10874"/>
                    </a:lnTo>
                    <a:lnTo>
                      <a:pt x="123" y="9732"/>
                    </a:lnTo>
                    <a:lnTo>
                      <a:pt x="222" y="8590"/>
                    </a:lnTo>
                    <a:lnTo>
                      <a:pt x="494" y="7572"/>
                    </a:lnTo>
                    <a:lnTo>
                      <a:pt x="864" y="6579"/>
                    </a:lnTo>
                    <a:lnTo>
                      <a:pt x="1234" y="5686"/>
                    </a:lnTo>
                    <a:lnTo>
                      <a:pt x="1876" y="4792"/>
                    </a:lnTo>
                    <a:lnTo>
                      <a:pt x="2493" y="3923"/>
                    </a:lnTo>
                    <a:lnTo>
                      <a:pt x="3135" y="3153"/>
                    </a:lnTo>
                    <a:lnTo>
                      <a:pt x="3876" y="2532"/>
                    </a:lnTo>
                    <a:lnTo>
                      <a:pt x="4764" y="1887"/>
                    </a:lnTo>
                    <a:lnTo>
                      <a:pt x="5653" y="1266"/>
                    </a:lnTo>
                    <a:lnTo>
                      <a:pt x="6640" y="894"/>
                    </a:lnTo>
                    <a:lnTo>
                      <a:pt x="7529" y="521"/>
                    </a:lnTo>
                    <a:lnTo>
                      <a:pt x="8665" y="248"/>
                    </a:lnTo>
                    <a:lnTo>
                      <a:pt x="9677" y="0"/>
                    </a:lnTo>
                    <a:lnTo>
                      <a:pt x="11923" y="0"/>
                    </a:lnTo>
                    <a:lnTo>
                      <a:pt x="12935" y="248"/>
                    </a:lnTo>
                    <a:lnTo>
                      <a:pt x="13947" y="521"/>
                    </a:lnTo>
                    <a:lnTo>
                      <a:pt x="14960" y="894"/>
                    </a:lnTo>
                    <a:lnTo>
                      <a:pt x="15947" y="1266"/>
                    </a:lnTo>
                    <a:lnTo>
                      <a:pt x="16836" y="1887"/>
                    </a:lnTo>
                    <a:lnTo>
                      <a:pt x="17724" y="2532"/>
                    </a:lnTo>
                    <a:lnTo>
                      <a:pt x="18465" y="3153"/>
                    </a:lnTo>
                    <a:lnTo>
                      <a:pt x="19107" y="3923"/>
                    </a:lnTo>
                    <a:lnTo>
                      <a:pt x="19724" y="4792"/>
                    </a:lnTo>
                    <a:lnTo>
                      <a:pt x="20218" y="5686"/>
                    </a:lnTo>
                    <a:lnTo>
                      <a:pt x="20736" y="6579"/>
                    </a:lnTo>
                    <a:lnTo>
                      <a:pt x="21106" y="7572"/>
                    </a:lnTo>
                    <a:lnTo>
                      <a:pt x="21378" y="8590"/>
                    </a:lnTo>
                    <a:lnTo>
                      <a:pt x="21477" y="9732"/>
                    </a:lnTo>
                    <a:lnTo>
                      <a:pt x="21600" y="10874"/>
                    </a:lnTo>
                    <a:lnTo>
                      <a:pt x="21477" y="11892"/>
                    </a:lnTo>
                    <a:lnTo>
                      <a:pt x="21378" y="13010"/>
                    </a:lnTo>
                    <a:lnTo>
                      <a:pt x="21106" y="14028"/>
                    </a:lnTo>
                    <a:lnTo>
                      <a:pt x="20736" y="15021"/>
                    </a:lnTo>
                    <a:lnTo>
                      <a:pt x="20218" y="16039"/>
                    </a:lnTo>
                    <a:lnTo>
                      <a:pt x="19724" y="16932"/>
                    </a:lnTo>
                    <a:lnTo>
                      <a:pt x="19107" y="17677"/>
                    </a:lnTo>
                    <a:lnTo>
                      <a:pt x="18465" y="18447"/>
                    </a:lnTo>
                    <a:lnTo>
                      <a:pt x="17724" y="19192"/>
                    </a:lnTo>
                    <a:lnTo>
                      <a:pt x="16836" y="19837"/>
                    </a:lnTo>
                    <a:lnTo>
                      <a:pt x="15947" y="20334"/>
                    </a:lnTo>
                    <a:lnTo>
                      <a:pt x="14960" y="20855"/>
                    </a:lnTo>
                    <a:lnTo>
                      <a:pt x="13947" y="21228"/>
                    </a:lnTo>
                    <a:lnTo>
                      <a:pt x="12935" y="21476"/>
                    </a:lnTo>
                    <a:lnTo>
                      <a:pt x="11923" y="21600"/>
                    </a:lnTo>
                    <a:lnTo>
                      <a:pt x="10812" y="21600"/>
                    </a:lnTo>
                    <a:close/>
                    <a:moveTo>
                      <a:pt x="10812" y="6207"/>
                    </a:moveTo>
                    <a:lnTo>
                      <a:pt x="9924" y="6306"/>
                    </a:lnTo>
                    <a:lnTo>
                      <a:pt x="9035" y="6579"/>
                    </a:lnTo>
                    <a:lnTo>
                      <a:pt x="8146" y="6952"/>
                    </a:lnTo>
                    <a:lnTo>
                      <a:pt x="7529" y="7572"/>
                    </a:lnTo>
                    <a:lnTo>
                      <a:pt x="6912" y="8218"/>
                    </a:lnTo>
                    <a:lnTo>
                      <a:pt x="6542" y="8963"/>
                    </a:lnTo>
                    <a:lnTo>
                      <a:pt x="6270" y="9857"/>
                    </a:lnTo>
                    <a:lnTo>
                      <a:pt x="6147" y="10874"/>
                    </a:lnTo>
                    <a:lnTo>
                      <a:pt x="6270" y="11743"/>
                    </a:lnTo>
                    <a:lnTo>
                      <a:pt x="6542" y="12637"/>
                    </a:lnTo>
                    <a:lnTo>
                      <a:pt x="6912" y="13382"/>
                    </a:lnTo>
                    <a:lnTo>
                      <a:pt x="7529" y="14152"/>
                    </a:lnTo>
                    <a:lnTo>
                      <a:pt x="8146" y="14648"/>
                    </a:lnTo>
                    <a:lnTo>
                      <a:pt x="9035" y="15170"/>
                    </a:lnTo>
                    <a:lnTo>
                      <a:pt x="9924" y="15418"/>
                    </a:lnTo>
                    <a:lnTo>
                      <a:pt x="11676" y="15418"/>
                    </a:lnTo>
                    <a:lnTo>
                      <a:pt x="12565" y="15170"/>
                    </a:lnTo>
                    <a:lnTo>
                      <a:pt x="13306" y="14648"/>
                    </a:lnTo>
                    <a:lnTo>
                      <a:pt x="14071" y="14152"/>
                    </a:lnTo>
                    <a:lnTo>
                      <a:pt x="14565" y="13382"/>
                    </a:lnTo>
                    <a:lnTo>
                      <a:pt x="15058" y="12637"/>
                    </a:lnTo>
                    <a:lnTo>
                      <a:pt x="15330" y="11743"/>
                    </a:lnTo>
                    <a:lnTo>
                      <a:pt x="15453" y="10874"/>
                    </a:lnTo>
                    <a:lnTo>
                      <a:pt x="15330" y="9857"/>
                    </a:lnTo>
                    <a:lnTo>
                      <a:pt x="15058" y="8963"/>
                    </a:lnTo>
                    <a:lnTo>
                      <a:pt x="14565" y="8218"/>
                    </a:lnTo>
                    <a:lnTo>
                      <a:pt x="14071" y="7572"/>
                    </a:lnTo>
                    <a:lnTo>
                      <a:pt x="13306" y="6952"/>
                    </a:lnTo>
                    <a:lnTo>
                      <a:pt x="12565" y="6579"/>
                    </a:lnTo>
                    <a:lnTo>
                      <a:pt x="11676" y="6306"/>
                    </a:lnTo>
                    <a:lnTo>
                      <a:pt x="10812" y="6207"/>
                    </a:lnTo>
                    <a:close/>
                  </a:path>
                </a:pathLst>
              </a:custGeom>
              <a:solidFill>
                <a:srgbClr val="0055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214" name="Shape 214"/>
              <p:cNvSpPr/>
              <p:nvPr/>
            </p:nvSpPr>
            <p:spPr>
              <a:xfrm>
                <a:off x="2136110" y="3029171"/>
                <a:ext cx="1022116" cy="596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7" y="21600"/>
                    </a:moveTo>
                    <a:lnTo>
                      <a:pt x="10432" y="21501"/>
                    </a:lnTo>
                    <a:lnTo>
                      <a:pt x="10143" y="21378"/>
                    </a:lnTo>
                    <a:lnTo>
                      <a:pt x="9840" y="21106"/>
                    </a:lnTo>
                    <a:lnTo>
                      <a:pt x="9552" y="20613"/>
                    </a:lnTo>
                    <a:lnTo>
                      <a:pt x="519" y="5283"/>
                    </a:lnTo>
                    <a:lnTo>
                      <a:pt x="216" y="4542"/>
                    </a:lnTo>
                    <a:lnTo>
                      <a:pt x="72" y="3777"/>
                    </a:lnTo>
                    <a:lnTo>
                      <a:pt x="0" y="2765"/>
                    </a:lnTo>
                    <a:lnTo>
                      <a:pt x="144" y="1876"/>
                    </a:lnTo>
                    <a:lnTo>
                      <a:pt x="447" y="1136"/>
                    </a:lnTo>
                    <a:lnTo>
                      <a:pt x="808" y="494"/>
                    </a:lnTo>
                    <a:lnTo>
                      <a:pt x="1327" y="123"/>
                    </a:lnTo>
                    <a:lnTo>
                      <a:pt x="1832" y="0"/>
                    </a:lnTo>
                    <a:lnTo>
                      <a:pt x="19768" y="0"/>
                    </a:lnTo>
                    <a:lnTo>
                      <a:pt x="20359" y="123"/>
                    </a:lnTo>
                    <a:lnTo>
                      <a:pt x="20792" y="494"/>
                    </a:lnTo>
                    <a:lnTo>
                      <a:pt x="21167" y="1136"/>
                    </a:lnTo>
                    <a:lnTo>
                      <a:pt x="21456" y="1876"/>
                    </a:lnTo>
                    <a:lnTo>
                      <a:pt x="21600" y="2765"/>
                    </a:lnTo>
                    <a:lnTo>
                      <a:pt x="21528" y="3777"/>
                    </a:lnTo>
                    <a:lnTo>
                      <a:pt x="21384" y="4542"/>
                    </a:lnTo>
                    <a:lnTo>
                      <a:pt x="21095" y="5283"/>
                    </a:lnTo>
                    <a:lnTo>
                      <a:pt x="12048" y="20613"/>
                    </a:lnTo>
                    <a:lnTo>
                      <a:pt x="11832" y="21106"/>
                    </a:lnTo>
                    <a:lnTo>
                      <a:pt x="11471" y="21378"/>
                    </a:lnTo>
                    <a:lnTo>
                      <a:pt x="11168" y="21501"/>
                    </a:lnTo>
                    <a:lnTo>
                      <a:pt x="10807" y="21600"/>
                    </a:lnTo>
                    <a:close/>
                    <a:moveTo>
                      <a:pt x="6176" y="6147"/>
                    </a:moveTo>
                    <a:lnTo>
                      <a:pt x="10807" y="14071"/>
                    </a:lnTo>
                    <a:lnTo>
                      <a:pt x="15439" y="6147"/>
                    </a:lnTo>
                    <a:lnTo>
                      <a:pt x="6176" y="6147"/>
                    </a:lnTo>
                    <a:close/>
                  </a:path>
                </a:pathLst>
              </a:custGeom>
              <a:solidFill>
                <a:srgbClr val="0055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215" name="Shape 215"/>
              <p:cNvSpPr/>
              <p:nvPr/>
            </p:nvSpPr>
            <p:spPr>
              <a:xfrm>
                <a:off x="425412" y="4658408"/>
                <a:ext cx="168283" cy="1818174"/>
              </a:xfrm>
              <a:prstGeom prst="rect">
                <a:avLst/>
              </a:prstGeom>
              <a:solidFill>
                <a:srgbClr val="0055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216" name="Shape 216"/>
              <p:cNvSpPr/>
              <p:nvPr/>
            </p:nvSpPr>
            <p:spPr>
              <a:xfrm>
                <a:off x="425412" y="1988270"/>
                <a:ext cx="168283" cy="1299691"/>
              </a:xfrm>
              <a:prstGeom prst="rect">
                <a:avLst/>
              </a:prstGeom>
              <a:solidFill>
                <a:srgbClr val="0055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217" name="Shape 217"/>
              <p:cNvSpPr/>
              <p:nvPr/>
            </p:nvSpPr>
            <p:spPr>
              <a:xfrm>
                <a:off x="1021581" y="2130075"/>
                <a:ext cx="847126" cy="1022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92" y="9480"/>
                    </a:moveTo>
                    <a:lnTo>
                      <a:pt x="21513" y="10057"/>
                    </a:lnTo>
                    <a:lnTo>
                      <a:pt x="21600" y="10432"/>
                    </a:lnTo>
                    <a:lnTo>
                      <a:pt x="21600" y="11168"/>
                    </a:lnTo>
                    <a:lnTo>
                      <a:pt x="21252" y="11745"/>
                    </a:lnTo>
                    <a:lnTo>
                      <a:pt x="20992" y="12048"/>
                    </a:lnTo>
                    <a:lnTo>
                      <a:pt x="10183" y="21008"/>
                    </a:lnTo>
                    <a:lnTo>
                      <a:pt x="9836" y="21297"/>
                    </a:lnTo>
                    <a:lnTo>
                      <a:pt x="9471" y="21441"/>
                    </a:lnTo>
                    <a:lnTo>
                      <a:pt x="9036" y="21528"/>
                    </a:lnTo>
                    <a:lnTo>
                      <a:pt x="8689" y="21600"/>
                    </a:lnTo>
                    <a:lnTo>
                      <a:pt x="8237" y="21528"/>
                    </a:lnTo>
                    <a:lnTo>
                      <a:pt x="7802" y="21441"/>
                    </a:lnTo>
                    <a:lnTo>
                      <a:pt x="7437" y="21297"/>
                    </a:lnTo>
                    <a:lnTo>
                      <a:pt x="0" y="15121"/>
                    </a:lnTo>
                    <a:lnTo>
                      <a:pt x="0" y="6464"/>
                    </a:lnTo>
                    <a:lnTo>
                      <a:pt x="7090" y="519"/>
                    </a:lnTo>
                    <a:lnTo>
                      <a:pt x="7437" y="303"/>
                    </a:lnTo>
                    <a:lnTo>
                      <a:pt x="7802" y="144"/>
                    </a:lnTo>
                    <a:lnTo>
                      <a:pt x="8237" y="87"/>
                    </a:lnTo>
                    <a:lnTo>
                      <a:pt x="8689" y="0"/>
                    </a:lnTo>
                    <a:lnTo>
                      <a:pt x="9036" y="87"/>
                    </a:lnTo>
                    <a:lnTo>
                      <a:pt x="9471" y="144"/>
                    </a:lnTo>
                    <a:lnTo>
                      <a:pt x="9836" y="303"/>
                    </a:lnTo>
                    <a:lnTo>
                      <a:pt x="10183" y="519"/>
                    </a:lnTo>
                    <a:lnTo>
                      <a:pt x="20992" y="9480"/>
                    </a:lnTo>
                    <a:close/>
                    <a:moveTo>
                      <a:pt x="8689" y="17185"/>
                    </a:moveTo>
                    <a:lnTo>
                      <a:pt x="16387" y="10807"/>
                    </a:lnTo>
                    <a:lnTo>
                      <a:pt x="8689" y="4329"/>
                    </a:lnTo>
                    <a:lnTo>
                      <a:pt x="886" y="10807"/>
                    </a:lnTo>
                    <a:lnTo>
                      <a:pt x="8689" y="17185"/>
                    </a:lnTo>
                    <a:close/>
                  </a:path>
                </a:pathLst>
              </a:custGeom>
              <a:solidFill>
                <a:srgbClr val="0055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218" name="Shape 218"/>
              <p:cNvSpPr/>
              <p:nvPr/>
            </p:nvSpPr>
            <p:spPr>
              <a:xfrm>
                <a:off x="853840" y="1988270"/>
                <a:ext cx="168283" cy="1299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123" y="9818"/>
                    </a:moveTo>
                    <a:lnTo>
                      <a:pt x="1735" y="10045"/>
                    </a:lnTo>
                    <a:lnTo>
                      <a:pt x="867" y="10329"/>
                    </a:lnTo>
                    <a:lnTo>
                      <a:pt x="0" y="10567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7446"/>
                    </a:lnTo>
                    <a:lnTo>
                      <a:pt x="3123" y="9818"/>
                    </a:lnTo>
                    <a:close/>
                    <a:moveTo>
                      <a:pt x="867" y="11373"/>
                    </a:moveTo>
                    <a:lnTo>
                      <a:pt x="1735" y="11600"/>
                    </a:lnTo>
                    <a:lnTo>
                      <a:pt x="3123" y="11839"/>
                    </a:lnTo>
                    <a:lnTo>
                      <a:pt x="21600" y="14256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11089"/>
                    </a:lnTo>
                    <a:lnTo>
                      <a:pt x="867" y="11373"/>
                    </a:lnTo>
                    <a:close/>
                  </a:path>
                </a:pathLst>
              </a:custGeom>
              <a:solidFill>
                <a:srgbClr val="0055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219" name="Shape 219"/>
              <p:cNvSpPr/>
              <p:nvPr/>
            </p:nvSpPr>
            <p:spPr>
              <a:xfrm>
                <a:off x="853840" y="2437819"/>
                <a:ext cx="168283" cy="4066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123" y="7524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3123" y="13932"/>
                    </a:lnTo>
                    <a:lnTo>
                      <a:pt x="1735" y="13176"/>
                    </a:lnTo>
                    <a:lnTo>
                      <a:pt x="867" y="12456"/>
                    </a:lnTo>
                    <a:lnTo>
                      <a:pt x="0" y="11556"/>
                    </a:lnTo>
                    <a:lnTo>
                      <a:pt x="0" y="9900"/>
                    </a:lnTo>
                    <a:lnTo>
                      <a:pt x="867" y="9144"/>
                    </a:lnTo>
                    <a:lnTo>
                      <a:pt x="1735" y="8244"/>
                    </a:lnTo>
                    <a:lnTo>
                      <a:pt x="3123" y="7524"/>
                    </a:lnTo>
                  </a:path>
                </a:pathLst>
              </a:custGeom>
              <a:solidFill>
                <a:srgbClr val="0055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220" name="Shape 220"/>
              <p:cNvSpPr/>
              <p:nvPr/>
            </p:nvSpPr>
            <p:spPr>
              <a:xfrm>
                <a:off x="1279253" y="3068395"/>
                <a:ext cx="168285" cy="3408095"/>
              </a:xfrm>
              <a:prstGeom prst="rect">
                <a:avLst/>
              </a:prstGeom>
              <a:solidFill>
                <a:srgbClr val="0055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221" name="Shape 221"/>
              <p:cNvSpPr/>
              <p:nvPr/>
            </p:nvSpPr>
            <p:spPr>
              <a:xfrm>
                <a:off x="1707681" y="518941"/>
                <a:ext cx="168285" cy="4135765"/>
              </a:xfrm>
              <a:prstGeom prst="rect">
                <a:avLst/>
              </a:prstGeom>
              <a:solidFill>
                <a:srgbClr val="0055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222" name="Shape 222"/>
              <p:cNvSpPr/>
              <p:nvPr/>
            </p:nvSpPr>
            <p:spPr>
              <a:xfrm>
                <a:off x="1707681" y="4658408"/>
                <a:ext cx="168285" cy="1818174"/>
              </a:xfrm>
              <a:prstGeom prst="rect">
                <a:avLst/>
              </a:prstGeom>
              <a:solidFill>
                <a:srgbClr val="0055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223" name="Shape 223"/>
              <p:cNvSpPr/>
              <p:nvPr/>
            </p:nvSpPr>
            <p:spPr>
              <a:xfrm>
                <a:off x="2133093" y="518941"/>
                <a:ext cx="168285" cy="4135765"/>
              </a:xfrm>
              <a:prstGeom prst="rect">
                <a:avLst/>
              </a:prstGeom>
              <a:solidFill>
                <a:srgbClr val="0055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224" name="Shape 224"/>
              <p:cNvSpPr/>
              <p:nvPr/>
            </p:nvSpPr>
            <p:spPr>
              <a:xfrm>
                <a:off x="2989950" y="3116668"/>
                <a:ext cx="168283" cy="3359824"/>
              </a:xfrm>
              <a:prstGeom prst="rect">
                <a:avLst/>
              </a:prstGeom>
              <a:solidFill>
                <a:srgbClr val="0055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225" name="Shape 225"/>
              <p:cNvSpPr/>
              <p:nvPr/>
            </p:nvSpPr>
            <p:spPr>
              <a:xfrm>
                <a:off x="1707681" y="4359716"/>
                <a:ext cx="596705" cy="596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lnTo>
                      <a:pt x="9666" y="21477"/>
                    </a:lnTo>
                    <a:lnTo>
                      <a:pt x="8655" y="21329"/>
                    </a:lnTo>
                    <a:lnTo>
                      <a:pt x="7545" y="21082"/>
                    </a:lnTo>
                    <a:lnTo>
                      <a:pt x="6534" y="20712"/>
                    </a:lnTo>
                    <a:lnTo>
                      <a:pt x="5647" y="20219"/>
                    </a:lnTo>
                    <a:lnTo>
                      <a:pt x="4759" y="19701"/>
                    </a:lnTo>
                    <a:lnTo>
                      <a:pt x="3896" y="19085"/>
                    </a:lnTo>
                    <a:lnTo>
                      <a:pt x="3132" y="18444"/>
                    </a:lnTo>
                    <a:lnTo>
                      <a:pt x="2515" y="17704"/>
                    </a:lnTo>
                    <a:lnTo>
                      <a:pt x="1874" y="16841"/>
                    </a:lnTo>
                    <a:lnTo>
                      <a:pt x="1233" y="15953"/>
                    </a:lnTo>
                    <a:lnTo>
                      <a:pt x="863" y="14942"/>
                    </a:lnTo>
                    <a:lnTo>
                      <a:pt x="493" y="14055"/>
                    </a:lnTo>
                    <a:lnTo>
                      <a:pt x="247" y="12945"/>
                    </a:lnTo>
                    <a:lnTo>
                      <a:pt x="0" y="11934"/>
                    </a:lnTo>
                    <a:lnTo>
                      <a:pt x="0" y="9666"/>
                    </a:lnTo>
                    <a:lnTo>
                      <a:pt x="247" y="8655"/>
                    </a:lnTo>
                    <a:lnTo>
                      <a:pt x="493" y="7668"/>
                    </a:lnTo>
                    <a:lnTo>
                      <a:pt x="1233" y="5647"/>
                    </a:lnTo>
                    <a:lnTo>
                      <a:pt x="1874" y="4784"/>
                    </a:lnTo>
                    <a:lnTo>
                      <a:pt x="2515" y="3896"/>
                    </a:lnTo>
                    <a:lnTo>
                      <a:pt x="3132" y="3156"/>
                    </a:lnTo>
                    <a:lnTo>
                      <a:pt x="3896" y="2515"/>
                    </a:lnTo>
                    <a:lnTo>
                      <a:pt x="4759" y="1899"/>
                    </a:lnTo>
                    <a:lnTo>
                      <a:pt x="5647" y="1381"/>
                    </a:lnTo>
                    <a:lnTo>
                      <a:pt x="6534" y="888"/>
                    </a:lnTo>
                    <a:lnTo>
                      <a:pt x="7545" y="518"/>
                    </a:lnTo>
                    <a:lnTo>
                      <a:pt x="8655" y="271"/>
                    </a:lnTo>
                    <a:lnTo>
                      <a:pt x="9666" y="123"/>
                    </a:lnTo>
                    <a:lnTo>
                      <a:pt x="10800" y="0"/>
                    </a:lnTo>
                    <a:lnTo>
                      <a:pt x="11811" y="123"/>
                    </a:lnTo>
                    <a:lnTo>
                      <a:pt x="12921" y="271"/>
                    </a:lnTo>
                    <a:lnTo>
                      <a:pt x="13932" y="518"/>
                    </a:lnTo>
                    <a:lnTo>
                      <a:pt x="14942" y="888"/>
                    </a:lnTo>
                    <a:lnTo>
                      <a:pt x="15805" y="1258"/>
                    </a:lnTo>
                    <a:lnTo>
                      <a:pt x="16693" y="1899"/>
                    </a:lnTo>
                    <a:lnTo>
                      <a:pt x="17581" y="2515"/>
                    </a:lnTo>
                    <a:lnTo>
                      <a:pt x="18444" y="3156"/>
                    </a:lnTo>
                    <a:lnTo>
                      <a:pt x="19085" y="4019"/>
                    </a:lnTo>
                    <a:lnTo>
                      <a:pt x="19701" y="4907"/>
                    </a:lnTo>
                    <a:lnTo>
                      <a:pt x="20342" y="5770"/>
                    </a:lnTo>
                    <a:lnTo>
                      <a:pt x="20712" y="6658"/>
                    </a:lnTo>
                    <a:lnTo>
                      <a:pt x="21082" y="7668"/>
                    </a:lnTo>
                    <a:lnTo>
                      <a:pt x="21329" y="8655"/>
                    </a:lnTo>
                    <a:lnTo>
                      <a:pt x="21477" y="9789"/>
                    </a:lnTo>
                    <a:lnTo>
                      <a:pt x="21600" y="10800"/>
                    </a:lnTo>
                    <a:lnTo>
                      <a:pt x="21477" y="11934"/>
                    </a:lnTo>
                    <a:lnTo>
                      <a:pt x="21329" y="12945"/>
                    </a:lnTo>
                    <a:lnTo>
                      <a:pt x="21082" y="13932"/>
                    </a:lnTo>
                    <a:lnTo>
                      <a:pt x="20712" y="14942"/>
                    </a:lnTo>
                    <a:lnTo>
                      <a:pt x="20342" y="15830"/>
                    </a:lnTo>
                    <a:lnTo>
                      <a:pt x="19701" y="16841"/>
                    </a:lnTo>
                    <a:lnTo>
                      <a:pt x="19085" y="17581"/>
                    </a:lnTo>
                    <a:lnTo>
                      <a:pt x="18444" y="18444"/>
                    </a:lnTo>
                    <a:lnTo>
                      <a:pt x="17581" y="19085"/>
                    </a:lnTo>
                    <a:lnTo>
                      <a:pt x="16693" y="19701"/>
                    </a:lnTo>
                    <a:lnTo>
                      <a:pt x="15805" y="20342"/>
                    </a:lnTo>
                    <a:lnTo>
                      <a:pt x="14942" y="20712"/>
                    </a:lnTo>
                    <a:lnTo>
                      <a:pt x="13932" y="21082"/>
                    </a:lnTo>
                    <a:lnTo>
                      <a:pt x="12921" y="21329"/>
                    </a:lnTo>
                    <a:lnTo>
                      <a:pt x="11811" y="21477"/>
                    </a:lnTo>
                    <a:lnTo>
                      <a:pt x="10800" y="21600"/>
                    </a:lnTo>
                    <a:close/>
                    <a:moveTo>
                      <a:pt x="10800" y="6164"/>
                    </a:moveTo>
                    <a:lnTo>
                      <a:pt x="9789" y="6288"/>
                    </a:lnTo>
                    <a:lnTo>
                      <a:pt x="8926" y="6534"/>
                    </a:lnTo>
                    <a:lnTo>
                      <a:pt x="8162" y="7027"/>
                    </a:lnTo>
                    <a:lnTo>
                      <a:pt x="7545" y="7545"/>
                    </a:lnTo>
                    <a:lnTo>
                      <a:pt x="6904" y="8285"/>
                    </a:lnTo>
                    <a:lnTo>
                      <a:pt x="6534" y="9049"/>
                    </a:lnTo>
                    <a:lnTo>
                      <a:pt x="6263" y="9912"/>
                    </a:lnTo>
                    <a:lnTo>
                      <a:pt x="6164" y="10800"/>
                    </a:lnTo>
                    <a:lnTo>
                      <a:pt x="6263" y="11688"/>
                    </a:lnTo>
                    <a:lnTo>
                      <a:pt x="6534" y="12575"/>
                    </a:lnTo>
                    <a:lnTo>
                      <a:pt x="6904" y="13438"/>
                    </a:lnTo>
                    <a:lnTo>
                      <a:pt x="7545" y="14055"/>
                    </a:lnTo>
                    <a:lnTo>
                      <a:pt x="8162" y="14696"/>
                    </a:lnTo>
                    <a:lnTo>
                      <a:pt x="8926" y="15066"/>
                    </a:lnTo>
                    <a:lnTo>
                      <a:pt x="9789" y="15312"/>
                    </a:lnTo>
                    <a:lnTo>
                      <a:pt x="10800" y="15436"/>
                    </a:lnTo>
                    <a:lnTo>
                      <a:pt x="11663" y="15312"/>
                    </a:lnTo>
                    <a:lnTo>
                      <a:pt x="12551" y="15066"/>
                    </a:lnTo>
                    <a:lnTo>
                      <a:pt x="13290" y="14696"/>
                    </a:lnTo>
                    <a:lnTo>
                      <a:pt x="14055" y="14055"/>
                    </a:lnTo>
                    <a:lnTo>
                      <a:pt x="14573" y="13315"/>
                    </a:lnTo>
                    <a:lnTo>
                      <a:pt x="15066" y="12575"/>
                    </a:lnTo>
                    <a:lnTo>
                      <a:pt x="15312" y="11688"/>
                    </a:lnTo>
                    <a:lnTo>
                      <a:pt x="15436" y="10800"/>
                    </a:lnTo>
                    <a:lnTo>
                      <a:pt x="15312" y="9912"/>
                    </a:lnTo>
                    <a:lnTo>
                      <a:pt x="15066" y="9049"/>
                    </a:lnTo>
                    <a:lnTo>
                      <a:pt x="14573" y="8285"/>
                    </a:lnTo>
                    <a:lnTo>
                      <a:pt x="14055" y="7545"/>
                    </a:lnTo>
                    <a:lnTo>
                      <a:pt x="13290" y="6929"/>
                    </a:lnTo>
                    <a:lnTo>
                      <a:pt x="12551" y="6534"/>
                    </a:lnTo>
                    <a:lnTo>
                      <a:pt x="11663" y="6288"/>
                    </a:lnTo>
                    <a:lnTo>
                      <a:pt x="10800" y="6164"/>
                    </a:lnTo>
                    <a:close/>
                  </a:path>
                </a:pathLst>
              </a:custGeom>
              <a:solidFill>
                <a:srgbClr val="0055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226" name="Shape 226"/>
              <p:cNvSpPr/>
              <p:nvPr/>
            </p:nvSpPr>
            <p:spPr>
              <a:xfrm>
                <a:off x="425412" y="2989950"/>
                <a:ext cx="596705" cy="596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12" y="21600"/>
                    </a:moveTo>
                    <a:lnTo>
                      <a:pt x="9677" y="21501"/>
                    </a:lnTo>
                    <a:lnTo>
                      <a:pt x="8665" y="21378"/>
                    </a:lnTo>
                    <a:lnTo>
                      <a:pt x="7529" y="21106"/>
                    </a:lnTo>
                    <a:lnTo>
                      <a:pt x="6640" y="20736"/>
                    </a:lnTo>
                    <a:lnTo>
                      <a:pt x="5653" y="20218"/>
                    </a:lnTo>
                    <a:lnTo>
                      <a:pt x="4764" y="19724"/>
                    </a:lnTo>
                    <a:lnTo>
                      <a:pt x="3876" y="19107"/>
                    </a:lnTo>
                    <a:lnTo>
                      <a:pt x="3135" y="18341"/>
                    </a:lnTo>
                    <a:lnTo>
                      <a:pt x="2493" y="17601"/>
                    </a:lnTo>
                    <a:lnTo>
                      <a:pt x="1876" y="16836"/>
                    </a:lnTo>
                    <a:lnTo>
                      <a:pt x="1234" y="15947"/>
                    </a:lnTo>
                    <a:lnTo>
                      <a:pt x="864" y="14960"/>
                    </a:lnTo>
                    <a:lnTo>
                      <a:pt x="494" y="13947"/>
                    </a:lnTo>
                    <a:lnTo>
                      <a:pt x="222" y="12960"/>
                    </a:lnTo>
                    <a:lnTo>
                      <a:pt x="123" y="11948"/>
                    </a:lnTo>
                    <a:lnTo>
                      <a:pt x="0" y="10812"/>
                    </a:lnTo>
                    <a:lnTo>
                      <a:pt x="123" y="9677"/>
                    </a:lnTo>
                    <a:lnTo>
                      <a:pt x="222" y="8689"/>
                    </a:lnTo>
                    <a:lnTo>
                      <a:pt x="494" y="7529"/>
                    </a:lnTo>
                    <a:lnTo>
                      <a:pt x="864" y="6542"/>
                    </a:lnTo>
                    <a:lnTo>
                      <a:pt x="1234" y="5653"/>
                    </a:lnTo>
                    <a:lnTo>
                      <a:pt x="1876" y="4789"/>
                    </a:lnTo>
                    <a:lnTo>
                      <a:pt x="2493" y="3900"/>
                    </a:lnTo>
                    <a:lnTo>
                      <a:pt x="3135" y="3160"/>
                    </a:lnTo>
                    <a:lnTo>
                      <a:pt x="3876" y="2518"/>
                    </a:lnTo>
                    <a:lnTo>
                      <a:pt x="4764" y="1876"/>
                    </a:lnTo>
                    <a:lnTo>
                      <a:pt x="5653" y="1259"/>
                    </a:lnTo>
                    <a:lnTo>
                      <a:pt x="6640" y="889"/>
                    </a:lnTo>
                    <a:lnTo>
                      <a:pt x="7529" y="494"/>
                    </a:lnTo>
                    <a:lnTo>
                      <a:pt x="8665" y="272"/>
                    </a:lnTo>
                    <a:lnTo>
                      <a:pt x="9677" y="0"/>
                    </a:lnTo>
                    <a:lnTo>
                      <a:pt x="11923" y="0"/>
                    </a:lnTo>
                    <a:lnTo>
                      <a:pt x="12935" y="272"/>
                    </a:lnTo>
                    <a:lnTo>
                      <a:pt x="13947" y="494"/>
                    </a:lnTo>
                    <a:lnTo>
                      <a:pt x="14960" y="889"/>
                    </a:lnTo>
                    <a:lnTo>
                      <a:pt x="15947" y="1259"/>
                    </a:lnTo>
                    <a:lnTo>
                      <a:pt x="16836" y="1876"/>
                    </a:lnTo>
                    <a:lnTo>
                      <a:pt x="17724" y="2518"/>
                    </a:lnTo>
                    <a:lnTo>
                      <a:pt x="18465" y="3160"/>
                    </a:lnTo>
                    <a:lnTo>
                      <a:pt x="19107" y="3900"/>
                    </a:lnTo>
                    <a:lnTo>
                      <a:pt x="19724" y="4789"/>
                    </a:lnTo>
                    <a:lnTo>
                      <a:pt x="20218" y="5653"/>
                    </a:lnTo>
                    <a:lnTo>
                      <a:pt x="20736" y="6542"/>
                    </a:lnTo>
                    <a:lnTo>
                      <a:pt x="21106" y="7529"/>
                    </a:lnTo>
                    <a:lnTo>
                      <a:pt x="21378" y="8541"/>
                    </a:lnTo>
                    <a:lnTo>
                      <a:pt x="21477" y="9677"/>
                    </a:lnTo>
                    <a:lnTo>
                      <a:pt x="21600" y="10812"/>
                    </a:lnTo>
                    <a:lnTo>
                      <a:pt x="21477" y="11948"/>
                    </a:lnTo>
                    <a:lnTo>
                      <a:pt x="21378" y="12960"/>
                    </a:lnTo>
                    <a:lnTo>
                      <a:pt x="21106" y="13947"/>
                    </a:lnTo>
                    <a:lnTo>
                      <a:pt x="20736" y="14960"/>
                    </a:lnTo>
                    <a:lnTo>
                      <a:pt x="20218" y="15947"/>
                    </a:lnTo>
                    <a:lnTo>
                      <a:pt x="19724" y="16836"/>
                    </a:lnTo>
                    <a:lnTo>
                      <a:pt x="19107" y="17601"/>
                    </a:lnTo>
                    <a:lnTo>
                      <a:pt x="18465" y="18341"/>
                    </a:lnTo>
                    <a:lnTo>
                      <a:pt x="17724" y="19107"/>
                    </a:lnTo>
                    <a:lnTo>
                      <a:pt x="16836" y="19724"/>
                    </a:lnTo>
                    <a:lnTo>
                      <a:pt x="15947" y="20218"/>
                    </a:lnTo>
                    <a:lnTo>
                      <a:pt x="14960" y="20736"/>
                    </a:lnTo>
                    <a:lnTo>
                      <a:pt x="13947" y="21106"/>
                    </a:lnTo>
                    <a:lnTo>
                      <a:pt x="12935" y="21378"/>
                    </a:lnTo>
                    <a:lnTo>
                      <a:pt x="11923" y="21501"/>
                    </a:lnTo>
                    <a:lnTo>
                      <a:pt x="10812" y="21600"/>
                    </a:lnTo>
                    <a:close/>
                    <a:moveTo>
                      <a:pt x="10812" y="6147"/>
                    </a:moveTo>
                    <a:lnTo>
                      <a:pt x="9924" y="6295"/>
                    </a:lnTo>
                    <a:lnTo>
                      <a:pt x="9035" y="6542"/>
                    </a:lnTo>
                    <a:lnTo>
                      <a:pt x="8146" y="6912"/>
                    </a:lnTo>
                    <a:lnTo>
                      <a:pt x="7529" y="7529"/>
                    </a:lnTo>
                    <a:lnTo>
                      <a:pt x="6912" y="8171"/>
                    </a:lnTo>
                    <a:lnTo>
                      <a:pt x="6542" y="9060"/>
                    </a:lnTo>
                    <a:lnTo>
                      <a:pt x="6270" y="9800"/>
                    </a:lnTo>
                    <a:lnTo>
                      <a:pt x="6147" y="10812"/>
                    </a:lnTo>
                    <a:lnTo>
                      <a:pt x="6270" y="11676"/>
                    </a:lnTo>
                    <a:lnTo>
                      <a:pt x="6542" y="12565"/>
                    </a:lnTo>
                    <a:lnTo>
                      <a:pt x="6912" y="13330"/>
                    </a:lnTo>
                    <a:lnTo>
                      <a:pt x="7529" y="14071"/>
                    </a:lnTo>
                    <a:lnTo>
                      <a:pt x="8146" y="14565"/>
                    </a:lnTo>
                    <a:lnTo>
                      <a:pt x="9035" y="15083"/>
                    </a:lnTo>
                    <a:lnTo>
                      <a:pt x="9924" y="15330"/>
                    </a:lnTo>
                    <a:lnTo>
                      <a:pt x="10812" y="15453"/>
                    </a:lnTo>
                    <a:lnTo>
                      <a:pt x="11676" y="15330"/>
                    </a:lnTo>
                    <a:lnTo>
                      <a:pt x="12565" y="15083"/>
                    </a:lnTo>
                    <a:lnTo>
                      <a:pt x="13306" y="14565"/>
                    </a:lnTo>
                    <a:lnTo>
                      <a:pt x="14071" y="14071"/>
                    </a:lnTo>
                    <a:lnTo>
                      <a:pt x="14565" y="13330"/>
                    </a:lnTo>
                    <a:lnTo>
                      <a:pt x="15058" y="12565"/>
                    </a:lnTo>
                    <a:lnTo>
                      <a:pt x="15330" y="11676"/>
                    </a:lnTo>
                    <a:lnTo>
                      <a:pt x="15453" y="10812"/>
                    </a:lnTo>
                    <a:lnTo>
                      <a:pt x="15330" y="9800"/>
                    </a:lnTo>
                    <a:lnTo>
                      <a:pt x="15058" y="8912"/>
                    </a:lnTo>
                    <a:lnTo>
                      <a:pt x="14565" y="8171"/>
                    </a:lnTo>
                    <a:lnTo>
                      <a:pt x="14071" y="7529"/>
                    </a:lnTo>
                    <a:lnTo>
                      <a:pt x="13306" y="6912"/>
                    </a:lnTo>
                    <a:lnTo>
                      <a:pt x="12565" y="6542"/>
                    </a:lnTo>
                    <a:lnTo>
                      <a:pt x="11676" y="6295"/>
                    </a:lnTo>
                    <a:lnTo>
                      <a:pt x="10812" y="6147"/>
                    </a:lnTo>
                    <a:close/>
                  </a:path>
                </a:pathLst>
              </a:custGeom>
              <a:solidFill>
                <a:srgbClr val="0055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227" name="Shape 227"/>
              <p:cNvSpPr/>
              <p:nvPr/>
            </p:nvSpPr>
            <p:spPr>
              <a:xfrm>
                <a:off x="425412" y="3288643"/>
                <a:ext cx="168283" cy="1366066"/>
              </a:xfrm>
              <a:prstGeom prst="rect">
                <a:avLst/>
              </a:prstGeom>
              <a:solidFill>
                <a:srgbClr val="0055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228" name="Shape 228"/>
              <p:cNvSpPr/>
              <p:nvPr/>
            </p:nvSpPr>
            <p:spPr>
              <a:xfrm>
                <a:off x="853840" y="3251201"/>
                <a:ext cx="168283" cy="3225292"/>
              </a:xfrm>
              <a:prstGeom prst="rect">
                <a:avLst/>
              </a:prstGeom>
              <a:solidFill>
                <a:srgbClr val="0055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229" name="Shape 229"/>
              <p:cNvSpPr/>
              <p:nvPr/>
            </p:nvSpPr>
            <p:spPr>
              <a:xfrm>
                <a:off x="2561522" y="3539061"/>
                <a:ext cx="168283" cy="19181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1166" y="21123"/>
                    </a:lnTo>
                    <a:lnTo>
                      <a:pt x="19431" y="20693"/>
                    </a:lnTo>
                    <a:lnTo>
                      <a:pt x="17610" y="20270"/>
                    </a:lnTo>
                    <a:lnTo>
                      <a:pt x="15007" y="19878"/>
                    </a:lnTo>
                    <a:lnTo>
                      <a:pt x="11884" y="19525"/>
                    </a:lnTo>
                    <a:lnTo>
                      <a:pt x="8328" y="19209"/>
                    </a:lnTo>
                    <a:lnTo>
                      <a:pt x="4337" y="18979"/>
                    </a:lnTo>
                    <a:lnTo>
                      <a:pt x="0" y="1874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55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230" name="Shape 230"/>
              <p:cNvSpPr/>
              <p:nvPr/>
            </p:nvSpPr>
            <p:spPr>
              <a:xfrm>
                <a:off x="2561522" y="4352959"/>
                <a:ext cx="168283" cy="2123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549"/>
                    </a:moveTo>
                    <a:lnTo>
                      <a:pt x="4337" y="2368"/>
                    </a:lnTo>
                    <a:lnTo>
                      <a:pt x="8328" y="2125"/>
                    </a:lnTo>
                    <a:lnTo>
                      <a:pt x="11884" y="1841"/>
                    </a:lnTo>
                    <a:lnTo>
                      <a:pt x="15007" y="1528"/>
                    </a:lnTo>
                    <a:lnTo>
                      <a:pt x="17610" y="1167"/>
                    </a:lnTo>
                    <a:lnTo>
                      <a:pt x="19431" y="813"/>
                    </a:lnTo>
                    <a:lnTo>
                      <a:pt x="21166" y="389"/>
                    </a:ln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549"/>
                    </a:lnTo>
                  </a:path>
                </a:pathLst>
              </a:custGeom>
              <a:solidFill>
                <a:srgbClr val="0055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231" name="Shape 231"/>
              <p:cNvSpPr/>
              <p:nvPr/>
            </p:nvSpPr>
            <p:spPr>
              <a:xfrm>
                <a:off x="2133093" y="4665135"/>
                <a:ext cx="168285" cy="1845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2" y="5983"/>
                    </a:moveTo>
                    <a:lnTo>
                      <a:pt x="432" y="6287"/>
                    </a:lnTo>
                    <a:lnTo>
                      <a:pt x="1728" y="6591"/>
                    </a:lnTo>
                    <a:lnTo>
                      <a:pt x="3542" y="6870"/>
                    </a:lnTo>
                    <a:lnTo>
                      <a:pt x="6134" y="7149"/>
                    </a:lnTo>
                    <a:lnTo>
                      <a:pt x="9245" y="7378"/>
                    </a:lnTo>
                    <a:lnTo>
                      <a:pt x="13219" y="7607"/>
                    </a:lnTo>
                    <a:lnTo>
                      <a:pt x="17194" y="7786"/>
                    </a:lnTo>
                    <a:lnTo>
                      <a:pt x="21600" y="7936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4005"/>
                    </a:lnTo>
                    <a:lnTo>
                      <a:pt x="17194" y="4160"/>
                    </a:lnTo>
                    <a:lnTo>
                      <a:pt x="13219" y="4334"/>
                    </a:lnTo>
                    <a:lnTo>
                      <a:pt x="9245" y="4563"/>
                    </a:lnTo>
                    <a:lnTo>
                      <a:pt x="6134" y="4792"/>
                    </a:lnTo>
                    <a:lnTo>
                      <a:pt x="3542" y="5071"/>
                    </a:lnTo>
                    <a:lnTo>
                      <a:pt x="1728" y="5350"/>
                    </a:lnTo>
                    <a:lnTo>
                      <a:pt x="432" y="5654"/>
                    </a:lnTo>
                    <a:lnTo>
                      <a:pt x="432" y="5983"/>
                    </a:lnTo>
                  </a:path>
                </a:pathLst>
              </a:custGeom>
              <a:solidFill>
                <a:srgbClr val="0055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232" name="Shape 232"/>
              <p:cNvSpPr/>
              <p:nvPr/>
            </p:nvSpPr>
            <p:spPr>
              <a:xfrm>
                <a:off x="2305067" y="4875567"/>
                <a:ext cx="255777" cy="5936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71" y="6200"/>
                    </a:moveTo>
                    <a:lnTo>
                      <a:pt x="8709" y="6324"/>
                    </a:lnTo>
                    <a:lnTo>
                      <a:pt x="6703" y="6572"/>
                    </a:lnTo>
                    <a:lnTo>
                      <a:pt x="4927" y="6944"/>
                    </a:lnTo>
                    <a:lnTo>
                      <a:pt x="3208" y="7589"/>
                    </a:lnTo>
                    <a:lnTo>
                      <a:pt x="2005" y="8208"/>
                    </a:lnTo>
                    <a:lnTo>
                      <a:pt x="1146" y="8977"/>
                    </a:lnTo>
                    <a:lnTo>
                      <a:pt x="286" y="9870"/>
                    </a:lnTo>
                    <a:lnTo>
                      <a:pt x="286" y="11755"/>
                    </a:lnTo>
                    <a:lnTo>
                      <a:pt x="1146" y="12623"/>
                    </a:lnTo>
                    <a:lnTo>
                      <a:pt x="2005" y="13392"/>
                    </a:lnTo>
                    <a:lnTo>
                      <a:pt x="3208" y="14160"/>
                    </a:lnTo>
                    <a:lnTo>
                      <a:pt x="4927" y="14656"/>
                    </a:lnTo>
                    <a:lnTo>
                      <a:pt x="6703" y="15152"/>
                    </a:lnTo>
                    <a:lnTo>
                      <a:pt x="8709" y="15400"/>
                    </a:lnTo>
                    <a:lnTo>
                      <a:pt x="13120" y="15400"/>
                    </a:lnTo>
                    <a:lnTo>
                      <a:pt x="14839" y="15152"/>
                    </a:lnTo>
                    <a:lnTo>
                      <a:pt x="16615" y="14780"/>
                    </a:lnTo>
                    <a:lnTo>
                      <a:pt x="18392" y="14160"/>
                    </a:lnTo>
                    <a:lnTo>
                      <a:pt x="19537" y="13515"/>
                    </a:lnTo>
                    <a:lnTo>
                      <a:pt x="20397" y="12871"/>
                    </a:lnTo>
                    <a:lnTo>
                      <a:pt x="21256" y="12003"/>
                    </a:lnTo>
                    <a:lnTo>
                      <a:pt x="21600" y="11110"/>
                    </a:lnTo>
                    <a:lnTo>
                      <a:pt x="21600" y="20583"/>
                    </a:lnTo>
                    <a:lnTo>
                      <a:pt x="18907" y="21079"/>
                    </a:lnTo>
                    <a:lnTo>
                      <a:pt x="16329" y="21327"/>
                    </a:lnTo>
                    <a:lnTo>
                      <a:pt x="13693" y="21600"/>
                    </a:lnTo>
                    <a:lnTo>
                      <a:pt x="8136" y="21600"/>
                    </a:lnTo>
                    <a:lnTo>
                      <a:pt x="5214" y="21327"/>
                    </a:lnTo>
                    <a:lnTo>
                      <a:pt x="2578" y="21079"/>
                    </a:lnTo>
                    <a:lnTo>
                      <a:pt x="0" y="20583"/>
                    </a:lnTo>
                    <a:lnTo>
                      <a:pt x="0" y="1017"/>
                    </a:lnTo>
                    <a:lnTo>
                      <a:pt x="2578" y="645"/>
                    </a:lnTo>
                    <a:lnTo>
                      <a:pt x="5214" y="273"/>
                    </a:lnTo>
                    <a:lnTo>
                      <a:pt x="8136" y="0"/>
                    </a:lnTo>
                    <a:lnTo>
                      <a:pt x="13693" y="0"/>
                    </a:lnTo>
                    <a:lnTo>
                      <a:pt x="16329" y="273"/>
                    </a:lnTo>
                    <a:lnTo>
                      <a:pt x="18907" y="645"/>
                    </a:lnTo>
                    <a:lnTo>
                      <a:pt x="21600" y="1017"/>
                    </a:lnTo>
                    <a:lnTo>
                      <a:pt x="21600" y="10490"/>
                    </a:lnTo>
                    <a:lnTo>
                      <a:pt x="21256" y="9597"/>
                    </a:lnTo>
                    <a:lnTo>
                      <a:pt x="20397" y="8853"/>
                    </a:lnTo>
                    <a:lnTo>
                      <a:pt x="19537" y="8085"/>
                    </a:lnTo>
                    <a:lnTo>
                      <a:pt x="18392" y="7465"/>
                    </a:lnTo>
                    <a:lnTo>
                      <a:pt x="16615" y="6944"/>
                    </a:lnTo>
                    <a:lnTo>
                      <a:pt x="14839" y="6572"/>
                    </a:lnTo>
                    <a:lnTo>
                      <a:pt x="13120" y="6324"/>
                    </a:lnTo>
                    <a:lnTo>
                      <a:pt x="10771" y="6200"/>
                    </a:lnTo>
                  </a:path>
                </a:pathLst>
              </a:custGeom>
              <a:solidFill>
                <a:srgbClr val="0055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233" name="Shape 233"/>
              <p:cNvSpPr/>
              <p:nvPr/>
            </p:nvSpPr>
            <p:spPr>
              <a:xfrm>
                <a:off x="2136110" y="4902720"/>
                <a:ext cx="165268" cy="536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868"/>
                    </a:moveTo>
                    <a:lnTo>
                      <a:pt x="0" y="9062"/>
                    </a:lnTo>
                    <a:lnTo>
                      <a:pt x="1322" y="7392"/>
                    </a:lnTo>
                    <a:lnTo>
                      <a:pt x="3174" y="5859"/>
                    </a:lnTo>
                    <a:lnTo>
                      <a:pt x="5819" y="4325"/>
                    </a:lnTo>
                    <a:lnTo>
                      <a:pt x="8993" y="3066"/>
                    </a:lnTo>
                    <a:lnTo>
                      <a:pt x="13048" y="1807"/>
                    </a:lnTo>
                    <a:lnTo>
                      <a:pt x="17104" y="849"/>
                    </a:lnTo>
                    <a:lnTo>
                      <a:pt x="21600" y="0"/>
                    </a:lnTo>
                    <a:lnTo>
                      <a:pt x="21600" y="21600"/>
                    </a:lnTo>
                    <a:lnTo>
                      <a:pt x="17104" y="20779"/>
                    </a:lnTo>
                    <a:lnTo>
                      <a:pt x="13048" y="19793"/>
                    </a:lnTo>
                    <a:lnTo>
                      <a:pt x="8993" y="18534"/>
                    </a:lnTo>
                    <a:lnTo>
                      <a:pt x="5819" y="17275"/>
                    </a:lnTo>
                    <a:lnTo>
                      <a:pt x="3174" y="15741"/>
                    </a:lnTo>
                    <a:lnTo>
                      <a:pt x="1322" y="14208"/>
                    </a:lnTo>
                    <a:lnTo>
                      <a:pt x="0" y="12538"/>
                    </a:lnTo>
                    <a:lnTo>
                      <a:pt x="0" y="10868"/>
                    </a:lnTo>
                  </a:path>
                </a:pathLst>
              </a:custGeom>
              <a:solidFill>
                <a:srgbClr val="0055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234" name="Shape 234"/>
              <p:cNvSpPr/>
              <p:nvPr/>
            </p:nvSpPr>
            <p:spPr>
              <a:xfrm>
                <a:off x="2561522" y="4902720"/>
                <a:ext cx="168283" cy="536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1553"/>
                    </a:moveTo>
                    <a:lnTo>
                      <a:pt x="21166" y="13086"/>
                    </a:lnTo>
                    <a:lnTo>
                      <a:pt x="19431" y="14756"/>
                    </a:lnTo>
                    <a:lnTo>
                      <a:pt x="17610" y="16152"/>
                    </a:lnTo>
                    <a:lnTo>
                      <a:pt x="15007" y="17576"/>
                    </a:lnTo>
                    <a:lnTo>
                      <a:pt x="11884" y="18808"/>
                    </a:lnTo>
                    <a:lnTo>
                      <a:pt x="8328" y="19930"/>
                    </a:lnTo>
                    <a:lnTo>
                      <a:pt x="4337" y="20888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4337" y="849"/>
                    </a:lnTo>
                    <a:lnTo>
                      <a:pt x="8328" y="1670"/>
                    </a:lnTo>
                    <a:lnTo>
                      <a:pt x="11884" y="2792"/>
                    </a:lnTo>
                    <a:lnTo>
                      <a:pt x="15007" y="4052"/>
                    </a:lnTo>
                    <a:lnTo>
                      <a:pt x="17610" y="5448"/>
                    </a:lnTo>
                    <a:lnTo>
                      <a:pt x="19431" y="6954"/>
                    </a:lnTo>
                    <a:lnTo>
                      <a:pt x="21166" y="8487"/>
                    </a:lnTo>
                    <a:lnTo>
                      <a:pt x="21600" y="10184"/>
                    </a:lnTo>
                    <a:lnTo>
                      <a:pt x="21600" y="11553"/>
                    </a:lnTo>
                  </a:path>
                </a:pathLst>
              </a:custGeom>
              <a:solidFill>
                <a:srgbClr val="0055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235" name="Shape 235"/>
              <p:cNvSpPr/>
              <p:nvPr/>
            </p:nvSpPr>
            <p:spPr>
              <a:xfrm>
                <a:off x="1707681" y="4389887"/>
                <a:ext cx="168285" cy="533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800"/>
                    </a:moveTo>
                    <a:lnTo>
                      <a:pt x="432" y="8982"/>
                    </a:lnTo>
                    <a:lnTo>
                      <a:pt x="1296" y="7439"/>
                    </a:lnTo>
                    <a:lnTo>
                      <a:pt x="3542" y="5758"/>
                    </a:lnTo>
                    <a:lnTo>
                      <a:pt x="5702" y="4353"/>
                    </a:lnTo>
                    <a:lnTo>
                      <a:pt x="9245" y="2948"/>
                    </a:lnTo>
                    <a:lnTo>
                      <a:pt x="12701" y="1818"/>
                    </a:lnTo>
                    <a:lnTo>
                      <a:pt x="16675" y="854"/>
                    </a:lnTo>
                    <a:lnTo>
                      <a:pt x="21600" y="0"/>
                    </a:lnTo>
                    <a:lnTo>
                      <a:pt x="21600" y="21600"/>
                    </a:lnTo>
                    <a:lnTo>
                      <a:pt x="16675" y="20746"/>
                    </a:lnTo>
                    <a:lnTo>
                      <a:pt x="12701" y="19782"/>
                    </a:lnTo>
                    <a:lnTo>
                      <a:pt x="9245" y="18652"/>
                    </a:lnTo>
                    <a:lnTo>
                      <a:pt x="5702" y="17247"/>
                    </a:lnTo>
                    <a:lnTo>
                      <a:pt x="3542" y="15842"/>
                    </a:lnTo>
                    <a:lnTo>
                      <a:pt x="1296" y="14299"/>
                    </a:lnTo>
                    <a:lnTo>
                      <a:pt x="432" y="12618"/>
                    </a:lnTo>
                    <a:lnTo>
                      <a:pt x="0" y="10800"/>
                    </a:lnTo>
                  </a:path>
                </a:pathLst>
              </a:custGeom>
              <a:solidFill>
                <a:srgbClr val="0055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236" name="Shape 236"/>
              <p:cNvSpPr/>
              <p:nvPr/>
            </p:nvSpPr>
            <p:spPr>
              <a:xfrm>
                <a:off x="2133093" y="4386869"/>
                <a:ext cx="168285" cy="5393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1480"/>
                    </a:moveTo>
                    <a:lnTo>
                      <a:pt x="21082" y="13167"/>
                    </a:lnTo>
                    <a:lnTo>
                      <a:pt x="19786" y="14663"/>
                    </a:lnTo>
                    <a:lnTo>
                      <a:pt x="17626" y="16186"/>
                    </a:lnTo>
                    <a:lnTo>
                      <a:pt x="14947" y="17465"/>
                    </a:lnTo>
                    <a:lnTo>
                      <a:pt x="11923" y="18689"/>
                    </a:lnTo>
                    <a:lnTo>
                      <a:pt x="8381" y="19805"/>
                    </a:lnTo>
                    <a:lnTo>
                      <a:pt x="4406" y="20757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4406" y="843"/>
                    </a:lnTo>
                    <a:lnTo>
                      <a:pt x="8381" y="1795"/>
                    </a:lnTo>
                    <a:lnTo>
                      <a:pt x="11923" y="2911"/>
                    </a:lnTo>
                    <a:lnTo>
                      <a:pt x="14947" y="4162"/>
                    </a:lnTo>
                    <a:lnTo>
                      <a:pt x="17626" y="5414"/>
                    </a:lnTo>
                    <a:lnTo>
                      <a:pt x="19786" y="6937"/>
                    </a:lnTo>
                    <a:lnTo>
                      <a:pt x="21082" y="8433"/>
                    </a:lnTo>
                    <a:lnTo>
                      <a:pt x="21600" y="10120"/>
                    </a:lnTo>
                    <a:lnTo>
                      <a:pt x="21600" y="11480"/>
                    </a:lnTo>
                  </a:path>
                </a:pathLst>
              </a:custGeom>
              <a:solidFill>
                <a:srgbClr val="0055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237" name="Shape 237"/>
              <p:cNvSpPr/>
              <p:nvPr/>
            </p:nvSpPr>
            <p:spPr>
              <a:xfrm>
                <a:off x="425412" y="4389887"/>
                <a:ext cx="168283" cy="536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1416"/>
                    </a:moveTo>
                    <a:lnTo>
                      <a:pt x="21166" y="13113"/>
                    </a:lnTo>
                    <a:lnTo>
                      <a:pt x="19865" y="14619"/>
                    </a:lnTo>
                    <a:lnTo>
                      <a:pt x="17610" y="16152"/>
                    </a:lnTo>
                    <a:lnTo>
                      <a:pt x="15007" y="17439"/>
                    </a:lnTo>
                    <a:lnTo>
                      <a:pt x="11884" y="18671"/>
                    </a:lnTo>
                    <a:lnTo>
                      <a:pt x="8328" y="19793"/>
                    </a:lnTo>
                    <a:lnTo>
                      <a:pt x="4337" y="20751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4337" y="712"/>
                    </a:lnTo>
                    <a:lnTo>
                      <a:pt x="8328" y="1670"/>
                    </a:lnTo>
                    <a:lnTo>
                      <a:pt x="11884" y="2792"/>
                    </a:lnTo>
                    <a:lnTo>
                      <a:pt x="15007" y="4052"/>
                    </a:lnTo>
                    <a:lnTo>
                      <a:pt x="17610" y="5311"/>
                    </a:lnTo>
                    <a:lnTo>
                      <a:pt x="19865" y="6844"/>
                    </a:lnTo>
                    <a:lnTo>
                      <a:pt x="21166" y="8350"/>
                    </a:lnTo>
                    <a:lnTo>
                      <a:pt x="21600" y="10047"/>
                    </a:lnTo>
                    <a:lnTo>
                      <a:pt x="21600" y="11416"/>
                    </a:lnTo>
                  </a:path>
                </a:pathLst>
              </a:custGeom>
              <a:solidFill>
                <a:srgbClr val="0055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238" name="Shape 238"/>
              <p:cNvSpPr/>
              <p:nvPr/>
            </p:nvSpPr>
            <p:spPr>
              <a:xfrm>
                <a:off x="0" y="4655385"/>
                <a:ext cx="168285" cy="1821196"/>
              </a:xfrm>
              <a:prstGeom prst="rect">
                <a:avLst/>
              </a:prstGeom>
              <a:solidFill>
                <a:srgbClr val="0055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239" name="Shape 239"/>
              <p:cNvSpPr/>
              <p:nvPr/>
            </p:nvSpPr>
            <p:spPr>
              <a:xfrm>
                <a:off x="0" y="4368762"/>
                <a:ext cx="593689" cy="596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38" y="21600"/>
                    </a:moveTo>
                    <a:lnTo>
                      <a:pt x="9721" y="21477"/>
                    </a:lnTo>
                    <a:lnTo>
                      <a:pt x="8580" y="21329"/>
                    </a:lnTo>
                    <a:lnTo>
                      <a:pt x="7589" y="21082"/>
                    </a:lnTo>
                    <a:lnTo>
                      <a:pt x="5555" y="20342"/>
                    </a:lnTo>
                    <a:lnTo>
                      <a:pt x="4687" y="19701"/>
                    </a:lnTo>
                    <a:lnTo>
                      <a:pt x="3918" y="19085"/>
                    </a:lnTo>
                    <a:lnTo>
                      <a:pt x="3149" y="18444"/>
                    </a:lnTo>
                    <a:lnTo>
                      <a:pt x="2406" y="17704"/>
                    </a:lnTo>
                    <a:lnTo>
                      <a:pt x="1761" y="16841"/>
                    </a:lnTo>
                    <a:lnTo>
                      <a:pt x="1265" y="15953"/>
                    </a:lnTo>
                    <a:lnTo>
                      <a:pt x="769" y="14942"/>
                    </a:lnTo>
                    <a:lnTo>
                      <a:pt x="372" y="14055"/>
                    </a:lnTo>
                    <a:lnTo>
                      <a:pt x="124" y="12945"/>
                    </a:lnTo>
                    <a:lnTo>
                      <a:pt x="0" y="11934"/>
                    </a:lnTo>
                    <a:lnTo>
                      <a:pt x="0" y="9666"/>
                    </a:lnTo>
                    <a:lnTo>
                      <a:pt x="124" y="8655"/>
                    </a:lnTo>
                    <a:lnTo>
                      <a:pt x="372" y="7668"/>
                    </a:lnTo>
                    <a:lnTo>
                      <a:pt x="769" y="6658"/>
                    </a:lnTo>
                    <a:lnTo>
                      <a:pt x="1265" y="5647"/>
                    </a:lnTo>
                    <a:lnTo>
                      <a:pt x="1761" y="4784"/>
                    </a:lnTo>
                    <a:lnTo>
                      <a:pt x="2406" y="3896"/>
                    </a:lnTo>
                    <a:lnTo>
                      <a:pt x="3149" y="3156"/>
                    </a:lnTo>
                    <a:lnTo>
                      <a:pt x="3918" y="2515"/>
                    </a:lnTo>
                    <a:lnTo>
                      <a:pt x="4687" y="1899"/>
                    </a:lnTo>
                    <a:lnTo>
                      <a:pt x="5555" y="1381"/>
                    </a:lnTo>
                    <a:lnTo>
                      <a:pt x="6572" y="888"/>
                    </a:lnTo>
                    <a:lnTo>
                      <a:pt x="7589" y="518"/>
                    </a:lnTo>
                    <a:lnTo>
                      <a:pt x="8580" y="271"/>
                    </a:lnTo>
                    <a:lnTo>
                      <a:pt x="9721" y="123"/>
                    </a:lnTo>
                    <a:lnTo>
                      <a:pt x="10738" y="0"/>
                    </a:lnTo>
                    <a:lnTo>
                      <a:pt x="11879" y="123"/>
                    </a:lnTo>
                    <a:lnTo>
                      <a:pt x="13020" y="271"/>
                    </a:lnTo>
                    <a:lnTo>
                      <a:pt x="14036" y="518"/>
                    </a:lnTo>
                    <a:lnTo>
                      <a:pt x="15028" y="888"/>
                    </a:lnTo>
                    <a:lnTo>
                      <a:pt x="15921" y="1381"/>
                    </a:lnTo>
                    <a:lnTo>
                      <a:pt x="16814" y="1899"/>
                    </a:lnTo>
                    <a:lnTo>
                      <a:pt x="17682" y="2515"/>
                    </a:lnTo>
                    <a:lnTo>
                      <a:pt x="18451" y="3156"/>
                    </a:lnTo>
                    <a:lnTo>
                      <a:pt x="19194" y="3896"/>
                    </a:lnTo>
                    <a:lnTo>
                      <a:pt x="19715" y="4784"/>
                    </a:lnTo>
                    <a:lnTo>
                      <a:pt x="20335" y="5647"/>
                    </a:lnTo>
                    <a:lnTo>
                      <a:pt x="20707" y="6658"/>
                    </a:lnTo>
                    <a:lnTo>
                      <a:pt x="21104" y="7668"/>
                    </a:lnTo>
                    <a:lnTo>
                      <a:pt x="21352" y="8655"/>
                    </a:lnTo>
                    <a:lnTo>
                      <a:pt x="21600" y="9666"/>
                    </a:lnTo>
                    <a:lnTo>
                      <a:pt x="21600" y="11934"/>
                    </a:lnTo>
                    <a:lnTo>
                      <a:pt x="21352" y="12945"/>
                    </a:lnTo>
                    <a:lnTo>
                      <a:pt x="21104" y="14055"/>
                    </a:lnTo>
                    <a:lnTo>
                      <a:pt x="20707" y="14942"/>
                    </a:lnTo>
                    <a:lnTo>
                      <a:pt x="20335" y="15953"/>
                    </a:lnTo>
                    <a:lnTo>
                      <a:pt x="19715" y="16841"/>
                    </a:lnTo>
                    <a:lnTo>
                      <a:pt x="19194" y="17704"/>
                    </a:lnTo>
                    <a:lnTo>
                      <a:pt x="18451" y="18444"/>
                    </a:lnTo>
                    <a:lnTo>
                      <a:pt x="17682" y="19085"/>
                    </a:lnTo>
                    <a:lnTo>
                      <a:pt x="16814" y="19701"/>
                    </a:lnTo>
                    <a:lnTo>
                      <a:pt x="15921" y="20342"/>
                    </a:lnTo>
                    <a:lnTo>
                      <a:pt x="15028" y="20712"/>
                    </a:lnTo>
                    <a:lnTo>
                      <a:pt x="14036" y="21082"/>
                    </a:lnTo>
                    <a:lnTo>
                      <a:pt x="13020" y="21329"/>
                    </a:lnTo>
                    <a:lnTo>
                      <a:pt x="11879" y="21477"/>
                    </a:lnTo>
                    <a:lnTo>
                      <a:pt x="10738" y="21600"/>
                    </a:lnTo>
                    <a:close/>
                    <a:moveTo>
                      <a:pt x="10738" y="6164"/>
                    </a:moveTo>
                    <a:lnTo>
                      <a:pt x="9870" y="6288"/>
                    </a:lnTo>
                    <a:lnTo>
                      <a:pt x="8977" y="6534"/>
                    </a:lnTo>
                    <a:lnTo>
                      <a:pt x="8208" y="7027"/>
                    </a:lnTo>
                    <a:lnTo>
                      <a:pt x="7465" y="7545"/>
                    </a:lnTo>
                    <a:lnTo>
                      <a:pt x="6944" y="8162"/>
                    </a:lnTo>
                    <a:lnTo>
                      <a:pt x="6448" y="9049"/>
                    </a:lnTo>
                    <a:lnTo>
                      <a:pt x="6200" y="9912"/>
                    </a:lnTo>
                    <a:lnTo>
                      <a:pt x="6200" y="11688"/>
                    </a:lnTo>
                    <a:lnTo>
                      <a:pt x="6448" y="12575"/>
                    </a:lnTo>
                    <a:lnTo>
                      <a:pt x="6944" y="13438"/>
                    </a:lnTo>
                    <a:lnTo>
                      <a:pt x="7465" y="14055"/>
                    </a:lnTo>
                    <a:lnTo>
                      <a:pt x="8208" y="14696"/>
                    </a:lnTo>
                    <a:lnTo>
                      <a:pt x="8977" y="15066"/>
                    </a:lnTo>
                    <a:lnTo>
                      <a:pt x="9870" y="15312"/>
                    </a:lnTo>
                    <a:lnTo>
                      <a:pt x="10738" y="15436"/>
                    </a:lnTo>
                    <a:lnTo>
                      <a:pt x="11755" y="15312"/>
                    </a:lnTo>
                    <a:lnTo>
                      <a:pt x="12648" y="15066"/>
                    </a:lnTo>
                    <a:lnTo>
                      <a:pt x="13392" y="14696"/>
                    </a:lnTo>
                    <a:lnTo>
                      <a:pt x="14656" y="13438"/>
                    </a:lnTo>
                    <a:lnTo>
                      <a:pt x="15028" y="12575"/>
                    </a:lnTo>
                    <a:lnTo>
                      <a:pt x="15276" y="11688"/>
                    </a:lnTo>
                    <a:lnTo>
                      <a:pt x="15425" y="10800"/>
                    </a:lnTo>
                    <a:lnTo>
                      <a:pt x="15276" y="9912"/>
                    </a:lnTo>
                    <a:lnTo>
                      <a:pt x="15028" y="9049"/>
                    </a:lnTo>
                    <a:lnTo>
                      <a:pt x="14656" y="8162"/>
                    </a:lnTo>
                    <a:lnTo>
                      <a:pt x="14036" y="7545"/>
                    </a:lnTo>
                    <a:lnTo>
                      <a:pt x="13392" y="7027"/>
                    </a:lnTo>
                    <a:lnTo>
                      <a:pt x="12648" y="6534"/>
                    </a:lnTo>
                    <a:lnTo>
                      <a:pt x="11755" y="6288"/>
                    </a:lnTo>
                    <a:lnTo>
                      <a:pt x="10738" y="6164"/>
                    </a:lnTo>
                    <a:close/>
                  </a:path>
                </a:pathLst>
              </a:custGeom>
              <a:solidFill>
                <a:srgbClr val="0055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240" name="Shape 240"/>
              <p:cNvSpPr/>
              <p:nvPr/>
            </p:nvSpPr>
            <p:spPr>
              <a:xfrm>
                <a:off x="425412" y="4383847"/>
                <a:ext cx="168283" cy="533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4858" y="716"/>
                    </a:lnTo>
                    <a:lnTo>
                      <a:pt x="8761" y="1846"/>
                    </a:lnTo>
                    <a:lnTo>
                      <a:pt x="12318" y="2976"/>
                    </a:lnTo>
                    <a:lnTo>
                      <a:pt x="15875" y="4353"/>
                    </a:lnTo>
                    <a:lnTo>
                      <a:pt x="18043" y="5758"/>
                    </a:lnTo>
                    <a:lnTo>
                      <a:pt x="20299" y="7301"/>
                    </a:lnTo>
                    <a:lnTo>
                      <a:pt x="21166" y="8982"/>
                    </a:lnTo>
                    <a:lnTo>
                      <a:pt x="21600" y="10828"/>
                    </a:lnTo>
                    <a:lnTo>
                      <a:pt x="21166" y="12618"/>
                    </a:lnTo>
                    <a:lnTo>
                      <a:pt x="20299" y="14299"/>
                    </a:lnTo>
                    <a:lnTo>
                      <a:pt x="18043" y="15842"/>
                    </a:lnTo>
                    <a:lnTo>
                      <a:pt x="15875" y="17274"/>
                    </a:lnTo>
                    <a:lnTo>
                      <a:pt x="12318" y="18680"/>
                    </a:lnTo>
                    <a:lnTo>
                      <a:pt x="8761" y="19782"/>
                    </a:lnTo>
                    <a:lnTo>
                      <a:pt x="4858" y="20773"/>
                    </a:lnTo>
                    <a:lnTo>
                      <a:pt x="0" y="2160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55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8FCDD2"/>
                    </a:solidFill>
                  </a:defRPr>
                </a:pPr>
              </a:p>
            </p:txBody>
          </p:sp>
        </p:grpSp>
        <p:sp>
          <p:nvSpPr>
            <p:cNvPr id="242" name="Shape 242"/>
            <p:cNvSpPr/>
            <p:nvPr/>
          </p:nvSpPr>
          <p:spPr>
            <a:xfrm flipH="1">
              <a:off x="1708356" y="2433128"/>
              <a:ext cx="168283" cy="406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3" y="7524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3123" y="13932"/>
                  </a:lnTo>
                  <a:lnTo>
                    <a:pt x="1735" y="13176"/>
                  </a:lnTo>
                  <a:lnTo>
                    <a:pt x="867" y="12456"/>
                  </a:lnTo>
                  <a:lnTo>
                    <a:pt x="0" y="11556"/>
                  </a:lnTo>
                  <a:lnTo>
                    <a:pt x="0" y="9900"/>
                  </a:lnTo>
                  <a:lnTo>
                    <a:pt x="867" y="9144"/>
                  </a:lnTo>
                  <a:lnTo>
                    <a:pt x="1735" y="8244"/>
                  </a:lnTo>
                  <a:lnTo>
                    <a:pt x="3123" y="7524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</p:grp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 4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type="title"/>
          </p:nvPr>
        </p:nvSpPr>
        <p:spPr>
          <a:xfrm>
            <a:off x="410301" y="986733"/>
            <a:ext cx="7363791" cy="4185948"/>
          </a:xfrm>
          <a:prstGeom prst="rect">
            <a:avLst/>
          </a:prstGeom>
        </p:spPr>
        <p:txBody>
          <a:bodyPr anchor="b"/>
          <a:lstStyle>
            <a:lvl1pPr>
              <a:defRPr sz="4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9A7DE"/>
                </a:solidFill>
              </a:rPr>
              <a:t>Titeltext</a:t>
            </a:r>
          </a:p>
        </p:txBody>
      </p:sp>
      <p:sp>
        <p:nvSpPr>
          <p:cNvPr id="246" name="Shape 246"/>
          <p:cNvSpPr/>
          <p:nvPr>
            <p:ph type="body" idx="1"/>
          </p:nvPr>
        </p:nvSpPr>
        <p:spPr>
          <a:xfrm>
            <a:off x="435701" y="5179917"/>
            <a:ext cx="7338391" cy="1678083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1pPr>
            <a:lvl2pPr marL="0" indent="45720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2pPr>
            <a:lvl3pPr marL="0" indent="91440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3pPr>
            <a:lvl4pPr marL="0" indent="137160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4pPr>
            <a:lvl5pPr marL="0" indent="182880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1</a:t>
            </a:r>
            <a:endParaRPr sz="2600">
              <a:solidFill>
                <a:srgbClr val="00558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2</a:t>
            </a:r>
            <a:endParaRPr sz="2600">
              <a:solidFill>
                <a:srgbClr val="00558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3</a:t>
            </a:r>
            <a:endParaRPr sz="2600">
              <a:solidFill>
                <a:srgbClr val="00558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4</a:t>
            </a:r>
            <a:endParaRPr sz="2600">
              <a:solidFill>
                <a:srgbClr val="00558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5</a:t>
            </a:r>
          </a:p>
        </p:txBody>
      </p:sp>
      <p:grpSp>
        <p:nvGrpSpPr>
          <p:cNvPr id="256" name="Group 256"/>
          <p:cNvGrpSpPr/>
          <p:nvPr/>
        </p:nvGrpSpPr>
        <p:grpSpPr>
          <a:xfrm>
            <a:off x="528435" y="656874"/>
            <a:ext cx="1614660" cy="296780"/>
            <a:chOff x="0" y="0"/>
            <a:chExt cx="1614659" cy="296779"/>
          </a:xfrm>
        </p:grpSpPr>
        <p:sp>
          <p:nvSpPr>
            <p:cNvPr id="247" name="Shape 247"/>
            <p:cNvSpPr/>
            <p:nvPr/>
          </p:nvSpPr>
          <p:spPr>
            <a:xfrm>
              <a:off x="1222360" y="67426"/>
              <a:ext cx="132811" cy="228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44" y="0"/>
                  </a:moveTo>
                  <a:cubicBezTo>
                    <a:pt x="16887" y="0"/>
                    <a:pt x="14335" y="114"/>
                    <a:pt x="11978" y="571"/>
                  </a:cubicBezTo>
                  <a:cubicBezTo>
                    <a:pt x="10996" y="686"/>
                    <a:pt x="9818" y="914"/>
                    <a:pt x="8836" y="1143"/>
                  </a:cubicBezTo>
                  <a:cubicBezTo>
                    <a:pt x="8640" y="1029"/>
                    <a:pt x="8444" y="914"/>
                    <a:pt x="8247" y="686"/>
                  </a:cubicBezTo>
                  <a:cubicBezTo>
                    <a:pt x="7265" y="229"/>
                    <a:pt x="6284" y="0"/>
                    <a:pt x="490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9622" y="21600"/>
                    <a:pt x="9622" y="21600"/>
                    <a:pt x="9622" y="21600"/>
                  </a:cubicBezTo>
                  <a:cubicBezTo>
                    <a:pt x="9622" y="10286"/>
                    <a:pt x="9622" y="10286"/>
                    <a:pt x="9622" y="10286"/>
                  </a:cubicBezTo>
                  <a:cubicBezTo>
                    <a:pt x="9622" y="8114"/>
                    <a:pt x="10211" y="7314"/>
                    <a:pt x="11585" y="6514"/>
                  </a:cubicBezTo>
                  <a:cubicBezTo>
                    <a:pt x="12764" y="5829"/>
                    <a:pt x="14727" y="5486"/>
                    <a:pt x="17476" y="5486"/>
                  </a:cubicBezTo>
                  <a:cubicBezTo>
                    <a:pt x="21600" y="5486"/>
                    <a:pt x="21600" y="5486"/>
                    <a:pt x="21600" y="5486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9244" y="0"/>
                    <a:pt x="19244" y="0"/>
                    <a:pt x="19244" y="0"/>
                  </a:cubicBez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248" name="Shape 248"/>
            <p:cNvSpPr/>
            <p:nvPr/>
          </p:nvSpPr>
          <p:spPr>
            <a:xfrm>
              <a:off x="225776" y="-1"/>
              <a:ext cx="59255" cy="295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484"/>
                    <a:pt x="0" y="19484"/>
                    <a:pt x="0" y="19484"/>
                  </a:cubicBezTo>
                  <a:cubicBezTo>
                    <a:pt x="0" y="20101"/>
                    <a:pt x="882" y="20542"/>
                    <a:pt x="3086" y="20983"/>
                  </a:cubicBezTo>
                  <a:cubicBezTo>
                    <a:pt x="4849" y="21336"/>
                    <a:pt x="7494" y="21600"/>
                    <a:pt x="1058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028"/>
                    <a:pt x="21600" y="2028"/>
                    <a:pt x="21600" y="2028"/>
                  </a:cubicBezTo>
                  <a:cubicBezTo>
                    <a:pt x="21600" y="1411"/>
                    <a:pt x="20718" y="970"/>
                    <a:pt x="18514" y="617"/>
                  </a:cubicBezTo>
                  <a:cubicBezTo>
                    <a:pt x="16310" y="176"/>
                    <a:pt x="14106" y="0"/>
                    <a:pt x="11020" y="0"/>
                  </a:cubicBez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249" name="Shape 249"/>
            <p:cNvSpPr/>
            <p:nvPr/>
          </p:nvSpPr>
          <p:spPr>
            <a:xfrm>
              <a:off x="307505" y="61296"/>
              <a:ext cx="207899" cy="235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17169"/>
                  </a:moveTo>
                  <a:cubicBezTo>
                    <a:pt x="14442" y="17169"/>
                    <a:pt x="15572" y="13735"/>
                    <a:pt x="15572" y="10855"/>
                  </a:cubicBezTo>
                  <a:cubicBezTo>
                    <a:pt x="15572" y="8086"/>
                    <a:pt x="14442" y="4542"/>
                    <a:pt x="10800" y="4542"/>
                  </a:cubicBezTo>
                  <a:cubicBezTo>
                    <a:pt x="7158" y="4542"/>
                    <a:pt x="6028" y="8086"/>
                    <a:pt x="6028" y="10855"/>
                  </a:cubicBezTo>
                  <a:cubicBezTo>
                    <a:pt x="6028" y="13735"/>
                    <a:pt x="7158" y="17169"/>
                    <a:pt x="10800" y="17169"/>
                  </a:cubicBezTo>
                  <a:close/>
                  <a:moveTo>
                    <a:pt x="10800" y="0"/>
                  </a:moveTo>
                  <a:cubicBezTo>
                    <a:pt x="17707" y="0"/>
                    <a:pt x="21600" y="4098"/>
                    <a:pt x="21600" y="10855"/>
                  </a:cubicBezTo>
                  <a:cubicBezTo>
                    <a:pt x="21600" y="17612"/>
                    <a:pt x="17707" y="21600"/>
                    <a:pt x="10800" y="21600"/>
                  </a:cubicBezTo>
                  <a:cubicBezTo>
                    <a:pt x="3642" y="21600"/>
                    <a:pt x="0" y="17612"/>
                    <a:pt x="0" y="10855"/>
                  </a:cubicBezTo>
                  <a:cubicBezTo>
                    <a:pt x="0" y="4098"/>
                    <a:pt x="3642" y="0"/>
                    <a:pt x="10800" y="0"/>
                  </a:cubicBez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250" name="Shape 250"/>
            <p:cNvSpPr/>
            <p:nvPr/>
          </p:nvSpPr>
          <p:spPr>
            <a:xfrm>
              <a:off x="0" y="61296"/>
              <a:ext cx="202791" cy="235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57" y="17169"/>
                  </a:moveTo>
                  <a:cubicBezTo>
                    <a:pt x="7329" y="17169"/>
                    <a:pt x="6171" y="13735"/>
                    <a:pt x="6171" y="10855"/>
                  </a:cubicBezTo>
                  <a:cubicBezTo>
                    <a:pt x="6171" y="8086"/>
                    <a:pt x="7329" y="4542"/>
                    <a:pt x="11057" y="4542"/>
                  </a:cubicBezTo>
                  <a:cubicBezTo>
                    <a:pt x="13114" y="4542"/>
                    <a:pt x="14271" y="5538"/>
                    <a:pt x="15043" y="6868"/>
                  </a:cubicBezTo>
                  <a:cubicBezTo>
                    <a:pt x="21600" y="6868"/>
                    <a:pt x="21600" y="6868"/>
                    <a:pt x="21600" y="6868"/>
                  </a:cubicBezTo>
                  <a:cubicBezTo>
                    <a:pt x="20314" y="2548"/>
                    <a:pt x="16714" y="0"/>
                    <a:pt x="11057" y="0"/>
                  </a:cubicBezTo>
                  <a:cubicBezTo>
                    <a:pt x="3857" y="0"/>
                    <a:pt x="0" y="4098"/>
                    <a:pt x="0" y="10855"/>
                  </a:cubicBezTo>
                  <a:cubicBezTo>
                    <a:pt x="0" y="17612"/>
                    <a:pt x="3857" y="21600"/>
                    <a:pt x="11057" y="21600"/>
                  </a:cubicBezTo>
                  <a:cubicBezTo>
                    <a:pt x="16714" y="21600"/>
                    <a:pt x="20314" y="19163"/>
                    <a:pt x="21600" y="14843"/>
                  </a:cubicBezTo>
                  <a:cubicBezTo>
                    <a:pt x="17357" y="14843"/>
                    <a:pt x="17357" y="14843"/>
                    <a:pt x="17357" y="14843"/>
                  </a:cubicBezTo>
                  <a:cubicBezTo>
                    <a:pt x="17357" y="14843"/>
                    <a:pt x="16200" y="14843"/>
                    <a:pt x="15557" y="15397"/>
                  </a:cubicBezTo>
                  <a:cubicBezTo>
                    <a:pt x="14400" y="16283"/>
                    <a:pt x="13500" y="17169"/>
                    <a:pt x="11057" y="17169"/>
                  </a:cubicBez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251" name="Shape 251"/>
            <p:cNvSpPr/>
            <p:nvPr/>
          </p:nvSpPr>
          <p:spPr>
            <a:xfrm>
              <a:off x="538390" y="67426"/>
              <a:ext cx="196661" cy="229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05" y="796"/>
                  </a:moveTo>
                  <a:cubicBezTo>
                    <a:pt x="20142" y="227"/>
                    <a:pt x="19480" y="0"/>
                    <a:pt x="18420" y="0"/>
                  </a:cubicBezTo>
                  <a:cubicBezTo>
                    <a:pt x="15239" y="0"/>
                    <a:pt x="15239" y="0"/>
                    <a:pt x="15239" y="0"/>
                  </a:cubicBezTo>
                  <a:cubicBezTo>
                    <a:pt x="15239" y="13415"/>
                    <a:pt x="15239" y="13415"/>
                    <a:pt x="15239" y="13415"/>
                  </a:cubicBezTo>
                  <a:cubicBezTo>
                    <a:pt x="15239" y="14665"/>
                    <a:pt x="14709" y="15575"/>
                    <a:pt x="13914" y="16143"/>
                  </a:cubicBezTo>
                  <a:cubicBezTo>
                    <a:pt x="12987" y="16825"/>
                    <a:pt x="11926" y="17053"/>
                    <a:pt x="10866" y="17053"/>
                  </a:cubicBezTo>
                  <a:cubicBezTo>
                    <a:pt x="9674" y="17053"/>
                    <a:pt x="8613" y="16825"/>
                    <a:pt x="7818" y="16143"/>
                  </a:cubicBezTo>
                  <a:cubicBezTo>
                    <a:pt x="6891" y="15575"/>
                    <a:pt x="6361" y="14665"/>
                    <a:pt x="6361" y="13415"/>
                  </a:cubicBezTo>
                  <a:cubicBezTo>
                    <a:pt x="6361" y="2615"/>
                    <a:pt x="6361" y="2615"/>
                    <a:pt x="6361" y="2615"/>
                  </a:cubicBezTo>
                  <a:cubicBezTo>
                    <a:pt x="6361" y="1933"/>
                    <a:pt x="6096" y="1251"/>
                    <a:pt x="5566" y="796"/>
                  </a:cubicBezTo>
                  <a:cubicBezTo>
                    <a:pt x="4903" y="227"/>
                    <a:pt x="4240" y="0"/>
                    <a:pt x="33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392"/>
                    <a:pt x="0" y="12392"/>
                    <a:pt x="0" y="12392"/>
                  </a:cubicBezTo>
                  <a:cubicBezTo>
                    <a:pt x="0" y="16257"/>
                    <a:pt x="1193" y="18531"/>
                    <a:pt x="3445" y="19895"/>
                  </a:cubicBezTo>
                  <a:cubicBezTo>
                    <a:pt x="5566" y="21145"/>
                    <a:pt x="8083" y="21600"/>
                    <a:pt x="10866" y="21600"/>
                  </a:cubicBezTo>
                  <a:cubicBezTo>
                    <a:pt x="13517" y="21600"/>
                    <a:pt x="16034" y="21145"/>
                    <a:pt x="18155" y="19895"/>
                  </a:cubicBezTo>
                  <a:cubicBezTo>
                    <a:pt x="20407" y="18531"/>
                    <a:pt x="21600" y="16257"/>
                    <a:pt x="21600" y="12392"/>
                  </a:cubicBezTo>
                  <a:cubicBezTo>
                    <a:pt x="21600" y="2615"/>
                    <a:pt x="21600" y="2615"/>
                    <a:pt x="21600" y="2615"/>
                  </a:cubicBezTo>
                  <a:cubicBezTo>
                    <a:pt x="21600" y="1933"/>
                    <a:pt x="21335" y="1251"/>
                    <a:pt x="20805" y="796"/>
                  </a:cubicBez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252" name="Shape 252"/>
            <p:cNvSpPr/>
            <p:nvPr/>
          </p:nvSpPr>
          <p:spPr>
            <a:xfrm>
              <a:off x="759058" y="-1"/>
              <a:ext cx="210964" cy="296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6" y="615"/>
                  </a:moveTo>
                  <a:cubicBezTo>
                    <a:pt x="20119" y="176"/>
                    <a:pt x="19502" y="0"/>
                    <a:pt x="18638" y="0"/>
                  </a:cubicBezTo>
                  <a:cubicBezTo>
                    <a:pt x="15675" y="0"/>
                    <a:pt x="15675" y="0"/>
                    <a:pt x="15675" y="0"/>
                  </a:cubicBezTo>
                  <a:cubicBezTo>
                    <a:pt x="15675" y="6146"/>
                    <a:pt x="15675" y="6146"/>
                    <a:pt x="15675" y="6146"/>
                  </a:cubicBezTo>
                  <a:cubicBezTo>
                    <a:pt x="14688" y="5532"/>
                    <a:pt x="12713" y="4478"/>
                    <a:pt x="9751" y="4478"/>
                  </a:cubicBezTo>
                  <a:cubicBezTo>
                    <a:pt x="3579" y="4478"/>
                    <a:pt x="0" y="7727"/>
                    <a:pt x="0" y="13083"/>
                  </a:cubicBezTo>
                  <a:cubicBezTo>
                    <a:pt x="0" y="18439"/>
                    <a:pt x="3703" y="21600"/>
                    <a:pt x="10738" y="21600"/>
                  </a:cubicBezTo>
                  <a:cubicBezTo>
                    <a:pt x="17774" y="21600"/>
                    <a:pt x="21600" y="18439"/>
                    <a:pt x="21600" y="13171"/>
                  </a:cubicBezTo>
                  <a:cubicBezTo>
                    <a:pt x="21600" y="13171"/>
                    <a:pt x="21600" y="13171"/>
                    <a:pt x="21600" y="13171"/>
                  </a:cubicBezTo>
                  <a:cubicBezTo>
                    <a:pt x="21600" y="2020"/>
                    <a:pt x="21600" y="2020"/>
                    <a:pt x="21600" y="2020"/>
                  </a:cubicBezTo>
                  <a:cubicBezTo>
                    <a:pt x="21600" y="1405"/>
                    <a:pt x="21353" y="966"/>
                    <a:pt x="20736" y="615"/>
                  </a:cubicBezTo>
                  <a:close/>
                  <a:moveTo>
                    <a:pt x="10738" y="18088"/>
                  </a:moveTo>
                  <a:cubicBezTo>
                    <a:pt x="7159" y="18088"/>
                    <a:pt x="6048" y="15366"/>
                    <a:pt x="6048" y="13083"/>
                  </a:cubicBezTo>
                  <a:cubicBezTo>
                    <a:pt x="6048" y="10888"/>
                    <a:pt x="7159" y="8078"/>
                    <a:pt x="10738" y="8078"/>
                  </a:cubicBezTo>
                  <a:cubicBezTo>
                    <a:pt x="14441" y="8078"/>
                    <a:pt x="15552" y="10800"/>
                    <a:pt x="15675" y="13083"/>
                  </a:cubicBezTo>
                  <a:cubicBezTo>
                    <a:pt x="15675" y="13171"/>
                    <a:pt x="15675" y="13171"/>
                    <a:pt x="15675" y="13171"/>
                  </a:cubicBezTo>
                  <a:cubicBezTo>
                    <a:pt x="15675" y="13171"/>
                    <a:pt x="15675" y="13171"/>
                    <a:pt x="15675" y="13171"/>
                  </a:cubicBezTo>
                  <a:cubicBezTo>
                    <a:pt x="15675" y="15454"/>
                    <a:pt x="14441" y="18088"/>
                    <a:pt x="10738" y="18088"/>
                  </a:cubicBez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253" name="Shape 253"/>
            <p:cNvSpPr/>
            <p:nvPr/>
          </p:nvSpPr>
          <p:spPr>
            <a:xfrm>
              <a:off x="993008" y="61296"/>
              <a:ext cx="207899" cy="235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637"/>
                  </a:moveTo>
                  <a:cubicBezTo>
                    <a:pt x="21600" y="10080"/>
                    <a:pt x="21474" y="10523"/>
                    <a:pt x="21223" y="10855"/>
                  </a:cubicBezTo>
                  <a:cubicBezTo>
                    <a:pt x="21098" y="11077"/>
                    <a:pt x="20972" y="11298"/>
                    <a:pt x="20721" y="11520"/>
                  </a:cubicBezTo>
                  <a:cubicBezTo>
                    <a:pt x="20093" y="11963"/>
                    <a:pt x="19465" y="12295"/>
                    <a:pt x="18586" y="12295"/>
                  </a:cubicBezTo>
                  <a:cubicBezTo>
                    <a:pt x="6028" y="12295"/>
                    <a:pt x="6028" y="12295"/>
                    <a:pt x="6028" y="12295"/>
                  </a:cubicBezTo>
                  <a:cubicBezTo>
                    <a:pt x="6279" y="14732"/>
                    <a:pt x="7660" y="17169"/>
                    <a:pt x="10800" y="17169"/>
                  </a:cubicBezTo>
                  <a:cubicBezTo>
                    <a:pt x="13060" y="17169"/>
                    <a:pt x="13940" y="16283"/>
                    <a:pt x="15070" y="15397"/>
                  </a:cubicBezTo>
                  <a:cubicBezTo>
                    <a:pt x="15698" y="14843"/>
                    <a:pt x="16828" y="14843"/>
                    <a:pt x="16828" y="14843"/>
                  </a:cubicBezTo>
                  <a:cubicBezTo>
                    <a:pt x="21098" y="14843"/>
                    <a:pt x="21098" y="14843"/>
                    <a:pt x="21098" y="14843"/>
                  </a:cubicBezTo>
                  <a:cubicBezTo>
                    <a:pt x="19716" y="19163"/>
                    <a:pt x="16200" y="21600"/>
                    <a:pt x="10800" y="21600"/>
                  </a:cubicBezTo>
                  <a:cubicBezTo>
                    <a:pt x="3642" y="21600"/>
                    <a:pt x="0" y="17612"/>
                    <a:pt x="0" y="10855"/>
                  </a:cubicBezTo>
                  <a:cubicBezTo>
                    <a:pt x="0" y="4098"/>
                    <a:pt x="3642" y="0"/>
                    <a:pt x="10800" y="0"/>
                  </a:cubicBezTo>
                  <a:cubicBezTo>
                    <a:pt x="16200" y="0"/>
                    <a:pt x="19842" y="2548"/>
                    <a:pt x="21098" y="6868"/>
                  </a:cubicBezTo>
                  <a:cubicBezTo>
                    <a:pt x="21349" y="7532"/>
                    <a:pt x="21474" y="8418"/>
                    <a:pt x="21600" y="9305"/>
                  </a:cubicBezTo>
                  <a:lnTo>
                    <a:pt x="21600" y="9637"/>
                  </a:lnTo>
                  <a:close/>
                  <a:moveTo>
                    <a:pt x="10800" y="4542"/>
                  </a:moveTo>
                  <a:cubicBezTo>
                    <a:pt x="8163" y="4542"/>
                    <a:pt x="6530" y="6314"/>
                    <a:pt x="6279" y="8197"/>
                  </a:cubicBezTo>
                  <a:cubicBezTo>
                    <a:pt x="15195" y="8197"/>
                    <a:pt x="15195" y="8197"/>
                    <a:pt x="15195" y="8197"/>
                  </a:cubicBezTo>
                  <a:cubicBezTo>
                    <a:pt x="15195" y="6314"/>
                    <a:pt x="13312" y="4542"/>
                    <a:pt x="10800" y="4542"/>
                  </a:cubicBez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254" name="Shape 254"/>
            <p:cNvSpPr/>
            <p:nvPr/>
          </p:nvSpPr>
          <p:spPr>
            <a:xfrm>
              <a:off x="1363854" y="61296"/>
              <a:ext cx="190531" cy="235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760"/>
                  </a:moveTo>
                  <a:cubicBezTo>
                    <a:pt x="21600" y="3988"/>
                    <a:pt x="20643" y="2548"/>
                    <a:pt x="18866" y="1440"/>
                  </a:cubicBezTo>
                  <a:cubicBezTo>
                    <a:pt x="17089" y="554"/>
                    <a:pt x="14354" y="0"/>
                    <a:pt x="10800" y="0"/>
                  </a:cubicBezTo>
                  <a:cubicBezTo>
                    <a:pt x="7519" y="0"/>
                    <a:pt x="5058" y="665"/>
                    <a:pt x="3281" y="1772"/>
                  </a:cubicBezTo>
                  <a:cubicBezTo>
                    <a:pt x="1777" y="2769"/>
                    <a:pt x="820" y="4209"/>
                    <a:pt x="547" y="5871"/>
                  </a:cubicBezTo>
                  <a:cubicBezTo>
                    <a:pt x="7109" y="5871"/>
                    <a:pt x="7109" y="5871"/>
                    <a:pt x="7109" y="5871"/>
                  </a:cubicBezTo>
                  <a:cubicBezTo>
                    <a:pt x="7382" y="5206"/>
                    <a:pt x="7929" y="4763"/>
                    <a:pt x="8613" y="4542"/>
                  </a:cubicBezTo>
                  <a:cubicBezTo>
                    <a:pt x="9296" y="4320"/>
                    <a:pt x="10116" y="4209"/>
                    <a:pt x="11073" y="4209"/>
                  </a:cubicBezTo>
                  <a:cubicBezTo>
                    <a:pt x="12167" y="4209"/>
                    <a:pt x="12987" y="4320"/>
                    <a:pt x="13808" y="4652"/>
                  </a:cubicBezTo>
                  <a:cubicBezTo>
                    <a:pt x="14765" y="4874"/>
                    <a:pt x="15175" y="5317"/>
                    <a:pt x="15175" y="6092"/>
                  </a:cubicBezTo>
                  <a:cubicBezTo>
                    <a:pt x="15175" y="6978"/>
                    <a:pt x="13808" y="7754"/>
                    <a:pt x="11073" y="7975"/>
                  </a:cubicBezTo>
                  <a:cubicBezTo>
                    <a:pt x="7656" y="8418"/>
                    <a:pt x="4922" y="8640"/>
                    <a:pt x="2461" y="10080"/>
                  </a:cubicBezTo>
                  <a:cubicBezTo>
                    <a:pt x="957" y="11077"/>
                    <a:pt x="0" y="12738"/>
                    <a:pt x="0" y="14954"/>
                  </a:cubicBezTo>
                  <a:cubicBezTo>
                    <a:pt x="0" y="17169"/>
                    <a:pt x="820" y="18831"/>
                    <a:pt x="2597" y="19938"/>
                  </a:cubicBezTo>
                  <a:cubicBezTo>
                    <a:pt x="4101" y="20825"/>
                    <a:pt x="6562" y="21600"/>
                    <a:pt x="10527" y="21600"/>
                  </a:cubicBezTo>
                  <a:cubicBezTo>
                    <a:pt x="14081" y="21600"/>
                    <a:pt x="16815" y="20935"/>
                    <a:pt x="18592" y="20049"/>
                  </a:cubicBezTo>
                  <a:cubicBezTo>
                    <a:pt x="20506" y="18942"/>
                    <a:pt x="21600" y="17723"/>
                    <a:pt x="21600" y="15618"/>
                  </a:cubicBezTo>
                  <a:lnTo>
                    <a:pt x="21600" y="5760"/>
                  </a:lnTo>
                  <a:close/>
                  <a:moveTo>
                    <a:pt x="14354" y="15951"/>
                  </a:moveTo>
                  <a:cubicBezTo>
                    <a:pt x="13397" y="16837"/>
                    <a:pt x="11894" y="17169"/>
                    <a:pt x="10116" y="17169"/>
                  </a:cubicBezTo>
                  <a:cubicBezTo>
                    <a:pt x="9570" y="17169"/>
                    <a:pt x="7792" y="17058"/>
                    <a:pt x="7109" y="16505"/>
                  </a:cubicBezTo>
                  <a:cubicBezTo>
                    <a:pt x="6562" y="16062"/>
                    <a:pt x="6152" y="15729"/>
                    <a:pt x="6152" y="14954"/>
                  </a:cubicBezTo>
                  <a:cubicBezTo>
                    <a:pt x="6152" y="14400"/>
                    <a:pt x="6425" y="13846"/>
                    <a:pt x="6835" y="13514"/>
                  </a:cubicBezTo>
                  <a:cubicBezTo>
                    <a:pt x="7792" y="12628"/>
                    <a:pt x="8886" y="12517"/>
                    <a:pt x="11073" y="12185"/>
                  </a:cubicBezTo>
                  <a:cubicBezTo>
                    <a:pt x="12577" y="11852"/>
                    <a:pt x="14491" y="11409"/>
                    <a:pt x="15311" y="10966"/>
                  </a:cubicBezTo>
                  <a:cubicBezTo>
                    <a:pt x="15311" y="12628"/>
                    <a:pt x="15311" y="12628"/>
                    <a:pt x="15311" y="12628"/>
                  </a:cubicBezTo>
                  <a:cubicBezTo>
                    <a:pt x="15311" y="13957"/>
                    <a:pt x="15448" y="15175"/>
                    <a:pt x="14354" y="15951"/>
                  </a:cubicBez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255" name="Shape 255"/>
            <p:cNvSpPr/>
            <p:nvPr/>
          </p:nvSpPr>
          <p:spPr>
            <a:xfrm>
              <a:off x="1568687" y="62829"/>
              <a:ext cx="45973" cy="46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7053" y="0"/>
                    <a:pt x="21600" y="4985"/>
                    <a:pt x="21600" y="11077"/>
                  </a:cubicBezTo>
                  <a:cubicBezTo>
                    <a:pt x="21600" y="16615"/>
                    <a:pt x="17053" y="21600"/>
                    <a:pt x="10800" y="21600"/>
                  </a:cubicBezTo>
                  <a:cubicBezTo>
                    <a:pt x="3979" y="21600"/>
                    <a:pt x="0" y="16615"/>
                    <a:pt x="0" y="11077"/>
                  </a:cubicBezTo>
                  <a:cubicBezTo>
                    <a:pt x="0" y="4985"/>
                    <a:pt x="3979" y="0"/>
                    <a:pt x="10800" y="0"/>
                  </a:cubicBezTo>
                  <a:close/>
                  <a:moveTo>
                    <a:pt x="10800" y="19938"/>
                  </a:moveTo>
                  <a:cubicBezTo>
                    <a:pt x="15916" y="19938"/>
                    <a:pt x="19326" y="16062"/>
                    <a:pt x="19326" y="11077"/>
                  </a:cubicBezTo>
                  <a:cubicBezTo>
                    <a:pt x="19326" y="6092"/>
                    <a:pt x="15916" y="1662"/>
                    <a:pt x="10800" y="1662"/>
                  </a:cubicBezTo>
                  <a:cubicBezTo>
                    <a:pt x="5684" y="1662"/>
                    <a:pt x="1705" y="6092"/>
                    <a:pt x="1705" y="11077"/>
                  </a:cubicBezTo>
                  <a:cubicBezTo>
                    <a:pt x="1705" y="16062"/>
                    <a:pt x="5684" y="19938"/>
                    <a:pt x="10800" y="19938"/>
                  </a:cubicBezTo>
                  <a:close/>
                  <a:moveTo>
                    <a:pt x="10800" y="12738"/>
                  </a:moveTo>
                  <a:cubicBezTo>
                    <a:pt x="8526" y="12738"/>
                    <a:pt x="8526" y="12738"/>
                    <a:pt x="8526" y="12738"/>
                  </a:cubicBezTo>
                  <a:cubicBezTo>
                    <a:pt x="8526" y="17169"/>
                    <a:pt x="8526" y="17169"/>
                    <a:pt x="8526" y="17169"/>
                  </a:cubicBezTo>
                  <a:cubicBezTo>
                    <a:pt x="6253" y="17169"/>
                    <a:pt x="6253" y="17169"/>
                    <a:pt x="6253" y="17169"/>
                  </a:cubicBezTo>
                  <a:cubicBezTo>
                    <a:pt x="6253" y="4985"/>
                    <a:pt x="6253" y="4985"/>
                    <a:pt x="6253" y="4985"/>
                  </a:cubicBezTo>
                  <a:cubicBezTo>
                    <a:pt x="10232" y="4985"/>
                    <a:pt x="10232" y="4985"/>
                    <a:pt x="10232" y="4985"/>
                  </a:cubicBezTo>
                  <a:cubicBezTo>
                    <a:pt x="13642" y="4985"/>
                    <a:pt x="15347" y="5538"/>
                    <a:pt x="15347" y="8308"/>
                  </a:cubicBezTo>
                  <a:cubicBezTo>
                    <a:pt x="15347" y="10523"/>
                    <a:pt x="14779" y="11631"/>
                    <a:pt x="13074" y="12185"/>
                  </a:cubicBezTo>
                  <a:cubicBezTo>
                    <a:pt x="15347" y="17169"/>
                    <a:pt x="15347" y="17169"/>
                    <a:pt x="15347" y="17169"/>
                  </a:cubicBezTo>
                  <a:cubicBezTo>
                    <a:pt x="13074" y="17169"/>
                    <a:pt x="13074" y="17169"/>
                    <a:pt x="13074" y="17169"/>
                  </a:cubicBezTo>
                  <a:lnTo>
                    <a:pt x="10800" y="12738"/>
                  </a:lnTo>
                  <a:close/>
                  <a:moveTo>
                    <a:pt x="8526" y="10523"/>
                  </a:moveTo>
                  <a:cubicBezTo>
                    <a:pt x="10800" y="10523"/>
                    <a:pt x="10800" y="10523"/>
                    <a:pt x="10800" y="10523"/>
                  </a:cubicBezTo>
                  <a:cubicBezTo>
                    <a:pt x="12505" y="10523"/>
                    <a:pt x="13074" y="9969"/>
                    <a:pt x="13074" y="8862"/>
                  </a:cubicBezTo>
                  <a:cubicBezTo>
                    <a:pt x="13074" y="7200"/>
                    <a:pt x="11937" y="6646"/>
                    <a:pt x="10232" y="6646"/>
                  </a:cubicBezTo>
                  <a:cubicBezTo>
                    <a:pt x="8526" y="6646"/>
                    <a:pt x="8526" y="6646"/>
                    <a:pt x="8526" y="6646"/>
                  </a:cubicBezTo>
                  <a:lnTo>
                    <a:pt x="8526" y="10523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</p:grpSp>
      <p:sp>
        <p:nvSpPr>
          <p:cNvPr id="257" name="Shape 257"/>
          <p:cNvSpPr/>
          <p:nvPr/>
        </p:nvSpPr>
        <p:spPr>
          <a:xfrm>
            <a:off x="381000" y="6362700"/>
            <a:ext cx="1473200" cy="29641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8" name="Shape 258"/>
          <p:cNvSpPr/>
          <p:nvPr/>
        </p:nvSpPr>
        <p:spPr>
          <a:xfrm>
            <a:off x="-2" y="6311900"/>
            <a:ext cx="12188826" cy="5461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428" name="Group 428"/>
          <p:cNvGrpSpPr/>
          <p:nvPr/>
        </p:nvGrpSpPr>
        <p:grpSpPr>
          <a:xfrm>
            <a:off x="7099300" y="172976"/>
            <a:ext cx="4795455" cy="6694159"/>
            <a:chOff x="0" y="0"/>
            <a:chExt cx="4795454" cy="6694158"/>
          </a:xfrm>
        </p:grpSpPr>
        <p:sp>
          <p:nvSpPr>
            <p:cNvPr id="259" name="Shape 259"/>
            <p:cNvSpPr/>
            <p:nvPr/>
          </p:nvSpPr>
          <p:spPr>
            <a:xfrm>
              <a:off x="4220888" y="1003579"/>
              <a:ext cx="66752" cy="1066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2146"/>
                  </a:lnTo>
                  <a:lnTo>
                    <a:pt x="16883" y="1972"/>
                  </a:lnTo>
                  <a:lnTo>
                    <a:pt x="12786" y="1759"/>
                  </a:lnTo>
                  <a:lnTo>
                    <a:pt x="9434" y="1546"/>
                  </a:lnTo>
                  <a:lnTo>
                    <a:pt x="6083" y="1294"/>
                  </a:lnTo>
                  <a:lnTo>
                    <a:pt x="3352" y="986"/>
                  </a:lnTo>
                  <a:lnTo>
                    <a:pt x="1366" y="686"/>
                  </a:lnTo>
                  <a:lnTo>
                    <a:pt x="621" y="347"/>
                  </a:lnTo>
                  <a:lnTo>
                    <a:pt x="0" y="0"/>
                  </a:lnTo>
                </a:path>
              </a:pathLst>
            </a:custGeom>
            <a:solidFill>
              <a:srgbClr val="65CBC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60" name="Shape 260"/>
            <p:cNvSpPr/>
            <p:nvPr/>
          </p:nvSpPr>
          <p:spPr>
            <a:xfrm>
              <a:off x="2869583" y="4248154"/>
              <a:ext cx="66753" cy="165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53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234" y="2215"/>
                  </a:lnTo>
                  <a:lnTo>
                    <a:pt x="18248" y="4078"/>
                  </a:lnTo>
                  <a:lnTo>
                    <a:pt x="15517" y="6042"/>
                  </a:lnTo>
                  <a:lnTo>
                    <a:pt x="12786" y="7653"/>
                  </a:lnTo>
                  <a:lnTo>
                    <a:pt x="8814" y="9315"/>
                  </a:lnTo>
                  <a:lnTo>
                    <a:pt x="4717" y="10372"/>
                  </a:lnTo>
                  <a:lnTo>
                    <a:pt x="0" y="11530"/>
                  </a:lnTo>
                </a:path>
              </a:pathLst>
            </a:custGeom>
            <a:solidFill>
              <a:srgbClr val="00A8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61" name="Shape 261"/>
            <p:cNvSpPr/>
            <p:nvPr/>
          </p:nvSpPr>
          <p:spPr>
            <a:xfrm>
              <a:off x="1180884" y="5779907"/>
              <a:ext cx="65039" cy="26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13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227" y="1377"/>
                  </a:lnTo>
                  <a:lnTo>
                    <a:pt x="16231" y="3757"/>
                  </a:lnTo>
                  <a:lnTo>
                    <a:pt x="12735" y="4790"/>
                  </a:lnTo>
                  <a:lnTo>
                    <a:pt x="8740" y="5791"/>
                  </a:lnTo>
                  <a:lnTo>
                    <a:pt x="4620" y="6480"/>
                  </a:lnTo>
                  <a:lnTo>
                    <a:pt x="0" y="7137"/>
                  </a:lnTo>
                </a:path>
              </a:pathLst>
            </a:custGeom>
            <a:solidFill>
              <a:srgbClr val="65CBC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62" name="Shape 262"/>
            <p:cNvSpPr/>
            <p:nvPr/>
          </p:nvSpPr>
          <p:spPr>
            <a:xfrm>
              <a:off x="4052190" y="2038144"/>
              <a:ext cx="405863" cy="235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lnTo>
                    <a:pt x="10116" y="21423"/>
                  </a:lnTo>
                  <a:lnTo>
                    <a:pt x="9784" y="21033"/>
                  </a:lnTo>
                  <a:lnTo>
                    <a:pt x="9556" y="20607"/>
                  </a:lnTo>
                  <a:lnTo>
                    <a:pt x="560" y="5391"/>
                  </a:lnTo>
                  <a:lnTo>
                    <a:pt x="207" y="4646"/>
                  </a:lnTo>
                  <a:lnTo>
                    <a:pt x="0" y="3689"/>
                  </a:lnTo>
                  <a:lnTo>
                    <a:pt x="0" y="2908"/>
                  </a:lnTo>
                  <a:lnTo>
                    <a:pt x="104" y="1951"/>
                  </a:lnTo>
                  <a:lnTo>
                    <a:pt x="435" y="1170"/>
                  </a:lnTo>
                  <a:lnTo>
                    <a:pt x="767" y="603"/>
                  </a:lnTo>
                  <a:lnTo>
                    <a:pt x="1347" y="213"/>
                  </a:lnTo>
                  <a:lnTo>
                    <a:pt x="1783" y="0"/>
                  </a:lnTo>
                  <a:lnTo>
                    <a:pt x="19797" y="0"/>
                  </a:lnTo>
                  <a:lnTo>
                    <a:pt x="20253" y="213"/>
                  </a:lnTo>
                  <a:lnTo>
                    <a:pt x="20812" y="603"/>
                  </a:lnTo>
                  <a:lnTo>
                    <a:pt x="21144" y="1170"/>
                  </a:lnTo>
                  <a:lnTo>
                    <a:pt x="21372" y="1951"/>
                  </a:lnTo>
                  <a:lnTo>
                    <a:pt x="21600" y="2908"/>
                  </a:lnTo>
                  <a:lnTo>
                    <a:pt x="21496" y="3689"/>
                  </a:lnTo>
                  <a:lnTo>
                    <a:pt x="21372" y="4646"/>
                  </a:lnTo>
                  <a:lnTo>
                    <a:pt x="21020" y="5391"/>
                  </a:lnTo>
                  <a:lnTo>
                    <a:pt x="12044" y="20607"/>
                  </a:lnTo>
                  <a:lnTo>
                    <a:pt x="11816" y="21033"/>
                  </a:lnTo>
                  <a:lnTo>
                    <a:pt x="11463" y="21423"/>
                  </a:lnTo>
                  <a:lnTo>
                    <a:pt x="10800" y="21600"/>
                  </a:lnTo>
                  <a:close/>
                  <a:moveTo>
                    <a:pt x="6177" y="6171"/>
                  </a:moveTo>
                  <a:lnTo>
                    <a:pt x="10800" y="14081"/>
                  </a:lnTo>
                  <a:lnTo>
                    <a:pt x="15402" y="6171"/>
                  </a:lnTo>
                  <a:lnTo>
                    <a:pt x="6177" y="6171"/>
                  </a:lnTo>
                  <a:close/>
                </a:path>
              </a:pathLst>
            </a:custGeom>
            <a:solidFill>
              <a:srgbClr val="F8D4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63" name="Shape 263"/>
            <p:cNvSpPr/>
            <p:nvPr/>
          </p:nvSpPr>
          <p:spPr>
            <a:xfrm>
              <a:off x="3885213" y="1373682"/>
              <a:ext cx="65038" cy="4490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95"/>
                  </a:moveTo>
                  <a:lnTo>
                    <a:pt x="0" y="5414"/>
                  </a:lnTo>
                  <a:lnTo>
                    <a:pt x="1249" y="5332"/>
                  </a:lnTo>
                  <a:lnTo>
                    <a:pt x="3371" y="5260"/>
                  </a:lnTo>
                  <a:lnTo>
                    <a:pt x="5369" y="5189"/>
                  </a:lnTo>
                  <a:lnTo>
                    <a:pt x="8740" y="5129"/>
                  </a:lnTo>
                  <a:lnTo>
                    <a:pt x="12860" y="5067"/>
                  </a:lnTo>
                  <a:lnTo>
                    <a:pt x="16855" y="5026"/>
                  </a:lnTo>
                  <a:lnTo>
                    <a:pt x="21600" y="4984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6015"/>
                  </a:lnTo>
                  <a:lnTo>
                    <a:pt x="16855" y="5975"/>
                  </a:lnTo>
                  <a:lnTo>
                    <a:pt x="12860" y="5923"/>
                  </a:lnTo>
                  <a:lnTo>
                    <a:pt x="8740" y="5872"/>
                  </a:lnTo>
                  <a:lnTo>
                    <a:pt x="5369" y="5801"/>
                  </a:lnTo>
                  <a:lnTo>
                    <a:pt x="3371" y="5741"/>
                  </a:lnTo>
                  <a:lnTo>
                    <a:pt x="1249" y="5658"/>
                  </a:lnTo>
                  <a:lnTo>
                    <a:pt x="0" y="5577"/>
                  </a:lnTo>
                  <a:lnTo>
                    <a:pt x="0" y="5495"/>
                  </a:lnTo>
                </a:path>
              </a:pathLst>
            </a:custGeom>
            <a:solidFill>
              <a:srgbClr val="00A8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64" name="Shape 264"/>
            <p:cNvSpPr/>
            <p:nvPr/>
          </p:nvSpPr>
          <p:spPr>
            <a:xfrm>
              <a:off x="4052190" y="1544100"/>
              <a:ext cx="65038" cy="972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243"/>
                  </a:lnTo>
                  <a:lnTo>
                    <a:pt x="4620" y="19434"/>
                  </a:lnTo>
                  <a:lnTo>
                    <a:pt x="8740" y="19625"/>
                  </a:lnTo>
                  <a:lnTo>
                    <a:pt x="12735" y="19910"/>
                  </a:lnTo>
                  <a:lnTo>
                    <a:pt x="15607" y="20188"/>
                  </a:lnTo>
                  <a:lnTo>
                    <a:pt x="18229" y="20517"/>
                  </a:lnTo>
                  <a:lnTo>
                    <a:pt x="20227" y="20846"/>
                  </a:lnTo>
                  <a:lnTo>
                    <a:pt x="21600" y="21227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solidFill>
              <a:srgbClr val="00A8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65" name="Shape 265"/>
            <p:cNvSpPr/>
            <p:nvPr/>
          </p:nvSpPr>
          <p:spPr>
            <a:xfrm>
              <a:off x="4052190" y="2533813"/>
              <a:ext cx="65038" cy="56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459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227" y="638"/>
                  </a:lnTo>
                  <a:lnTo>
                    <a:pt x="18229" y="1292"/>
                  </a:lnTo>
                  <a:lnTo>
                    <a:pt x="15607" y="1767"/>
                  </a:lnTo>
                  <a:lnTo>
                    <a:pt x="12735" y="2331"/>
                  </a:lnTo>
                  <a:lnTo>
                    <a:pt x="8740" y="2732"/>
                  </a:lnTo>
                  <a:lnTo>
                    <a:pt x="4620" y="3147"/>
                  </a:lnTo>
                  <a:lnTo>
                    <a:pt x="0" y="3459"/>
                  </a:lnTo>
                </a:path>
              </a:pathLst>
            </a:custGeom>
            <a:solidFill>
              <a:srgbClr val="00A8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66" name="Shape 266"/>
            <p:cNvSpPr/>
            <p:nvPr/>
          </p:nvSpPr>
          <p:spPr>
            <a:xfrm>
              <a:off x="3952348" y="2397918"/>
              <a:ext cx="97740" cy="235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47" y="15454"/>
                  </a:moveTo>
                  <a:lnTo>
                    <a:pt x="8775" y="15454"/>
                  </a:lnTo>
                  <a:lnTo>
                    <a:pt x="6497" y="15028"/>
                  </a:lnTo>
                  <a:lnTo>
                    <a:pt x="4556" y="14672"/>
                  </a:lnTo>
                  <a:lnTo>
                    <a:pt x="3206" y="14068"/>
                  </a:lnTo>
                  <a:lnTo>
                    <a:pt x="1856" y="13500"/>
                  </a:lnTo>
                  <a:lnTo>
                    <a:pt x="506" y="12718"/>
                  </a:lnTo>
                  <a:lnTo>
                    <a:pt x="0" y="11759"/>
                  </a:lnTo>
                  <a:lnTo>
                    <a:pt x="0" y="9841"/>
                  </a:lnTo>
                  <a:lnTo>
                    <a:pt x="506" y="9059"/>
                  </a:lnTo>
                  <a:lnTo>
                    <a:pt x="1856" y="8278"/>
                  </a:lnTo>
                  <a:lnTo>
                    <a:pt x="3206" y="7532"/>
                  </a:lnTo>
                  <a:lnTo>
                    <a:pt x="4556" y="7141"/>
                  </a:lnTo>
                  <a:lnTo>
                    <a:pt x="6497" y="6572"/>
                  </a:lnTo>
                  <a:lnTo>
                    <a:pt x="8775" y="6359"/>
                  </a:lnTo>
                  <a:lnTo>
                    <a:pt x="10547" y="6146"/>
                  </a:lnTo>
                  <a:lnTo>
                    <a:pt x="15103" y="6572"/>
                  </a:lnTo>
                  <a:lnTo>
                    <a:pt x="16959" y="7141"/>
                  </a:lnTo>
                  <a:lnTo>
                    <a:pt x="18394" y="7532"/>
                  </a:lnTo>
                  <a:lnTo>
                    <a:pt x="19744" y="8278"/>
                  </a:lnTo>
                  <a:lnTo>
                    <a:pt x="21600" y="9841"/>
                  </a:lnTo>
                  <a:lnTo>
                    <a:pt x="21600" y="10800"/>
                  </a:lnTo>
                  <a:lnTo>
                    <a:pt x="21600" y="1137"/>
                  </a:lnTo>
                  <a:lnTo>
                    <a:pt x="19322" y="746"/>
                  </a:lnTo>
                  <a:lnTo>
                    <a:pt x="16537" y="391"/>
                  </a:lnTo>
                  <a:lnTo>
                    <a:pt x="13753" y="178"/>
                  </a:lnTo>
                  <a:lnTo>
                    <a:pt x="10547" y="0"/>
                  </a:lnTo>
                  <a:lnTo>
                    <a:pt x="7847" y="178"/>
                  </a:lnTo>
                  <a:lnTo>
                    <a:pt x="5062" y="391"/>
                  </a:lnTo>
                  <a:lnTo>
                    <a:pt x="2278" y="746"/>
                  </a:lnTo>
                  <a:lnTo>
                    <a:pt x="0" y="1137"/>
                  </a:lnTo>
                  <a:lnTo>
                    <a:pt x="0" y="20641"/>
                  </a:lnTo>
                  <a:lnTo>
                    <a:pt x="2278" y="21032"/>
                  </a:lnTo>
                  <a:lnTo>
                    <a:pt x="5062" y="21422"/>
                  </a:lnTo>
                  <a:lnTo>
                    <a:pt x="7847" y="21600"/>
                  </a:lnTo>
                  <a:lnTo>
                    <a:pt x="13753" y="21600"/>
                  </a:lnTo>
                  <a:lnTo>
                    <a:pt x="16537" y="21422"/>
                  </a:lnTo>
                  <a:lnTo>
                    <a:pt x="19322" y="21032"/>
                  </a:lnTo>
                  <a:lnTo>
                    <a:pt x="21600" y="20641"/>
                  </a:lnTo>
                  <a:lnTo>
                    <a:pt x="21600" y="11759"/>
                  </a:lnTo>
                  <a:lnTo>
                    <a:pt x="20672" y="12718"/>
                  </a:lnTo>
                  <a:lnTo>
                    <a:pt x="19744" y="13500"/>
                  </a:lnTo>
                  <a:lnTo>
                    <a:pt x="16959" y="14672"/>
                  </a:lnTo>
                  <a:lnTo>
                    <a:pt x="15103" y="15028"/>
                  </a:lnTo>
                  <a:lnTo>
                    <a:pt x="12825" y="15454"/>
                  </a:lnTo>
                  <a:lnTo>
                    <a:pt x="10547" y="15454"/>
                  </a:lnTo>
                </a:path>
              </a:pathLst>
            </a:custGeom>
            <a:solidFill>
              <a:srgbClr val="65CBC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67" name="Shape 267"/>
            <p:cNvSpPr/>
            <p:nvPr/>
          </p:nvSpPr>
          <p:spPr>
            <a:xfrm>
              <a:off x="3885213" y="2411689"/>
              <a:ext cx="65038" cy="213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702"/>
                  </a:moveTo>
                  <a:lnTo>
                    <a:pt x="0" y="12433"/>
                  </a:lnTo>
                  <a:lnTo>
                    <a:pt x="1249" y="14125"/>
                  </a:lnTo>
                  <a:lnTo>
                    <a:pt x="3371" y="15856"/>
                  </a:lnTo>
                  <a:lnTo>
                    <a:pt x="5369" y="17115"/>
                  </a:lnTo>
                  <a:lnTo>
                    <a:pt x="8740" y="18610"/>
                  </a:lnTo>
                  <a:lnTo>
                    <a:pt x="12860" y="19672"/>
                  </a:lnTo>
                  <a:lnTo>
                    <a:pt x="16855" y="20774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6855" y="866"/>
                  </a:lnTo>
                  <a:lnTo>
                    <a:pt x="12860" y="1731"/>
                  </a:lnTo>
                  <a:lnTo>
                    <a:pt x="8740" y="3030"/>
                  </a:lnTo>
                  <a:lnTo>
                    <a:pt x="5369" y="4289"/>
                  </a:lnTo>
                  <a:lnTo>
                    <a:pt x="3371" y="5784"/>
                  </a:lnTo>
                  <a:lnTo>
                    <a:pt x="1249" y="7279"/>
                  </a:lnTo>
                  <a:lnTo>
                    <a:pt x="0" y="9010"/>
                  </a:lnTo>
                  <a:lnTo>
                    <a:pt x="0" y="10702"/>
                  </a:lnTo>
                </a:path>
              </a:pathLst>
            </a:cu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68" name="Shape 268"/>
            <p:cNvSpPr/>
            <p:nvPr/>
          </p:nvSpPr>
          <p:spPr>
            <a:xfrm>
              <a:off x="4052190" y="2411689"/>
              <a:ext cx="65038" cy="213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4620" y="20774"/>
                  </a:lnTo>
                  <a:lnTo>
                    <a:pt x="8740" y="19672"/>
                  </a:lnTo>
                  <a:lnTo>
                    <a:pt x="12735" y="18610"/>
                  </a:lnTo>
                  <a:lnTo>
                    <a:pt x="15607" y="17115"/>
                  </a:lnTo>
                  <a:lnTo>
                    <a:pt x="18229" y="15856"/>
                  </a:lnTo>
                  <a:lnTo>
                    <a:pt x="20227" y="14125"/>
                  </a:lnTo>
                  <a:lnTo>
                    <a:pt x="21600" y="12433"/>
                  </a:lnTo>
                  <a:lnTo>
                    <a:pt x="21600" y="9010"/>
                  </a:lnTo>
                  <a:lnTo>
                    <a:pt x="20227" y="7279"/>
                  </a:lnTo>
                  <a:lnTo>
                    <a:pt x="18229" y="5784"/>
                  </a:lnTo>
                  <a:lnTo>
                    <a:pt x="15607" y="4289"/>
                  </a:lnTo>
                  <a:lnTo>
                    <a:pt x="12735" y="3030"/>
                  </a:lnTo>
                  <a:lnTo>
                    <a:pt x="8740" y="1731"/>
                  </a:lnTo>
                  <a:lnTo>
                    <a:pt x="4620" y="866"/>
                  </a:lnTo>
                  <a:lnTo>
                    <a:pt x="0" y="0"/>
                  </a:lnTo>
                </a:path>
              </a:pathLst>
            </a:cu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69" name="Shape 269"/>
            <p:cNvSpPr/>
            <p:nvPr/>
          </p:nvSpPr>
          <p:spPr>
            <a:xfrm>
              <a:off x="4558283" y="5613505"/>
              <a:ext cx="66753" cy="1077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2125"/>
                  </a:lnTo>
                  <a:lnTo>
                    <a:pt x="16883" y="1953"/>
                  </a:lnTo>
                  <a:lnTo>
                    <a:pt x="12786" y="1781"/>
                  </a:lnTo>
                  <a:lnTo>
                    <a:pt x="9434" y="1523"/>
                  </a:lnTo>
                  <a:lnTo>
                    <a:pt x="6083" y="1273"/>
                  </a:lnTo>
                  <a:lnTo>
                    <a:pt x="3352" y="976"/>
                  </a:lnTo>
                  <a:lnTo>
                    <a:pt x="1986" y="680"/>
                  </a:lnTo>
                  <a:lnTo>
                    <a:pt x="745" y="336"/>
                  </a:lnTo>
                  <a:lnTo>
                    <a:pt x="0" y="0"/>
                  </a:lnTo>
                </a:path>
              </a:pathLst>
            </a:custGeom>
            <a:solidFill>
              <a:srgbClr val="3276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70" name="Shape 270"/>
            <p:cNvSpPr/>
            <p:nvPr/>
          </p:nvSpPr>
          <p:spPr>
            <a:xfrm>
              <a:off x="4728702" y="5613505"/>
              <a:ext cx="66753" cy="1077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25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855" y="336"/>
                  </a:lnTo>
                  <a:lnTo>
                    <a:pt x="20234" y="680"/>
                  </a:lnTo>
                  <a:lnTo>
                    <a:pt x="18248" y="976"/>
                  </a:lnTo>
                  <a:lnTo>
                    <a:pt x="15517" y="1273"/>
                  </a:lnTo>
                  <a:lnTo>
                    <a:pt x="12166" y="1523"/>
                  </a:lnTo>
                  <a:lnTo>
                    <a:pt x="8814" y="1781"/>
                  </a:lnTo>
                  <a:lnTo>
                    <a:pt x="4717" y="1953"/>
                  </a:lnTo>
                  <a:lnTo>
                    <a:pt x="0" y="2125"/>
                  </a:lnTo>
                </a:path>
              </a:pathLst>
            </a:custGeom>
            <a:solidFill>
              <a:srgbClr val="3276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71" name="Shape 271"/>
            <p:cNvSpPr/>
            <p:nvPr/>
          </p:nvSpPr>
          <p:spPr>
            <a:xfrm>
              <a:off x="4728702" y="1594022"/>
              <a:ext cx="66753" cy="4015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019"/>
                  </a:lnTo>
                  <a:lnTo>
                    <a:pt x="4717" y="21065"/>
                  </a:lnTo>
                  <a:lnTo>
                    <a:pt x="8814" y="21122"/>
                  </a:lnTo>
                  <a:lnTo>
                    <a:pt x="12166" y="21178"/>
                  </a:lnTo>
                  <a:lnTo>
                    <a:pt x="15517" y="21258"/>
                  </a:lnTo>
                  <a:lnTo>
                    <a:pt x="18248" y="21327"/>
                  </a:lnTo>
                  <a:lnTo>
                    <a:pt x="20234" y="21417"/>
                  </a:lnTo>
                  <a:lnTo>
                    <a:pt x="20855" y="2151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solidFill>
              <a:srgbClr val="3276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72" name="Shape 272"/>
            <p:cNvSpPr/>
            <p:nvPr/>
          </p:nvSpPr>
          <p:spPr>
            <a:xfrm>
              <a:off x="4627140" y="5613505"/>
              <a:ext cx="99460" cy="116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9308"/>
                  </a:moveTo>
                  <a:lnTo>
                    <a:pt x="8557" y="8882"/>
                  </a:lnTo>
                  <a:lnTo>
                    <a:pt x="6729" y="8526"/>
                  </a:lnTo>
                  <a:lnTo>
                    <a:pt x="4902" y="7318"/>
                  </a:lnTo>
                  <a:lnTo>
                    <a:pt x="3157" y="6608"/>
                  </a:lnTo>
                  <a:lnTo>
                    <a:pt x="1828" y="4974"/>
                  </a:lnTo>
                  <a:lnTo>
                    <a:pt x="914" y="3482"/>
                  </a:lnTo>
                  <a:lnTo>
                    <a:pt x="415" y="1918"/>
                  </a:lnTo>
                  <a:lnTo>
                    <a:pt x="0" y="0"/>
                  </a:lnTo>
                  <a:lnTo>
                    <a:pt x="0" y="19326"/>
                  </a:lnTo>
                  <a:lnTo>
                    <a:pt x="2658" y="20108"/>
                  </a:lnTo>
                  <a:lnTo>
                    <a:pt x="5400" y="20818"/>
                  </a:lnTo>
                  <a:lnTo>
                    <a:pt x="8058" y="21245"/>
                  </a:lnTo>
                  <a:lnTo>
                    <a:pt x="10800" y="21600"/>
                  </a:lnTo>
                  <a:lnTo>
                    <a:pt x="13542" y="21245"/>
                  </a:lnTo>
                  <a:lnTo>
                    <a:pt x="16698" y="20818"/>
                  </a:lnTo>
                  <a:lnTo>
                    <a:pt x="18942" y="20108"/>
                  </a:lnTo>
                  <a:lnTo>
                    <a:pt x="21600" y="19326"/>
                  </a:lnTo>
                  <a:lnTo>
                    <a:pt x="21600" y="0"/>
                  </a:lnTo>
                  <a:lnTo>
                    <a:pt x="21185" y="1918"/>
                  </a:lnTo>
                  <a:lnTo>
                    <a:pt x="20686" y="3482"/>
                  </a:lnTo>
                  <a:lnTo>
                    <a:pt x="19772" y="4974"/>
                  </a:lnTo>
                  <a:lnTo>
                    <a:pt x="18443" y="6608"/>
                  </a:lnTo>
                  <a:lnTo>
                    <a:pt x="16698" y="7318"/>
                  </a:lnTo>
                  <a:lnTo>
                    <a:pt x="14871" y="8526"/>
                  </a:lnTo>
                  <a:lnTo>
                    <a:pt x="13043" y="8882"/>
                  </a:lnTo>
                  <a:lnTo>
                    <a:pt x="10800" y="9308"/>
                  </a:lnTo>
                </a:path>
              </a:pathLst>
            </a:custGeom>
            <a:solidFill>
              <a:srgbClr val="3276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73" name="Shape 273"/>
            <p:cNvSpPr/>
            <p:nvPr/>
          </p:nvSpPr>
          <p:spPr>
            <a:xfrm>
              <a:off x="4627140" y="5494728"/>
              <a:ext cx="99460" cy="116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12363"/>
                  </a:moveTo>
                  <a:lnTo>
                    <a:pt x="13043" y="12363"/>
                  </a:lnTo>
                  <a:lnTo>
                    <a:pt x="14871" y="13145"/>
                  </a:lnTo>
                  <a:lnTo>
                    <a:pt x="16698" y="13855"/>
                  </a:lnTo>
                  <a:lnTo>
                    <a:pt x="18443" y="15063"/>
                  </a:lnTo>
                  <a:lnTo>
                    <a:pt x="19772" y="16200"/>
                  </a:lnTo>
                  <a:lnTo>
                    <a:pt x="20686" y="17763"/>
                  </a:lnTo>
                  <a:lnTo>
                    <a:pt x="21185" y="19682"/>
                  </a:lnTo>
                  <a:lnTo>
                    <a:pt x="21600" y="21600"/>
                  </a:lnTo>
                  <a:lnTo>
                    <a:pt x="21600" y="1918"/>
                  </a:lnTo>
                  <a:lnTo>
                    <a:pt x="18942" y="1137"/>
                  </a:lnTo>
                  <a:lnTo>
                    <a:pt x="16698" y="426"/>
                  </a:lnTo>
                  <a:lnTo>
                    <a:pt x="13542" y="0"/>
                  </a:lnTo>
                  <a:lnTo>
                    <a:pt x="8058" y="0"/>
                  </a:lnTo>
                  <a:lnTo>
                    <a:pt x="5400" y="426"/>
                  </a:lnTo>
                  <a:lnTo>
                    <a:pt x="2658" y="1137"/>
                  </a:lnTo>
                  <a:lnTo>
                    <a:pt x="0" y="1918"/>
                  </a:lnTo>
                  <a:lnTo>
                    <a:pt x="0" y="21600"/>
                  </a:lnTo>
                  <a:lnTo>
                    <a:pt x="415" y="19682"/>
                  </a:lnTo>
                  <a:lnTo>
                    <a:pt x="914" y="17763"/>
                  </a:lnTo>
                  <a:lnTo>
                    <a:pt x="1828" y="16200"/>
                  </a:lnTo>
                  <a:lnTo>
                    <a:pt x="3157" y="15063"/>
                  </a:lnTo>
                  <a:lnTo>
                    <a:pt x="4902" y="13855"/>
                  </a:lnTo>
                  <a:lnTo>
                    <a:pt x="6729" y="13145"/>
                  </a:lnTo>
                  <a:lnTo>
                    <a:pt x="8557" y="12363"/>
                  </a:lnTo>
                  <a:lnTo>
                    <a:pt x="10800" y="12363"/>
                  </a:lnTo>
                </a:path>
              </a:pathLst>
            </a:custGeom>
            <a:solidFill>
              <a:srgbClr val="3276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74" name="Shape 274"/>
            <p:cNvSpPr/>
            <p:nvPr/>
          </p:nvSpPr>
          <p:spPr>
            <a:xfrm>
              <a:off x="4558283" y="5505057"/>
              <a:ext cx="66753" cy="213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98"/>
                  </a:moveTo>
                  <a:lnTo>
                    <a:pt x="21600" y="0"/>
                  </a:lnTo>
                  <a:lnTo>
                    <a:pt x="16883" y="866"/>
                  </a:lnTo>
                  <a:lnTo>
                    <a:pt x="12786" y="1928"/>
                  </a:lnTo>
                  <a:lnTo>
                    <a:pt x="9434" y="2990"/>
                  </a:lnTo>
                  <a:lnTo>
                    <a:pt x="6083" y="4289"/>
                  </a:lnTo>
                  <a:lnTo>
                    <a:pt x="3352" y="5784"/>
                  </a:lnTo>
                  <a:lnTo>
                    <a:pt x="1986" y="7475"/>
                  </a:lnTo>
                  <a:lnTo>
                    <a:pt x="745" y="8970"/>
                  </a:lnTo>
                  <a:lnTo>
                    <a:pt x="0" y="10898"/>
                  </a:lnTo>
                  <a:lnTo>
                    <a:pt x="745" y="12590"/>
                  </a:lnTo>
                  <a:lnTo>
                    <a:pt x="1986" y="14321"/>
                  </a:lnTo>
                  <a:lnTo>
                    <a:pt x="3352" y="15816"/>
                  </a:lnTo>
                  <a:lnTo>
                    <a:pt x="6083" y="17311"/>
                  </a:lnTo>
                  <a:lnTo>
                    <a:pt x="9434" y="18570"/>
                  </a:lnTo>
                  <a:lnTo>
                    <a:pt x="12786" y="19869"/>
                  </a:lnTo>
                  <a:lnTo>
                    <a:pt x="16883" y="20734"/>
                  </a:lnTo>
                  <a:lnTo>
                    <a:pt x="21600" y="21600"/>
                  </a:lnTo>
                  <a:lnTo>
                    <a:pt x="21600" y="10898"/>
                  </a:lnTo>
                </a:path>
              </a:pathLst>
            </a:cu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75" name="Shape 275"/>
            <p:cNvSpPr/>
            <p:nvPr/>
          </p:nvSpPr>
          <p:spPr>
            <a:xfrm>
              <a:off x="4728702" y="5505057"/>
              <a:ext cx="66753" cy="213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4717" y="20734"/>
                  </a:lnTo>
                  <a:lnTo>
                    <a:pt x="8814" y="19869"/>
                  </a:lnTo>
                  <a:lnTo>
                    <a:pt x="12166" y="18570"/>
                  </a:lnTo>
                  <a:lnTo>
                    <a:pt x="15517" y="17311"/>
                  </a:lnTo>
                  <a:lnTo>
                    <a:pt x="18248" y="15816"/>
                  </a:lnTo>
                  <a:lnTo>
                    <a:pt x="20234" y="14321"/>
                  </a:lnTo>
                  <a:lnTo>
                    <a:pt x="20855" y="12590"/>
                  </a:lnTo>
                  <a:lnTo>
                    <a:pt x="21600" y="10898"/>
                  </a:lnTo>
                  <a:lnTo>
                    <a:pt x="20855" y="9207"/>
                  </a:lnTo>
                  <a:lnTo>
                    <a:pt x="20234" y="7475"/>
                  </a:lnTo>
                  <a:lnTo>
                    <a:pt x="18248" y="5784"/>
                  </a:lnTo>
                  <a:lnTo>
                    <a:pt x="15517" y="4485"/>
                  </a:lnTo>
                  <a:lnTo>
                    <a:pt x="12166" y="2990"/>
                  </a:lnTo>
                  <a:lnTo>
                    <a:pt x="8814" y="1928"/>
                  </a:lnTo>
                  <a:lnTo>
                    <a:pt x="4717" y="866"/>
                  </a:lnTo>
                  <a:lnTo>
                    <a:pt x="0" y="0"/>
                  </a:lnTo>
                </a:path>
              </a:pathLst>
            </a:cu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76" name="Shape 276"/>
            <p:cNvSpPr/>
            <p:nvPr/>
          </p:nvSpPr>
          <p:spPr>
            <a:xfrm>
              <a:off x="3546096" y="5572191"/>
              <a:ext cx="66753" cy="206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1247"/>
                  </a:lnTo>
                  <a:lnTo>
                    <a:pt x="16883" y="10353"/>
                  </a:lnTo>
                  <a:lnTo>
                    <a:pt x="12786" y="9257"/>
                  </a:lnTo>
                  <a:lnTo>
                    <a:pt x="9434" y="8161"/>
                  </a:lnTo>
                  <a:lnTo>
                    <a:pt x="6083" y="6618"/>
                  </a:lnTo>
                  <a:lnTo>
                    <a:pt x="3352" y="5278"/>
                  </a:lnTo>
                  <a:lnTo>
                    <a:pt x="1986" y="3532"/>
                  </a:lnTo>
                  <a:lnTo>
                    <a:pt x="621" y="1989"/>
                  </a:lnTo>
                  <a:lnTo>
                    <a:pt x="0" y="0"/>
                  </a:lnTo>
                </a:path>
              </a:pathLst>
            </a:cu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77" name="Shape 277"/>
            <p:cNvSpPr/>
            <p:nvPr/>
          </p:nvSpPr>
          <p:spPr>
            <a:xfrm>
              <a:off x="3546096" y="2916062"/>
              <a:ext cx="66753" cy="2655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737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621" y="21464"/>
                  </a:lnTo>
                  <a:lnTo>
                    <a:pt x="1986" y="21324"/>
                  </a:lnTo>
                  <a:lnTo>
                    <a:pt x="3352" y="21203"/>
                  </a:lnTo>
                  <a:lnTo>
                    <a:pt x="6083" y="21083"/>
                  </a:lnTo>
                  <a:lnTo>
                    <a:pt x="9434" y="20981"/>
                  </a:lnTo>
                  <a:lnTo>
                    <a:pt x="12786" y="20877"/>
                  </a:lnTo>
                  <a:lnTo>
                    <a:pt x="16883" y="20807"/>
                  </a:lnTo>
                  <a:lnTo>
                    <a:pt x="21600" y="20737"/>
                  </a:lnTo>
                </a:path>
              </a:pathLst>
            </a:cu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78" name="Shape 278"/>
            <p:cNvSpPr/>
            <p:nvPr/>
          </p:nvSpPr>
          <p:spPr>
            <a:xfrm>
              <a:off x="3714794" y="5572191"/>
              <a:ext cx="66753" cy="292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925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979" y="1717"/>
                  </a:lnTo>
                  <a:lnTo>
                    <a:pt x="18869" y="3405"/>
                  </a:lnTo>
                  <a:lnTo>
                    <a:pt x="14897" y="4835"/>
                  </a:lnTo>
                  <a:lnTo>
                    <a:pt x="10055" y="6208"/>
                  </a:lnTo>
                  <a:lnTo>
                    <a:pt x="5462" y="7152"/>
                  </a:lnTo>
                  <a:lnTo>
                    <a:pt x="0" y="7925"/>
                  </a:lnTo>
                </a:path>
              </a:pathLst>
            </a:custGeom>
            <a:solidFill>
              <a:srgbClr val="00A8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79" name="Shape 279"/>
            <p:cNvSpPr/>
            <p:nvPr/>
          </p:nvSpPr>
          <p:spPr>
            <a:xfrm>
              <a:off x="3714794" y="5357016"/>
              <a:ext cx="66753" cy="214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995"/>
                  </a:lnTo>
                  <a:lnTo>
                    <a:pt x="5462" y="11853"/>
                  </a:lnTo>
                  <a:lnTo>
                    <a:pt x="10055" y="13334"/>
                  </a:lnTo>
                  <a:lnTo>
                    <a:pt x="15517" y="15050"/>
                  </a:lnTo>
                  <a:lnTo>
                    <a:pt x="18869" y="17155"/>
                  </a:lnTo>
                  <a:lnTo>
                    <a:pt x="20979" y="19261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solidFill>
              <a:srgbClr val="00A8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80" name="Shape 280"/>
            <p:cNvSpPr/>
            <p:nvPr/>
          </p:nvSpPr>
          <p:spPr>
            <a:xfrm>
              <a:off x="3613231" y="5453415"/>
              <a:ext cx="99460" cy="116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12292"/>
                  </a:moveTo>
                  <a:lnTo>
                    <a:pt x="13043" y="12718"/>
                  </a:lnTo>
                  <a:lnTo>
                    <a:pt x="14871" y="13074"/>
                  </a:lnTo>
                  <a:lnTo>
                    <a:pt x="16698" y="13855"/>
                  </a:lnTo>
                  <a:lnTo>
                    <a:pt x="18443" y="14992"/>
                  </a:lnTo>
                  <a:lnTo>
                    <a:pt x="19855" y="16555"/>
                  </a:lnTo>
                  <a:lnTo>
                    <a:pt x="20686" y="18118"/>
                  </a:lnTo>
                  <a:lnTo>
                    <a:pt x="21185" y="19682"/>
                  </a:lnTo>
                  <a:lnTo>
                    <a:pt x="21600" y="21600"/>
                  </a:lnTo>
                  <a:lnTo>
                    <a:pt x="21600" y="2274"/>
                  </a:lnTo>
                  <a:lnTo>
                    <a:pt x="18942" y="1137"/>
                  </a:lnTo>
                  <a:lnTo>
                    <a:pt x="16200" y="782"/>
                  </a:lnTo>
                  <a:lnTo>
                    <a:pt x="13458" y="355"/>
                  </a:lnTo>
                  <a:lnTo>
                    <a:pt x="10800" y="0"/>
                  </a:lnTo>
                  <a:lnTo>
                    <a:pt x="8058" y="355"/>
                  </a:lnTo>
                  <a:lnTo>
                    <a:pt x="5400" y="782"/>
                  </a:lnTo>
                  <a:lnTo>
                    <a:pt x="2742" y="1137"/>
                  </a:lnTo>
                  <a:lnTo>
                    <a:pt x="0" y="2274"/>
                  </a:lnTo>
                  <a:lnTo>
                    <a:pt x="0" y="21600"/>
                  </a:lnTo>
                  <a:lnTo>
                    <a:pt x="415" y="19682"/>
                  </a:lnTo>
                  <a:lnTo>
                    <a:pt x="831" y="18118"/>
                  </a:lnTo>
                  <a:lnTo>
                    <a:pt x="1745" y="16555"/>
                  </a:lnTo>
                  <a:lnTo>
                    <a:pt x="3074" y="14992"/>
                  </a:lnTo>
                  <a:lnTo>
                    <a:pt x="4985" y="13855"/>
                  </a:lnTo>
                  <a:lnTo>
                    <a:pt x="6729" y="13074"/>
                  </a:lnTo>
                  <a:lnTo>
                    <a:pt x="8557" y="12718"/>
                  </a:lnTo>
                  <a:lnTo>
                    <a:pt x="10800" y="12292"/>
                  </a:lnTo>
                </a:path>
              </a:pathLst>
            </a:custGeom>
            <a:solidFill>
              <a:srgbClr val="00A8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81" name="Shape 281"/>
            <p:cNvSpPr/>
            <p:nvPr/>
          </p:nvSpPr>
          <p:spPr>
            <a:xfrm>
              <a:off x="3613231" y="5572191"/>
              <a:ext cx="99460" cy="116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43" y="6537"/>
                  </a:moveTo>
                  <a:lnTo>
                    <a:pt x="16698" y="7745"/>
                  </a:lnTo>
                  <a:lnTo>
                    <a:pt x="14871" y="8455"/>
                  </a:lnTo>
                  <a:lnTo>
                    <a:pt x="13043" y="9237"/>
                  </a:lnTo>
                  <a:lnTo>
                    <a:pt x="8557" y="9237"/>
                  </a:lnTo>
                  <a:lnTo>
                    <a:pt x="6729" y="8455"/>
                  </a:lnTo>
                  <a:lnTo>
                    <a:pt x="4985" y="7745"/>
                  </a:lnTo>
                  <a:lnTo>
                    <a:pt x="3074" y="6537"/>
                  </a:lnTo>
                  <a:lnTo>
                    <a:pt x="1745" y="5400"/>
                  </a:lnTo>
                  <a:lnTo>
                    <a:pt x="831" y="3837"/>
                  </a:lnTo>
                  <a:lnTo>
                    <a:pt x="0" y="0"/>
                  </a:lnTo>
                  <a:lnTo>
                    <a:pt x="0" y="19682"/>
                  </a:lnTo>
                  <a:lnTo>
                    <a:pt x="2742" y="20463"/>
                  </a:lnTo>
                  <a:lnTo>
                    <a:pt x="5400" y="21174"/>
                  </a:lnTo>
                  <a:lnTo>
                    <a:pt x="8058" y="21600"/>
                  </a:lnTo>
                  <a:lnTo>
                    <a:pt x="13458" y="21600"/>
                  </a:lnTo>
                  <a:lnTo>
                    <a:pt x="16200" y="21174"/>
                  </a:lnTo>
                  <a:lnTo>
                    <a:pt x="18942" y="20463"/>
                  </a:lnTo>
                  <a:lnTo>
                    <a:pt x="21600" y="19682"/>
                  </a:lnTo>
                  <a:lnTo>
                    <a:pt x="21600" y="0"/>
                  </a:lnTo>
                  <a:lnTo>
                    <a:pt x="21185" y="1918"/>
                  </a:lnTo>
                  <a:lnTo>
                    <a:pt x="20686" y="3482"/>
                  </a:lnTo>
                  <a:lnTo>
                    <a:pt x="19855" y="5045"/>
                  </a:lnTo>
                  <a:lnTo>
                    <a:pt x="18443" y="6537"/>
                  </a:lnTo>
                </a:path>
              </a:pathLst>
            </a:custGeom>
            <a:solidFill>
              <a:srgbClr val="00A8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82" name="Shape 282"/>
            <p:cNvSpPr/>
            <p:nvPr/>
          </p:nvSpPr>
          <p:spPr>
            <a:xfrm>
              <a:off x="3546096" y="5467186"/>
              <a:ext cx="66753" cy="213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702"/>
                  </a:moveTo>
                  <a:lnTo>
                    <a:pt x="21600" y="0"/>
                  </a:lnTo>
                  <a:lnTo>
                    <a:pt x="16883" y="866"/>
                  </a:lnTo>
                  <a:lnTo>
                    <a:pt x="12786" y="1731"/>
                  </a:lnTo>
                  <a:lnTo>
                    <a:pt x="9434" y="3030"/>
                  </a:lnTo>
                  <a:lnTo>
                    <a:pt x="6083" y="4289"/>
                  </a:lnTo>
                  <a:lnTo>
                    <a:pt x="3352" y="5784"/>
                  </a:lnTo>
                  <a:lnTo>
                    <a:pt x="1986" y="7279"/>
                  </a:lnTo>
                  <a:lnTo>
                    <a:pt x="621" y="9010"/>
                  </a:lnTo>
                  <a:lnTo>
                    <a:pt x="0" y="10702"/>
                  </a:lnTo>
                  <a:lnTo>
                    <a:pt x="621" y="12630"/>
                  </a:lnTo>
                  <a:lnTo>
                    <a:pt x="1986" y="14125"/>
                  </a:lnTo>
                  <a:lnTo>
                    <a:pt x="3352" y="15816"/>
                  </a:lnTo>
                  <a:lnTo>
                    <a:pt x="6083" y="17115"/>
                  </a:lnTo>
                  <a:lnTo>
                    <a:pt x="9434" y="18610"/>
                  </a:lnTo>
                  <a:lnTo>
                    <a:pt x="12786" y="19672"/>
                  </a:lnTo>
                  <a:lnTo>
                    <a:pt x="16883" y="20734"/>
                  </a:lnTo>
                  <a:lnTo>
                    <a:pt x="21600" y="21600"/>
                  </a:lnTo>
                  <a:lnTo>
                    <a:pt x="21600" y="10702"/>
                  </a:lnTo>
                </a:path>
              </a:pathLst>
            </a:custGeom>
            <a:solidFill>
              <a:srgbClr val="00A8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83" name="Shape 283"/>
            <p:cNvSpPr/>
            <p:nvPr/>
          </p:nvSpPr>
          <p:spPr>
            <a:xfrm>
              <a:off x="3714794" y="5467186"/>
              <a:ext cx="66753" cy="213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5462" y="20538"/>
                  </a:lnTo>
                  <a:lnTo>
                    <a:pt x="10055" y="19239"/>
                  </a:lnTo>
                  <a:lnTo>
                    <a:pt x="14897" y="17351"/>
                  </a:lnTo>
                  <a:lnTo>
                    <a:pt x="18869" y="15384"/>
                  </a:lnTo>
                  <a:lnTo>
                    <a:pt x="20979" y="13062"/>
                  </a:lnTo>
                  <a:lnTo>
                    <a:pt x="21600" y="10702"/>
                  </a:lnTo>
                  <a:lnTo>
                    <a:pt x="20979" y="8341"/>
                  </a:lnTo>
                  <a:lnTo>
                    <a:pt x="18869" y="6216"/>
                  </a:lnTo>
                  <a:lnTo>
                    <a:pt x="15517" y="4092"/>
                  </a:lnTo>
                  <a:lnTo>
                    <a:pt x="10055" y="2361"/>
                  </a:lnTo>
                  <a:lnTo>
                    <a:pt x="5462" y="866"/>
                  </a:lnTo>
                  <a:lnTo>
                    <a:pt x="0" y="0"/>
                  </a:lnTo>
                </a:path>
              </a:pathLst>
            </a:cu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84" name="Shape 284"/>
            <p:cNvSpPr/>
            <p:nvPr/>
          </p:nvSpPr>
          <p:spPr>
            <a:xfrm>
              <a:off x="2935131" y="6271216"/>
              <a:ext cx="1" cy="2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85" name="Shape 285"/>
            <p:cNvSpPr/>
            <p:nvPr/>
          </p:nvSpPr>
          <p:spPr>
            <a:xfrm>
              <a:off x="2869583" y="4754524"/>
              <a:ext cx="66753" cy="1936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923"/>
                  </a:moveTo>
                  <a:lnTo>
                    <a:pt x="745" y="16732"/>
                  </a:lnTo>
                  <a:lnTo>
                    <a:pt x="2110" y="16540"/>
                  </a:lnTo>
                  <a:lnTo>
                    <a:pt x="4097" y="16379"/>
                  </a:lnTo>
                  <a:lnTo>
                    <a:pt x="6083" y="16214"/>
                  </a:lnTo>
                  <a:lnTo>
                    <a:pt x="9434" y="16071"/>
                  </a:lnTo>
                  <a:lnTo>
                    <a:pt x="12786" y="15953"/>
                  </a:lnTo>
                  <a:lnTo>
                    <a:pt x="17628" y="15836"/>
                  </a:lnTo>
                  <a:lnTo>
                    <a:pt x="21600" y="1574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12146"/>
                  </a:lnTo>
                  <a:lnTo>
                    <a:pt x="4717" y="12220"/>
                  </a:lnTo>
                  <a:lnTo>
                    <a:pt x="8814" y="12338"/>
                  </a:lnTo>
                  <a:lnTo>
                    <a:pt x="12786" y="12477"/>
                  </a:lnTo>
                  <a:lnTo>
                    <a:pt x="15517" y="12621"/>
                  </a:lnTo>
                  <a:lnTo>
                    <a:pt x="18248" y="12786"/>
                  </a:lnTo>
                  <a:lnTo>
                    <a:pt x="20234" y="12951"/>
                  </a:lnTo>
                  <a:lnTo>
                    <a:pt x="21600" y="13138"/>
                  </a:lnTo>
                  <a:lnTo>
                    <a:pt x="21600" y="13517"/>
                  </a:lnTo>
                  <a:lnTo>
                    <a:pt x="20234" y="13708"/>
                  </a:lnTo>
                  <a:lnTo>
                    <a:pt x="18248" y="13874"/>
                  </a:lnTo>
                  <a:lnTo>
                    <a:pt x="15517" y="14039"/>
                  </a:lnTo>
                  <a:lnTo>
                    <a:pt x="12786" y="14178"/>
                  </a:lnTo>
                  <a:lnTo>
                    <a:pt x="8814" y="14322"/>
                  </a:lnTo>
                  <a:lnTo>
                    <a:pt x="4717" y="14439"/>
                  </a:lnTo>
                  <a:lnTo>
                    <a:pt x="0" y="14513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124"/>
                  </a:lnTo>
                  <a:lnTo>
                    <a:pt x="17628" y="18033"/>
                  </a:lnTo>
                  <a:lnTo>
                    <a:pt x="12786" y="17915"/>
                  </a:lnTo>
                  <a:lnTo>
                    <a:pt x="9434" y="17798"/>
                  </a:lnTo>
                  <a:lnTo>
                    <a:pt x="6083" y="17654"/>
                  </a:lnTo>
                  <a:lnTo>
                    <a:pt x="4097" y="17489"/>
                  </a:lnTo>
                  <a:lnTo>
                    <a:pt x="2110" y="17302"/>
                  </a:lnTo>
                  <a:lnTo>
                    <a:pt x="745" y="17132"/>
                  </a:lnTo>
                  <a:lnTo>
                    <a:pt x="0" y="16923"/>
                  </a:lnTo>
                </a:path>
              </a:pathLst>
            </a:custGeom>
            <a:solidFill>
              <a:srgbClr val="F8D4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86" name="Shape 286"/>
            <p:cNvSpPr/>
            <p:nvPr/>
          </p:nvSpPr>
          <p:spPr>
            <a:xfrm>
              <a:off x="3038281" y="5780482"/>
              <a:ext cx="66753" cy="910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9145"/>
                  </a:lnTo>
                  <a:lnTo>
                    <a:pt x="4841" y="9348"/>
                  </a:lnTo>
                  <a:lnTo>
                    <a:pt x="8814" y="9598"/>
                  </a:lnTo>
                  <a:lnTo>
                    <a:pt x="12166" y="9848"/>
                  </a:lnTo>
                  <a:lnTo>
                    <a:pt x="15517" y="10153"/>
                  </a:lnTo>
                  <a:lnTo>
                    <a:pt x="18248" y="10504"/>
                  </a:lnTo>
                  <a:lnTo>
                    <a:pt x="20359" y="10846"/>
                  </a:lnTo>
                  <a:lnTo>
                    <a:pt x="21600" y="11660"/>
                  </a:lnTo>
                  <a:lnTo>
                    <a:pt x="20979" y="12104"/>
                  </a:lnTo>
                  <a:lnTo>
                    <a:pt x="20359" y="12464"/>
                  </a:lnTo>
                  <a:lnTo>
                    <a:pt x="18248" y="12862"/>
                  </a:lnTo>
                  <a:lnTo>
                    <a:pt x="15517" y="13213"/>
                  </a:lnTo>
                  <a:lnTo>
                    <a:pt x="12166" y="13518"/>
                  </a:lnTo>
                  <a:lnTo>
                    <a:pt x="8814" y="13768"/>
                  </a:lnTo>
                  <a:lnTo>
                    <a:pt x="4841" y="14018"/>
                  </a:lnTo>
                  <a:lnTo>
                    <a:pt x="0" y="14212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2515"/>
                  </a:lnTo>
                  <a:lnTo>
                    <a:pt x="17007" y="2358"/>
                  </a:lnTo>
                  <a:lnTo>
                    <a:pt x="12910" y="2108"/>
                  </a:lnTo>
                  <a:lnTo>
                    <a:pt x="9559" y="1859"/>
                  </a:lnTo>
                  <a:lnTo>
                    <a:pt x="6083" y="1507"/>
                  </a:lnTo>
                  <a:lnTo>
                    <a:pt x="3476" y="1202"/>
                  </a:lnTo>
                  <a:lnTo>
                    <a:pt x="1490" y="804"/>
                  </a:lnTo>
                  <a:lnTo>
                    <a:pt x="745" y="407"/>
                  </a:lnTo>
                  <a:lnTo>
                    <a:pt x="0" y="0"/>
                  </a:lnTo>
                </a:path>
              </a:pathLst>
            </a:custGeom>
            <a:solidFill>
              <a:srgbClr val="00A8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87" name="Shape 287"/>
            <p:cNvSpPr/>
            <p:nvPr/>
          </p:nvSpPr>
          <p:spPr>
            <a:xfrm>
              <a:off x="2936719" y="6155748"/>
              <a:ext cx="99460" cy="233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058" y="0"/>
                  </a:lnTo>
                  <a:lnTo>
                    <a:pt x="5400" y="179"/>
                  </a:lnTo>
                  <a:lnTo>
                    <a:pt x="2742" y="573"/>
                  </a:lnTo>
                  <a:lnTo>
                    <a:pt x="0" y="967"/>
                  </a:lnTo>
                  <a:lnTo>
                    <a:pt x="0" y="10710"/>
                  </a:lnTo>
                  <a:lnTo>
                    <a:pt x="415" y="9707"/>
                  </a:lnTo>
                  <a:lnTo>
                    <a:pt x="914" y="8955"/>
                  </a:lnTo>
                  <a:lnTo>
                    <a:pt x="3572" y="7379"/>
                  </a:lnTo>
                  <a:lnTo>
                    <a:pt x="4985" y="6985"/>
                  </a:lnTo>
                  <a:lnTo>
                    <a:pt x="6729" y="6412"/>
                  </a:lnTo>
                  <a:lnTo>
                    <a:pt x="8557" y="6233"/>
                  </a:lnTo>
                  <a:lnTo>
                    <a:pt x="13043" y="6233"/>
                  </a:lnTo>
                  <a:lnTo>
                    <a:pt x="15369" y="6412"/>
                  </a:lnTo>
                  <a:lnTo>
                    <a:pt x="17114" y="6985"/>
                  </a:lnTo>
                  <a:lnTo>
                    <a:pt x="19855" y="8167"/>
                  </a:lnTo>
                  <a:lnTo>
                    <a:pt x="20686" y="8955"/>
                  </a:lnTo>
                  <a:lnTo>
                    <a:pt x="21600" y="9922"/>
                  </a:lnTo>
                  <a:lnTo>
                    <a:pt x="21600" y="11678"/>
                  </a:lnTo>
                  <a:lnTo>
                    <a:pt x="20686" y="12645"/>
                  </a:lnTo>
                  <a:lnTo>
                    <a:pt x="19855" y="13433"/>
                  </a:lnTo>
                  <a:lnTo>
                    <a:pt x="18443" y="14006"/>
                  </a:lnTo>
                  <a:lnTo>
                    <a:pt x="17114" y="14579"/>
                  </a:lnTo>
                  <a:lnTo>
                    <a:pt x="14871" y="14973"/>
                  </a:lnTo>
                  <a:lnTo>
                    <a:pt x="13043" y="15367"/>
                  </a:lnTo>
                  <a:lnTo>
                    <a:pt x="8557" y="15367"/>
                  </a:lnTo>
                  <a:lnTo>
                    <a:pt x="6729" y="14973"/>
                  </a:lnTo>
                  <a:lnTo>
                    <a:pt x="4985" y="14579"/>
                  </a:lnTo>
                  <a:lnTo>
                    <a:pt x="3572" y="14006"/>
                  </a:lnTo>
                  <a:lnTo>
                    <a:pt x="2243" y="13433"/>
                  </a:lnTo>
                  <a:lnTo>
                    <a:pt x="914" y="12645"/>
                  </a:lnTo>
                  <a:lnTo>
                    <a:pt x="415" y="11857"/>
                  </a:lnTo>
                  <a:lnTo>
                    <a:pt x="0" y="10890"/>
                  </a:lnTo>
                  <a:lnTo>
                    <a:pt x="0" y="20597"/>
                  </a:lnTo>
                  <a:lnTo>
                    <a:pt x="2742" y="20991"/>
                  </a:lnTo>
                  <a:lnTo>
                    <a:pt x="5400" y="21385"/>
                  </a:lnTo>
                  <a:lnTo>
                    <a:pt x="8058" y="21600"/>
                  </a:lnTo>
                  <a:lnTo>
                    <a:pt x="13957" y="21600"/>
                  </a:lnTo>
                  <a:lnTo>
                    <a:pt x="16698" y="21385"/>
                  </a:lnTo>
                  <a:lnTo>
                    <a:pt x="18942" y="20991"/>
                  </a:lnTo>
                  <a:lnTo>
                    <a:pt x="21600" y="20597"/>
                  </a:lnTo>
                  <a:lnTo>
                    <a:pt x="21600" y="967"/>
                  </a:lnTo>
                  <a:lnTo>
                    <a:pt x="18942" y="573"/>
                  </a:lnTo>
                  <a:lnTo>
                    <a:pt x="16698" y="179"/>
                  </a:lnTo>
                  <a:lnTo>
                    <a:pt x="13957" y="0"/>
                  </a:lnTo>
                  <a:lnTo>
                    <a:pt x="10800" y="0"/>
                  </a:lnTo>
                </a:path>
              </a:pathLst>
            </a:custGeom>
            <a:solidFill>
              <a:srgbClr val="65CBC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88" name="Shape 288"/>
            <p:cNvSpPr/>
            <p:nvPr/>
          </p:nvSpPr>
          <p:spPr>
            <a:xfrm>
              <a:off x="2869583" y="6166077"/>
              <a:ext cx="66753" cy="211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721"/>
                  </a:moveTo>
                  <a:lnTo>
                    <a:pt x="21600" y="0"/>
                  </a:lnTo>
                  <a:lnTo>
                    <a:pt x="17628" y="867"/>
                  </a:lnTo>
                  <a:lnTo>
                    <a:pt x="12786" y="1931"/>
                  </a:lnTo>
                  <a:lnTo>
                    <a:pt x="9434" y="2996"/>
                  </a:lnTo>
                  <a:lnTo>
                    <a:pt x="6083" y="4296"/>
                  </a:lnTo>
                  <a:lnTo>
                    <a:pt x="4097" y="5794"/>
                  </a:lnTo>
                  <a:lnTo>
                    <a:pt x="2110" y="7253"/>
                  </a:lnTo>
                  <a:lnTo>
                    <a:pt x="745" y="8987"/>
                  </a:lnTo>
                  <a:lnTo>
                    <a:pt x="0" y="10721"/>
                  </a:lnTo>
                  <a:lnTo>
                    <a:pt x="745" y="12613"/>
                  </a:lnTo>
                  <a:lnTo>
                    <a:pt x="2110" y="14150"/>
                  </a:lnTo>
                  <a:lnTo>
                    <a:pt x="4097" y="15845"/>
                  </a:lnTo>
                  <a:lnTo>
                    <a:pt x="6083" y="17343"/>
                  </a:lnTo>
                  <a:lnTo>
                    <a:pt x="9434" y="18644"/>
                  </a:lnTo>
                  <a:lnTo>
                    <a:pt x="12786" y="19708"/>
                  </a:lnTo>
                  <a:lnTo>
                    <a:pt x="17628" y="20772"/>
                  </a:lnTo>
                  <a:lnTo>
                    <a:pt x="21600" y="21600"/>
                  </a:lnTo>
                  <a:lnTo>
                    <a:pt x="21600" y="10721"/>
                  </a:lnTo>
                </a:path>
              </a:pathLst>
            </a:cu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89" name="Shape 289"/>
            <p:cNvSpPr/>
            <p:nvPr/>
          </p:nvSpPr>
          <p:spPr>
            <a:xfrm>
              <a:off x="3038281" y="6166077"/>
              <a:ext cx="66753" cy="211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721"/>
                  </a:moveTo>
                  <a:lnTo>
                    <a:pt x="20359" y="7253"/>
                  </a:lnTo>
                  <a:lnTo>
                    <a:pt x="18248" y="5794"/>
                  </a:lnTo>
                  <a:lnTo>
                    <a:pt x="15517" y="4296"/>
                  </a:lnTo>
                  <a:lnTo>
                    <a:pt x="12166" y="2996"/>
                  </a:lnTo>
                  <a:lnTo>
                    <a:pt x="8814" y="1931"/>
                  </a:lnTo>
                  <a:lnTo>
                    <a:pt x="4841" y="867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4841" y="20772"/>
                  </a:lnTo>
                  <a:lnTo>
                    <a:pt x="8814" y="19708"/>
                  </a:lnTo>
                  <a:lnTo>
                    <a:pt x="12166" y="18644"/>
                  </a:lnTo>
                  <a:lnTo>
                    <a:pt x="15517" y="17343"/>
                  </a:lnTo>
                  <a:lnTo>
                    <a:pt x="18248" y="15845"/>
                  </a:lnTo>
                  <a:lnTo>
                    <a:pt x="20359" y="14150"/>
                  </a:lnTo>
                  <a:lnTo>
                    <a:pt x="20979" y="12613"/>
                  </a:lnTo>
                  <a:lnTo>
                    <a:pt x="21600" y="10721"/>
                  </a:lnTo>
                </a:path>
              </a:pathLst>
            </a:cu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90" name="Shape 290"/>
            <p:cNvSpPr/>
            <p:nvPr/>
          </p:nvSpPr>
          <p:spPr>
            <a:xfrm>
              <a:off x="3375677" y="3539211"/>
              <a:ext cx="65038" cy="2239160"/>
            </a:xfrm>
            <a:prstGeom prst="rect">
              <a:avLst/>
            </a:prstGeom>
            <a:solidFill>
              <a:srgbClr val="3276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91" name="Shape 291"/>
            <p:cNvSpPr/>
            <p:nvPr/>
          </p:nvSpPr>
          <p:spPr>
            <a:xfrm>
              <a:off x="3208701" y="5746054"/>
              <a:ext cx="402422" cy="235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48" y="21600"/>
                  </a:moveTo>
                  <a:lnTo>
                    <a:pt x="10061" y="21387"/>
                  </a:lnTo>
                  <a:lnTo>
                    <a:pt x="9831" y="20996"/>
                  </a:lnTo>
                  <a:lnTo>
                    <a:pt x="9498" y="20641"/>
                  </a:lnTo>
                  <a:lnTo>
                    <a:pt x="458" y="5187"/>
                  </a:lnTo>
                  <a:lnTo>
                    <a:pt x="208" y="4618"/>
                  </a:lnTo>
                  <a:lnTo>
                    <a:pt x="0" y="3624"/>
                  </a:lnTo>
                  <a:lnTo>
                    <a:pt x="0" y="2878"/>
                  </a:lnTo>
                  <a:lnTo>
                    <a:pt x="125" y="1918"/>
                  </a:lnTo>
                  <a:lnTo>
                    <a:pt x="333" y="1137"/>
                  </a:lnTo>
                  <a:lnTo>
                    <a:pt x="792" y="568"/>
                  </a:lnTo>
                  <a:lnTo>
                    <a:pt x="1250" y="178"/>
                  </a:lnTo>
                  <a:lnTo>
                    <a:pt x="1812" y="0"/>
                  </a:lnTo>
                  <a:lnTo>
                    <a:pt x="19788" y="0"/>
                  </a:lnTo>
                  <a:lnTo>
                    <a:pt x="20350" y="178"/>
                  </a:lnTo>
                  <a:lnTo>
                    <a:pt x="20808" y="568"/>
                  </a:lnTo>
                  <a:lnTo>
                    <a:pt x="21142" y="1137"/>
                  </a:lnTo>
                  <a:lnTo>
                    <a:pt x="21475" y="1918"/>
                  </a:lnTo>
                  <a:lnTo>
                    <a:pt x="21600" y="2878"/>
                  </a:lnTo>
                  <a:lnTo>
                    <a:pt x="21600" y="3624"/>
                  </a:lnTo>
                  <a:lnTo>
                    <a:pt x="21371" y="4618"/>
                  </a:lnTo>
                  <a:lnTo>
                    <a:pt x="21038" y="5187"/>
                  </a:lnTo>
                  <a:lnTo>
                    <a:pt x="12102" y="20641"/>
                  </a:lnTo>
                  <a:lnTo>
                    <a:pt x="11748" y="20996"/>
                  </a:lnTo>
                  <a:lnTo>
                    <a:pt x="11414" y="21387"/>
                  </a:lnTo>
                  <a:lnTo>
                    <a:pt x="10748" y="21600"/>
                  </a:lnTo>
                  <a:close/>
                  <a:moveTo>
                    <a:pt x="6103" y="6146"/>
                  </a:moveTo>
                  <a:lnTo>
                    <a:pt x="10748" y="14068"/>
                  </a:lnTo>
                  <a:lnTo>
                    <a:pt x="15372" y="6146"/>
                  </a:lnTo>
                  <a:lnTo>
                    <a:pt x="6103" y="6146"/>
                  </a:lnTo>
                  <a:close/>
                </a:path>
              </a:pathLst>
            </a:custGeom>
            <a:solidFill>
              <a:srgbClr val="65CBC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92" name="Shape 292"/>
            <p:cNvSpPr/>
            <p:nvPr/>
          </p:nvSpPr>
          <p:spPr>
            <a:xfrm>
              <a:off x="3038281" y="4856086"/>
              <a:ext cx="66753" cy="922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9128"/>
                  </a:moveTo>
                  <a:lnTo>
                    <a:pt x="21600" y="2472"/>
                  </a:lnTo>
                  <a:lnTo>
                    <a:pt x="17007" y="2280"/>
                  </a:lnTo>
                  <a:lnTo>
                    <a:pt x="12910" y="2034"/>
                  </a:lnTo>
                  <a:lnTo>
                    <a:pt x="9559" y="1788"/>
                  </a:lnTo>
                  <a:lnTo>
                    <a:pt x="6083" y="1487"/>
                  </a:lnTo>
                  <a:lnTo>
                    <a:pt x="3476" y="1140"/>
                  </a:lnTo>
                  <a:lnTo>
                    <a:pt x="1490" y="794"/>
                  </a:lnTo>
                  <a:lnTo>
                    <a:pt x="745" y="392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1490" y="20816"/>
                  </a:lnTo>
                  <a:lnTo>
                    <a:pt x="3476" y="20460"/>
                  </a:lnTo>
                  <a:lnTo>
                    <a:pt x="6083" y="20113"/>
                  </a:lnTo>
                  <a:lnTo>
                    <a:pt x="9559" y="19821"/>
                  </a:lnTo>
                  <a:lnTo>
                    <a:pt x="12910" y="19520"/>
                  </a:lnTo>
                  <a:lnTo>
                    <a:pt x="17007" y="19274"/>
                  </a:lnTo>
                  <a:lnTo>
                    <a:pt x="21600" y="19128"/>
                  </a:lnTo>
                </a:path>
              </a:pathLst>
            </a:custGeom>
            <a:solidFill>
              <a:srgbClr val="00A8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93" name="Shape 293"/>
            <p:cNvSpPr/>
            <p:nvPr/>
          </p:nvSpPr>
          <p:spPr>
            <a:xfrm>
              <a:off x="3208701" y="5534320"/>
              <a:ext cx="66752" cy="244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2309"/>
                  </a:lnTo>
                  <a:lnTo>
                    <a:pt x="5338" y="13029"/>
                  </a:lnTo>
                  <a:lnTo>
                    <a:pt x="10055" y="14366"/>
                  </a:lnTo>
                  <a:lnTo>
                    <a:pt x="14772" y="15840"/>
                  </a:lnTo>
                  <a:lnTo>
                    <a:pt x="18869" y="17691"/>
                  </a:lnTo>
                  <a:lnTo>
                    <a:pt x="20855" y="19577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solidFill>
              <a:srgbClr val="00A8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94" name="Shape 294"/>
            <p:cNvSpPr/>
            <p:nvPr/>
          </p:nvSpPr>
          <p:spPr>
            <a:xfrm>
              <a:off x="3208701" y="5780482"/>
              <a:ext cx="66752" cy="910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571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855" y="555"/>
                  </a:lnTo>
                  <a:lnTo>
                    <a:pt x="18869" y="1054"/>
                  </a:lnTo>
                  <a:lnTo>
                    <a:pt x="14772" y="1563"/>
                  </a:lnTo>
                  <a:lnTo>
                    <a:pt x="10055" y="2016"/>
                  </a:lnTo>
                  <a:lnTo>
                    <a:pt x="5338" y="2312"/>
                  </a:lnTo>
                  <a:lnTo>
                    <a:pt x="0" y="2571"/>
                  </a:lnTo>
                </a:path>
              </a:pathLst>
            </a:custGeom>
            <a:solidFill>
              <a:srgbClr val="00A8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95" name="Shape 295"/>
            <p:cNvSpPr/>
            <p:nvPr/>
          </p:nvSpPr>
          <p:spPr>
            <a:xfrm>
              <a:off x="3107137" y="5661704"/>
              <a:ext cx="99462" cy="116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1" y="12363"/>
                  </a:moveTo>
                  <a:lnTo>
                    <a:pt x="13076" y="12718"/>
                  </a:lnTo>
                  <a:lnTo>
                    <a:pt x="14814" y="13145"/>
                  </a:lnTo>
                  <a:lnTo>
                    <a:pt x="16634" y="13855"/>
                  </a:lnTo>
                  <a:lnTo>
                    <a:pt x="18455" y="15063"/>
                  </a:lnTo>
                  <a:lnTo>
                    <a:pt x="19779" y="16626"/>
                  </a:lnTo>
                  <a:lnTo>
                    <a:pt x="20690" y="18118"/>
                  </a:lnTo>
                  <a:lnTo>
                    <a:pt x="21103" y="19682"/>
                  </a:lnTo>
                  <a:lnTo>
                    <a:pt x="21600" y="21600"/>
                  </a:lnTo>
                  <a:lnTo>
                    <a:pt x="21600" y="2345"/>
                  </a:lnTo>
                  <a:lnTo>
                    <a:pt x="18869" y="1137"/>
                  </a:lnTo>
                  <a:lnTo>
                    <a:pt x="16221" y="782"/>
                  </a:lnTo>
                  <a:lnTo>
                    <a:pt x="13490" y="426"/>
                  </a:lnTo>
                  <a:lnTo>
                    <a:pt x="10841" y="0"/>
                  </a:lnTo>
                  <a:lnTo>
                    <a:pt x="8110" y="426"/>
                  </a:lnTo>
                  <a:lnTo>
                    <a:pt x="4966" y="782"/>
                  </a:lnTo>
                  <a:lnTo>
                    <a:pt x="2731" y="1137"/>
                  </a:lnTo>
                  <a:lnTo>
                    <a:pt x="0" y="2345"/>
                  </a:lnTo>
                  <a:lnTo>
                    <a:pt x="0" y="21600"/>
                  </a:lnTo>
                  <a:lnTo>
                    <a:pt x="497" y="19682"/>
                  </a:lnTo>
                  <a:lnTo>
                    <a:pt x="910" y="18118"/>
                  </a:lnTo>
                  <a:lnTo>
                    <a:pt x="1821" y="16626"/>
                  </a:lnTo>
                  <a:lnTo>
                    <a:pt x="3145" y="15063"/>
                  </a:lnTo>
                  <a:lnTo>
                    <a:pt x="4966" y="13855"/>
                  </a:lnTo>
                  <a:lnTo>
                    <a:pt x="6786" y="13145"/>
                  </a:lnTo>
                  <a:lnTo>
                    <a:pt x="8524" y="12718"/>
                  </a:lnTo>
                  <a:lnTo>
                    <a:pt x="10841" y="12363"/>
                  </a:lnTo>
                </a:path>
              </a:pathLst>
            </a:custGeom>
            <a:solidFill>
              <a:srgbClr val="00A8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96" name="Shape 296"/>
            <p:cNvSpPr/>
            <p:nvPr/>
          </p:nvSpPr>
          <p:spPr>
            <a:xfrm>
              <a:off x="3107137" y="5780482"/>
              <a:ext cx="99462" cy="11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55" y="6586"/>
                  </a:moveTo>
                  <a:lnTo>
                    <a:pt x="16634" y="7719"/>
                  </a:lnTo>
                  <a:lnTo>
                    <a:pt x="14814" y="8498"/>
                  </a:lnTo>
                  <a:lnTo>
                    <a:pt x="13076" y="8852"/>
                  </a:lnTo>
                  <a:lnTo>
                    <a:pt x="10841" y="9207"/>
                  </a:lnTo>
                  <a:lnTo>
                    <a:pt x="8524" y="8852"/>
                  </a:lnTo>
                  <a:lnTo>
                    <a:pt x="6786" y="8498"/>
                  </a:lnTo>
                  <a:lnTo>
                    <a:pt x="4966" y="7719"/>
                  </a:lnTo>
                  <a:lnTo>
                    <a:pt x="3145" y="6586"/>
                  </a:lnTo>
                  <a:lnTo>
                    <a:pt x="1821" y="5028"/>
                  </a:lnTo>
                  <a:lnTo>
                    <a:pt x="910" y="3470"/>
                  </a:lnTo>
                  <a:lnTo>
                    <a:pt x="497" y="1983"/>
                  </a:lnTo>
                  <a:lnTo>
                    <a:pt x="0" y="0"/>
                  </a:lnTo>
                  <a:lnTo>
                    <a:pt x="0" y="19263"/>
                  </a:lnTo>
                  <a:lnTo>
                    <a:pt x="2731" y="20396"/>
                  </a:lnTo>
                  <a:lnTo>
                    <a:pt x="4966" y="20821"/>
                  </a:lnTo>
                  <a:lnTo>
                    <a:pt x="8110" y="21600"/>
                  </a:lnTo>
                  <a:lnTo>
                    <a:pt x="13490" y="21600"/>
                  </a:lnTo>
                  <a:lnTo>
                    <a:pt x="16221" y="21175"/>
                  </a:lnTo>
                  <a:lnTo>
                    <a:pt x="18869" y="20396"/>
                  </a:lnTo>
                  <a:lnTo>
                    <a:pt x="21600" y="19688"/>
                  </a:lnTo>
                  <a:lnTo>
                    <a:pt x="21600" y="0"/>
                  </a:lnTo>
                  <a:lnTo>
                    <a:pt x="21103" y="1983"/>
                  </a:lnTo>
                  <a:lnTo>
                    <a:pt x="20690" y="3470"/>
                  </a:lnTo>
                  <a:lnTo>
                    <a:pt x="19779" y="5028"/>
                  </a:lnTo>
                  <a:lnTo>
                    <a:pt x="18455" y="6586"/>
                  </a:lnTo>
                </a:path>
              </a:pathLst>
            </a:custGeom>
            <a:solidFill>
              <a:srgbClr val="00A8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97" name="Shape 297"/>
            <p:cNvSpPr/>
            <p:nvPr/>
          </p:nvSpPr>
          <p:spPr>
            <a:xfrm>
              <a:off x="3038281" y="5673755"/>
              <a:ext cx="66753" cy="209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780"/>
                  </a:moveTo>
                  <a:lnTo>
                    <a:pt x="21600" y="0"/>
                  </a:lnTo>
                  <a:lnTo>
                    <a:pt x="17007" y="636"/>
                  </a:lnTo>
                  <a:lnTo>
                    <a:pt x="12910" y="1710"/>
                  </a:lnTo>
                  <a:lnTo>
                    <a:pt x="9559" y="3023"/>
                  </a:lnTo>
                  <a:lnTo>
                    <a:pt x="6083" y="4296"/>
                  </a:lnTo>
                  <a:lnTo>
                    <a:pt x="3476" y="5808"/>
                  </a:lnTo>
                  <a:lnTo>
                    <a:pt x="1490" y="7359"/>
                  </a:lnTo>
                  <a:lnTo>
                    <a:pt x="0" y="10780"/>
                  </a:lnTo>
                  <a:lnTo>
                    <a:pt x="745" y="12530"/>
                  </a:lnTo>
                  <a:lnTo>
                    <a:pt x="1490" y="14241"/>
                  </a:lnTo>
                  <a:lnTo>
                    <a:pt x="3476" y="15951"/>
                  </a:lnTo>
                  <a:lnTo>
                    <a:pt x="6083" y="17264"/>
                  </a:lnTo>
                  <a:lnTo>
                    <a:pt x="9559" y="18776"/>
                  </a:lnTo>
                  <a:lnTo>
                    <a:pt x="12910" y="19850"/>
                  </a:lnTo>
                  <a:lnTo>
                    <a:pt x="17007" y="20924"/>
                  </a:lnTo>
                  <a:lnTo>
                    <a:pt x="21600" y="21600"/>
                  </a:lnTo>
                  <a:lnTo>
                    <a:pt x="21600" y="10780"/>
                  </a:lnTo>
                </a:path>
              </a:pathLst>
            </a:cu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98" name="Shape 298"/>
            <p:cNvSpPr/>
            <p:nvPr/>
          </p:nvSpPr>
          <p:spPr>
            <a:xfrm>
              <a:off x="3105550" y="4851916"/>
              <a:ext cx="1" cy="2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99" name="Shape 299"/>
            <p:cNvSpPr/>
            <p:nvPr/>
          </p:nvSpPr>
          <p:spPr>
            <a:xfrm>
              <a:off x="3038281" y="4040139"/>
              <a:ext cx="66753" cy="812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8793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745" y="21155"/>
                  </a:lnTo>
                  <a:lnTo>
                    <a:pt x="1490" y="20699"/>
                  </a:lnTo>
                  <a:lnTo>
                    <a:pt x="3476" y="20305"/>
                  </a:lnTo>
                  <a:lnTo>
                    <a:pt x="6083" y="19922"/>
                  </a:lnTo>
                  <a:lnTo>
                    <a:pt x="9559" y="19580"/>
                  </a:lnTo>
                  <a:lnTo>
                    <a:pt x="12910" y="19300"/>
                  </a:lnTo>
                  <a:lnTo>
                    <a:pt x="17007" y="19020"/>
                  </a:lnTo>
                  <a:lnTo>
                    <a:pt x="21600" y="18793"/>
                  </a:lnTo>
                </a:path>
              </a:pathLst>
            </a:custGeom>
            <a:solidFill>
              <a:srgbClr val="00A8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00" name="Shape 300"/>
            <p:cNvSpPr/>
            <p:nvPr/>
          </p:nvSpPr>
          <p:spPr>
            <a:xfrm>
              <a:off x="3208701" y="3871442"/>
              <a:ext cx="66752" cy="1906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24" y="265"/>
                  </a:moveTo>
                  <a:lnTo>
                    <a:pt x="0" y="915"/>
                  </a:lnTo>
                  <a:lnTo>
                    <a:pt x="0" y="9914"/>
                  </a:lnTo>
                  <a:lnTo>
                    <a:pt x="5338" y="10033"/>
                  </a:lnTo>
                  <a:lnTo>
                    <a:pt x="10055" y="10175"/>
                  </a:lnTo>
                  <a:lnTo>
                    <a:pt x="14772" y="10396"/>
                  </a:lnTo>
                  <a:lnTo>
                    <a:pt x="18869" y="10608"/>
                  </a:lnTo>
                  <a:lnTo>
                    <a:pt x="20855" y="10873"/>
                  </a:lnTo>
                  <a:lnTo>
                    <a:pt x="21600" y="11138"/>
                  </a:lnTo>
                  <a:lnTo>
                    <a:pt x="20855" y="11377"/>
                  </a:lnTo>
                  <a:lnTo>
                    <a:pt x="18869" y="11642"/>
                  </a:lnTo>
                  <a:lnTo>
                    <a:pt x="14772" y="11858"/>
                  </a:lnTo>
                  <a:lnTo>
                    <a:pt x="10055" y="12075"/>
                  </a:lnTo>
                  <a:lnTo>
                    <a:pt x="5338" y="12216"/>
                  </a:lnTo>
                  <a:lnTo>
                    <a:pt x="0" y="1233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110" y="146"/>
                  </a:lnTo>
                  <a:lnTo>
                    <a:pt x="18124" y="265"/>
                  </a:lnTo>
                </a:path>
              </a:pathLst>
            </a:custGeom>
            <a:solidFill>
              <a:srgbClr val="3276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01" name="Shape 301"/>
            <p:cNvSpPr/>
            <p:nvPr/>
          </p:nvSpPr>
          <p:spPr>
            <a:xfrm>
              <a:off x="3107137" y="4737310"/>
              <a:ext cx="99462" cy="233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1" y="0"/>
                  </a:moveTo>
                  <a:lnTo>
                    <a:pt x="8110" y="0"/>
                  </a:lnTo>
                  <a:lnTo>
                    <a:pt x="4966" y="179"/>
                  </a:lnTo>
                  <a:lnTo>
                    <a:pt x="2731" y="574"/>
                  </a:lnTo>
                  <a:lnTo>
                    <a:pt x="0" y="969"/>
                  </a:lnTo>
                  <a:lnTo>
                    <a:pt x="0" y="10692"/>
                  </a:lnTo>
                  <a:lnTo>
                    <a:pt x="497" y="9939"/>
                  </a:lnTo>
                  <a:lnTo>
                    <a:pt x="910" y="8970"/>
                  </a:lnTo>
                  <a:lnTo>
                    <a:pt x="1821" y="8181"/>
                  </a:lnTo>
                  <a:lnTo>
                    <a:pt x="3145" y="7571"/>
                  </a:lnTo>
                  <a:lnTo>
                    <a:pt x="4966" y="6997"/>
                  </a:lnTo>
                  <a:lnTo>
                    <a:pt x="6786" y="6602"/>
                  </a:lnTo>
                  <a:lnTo>
                    <a:pt x="8524" y="6207"/>
                  </a:lnTo>
                  <a:lnTo>
                    <a:pt x="13076" y="6207"/>
                  </a:lnTo>
                  <a:lnTo>
                    <a:pt x="14814" y="6423"/>
                  </a:lnTo>
                  <a:lnTo>
                    <a:pt x="18455" y="7571"/>
                  </a:lnTo>
                  <a:lnTo>
                    <a:pt x="19779" y="8181"/>
                  </a:lnTo>
                  <a:lnTo>
                    <a:pt x="20690" y="8970"/>
                  </a:lnTo>
                  <a:lnTo>
                    <a:pt x="21103" y="9939"/>
                  </a:lnTo>
                  <a:lnTo>
                    <a:pt x="21600" y="10908"/>
                  </a:lnTo>
                  <a:lnTo>
                    <a:pt x="21103" y="11661"/>
                  </a:lnTo>
                  <a:lnTo>
                    <a:pt x="20690" y="12666"/>
                  </a:lnTo>
                  <a:lnTo>
                    <a:pt x="19779" y="13455"/>
                  </a:lnTo>
                  <a:lnTo>
                    <a:pt x="18455" y="14029"/>
                  </a:lnTo>
                  <a:lnTo>
                    <a:pt x="14814" y="15177"/>
                  </a:lnTo>
                  <a:lnTo>
                    <a:pt x="13076" y="15393"/>
                  </a:lnTo>
                  <a:lnTo>
                    <a:pt x="8524" y="15393"/>
                  </a:lnTo>
                  <a:lnTo>
                    <a:pt x="6786" y="14998"/>
                  </a:lnTo>
                  <a:lnTo>
                    <a:pt x="4966" y="14603"/>
                  </a:lnTo>
                  <a:lnTo>
                    <a:pt x="3145" y="14029"/>
                  </a:lnTo>
                  <a:lnTo>
                    <a:pt x="1821" y="13455"/>
                  </a:lnTo>
                  <a:lnTo>
                    <a:pt x="910" y="12666"/>
                  </a:lnTo>
                  <a:lnTo>
                    <a:pt x="497" y="11661"/>
                  </a:lnTo>
                  <a:lnTo>
                    <a:pt x="0" y="10908"/>
                  </a:lnTo>
                  <a:lnTo>
                    <a:pt x="0" y="20631"/>
                  </a:lnTo>
                  <a:lnTo>
                    <a:pt x="2731" y="21026"/>
                  </a:lnTo>
                  <a:lnTo>
                    <a:pt x="4966" y="21421"/>
                  </a:lnTo>
                  <a:lnTo>
                    <a:pt x="8110" y="21600"/>
                  </a:lnTo>
                  <a:lnTo>
                    <a:pt x="13490" y="21600"/>
                  </a:lnTo>
                  <a:lnTo>
                    <a:pt x="16221" y="21421"/>
                  </a:lnTo>
                  <a:lnTo>
                    <a:pt x="18869" y="21026"/>
                  </a:lnTo>
                  <a:lnTo>
                    <a:pt x="21600" y="20631"/>
                  </a:lnTo>
                  <a:lnTo>
                    <a:pt x="21600" y="969"/>
                  </a:lnTo>
                  <a:lnTo>
                    <a:pt x="18869" y="574"/>
                  </a:lnTo>
                  <a:lnTo>
                    <a:pt x="16221" y="179"/>
                  </a:lnTo>
                  <a:lnTo>
                    <a:pt x="13490" y="0"/>
                  </a:lnTo>
                  <a:lnTo>
                    <a:pt x="10841" y="0"/>
                  </a:lnTo>
                </a:path>
              </a:pathLst>
            </a:custGeom>
            <a:solidFill>
              <a:srgbClr val="00A8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02" name="Shape 302"/>
            <p:cNvSpPr/>
            <p:nvPr/>
          </p:nvSpPr>
          <p:spPr>
            <a:xfrm>
              <a:off x="3036694" y="4851916"/>
              <a:ext cx="1" cy="2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03" name="Shape 303"/>
            <p:cNvSpPr/>
            <p:nvPr/>
          </p:nvSpPr>
          <p:spPr>
            <a:xfrm>
              <a:off x="3038281" y="4747638"/>
              <a:ext cx="66753" cy="211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918"/>
                  </a:moveTo>
                  <a:lnTo>
                    <a:pt x="21600" y="0"/>
                  </a:lnTo>
                  <a:lnTo>
                    <a:pt x="17007" y="867"/>
                  </a:lnTo>
                  <a:lnTo>
                    <a:pt x="12910" y="1931"/>
                  </a:lnTo>
                  <a:lnTo>
                    <a:pt x="9559" y="2996"/>
                  </a:lnTo>
                  <a:lnTo>
                    <a:pt x="6083" y="4296"/>
                  </a:lnTo>
                  <a:lnTo>
                    <a:pt x="3476" y="5755"/>
                  </a:lnTo>
                  <a:lnTo>
                    <a:pt x="1490" y="7253"/>
                  </a:lnTo>
                  <a:lnTo>
                    <a:pt x="745" y="8987"/>
                  </a:lnTo>
                  <a:lnTo>
                    <a:pt x="0" y="10682"/>
                  </a:lnTo>
                  <a:lnTo>
                    <a:pt x="0" y="10918"/>
                  </a:lnTo>
                  <a:lnTo>
                    <a:pt x="745" y="12613"/>
                  </a:lnTo>
                  <a:lnTo>
                    <a:pt x="1490" y="14347"/>
                  </a:lnTo>
                  <a:lnTo>
                    <a:pt x="3476" y="15845"/>
                  </a:lnTo>
                  <a:lnTo>
                    <a:pt x="6083" y="17343"/>
                  </a:lnTo>
                  <a:lnTo>
                    <a:pt x="9559" y="18644"/>
                  </a:lnTo>
                  <a:lnTo>
                    <a:pt x="12910" y="19708"/>
                  </a:lnTo>
                  <a:lnTo>
                    <a:pt x="17007" y="20772"/>
                  </a:lnTo>
                  <a:lnTo>
                    <a:pt x="21600" y="21600"/>
                  </a:lnTo>
                  <a:lnTo>
                    <a:pt x="21600" y="10918"/>
                  </a:lnTo>
                </a:path>
              </a:pathLst>
            </a:cu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04" name="Shape 304"/>
            <p:cNvSpPr/>
            <p:nvPr/>
          </p:nvSpPr>
          <p:spPr>
            <a:xfrm>
              <a:off x="3208701" y="4747638"/>
              <a:ext cx="66752" cy="211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918"/>
                  </a:moveTo>
                  <a:lnTo>
                    <a:pt x="20855" y="8553"/>
                  </a:lnTo>
                  <a:lnTo>
                    <a:pt x="18869" y="6188"/>
                  </a:lnTo>
                  <a:lnTo>
                    <a:pt x="14772" y="4296"/>
                  </a:lnTo>
                  <a:lnTo>
                    <a:pt x="10055" y="2326"/>
                  </a:lnTo>
                  <a:lnTo>
                    <a:pt x="5338" y="1064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5338" y="20536"/>
                  </a:lnTo>
                  <a:lnTo>
                    <a:pt x="10055" y="19274"/>
                  </a:lnTo>
                  <a:lnTo>
                    <a:pt x="14772" y="17343"/>
                  </a:lnTo>
                  <a:lnTo>
                    <a:pt x="18869" y="15412"/>
                  </a:lnTo>
                  <a:lnTo>
                    <a:pt x="20855" y="13047"/>
                  </a:lnTo>
                  <a:lnTo>
                    <a:pt x="21600" y="10918"/>
                  </a:lnTo>
                </a:path>
              </a:pathLst>
            </a:cu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05" name="Shape 305"/>
            <p:cNvSpPr/>
            <p:nvPr/>
          </p:nvSpPr>
          <p:spPr>
            <a:xfrm>
              <a:off x="4052190" y="3439369"/>
              <a:ext cx="65038" cy="1218367"/>
            </a:xfrm>
            <a:prstGeom prst="rect">
              <a:avLst/>
            </a:pr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06" name="Shape 306"/>
            <p:cNvSpPr/>
            <p:nvPr/>
          </p:nvSpPr>
          <p:spPr>
            <a:xfrm>
              <a:off x="4558283" y="371823"/>
              <a:ext cx="66753" cy="1221810"/>
            </a:xfrm>
            <a:prstGeom prst="rect">
              <a:avLst/>
            </a:prstGeom>
            <a:solidFill>
              <a:srgbClr val="00A8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07" name="Shape 307"/>
            <p:cNvSpPr/>
            <p:nvPr/>
          </p:nvSpPr>
          <p:spPr>
            <a:xfrm>
              <a:off x="4728702" y="203125"/>
              <a:ext cx="66753" cy="1388786"/>
            </a:xfrm>
            <a:prstGeom prst="rect">
              <a:avLst/>
            </a:prstGeom>
            <a:solidFill>
              <a:srgbClr val="00A8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08" name="Shape 308"/>
            <p:cNvSpPr/>
            <p:nvPr/>
          </p:nvSpPr>
          <p:spPr>
            <a:xfrm>
              <a:off x="3208701" y="3291328"/>
              <a:ext cx="66752" cy="245776"/>
            </a:xfrm>
            <a:prstGeom prst="rect">
              <a:avLst/>
            </a:pr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09" name="Shape 309"/>
            <p:cNvSpPr/>
            <p:nvPr/>
          </p:nvSpPr>
          <p:spPr>
            <a:xfrm>
              <a:off x="3714794" y="1829854"/>
              <a:ext cx="66753" cy="848264"/>
            </a:xfrm>
            <a:prstGeom prst="rect">
              <a:avLst/>
            </a:pr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10" name="Shape 310"/>
            <p:cNvSpPr/>
            <p:nvPr/>
          </p:nvSpPr>
          <p:spPr>
            <a:xfrm>
              <a:off x="3208701" y="2850648"/>
              <a:ext cx="66752" cy="438571"/>
            </a:xfrm>
            <a:prstGeom prst="rect">
              <a:avLst/>
            </a:prstGeom>
            <a:solidFill>
              <a:srgbClr val="00A8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11" name="Shape 311"/>
            <p:cNvSpPr/>
            <p:nvPr/>
          </p:nvSpPr>
          <p:spPr>
            <a:xfrm>
              <a:off x="3714794" y="2916062"/>
              <a:ext cx="66753" cy="522919"/>
            </a:xfrm>
            <a:prstGeom prst="rect">
              <a:avLst/>
            </a:pr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12" name="Shape 312"/>
            <p:cNvSpPr/>
            <p:nvPr/>
          </p:nvSpPr>
          <p:spPr>
            <a:xfrm>
              <a:off x="3885213" y="5866552"/>
              <a:ext cx="65038" cy="822444"/>
            </a:xfrm>
            <a:prstGeom prst="rect">
              <a:avLst/>
            </a:pr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13" name="Shape 313"/>
            <p:cNvSpPr/>
            <p:nvPr/>
          </p:nvSpPr>
          <p:spPr>
            <a:xfrm>
              <a:off x="3714794" y="5866552"/>
              <a:ext cx="66753" cy="822444"/>
            </a:xfrm>
            <a:prstGeom prst="rect">
              <a:avLst/>
            </a:pr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14" name="Shape 314"/>
            <p:cNvSpPr/>
            <p:nvPr/>
          </p:nvSpPr>
          <p:spPr>
            <a:xfrm>
              <a:off x="4062518" y="4577218"/>
              <a:ext cx="383487" cy="385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86" y="21600"/>
                  </a:moveTo>
                  <a:lnTo>
                    <a:pt x="0" y="2621"/>
                  </a:lnTo>
                  <a:lnTo>
                    <a:pt x="2736" y="0"/>
                  </a:lnTo>
                  <a:lnTo>
                    <a:pt x="21600" y="18870"/>
                  </a:lnTo>
                  <a:lnTo>
                    <a:pt x="18886" y="21600"/>
                  </a:lnTo>
                </a:path>
              </a:pathLst>
            </a:custGeom>
            <a:solidFill>
              <a:srgbClr val="00A8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15" name="Shape 315"/>
            <p:cNvSpPr/>
            <p:nvPr/>
          </p:nvSpPr>
          <p:spPr>
            <a:xfrm>
              <a:off x="4391306" y="4735588"/>
              <a:ext cx="66753" cy="645138"/>
            </a:xfrm>
            <a:prstGeom prst="rect">
              <a:avLst/>
            </a:prstGeom>
            <a:solidFill>
              <a:srgbClr val="3276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16" name="Shape 316"/>
            <p:cNvSpPr/>
            <p:nvPr/>
          </p:nvSpPr>
          <p:spPr>
            <a:xfrm>
              <a:off x="2532188" y="4584104"/>
              <a:ext cx="66752" cy="312908"/>
            </a:xfrm>
            <a:prstGeom prst="rect">
              <a:avLst/>
            </a:pr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17" name="Shape 317"/>
            <p:cNvSpPr/>
            <p:nvPr/>
          </p:nvSpPr>
          <p:spPr>
            <a:xfrm>
              <a:off x="2026094" y="5067820"/>
              <a:ext cx="66753" cy="276758"/>
            </a:xfrm>
            <a:prstGeom prst="rect">
              <a:avLst/>
            </a:prstGeom>
            <a:solidFill>
              <a:srgbClr val="3276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18" name="Shape 318"/>
            <p:cNvSpPr/>
            <p:nvPr/>
          </p:nvSpPr>
          <p:spPr>
            <a:xfrm>
              <a:off x="4220888" y="2241270"/>
              <a:ext cx="66752" cy="2189240"/>
            </a:xfrm>
            <a:prstGeom prst="rect">
              <a:avLst/>
            </a:prstGeom>
            <a:solidFill>
              <a:srgbClr val="F8D4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19" name="Shape 319"/>
            <p:cNvSpPr/>
            <p:nvPr/>
          </p:nvSpPr>
          <p:spPr>
            <a:xfrm>
              <a:off x="4391306" y="2072573"/>
              <a:ext cx="66753" cy="2189239"/>
            </a:xfrm>
            <a:prstGeom prst="rect">
              <a:avLst/>
            </a:pr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20" name="Shape 320"/>
            <p:cNvSpPr/>
            <p:nvPr/>
          </p:nvSpPr>
          <p:spPr>
            <a:xfrm>
              <a:off x="4391306" y="203125"/>
              <a:ext cx="66753" cy="796623"/>
            </a:xfrm>
            <a:prstGeom prst="rect">
              <a:avLst/>
            </a:prstGeom>
            <a:solidFill>
              <a:srgbClr val="00A8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21" name="Shape 321"/>
            <p:cNvSpPr/>
            <p:nvPr/>
          </p:nvSpPr>
          <p:spPr>
            <a:xfrm>
              <a:off x="4558283" y="2241270"/>
              <a:ext cx="66753" cy="2189240"/>
            </a:xfrm>
            <a:prstGeom prst="rect">
              <a:avLst/>
            </a:pr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22" name="Shape 322"/>
            <p:cNvSpPr/>
            <p:nvPr/>
          </p:nvSpPr>
          <p:spPr>
            <a:xfrm>
              <a:off x="3038281" y="3291328"/>
              <a:ext cx="66753" cy="409308"/>
            </a:xfrm>
            <a:prstGeom prst="rect">
              <a:avLst/>
            </a:prstGeom>
            <a:solidFill>
              <a:srgbClr val="F8D4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23" name="Shape 323"/>
            <p:cNvSpPr/>
            <p:nvPr/>
          </p:nvSpPr>
          <p:spPr>
            <a:xfrm>
              <a:off x="1520001" y="5432758"/>
              <a:ext cx="402422" cy="40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52" y="21600"/>
                  </a:moveTo>
                  <a:lnTo>
                    <a:pt x="10186" y="21476"/>
                  </a:lnTo>
                  <a:lnTo>
                    <a:pt x="9852" y="21248"/>
                  </a:lnTo>
                  <a:lnTo>
                    <a:pt x="9498" y="21021"/>
                  </a:lnTo>
                  <a:lnTo>
                    <a:pt x="562" y="12041"/>
                  </a:lnTo>
                  <a:lnTo>
                    <a:pt x="354" y="11814"/>
                  </a:lnTo>
                  <a:lnTo>
                    <a:pt x="125" y="11483"/>
                  </a:lnTo>
                  <a:lnTo>
                    <a:pt x="0" y="11131"/>
                  </a:lnTo>
                  <a:lnTo>
                    <a:pt x="0" y="10448"/>
                  </a:lnTo>
                  <a:lnTo>
                    <a:pt x="125" y="10117"/>
                  </a:lnTo>
                  <a:lnTo>
                    <a:pt x="354" y="9786"/>
                  </a:lnTo>
                  <a:lnTo>
                    <a:pt x="562" y="9559"/>
                  </a:lnTo>
                  <a:lnTo>
                    <a:pt x="9498" y="579"/>
                  </a:lnTo>
                  <a:lnTo>
                    <a:pt x="9852" y="331"/>
                  </a:lnTo>
                  <a:lnTo>
                    <a:pt x="10061" y="248"/>
                  </a:lnTo>
                  <a:lnTo>
                    <a:pt x="10415" y="124"/>
                  </a:lnTo>
                  <a:lnTo>
                    <a:pt x="10852" y="0"/>
                  </a:lnTo>
                  <a:lnTo>
                    <a:pt x="11185" y="124"/>
                  </a:lnTo>
                  <a:lnTo>
                    <a:pt x="11539" y="248"/>
                  </a:lnTo>
                  <a:lnTo>
                    <a:pt x="11769" y="331"/>
                  </a:lnTo>
                  <a:lnTo>
                    <a:pt x="12102" y="579"/>
                  </a:lnTo>
                  <a:lnTo>
                    <a:pt x="21371" y="9786"/>
                  </a:lnTo>
                  <a:lnTo>
                    <a:pt x="21475" y="10117"/>
                  </a:lnTo>
                  <a:lnTo>
                    <a:pt x="21600" y="10448"/>
                  </a:lnTo>
                  <a:lnTo>
                    <a:pt x="21600" y="11131"/>
                  </a:lnTo>
                  <a:lnTo>
                    <a:pt x="21475" y="11483"/>
                  </a:lnTo>
                  <a:lnTo>
                    <a:pt x="21371" y="11814"/>
                  </a:lnTo>
                  <a:lnTo>
                    <a:pt x="12102" y="21021"/>
                  </a:lnTo>
                  <a:lnTo>
                    <a:pt x="11769" y="21248"/>
                  </a:lnTo>
                  <a:lnTo>
                    <a:pt x="11539" y="21476"/>
                  </a:lnTo>
                  <a:lnTo>
                    <a:pt x="10852" y="21600"/>
                  </a:lnTo>
                  <a:close/>
                  <a:moveTo>
                    <a:pt x="4416" y="10800"/>
                  </a:moveTo>
                  <a:lnTo>
                    <a:pt x="10852" y="17214"/>
                  </a:lnTo>
                  <a:lnTo>
                    <a:pt x="17309" y="10800"/>
                  </a:lnTo>
                  <a:lnTo>
                    <a:pt x="10852" y="4386"/>
                  </a:lnTo>
                  <a:lnTo>
                    <a:pt x="4416" y="10800"/>
                  </a:lnTo>
                  <a:close/>
                </a:path>
              </a:pathLst>
            </a:custGeom>
            <a:solidFill>
              <a:srgbClr val="00A8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24" name="Shape 324"/>
            <p:cNvSpPr/>
            <p:nvPr/>
          </p:nvSpPr>
          <p:spPr>
            <a:xfrm>
              <a:off x="4052190" y="4227773"/>
              <a:ext cx="741538" cy="1151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2" y="21600"/>
                  </a:moveTo>
                  <a:lnTo>
                    <a:pt x="0" y="21600"/>
                  </a:lnTo>
                  <a:lnTo>
                    <a:pt x="0" y="6871"/>
                  </a:lnTo>
                  <a:lnTo>
                    <a:pt x="57" y="6754"/>
                  </a:lnTo>
                  <a:lnTo>
                    <a:pt x="181" y="6630"/>
                  </a:lnTo>
                  <a:lnTo>
                    <a:pt x="306" y="6549"/>
                  </a:lnTo>
                  <a:lnTo>
                    <a:pt x="10091" y="197"/>
                  </a:lnTo>
                  <a:lnTo>
                    <a:pt x="10273" y="117"/>
                  </a:lnTo>
                  <a:lnTo>
                    <a:pt x="10397" y="73"/>
                  </a:lnTo>
                  <a:lnTo>
                    <a:pt x="10579" y="44"/>
                  </a:lnTo>
                  <a:lnTo>
                    <a:pt x="10828" y="0"/>
                  </a:lnTo>
                  <a:lnTo>
                    <a:pt x="11010" y="44"/>
                  </a:lnTo>
                  <a:lnTo>
                    <a:pt x="11191" y="73"/>
                  </a:lnTo>
                  <a:lnTo>
                    <a:pt x="11316" y="117"/>
                  </a:lnTo>
                  <a:lnTo>
                    <a:pt x="11497" y="197"/>
                  </a:lnTo>
                  <a:lnTo>
                    <a:pt x="21294" y="6549"/>
                  </a:lnTo>
                  <a:lnTo>
                    <a:pt x="21419" y="6630"/>
                  </a:lnTo>
                  <a:lnTo>
                    <a:pt x="21532" y="6754"/>
                  </a:lnTo>
                  <a:lnTo>
                    <a:pt x="21600" y="6988"/>
                  </a:lnTo>
                  <a:lnTo>
                    <a:pt x="21532" y="7222"/>
                  </a:lnTo>
                  <a:lnTo>
                    <a:pt x="21419" y="7346"/>
                  </a:lnTo>
                  <a:lnTo>
                    <a:pt x="21294" y="7427"/>
                  </a:lnTo>
                  <a:lnTo>
                    <a:pt x="16498" y="10526"/>
                  </a:lnTo>
                  <a:lnTo>
                    <a:pt x="15080" y="9649"/>
                  </a:lnTo>
                  <a:lnTo>
                    <a:pt x="19196" y="6988"/>
                  </a:lnTo>
                  <a:lnTo>
                    <a:pt x="10828" y="1550"/>
                  </a:lnTo>
                  <a:lnTo>
                    <a:pt x="1962" y="7266"/>
                  </a:lnTo>
                  <a:lnTo>
                    <a:pt x="1962" y="21600"/>
                  </a:lnTo>
                </a:path>
              </a:pathLst>
            </a:custGeom>
            <a:solidFill>
              <a:srgbClr val="00A8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25" name="Shape 325"/>
            <p:cNvSpPr/>
            <p:nvPr/>
          </p:nvSpPr>
          <p:spPr>
            <a:xfrm>
              <a:off x="166974" y="6548229"/>
              <a:ext cx="68465" cy="135880"/>
            </a:xfrm>
            <a:prstGeom prst="rect">
              <a:avLst/>
            </a:prstGeom>
            <a:solidFill>
              <a:srgbClr val="00A8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26" name="Shape 326"/>
            <p:cNvSpPr/>
            <p:nvPr/>
          </p:nvSpPr>
          <p:spPr>
            <a:xfrm>
              <a:off x="506093" y="5811467"/>
              <a:ext cx="233725" cy="233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90" y="21600"/>
                  </a:moveTo>
                  <a:lnTo>
                    <a:pt x="8561" y="21421"/>
                  </a:lnTo>
                  <a:lnTo>
                    <a:pt x="6591" y="20812"/>
                  </a:lnTo>
                  <a:lnTo>
                    <a:pt x="4657" y="19845"/>
                  </a:lnTo>
                  <a:lnTo>
                    <a:pt x="3116" y="18484"/>
                  </a:lnTo>
                  <a:lnTo>
                    <a:pt x="1755" y="16943"/>
                  </a:lnTo>
                  <a:lnTo>
                    <a:pt x="788" y="14973"/>
                  </a:lnTo>
                  <a:lnTo>
                    <a:pt x="179" y="13039"/>
                  </a:lnTo>
                  <a:lnTo>
                    <a:pt x="0" y="10675"/>
                  </a:lnTo>
                  <a:lnTo>
                    <a:pt x="179" y="8561"/>
                  </a:lnTo>
                  <a:lnTo>
                    <a:pt x="788" y="6591"/>
                  </a:lnTo>
                  <a:lnTo>
                    <a:pt x="1755" y="4657"/>
                  </a:lnTo>
                  <a:lnTo>
                    <a:pt x="3116" y="3116"/>
                  </a:lnTo>
                  <a:lnTo>
                    <a:pt x="4657" y="1719"/>
                  </a:lnTo>
                  <a:lnTo>
                    <a:pt x="6591" y="752"/>
                  </a:lnTo>
                  <a:lnTo>
                    <a:pt x="8561" y="179"/>
                  </a:lnTo>
                  <a:lnTo>
                    <a:pt x="10890" y="0"/>
                  </a:lnTo>
                  <a:lnTo>
                    <a:pt x="13039" y="179"/>
                  </a:lnTo>
                  <a:lnTo>
                    <a:pt x="14973" y="752"/>
                  </a:lnTo>
                  <a:lnTo>
                    <a:pt x="16907" y="1719"/>
                  </a:lnTo>
                  <a:lnTo>
                    <a:pt x="18484" y="3116"/>
                  </a:lnTo>
                  <a:lnTo>
                    <a:pt x="19845" y="4657"/>
                  </a:lnTo>
                  <a:lnTo>
                    <a:pt x="20812" y="6591"/>
                  </a:lnTo>
                  <a:lnTo>
                    <a:pt x="21385" y="8561"/>
                  </a:lnTo>
                  <a:lnTo>
                    <a:pt x="21600" y="10675"/>
                  </a:lnTo>
                  <a:lnTo>
                    <a:pt x="21385" y="13039"/>
                  </a:lnTo>
                  <a:lnTo>
                    <a:pt x="20812" y="14973"/>
                  </a:lnTo>
                  <a:lnTo>
                    <a:pt x="19845" y="16943"/>
                  </a:lnTo>
                  <a:lnTo>
                    <a:pt x="18484" y="18484"/>
                  </a:lnTo>
                  <a:lnTo>
                    <a:pt x="16907" y="19845"/>
                  </a:lnTo>
                  <a:lnTo>
                    <a:pt x="14973" y="20812"/>
                  </a:lnTo>
                  <a:lnTo>
                    <a:pt x="13039" y="21421"/>
                  </a:lnTo>
                  <a:lnTo>
                    <a:pt x="10890" y="21600"/>
                  </a:lnTo>
                  <a:close/>
                  <a:moveTo>
                    <a:pt x="10890" y="6197"/>
                  </a:moveTo>
                  <a:lnTo>
                    <a:pt x="9922" y="6197"/>
                  </a:lnTo>
                  <a:lnTo>
                    <a:pt x="8955" y="6412"/>
                  </a:lnTo>
                  <a:lnTo>
                    <a:pt x="8167" y="7021"/>
                  </a:lnTo>
                  <a:lnTo>
                    <a:pt x="7021" y="8167"/>
                  </a:lnTo>
                  <a:lnTo>
                    <a:pt x="6591" y="8955"/>
                  </a:lnTo>
                  <a:lnTo>
                    <a:pt x="6233" y="9922"/>
                  </a:lnTo>
                  <a:lnTo>
                    <a:pt x="6233" y="11642"/>
                  </a:lnTo>
                  <a:lnTo>
                    <a:pt x="6591" y="12645"/>
                  </a:lnTo>
                  <a:lnTo>
                    <a:pt x="7021" y="13433"/>
                  </a:lnTo>
                  <a:lnTo>
                    <a:pt x="8167" y="14579"/>
                  </a:lnTo>
                  <a:lnTo>
                    <a:pt x="8955" y="14973"/>
                  </a:lnTo>
                  <a:lnTo>
                    <a:pt x="9922" y="15367"/>
                  </a:lnTo>
                  <a:lnTo>
                    <a:pt x="11678" y="15367"/>
                  </a:lnTo>
                  <a:lnTo>
                    <a:pt x="12645" y="14973"/>
                  </a:lnTo>
                  <a:lnTo>
                    <a:pt x="13433" y="14579"/>
                  </a:lnTo>
                  <a:lnTo>
                    <a:pt x="14579" y="13433"/>
                  </a:lnTo>
                  <a:lnTo>
                    <a:pt x="15188" y="12645"/>
                  </a:lnTo>
                  <a:lnTo>
                    <a:pt x="15367" y="11642"/>
                  </a:lnTo>
                  <a:lnTo>
                    <a:pt x="15367" y="9922"/>
                  </a:lnTo>
                  <a:lnTo>
                    <a:pt x="15188" y="8955"/>
                  </a:lnTo>
                  <a:lnTo>
                    <a:pt x="14579" y="8167"/>
                  </a:lnTo>
                  <a:lnTo>
                    <a:pt x="13433" y="7021"/>
                  </a:lnTo>
                  <a:lnTo>
                    <a:pt x="12645" y="6412"/>
                  </a:lnTo>
                  <a:lnTo>
                    <a:pt x="11678" y="6197"/>
                  </a:lnTo>
                  <a:lnTo>
                    <a:pt x="10890" y="6197"/>
                  </a:lnTo>
                  <a:close/>
                </a:path>
              </a:pathLst>
            </a:custGeom>
            <a:solidFill>
              <a:srgbClr val="00A8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27" name="Shape 327"/>
            <p:cNvSpPr/>
            <p:nvPr/>
          </p:nvSpPr>
          <p:spPr>
            <a:xfrm>
              <a:off x="0" y="6176405"/>
              <a:ext cx="402422" cy="40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27" y="21600"/>
                  </a:moveTo>
                  <a:lnTo>
                    <a:pt x="10061" y="21496"/>
                  </a:lnTo>
                  <a:lnTo>
                    <a:pt x="9831" y="21392"/>
                  </a:lnTo>
                  <a:lnTo>
                    <a:pt x="9498" y="21142"/>
                  </a:lnTo>
                  <a:lnTo>
                    <a:pt x="437" y="12102"/>
                  </a:lnTo>
                  <a:lnTo>
                    <a:pt x="229" y="11873"/>
                  </a:lnTo>
                  <a:lnTo>
                    <a:pt x="104" y="11539"/>
                  </a:lnTo>
                  <a:lnTo>
                    <a:pt x="0" y="11206"/>
                  </a:lnTo>
                  <a:lnTo>
                    <a:pt x="0" y="10519"/>
                  </a:lnTo>
                  <a:lnTo>
                    <a:pt x="104" y="10165"/>
                  </a:lnTo>
                  <a:lnTo>
                    <a:pt x="229" y="9831"/>
                  </a:lnTo>
                  <a:lnTo>
                    <a:pt x="437" y="9498"/>
                  </a:lnTo>
                  <a:lnTo>
                    <a:pt x="9498" y="562"/>
                  </a:lnTo>
                  <a:lnTo>
                    <a:pt x="9727" y="333"/>
                  </a:lnTo>
                  <a:lnTo>
                    <a:pt x="10061" y="104"/>
                  </a:lnTo>
                  <a:lnTo>
                    <a:pt x="10394" y="0"/>
                  </a:lnTo>
                  <a:lnTo>
                    <a:pt x="11185" y="0"/>
                  </a:lnTo>
                  <a:lnTo>
                    <a:pt x="11414" y="104"/>
                  </a:lnTo>
                  <a:lnTo>
                    <a:pt x="12081" y="562"/>
                  </a:lnTo>
                  <a:lnTo>
                    <a:pt x="21017" y="9498"/>
                  </a:lnTo>
                  <a:lnTo>
                    <a:pt x="21267" y="9831"/>
                  </a:lnTo>
                  <a:lnTo>
                    <a:pt x="21475" y="10165"/>
                  </a:lnTo>
                  <a:lnTo>
                    <a:pt x="21600" y="10519"/>
                  </a:lnTo>
                  <a:lnTo>
                    <a:pt x="21600" y="11206"/>
                  </a:lnTo>
                  <a:lnTo>
                    <a:pt x="21475" y="11539"/>
                  </a:lnTo>
                  <a:lnTo>
                    <a:pt x="21267" y="11873"/>
                  </a:lnTo>
                  <a:lnTo>
                    <a:pt x="21017" y="12102"/>
                  </a:lnTo>
                  <a:lnTo>
                    <a:pt x="12081" y="21142"/>
                  </a:lnTo>
                  <a:lnTo>
                    <a:pt x="11748" y="21392"/>
                  </a:lnTo>
                  <a:lnTo>
                    <a:pt x="11414" y="21496"/>
                  </a:lnTo>
                  <a:lnTo>
                    <a:pt x="10727" y="21600"/>
                  </a:lnTo>
                  <a:close/>
                  <a:moveTo>
                    <a:pt x="4291" y="10852"/>
                  </a:moveTo>
                  <a:lnTo>
                    <a:pt x="10727" y="17309"/>
                  </a:lnTo>
                  <a:lnTo>
                    <a:pt x="17184" y="10852"/>
                  </a:lnTo>
                  <a:lnTo>
                    <a:pt x="10727" y="4395"/>
                  </a:lnTo>
                  <a:lnTo>
                    <a:pt x="4291" y="10852"/>
                  </a:lnTo>
                  <a:close/>
                </a:path>
              </a:pathLst>
            </a:custGeom>
            <a:solidFill>
              <a:srgbClr val="00A8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28" name="Shape 328"/>
            <p:cNvSpPr/>
            <p:nvPr/>
          </p:nvSpPr>
          <p:spPr>
            <a:xfrm>
              <a:off x="4391306" y="3670038"/>
              <a:ext cx="233725" cy="235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0" y="21600"/>
                  </a:moveTo>
                  <a:lnTo>
                    <a:pt x="8561" y="21210"/>
                  </a:lnTo>
                  <a:lnTo>
                    <a:pt x="6627" y="20607"/>
                  </a:lnTo>
                  <a:lnTo>
                    <a:pt x="4657" y="19649"/>
                  </a:lnTo>
                  <a:lnTo>
                    <a:pt x="3116" y="18301"/>
                  </a:lnTo>
                  <a:lnTo>
                    <a:pt x="1755" y="16776"/>
                  </a:lnTo>
                  <a:lnTo>
                    <a:pt x="788" y="14861"/>
                  </a:lnTo>
                  <a:lnTo>
                    <a:pt x="215" y="12910"/>
                  </a:lnTo>
                  <a:lnTo>
                    <a:pt x="0" y="10818"/>
                  </a:lnTo>
                  <a:lnTo>
                    <a:pt x="215" y="8477"/>
                  </a:lnTo>
                  <a:lnTo>
                    <a:pt x="788" y="6562"/>
                  </a:lnTo>
                  <a:lnTo>
                    <a:pt x="1755" y="4611"/>
                  </a:lnTo>
                  <a:lnTo>
                    <a:pt x="3116" y="3086"/>
                  </a:lnTo>
                  <a:lnTo>
                    <a:pt x="4657" y="1738"/>
                  </a:lnTo>
                  <a:lnTo>
                    <a:pt x="6627" y="780"/>
                  </a:lnTo>
                  <a:lnTo>
                    <a:pt x="8561" y="177"/>
                  </a:lnTo>
                  <a:lnTo>
                    <a:pt x="10710" y="0"/>
                  </a:lnTo>
                  <a:lnTo>
                    <a:pt x="12824" y="177"/>
                  </a:lnTo>
                  <a:lnTo>
                    <a:pt x="14973" y="780"/>
                  </a:lnTo>
                  <a:lnTo>
                    <a:pt x="16728" y="1738"/>
                  </a:lnTo>
                  <a:lnTo>
                    <a:pt x="18484" y="3086"/>
                  </a:lnTo>
                  <a:lnTo>
                    <a:pt x="19845" y="4824"/>
                  </a:lnTo>
                  <a:lnTo>
                    <a:pt x="20812" y="6562"/>
                  </a:lnTo>
                  <a:lnTo>
                    <a:pt x="21385" y="8690"/>
                  </a:lnTo>
                  <a:lnTo>
                    <a:pt x="21600" y="10818"/>
                  </a:lnTo>
                  <a:lnTo>
                    <a:pt x="21385" y="12910"/>
                  </a:lnTo>
                  <a:lnTo>
                    <a:pt x="20812" y="14861"/>
                  </a:lnTo>
                  <a:lnTo>
                    <a:pt x="19845" y="16776"/>
                  </a:lnTo>
                  <a:lnTo>
                    <a:pt x="18484" y="18301"/>
                  </a:lnTo>
                  <a:lnTo>
                    <a:pt x="16728" y="19649"/>
                  </a:lnTo>
                  <a:lnTo>
                    <a:pt x="14973" y="20607"/>
                  </a:lnTo>
                  <a:lnTo>
                    <a:pt x="12824" y="21210"/>
                  </a:lnTo>
                  <a:lnTo>
                    <a:pt x="10710" y="21600"/>
                  </a:lnTo>
                  <a:close/>
                  <a:moveTo>
                    <a:pt x="10710" y="6171"/>
                  </a:moveTo>
                  <a:lnTo>
                    <a:pt x="9922" y="6171"/>
                  </a:lnTo>
                  <a:lnTo>
                    <a:pt x="8955" y="6562"/>
                  </a:lnTo>
                  <a:lnTo>
                    <a:pt x="8167" y="6952"/>
                  </a:lnTo>
                  <a:lnTo>
                    <a:pt x="7021" y="8087"/>
                  </a:lnTo>
                  <a:lnTo>
                    <a:pt x="6412" y="8867"/>
                  </a:lnTo>
                  <a:lnTo>
                    <a:pt x="6233" y="9825"/>
                  </a:lnTo>
                  <a:lnTo>
                    <a:pt x="6233" y="11563"/>
                  </a:lnTo>
                  <a:lnTo>
                    <a:pt x="6412" y="12520"/>
                  </a:lnTo>
                  <a:lnTo>
                    <a:pt x="7021" y="13300"/>
                  </a:lnTo>
                  <a:lnTo>
                    <a:pt x="7594" y="14081"/>
                  </a:lnTo>
                  <a:lnTo>
                    <a:pt x="8167" y="14471"/>
                  </a:lnTo>
                  <a:lnTo>
                    <a:pt x="8955" y="15038"/>
                  </a:lnTo>
                  <a:lnTo>
                    <a:pt x="9922" y="15216"/>
                  </a:lnTo>
                  <a:lnTo>
                    <a:pt x="10710" y="15429"/>
                  </a:lnTo>
                  <a:lnTo>
                    <a:pt x="11678" y="15216"/>
                  </a:lnTo>
                  <a:lnTo>
                    <a:pt x="12645" y="15038"/>
                  </a:lnTo>
                  <a:lnTo>
                    <a:pt x="13433" y="14648"/>
                  </a:lnTo>
                  <a:lnTo>
                    <a:pt x="14006" y="14081"/>
                  </a:lnTo>
                  <a:lnTo>
                    <a:pt x="14579" y="13300"/>
                  </a:lnTo>
                  <a:lnTo>
                    <a:pt x="14973" y="12520"/>
                  </a:lnTo>
                  <a:lnTo>
                    <a:pt x="15367" y="11563"/>
                  </a:lnTo>
                  <a:lnTo>
                    <a:pt x="15367" y="9825"/>
                  </a:lnTo>
                  <a:lnTo>
                    <a:pt x="14973" y="9044"/>
                  </a:lnTo>
                  <a:lnTo>
                    <a:pt x="14579" y="8087"/>
                  </a:lnTo>
                  <a:lnTo>
                    <a:pt x="13433" y="6952"/>
                  </a:lnTo>
                  <a:lnTo>
                    <a:pt x="12645" y="6562"/>
                  </a:lnTo>
                  <a:lnTo>
                    <a:pt x="11678" y="6171"/>
                  </a:lnTo>
                  <a:lnTo>
                    <a:pt x="10710" y="6171"/>
                  </a:lnTo>
                  <a:close/>
                </a:path>
              </a:pathLst>
            </a:custGeom>
            <a:solidFill>
              <a:srgbClr val="00A8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29" name="Shape 329"/>
            <p:cNvSpPr/>
            <p:nvPr/>
          </p:nvSpPr>
          <p:spPr>
            <a:xfrm>
              <a:off x="843489" y="6202226"/>
              <a:ext cx="235447" cy="237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45" y="21600"/>
                  </a:moveTo>
                  <a:lnTo>
                    <a:pt x="2522" y="21600"/>
                  </a:lnTo>
                  <a:lnTo>
                    <a:pt x="1918" y="21389"/>
                  </a:lnTo>
                  <a:lnTo>
                    <a:pt x="959" y="20650"/>
                  </a:lnTo>
                  <a:lnTo>
                    <a:pt x="213" y="19700"/>
                  </a:lnTo>
                  <a:lnTo>
                    <a:pt x="0" y="19137"/>
                  </a:lnTo>
                  <a:lnTo>
                    <a:pt x="0" y="2498"/>
                  </a:lnTo>
                  <a:lnTo>
                    <a:pt x="213" y="1935"/>
                  </a:lnTo>
                  <a:lnTo>
                    <a:pt x="959" y="985"/>
                  </a:lnTo>
                  <a:lnTo>
                    <a:pt x="1918" y="211"/>
                  </a:lnTo>
                  <a:lnTo>
                    <a:pt x="2522" y="0"/>
                  </a:lnTo>
                  <a:lnTo>
                    <a:pt x="19113" y="0"/>
                  </a:lnTo>
                  <a:lnTo>
                    <a:pt x="19682" y="211"/>
                  </a:lnTo>
                  <a:lnTo>
                    <a:pt x="20641" y="985"/>
                  </a:lnTo>
                  <a:lnTo>
                    <a:pt x="21422" y="1935"/>
                  </a:lnTo>
                  <a:lnTo>
                    <a:pt x="21422" y="2498"/>
                  </a:lnTo>
                  <a:lnTo>
                    <a:pt x="21600" y="3061"/>
                  </a:lnTo>
                  <a:lnTo>
                    <a:pt x="21600" y="18539"/>
                  </a:lnTo>
                  <a:lnTo>
                    <a:pt x="21422" y="19137"/>
                  </a:lnTo>
                  <a:lnTo>
                    <a:pt x="21422" y="19700"/>
                  </a:lnTo>
                  <a:lnTo>
                    <a:pt x="20641" y="20650"/>
                  </a:lnTo>
                  <a:lnTo>
                    <a:pt x="19682" y="21389"/>
                  </a:lnTo>
                  <a:lnTo>
                    <a:pt x="19113" y="21600"/>
                  </a:lnTo>
                  <a:lnTo>
                    <a:pt x="18545" y="21600"/>
                  </a:lnTo>
                  <a:close/>
                  <a:moveTo>
                    <a:pt x="6182" y="15479"/>
                  </a:moveTo>
                  <a:lnTo>
                    <a:pt x="15454" y="15479"/>
                  </a:lnTo>
                  <a:lnTo>
                    <a:pt x="15454" y="6121"/>
                  </a:lnTo>
                  <a:lnTo>
                    <a:pt x="6182" y="6121"/>
                  </a:lnTo>
                  <a:lnTo>
                    <a:pt x="6182" y="15479"/>
                  </a:lnTo>
                  <a:close/>
                </a:path>
              </a:pathLst>
            </a:custGeom>
            <a:solidFill>
              <a:srgbClr val="00A8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30" name="Shape 330"/>
            <p:cNvSpPr/>
            <p:nvPr/>
          </p:nvSpPr>
          <p:spPr>
            <a:xfrm>
              <a:off x="2026094" y="5491286"/>
              <a:ext cx="235447" cy="237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45" y="21600"/>
                  </a:moveTo>
                  <a:lnTo>
                    <a:pt x="3126" y="21600"/>
                  </a:lnTo>
                  <a:lnTo>
                    <a:pt x="2522" y="21424"/>
                  </a:lnTo>
                  <a:lnTo>
                    <a:pt x="1954" y="21212"/>
                  </a:lnTo>
                  <a:lnTo>
                    <a:pt x="995" y="20649"/>
                  </a:lnTo>
                  <a:lnTo>
                    <a:pt x="213" y="19697"/>
                  </a:lnTo>
                  <a:lnTo>
                    <a:pt x="0" y="19133"/>
                  </a:lnTo>
                  <a:lnTo>
                    <a:pt x="0" y="2290"/>
                  </a:lnTo>
                  <a:lnTo>
                    <a:pt x="213" y="1691"/>
                  </a:lnTo>
                  <a:lnTo>
                    <a:pt x="995" y="740"/>
                  </a:lnTo>
                  <a:lnTo>
                    <a:pt x="1954" y="176"/>
                  </a:lnTo>
                  <a:lnTo>
                    <a:pt x="2522" y="0"/>
                  </a:lnTo>
                  <a:lnTo>
                    <a:pt x="19113" y="0"/>
                  </a:lnTo>
                  <a:lnTo>
                    <a:pt x="19682" y="176"/>
                  </a:lnTo>
                  <a:lnTo>
                    <a:pt x="20641" y="740"/>
                  </a:lnTo>
                  <a:lnTo>
                    <a:pt x="21245" y="1691"/>
                  </a:lnTo>
                  <a:lnTo>
                    <a:pt x="21422" y="2290"/>
                  </a:lnTo>
                  <a:lnTo>
                    <a:pt x="21600" y="3030"/>
                  </a:lnTo>
                  <a:lnTo>
                    <a:pt x="21600" y="18570"/>
                  </a:lnTo>
                  <a:lnTo>
                    <a:pt x="21245" y="19697"/>
                  </a:lnTo>
                  <a:lnTo>
                    <a:pt x="20641" y="20649"/>
                  </a:lnTo>
                  <a:lnTo>
                    <a:pt x="19682" y="21212"/>
                  </a:lnTo>
                  <a:lnTo>
                    <a:pt x="19113" y="21424"/>
                  </a:lnTo>
                  <a:lnTo>
                    <a:pt x="18545" y="21600"/>
                  </a:lnTo>
                  <a:close/>
                  <a:moveTo>
                    <a:pt x="6182" y="15504"/>
                  </a:moveTo>
                  <a:lnTo>
                    <a:pt x="15454" y="15504"/>
                  </a:lnTo>
                  <a:lnTo>
                    <a:pt x="15454" y="6096"/>
                  </a:lnTo>
                  <a:lnTo>
                    <a:pt x="6182" y="6096"/>
                  </a:lnTo>
                  <a:lnTo>
                    <a:pt x="6182" y="15504"/>
                  </a:lnTo>
                  <a:close/>
                </a:path>
              </a:pathLst>
            </a:cu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31" name="Shape 331"/>
            <p:cNvSpPr/>
            <p:nvPr/>
          </p:nvSpPr>
          <p:spPr>
            <a:xfrm>
              <a:off x="3714794" y="3881770"/>
              <a:ext cx="235447" cy="237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45" y="21600"/>
                  </a:moveTo>
                  <a:lnTo>
                    <a:pt x="2522" y="21600"/>
                  </a:lnTo>
                  <a:lnTo>
                    <a:pt x="1918" y="21424"/>
                  </a:lnTo>
                  <a:lnTo>
                    <a:pt x="959" y="20649"/>
                  </a:lnTo>
                  <a:lnTo>
                    <a:pt x="213" y="19697"/>
                  </a:lnTo>
                  <a:lnTo>
                    <a:pt x="0" y="19133"/>
                  </a:lnTo>
                  <a:lnTo>
                    <a:pt x="0" y="2467"/>
                  </a:lnTo>
                  <a:lnTo>
                    <a:pt x="213" y="1903"/>
                  </a:lnTo>
                  <a:lnTo>
                    <a:pt x="959" y="951"/>
                  </a:lnTo>
                  <a:lnTo>
                    <a:pt x="1918" y="176"/>
                  </a:lnTo>
                  <a:lnTo>
                    <a:pt x="2522" y="0"/>
                  </a:lnTo>
                  <a:lnTo>
                    <a:pt x="19113" y="0"/>
                  </a:lnTo>
                  <a:lnTo>
                    <a:pt x="19682" y="176"/>
                  </a:lnTo>
                  <a:lnTo>
                    <a:pt x="20641" y="951"/>
                  </a:lnTo>
                  <a:lnTo>
                    <a:pt x="21209" y="1903"/>
                  </a:lnTo>
                  <a:lnTo>
                    <a:pt x="21422" y="2467"/>
                  </a:lnTo>
                  <a:lnTo>
                    <a:pt x="21600" y="3030"/>
                  </a:lnTo>
                  <a:lnTo>
                    <a:pt x="21600" y="18570"/>
                  </a:lnTo>
                  <a:lnTo>
                    <a:pt x="21422" y="19133"/>
                  </a:lnTo>
                  <a:lnTo>
                    <a:pt x="21209" y="19697"/>
                  </a:lnTo>
                  <a:lnTo>
                    <a:pt x="20641" y="20649"/>
                  </a:lnTo>
                  <a:lnTo>
                    <a:pt x="19682" y="21424"/>
                  </a:lnTo>
                  <a:lnTo>
                    <a:pt x="19113" y="21600"/>
                  </a:lnTo>
                  <a:lnTo>
                    <a:pt x="18545" y="21600"/>
                  </a:lnTo>
                  <a:close/>
                  <a:moveTo>
                    <a:pt x="6182" y="15469"/>
                  </a:moveTo>
                  <a:lnTo>
                    <a:pt x="15454" y="15469"/>
                  </a:lnTo>
                  <a:lnTo>
                    <a:pt x="15454" y="6096"/>
                  </a:lnTo>
                  <a:lnTo>
                    <a:pt x="6182" y="6096"/>
                  </a:lnTo>
                  <a:lnTo>
                    <a:pt x="6182" y="15469"/>
                  </a:lnTo>
                  <a:close/>
                </a:path>
              </a:pathLst>
            </a:custGeom>
            <a:solidFill>
              <a:srgbClr val="00A8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32" name="Shape 332"/>
            <p:cNvSpPr/>
            <p:nvPr/>
          </p:nvSpPr>
          <p:spPr>
            <a:xfrm>
              <a:off x="1013907" y="6016314"/>
              <a:ext cx="402422" cy="233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27" y="21600"/>
                  </a:moveTo>
                  <a:lnTo>
                    <a:pt x="10061" y="21421"/>
                  </a:lnTo>
                  <a:lnTo>
                    <a:pt x="9831" y="21242"/>
                  </a:lnTo>
                  <a:lnTo>
                    <a:pt x="9498" y="20812"/>
                  </a:lnTo>
                  <a:lnTo>
                    <a:pt x="437" y="5266"/>
                  </a:lnTo>
                  <a:lnTo>
                    <a:pt x="208" y="4478"/>
                  </a:lnTo>
                  <a:lnTo>
                    <a:pt x="0" y="3725"/>
                  </a:lnTo>
                  <a:lnTo>
                    <a:pt x="0" y="2758"/>
                  </a:lnTo>
                  <a:lnTo>
                    <a:pt x="104" y="1934"/>
                  </a:lnTo>
                  <a:lnTo>
                    <a:pt x="333" y="967"/>
                  </a:lnTo>
                  <a:lnTo>
                    <a:pt x="792" y="394"/>
                  </a:lnTo>
                  <a:lnTo>
                    <a:pt x="1229" y="0"/>
                  </a:lnTo>
                  <a:lnTo>
                    <a:pt x="20350" y="0"/>
                  </a:lnTo>
                  <a:lnTo>
                    <a:pt x="20808" y="394"/>
                  </a:lnTo>
                  <a:lnTo>
                    <a:pt x="21246" y="967"/>
                  </a:lnTo>
                  <a:lnTo>
                    <a:pt x="21475" y="1934"/>
                  </a:lnTo>
                  <a:lnTo>
                    <a:pt x="21600" y="2758"/>
                  </a:lnTo>
                  <a:lnTo>
                    <a:pt x="21600" y="3725"/>
                  </a:lnTo>
                  <a:lnTo>
                    <a:pt x="21371" y="4478"/>
                  </a:lnTo>
                  <a:lnTo>
                    <a:pt x="21142" y="5266"/>
                  </a:lnTo>
                  <a:lnTo>
                    <a:pt x="12102" y="20812"/>
                  </a:lnTo>
                  <a:lnTo>
                    <a:pt x="11748" y="21242"/>
                  </a:lnTo>
                  <a:lnTo>
                    <a:pt x="11539" y="21421"/>
                  </a:lnTo>
                  <a:lnTo>
                    <a:pt x="10727" y="21600"/>
                  </a:lnTo>
                  <a:close/>
                  <a:moveTo>
                    <a:pt x="6207" y="6233"/>
                  </a:moveTo>
                  <a:lnTo>
                    <a:pt x="10727" y="14221"/>
                  </a:lnTo>
                  <a:lnTo>
                    <a:pt x="15372" y="6233"/>
                  </a:lnTo>
                  <a:lnTo>
                    <a:pt x="6207" y="6233"/>
                  </a:lnTo>
                  <a:close/>
                </a:path>
              </a:pathLst>
            </a:custGeom>
            <a:solidFill>
              <a:srgbClr val="00A8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33" name="Shape 333"/>
            <p:cNvSpPr/>
            <p:nvPr/>
          </p:nvSpPr>
          <p:spPr>
            <a:xfrm>
              <a:off x="3441" y="6357152"/>
              <a:ext cx="66751" cy="326870"/>
            </a:xfrm>
            <a:prstGeom prst="rect">
              <a:avLst/>
            </a:prstGeom>
            <a:solidFill>
              <a:srgbClr val="00A8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34" name="Shape 334"/>
            <p:cNvSpPr/>
            <p:nvPr/>
          </p:nvSpPr>
          <p:spPr>
            <a:xfrm>
              <a:off x="1081043" y="5644490"/>
              <a:ext cx="97740" cy="235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53" y="15418"/>
                  </a:moveTo>
                  <a:lnTo>
                    <a:pt x="8775" y="15241"/>
                  </a:lnTo>
                  <a:lnTo>
                    <a:pt x="6497" y="15028"/>
                  </a:lnTo>
                  <a:lnTo>
                    <a:pt x="4556" y="14672"/>
                  </a:lnTo>
                  <a:lnTo>
                    <a:pt x="3206" y="14068"/>
                  </a:lnTo>
                  <a:lnTo>
                    <a:pt x="1856" y="13322"/>
                  </a:lnTo>
                  <a:lnTo>
                    <a:pt x="0" y="11759"/>
                  </a:lnTo>
                  <a:lnTo>
                    <a:pt x="0" y="9841"/>
                  </a:lnTo>
                  <a:lnTo>
                    <a:pt x="1856" y="8278"/>
                  </a:lnTo>
                  <a:lnTo>
                    <a:pt x="3206" y="7496"/>
                  </a:lnTo>
                  <a:lnTo>
                    <a:pt x="4556" y="6928"/>
                  </a:lnTo>
                  <a:lnTo>
                    <a:pt x="6497" y="6537"/>
                  </a:lnTo>
                  <a:lnTo>
                    <a:pt x="8775" y="6146"/>
                  </a:lnTo>
                  <a:lnTo>
                    <a:pt x="12825" y="6146"/>
                  </a:lnTo>
                  <a:lnTo>
                    <a:pt x="15103" y="6537"/>
                  </a:lnTo>
                  <a:lnTo>
                    <a:pt x="16959" y="6928"/>
                  </a:lnTo>
                  <a:lnTo>
                    <a:pt x="18394" y="7496"/>
                  </a:lnTo>
                  <a:lnTo>
                    <a:pt x="21094" y="9059"/>
                  </a:lnTo>
                  <a:lnTo>
                    <a:pt x="21600" y="9841"/>
                  </a:lnTo>
                  <a:lnTo>
                    <a:pt x="21600" y="10800"/>
                  </a:lnTo>
                  <a:lnTo>
                    <a:pt x="21600" y="959"/>
                  </a:lnTo>
                  <a:lnTo>
                    <a:pt x="19322" y="568"/>
                  </a:lnTo>
                  <a:lnTo>
                    <a:pt x="16537" y="178"/>
                  </a:lnTo>
                  <a:lnTo>
                    <a:pt x="13753" y="0"/>
                  </a:lnTo>
                  <a:lnTo>
                    <a:pt x="7847" y="0"/>
                  </a:lnTo>
                  <a:lnTo>
                    <a:pt x="5062" y="178"/>
                  </a:lnTo>
                  <a:lnTo>
                    <a:pt x="2278" y="568"/>
                  </a:lnTo>
                  <a:lnTo>
                    <a:pt x="0" y="959"/>
                  </a:lnTo>
                  <a:lnTo>
                    <a:pt x="0" y="20428"/>
                  </a:lnTo>
                  <a:lnTo>
                    <a:pt x="2278" y="21032"/>
                  </a:lnTo>
                  <a:lnTo>
                    <a:pt x="7847" y="21387"/>
                  </a:lnTo>
                  <a:lnTo>
                    <a:pt x="11053" y="21600"/>
                  </a:lnTo>
                  <a:lnTo>
                    <a:pt x="13753" y="21387"/>
                  </a:lnTo>
                  <a:lnTo>
                    <a:pt x="19322" y="21032"/>
                  </a:lnTo>
                  <a:lnTo>
                    <a:pt x="21600" y="20428"/>
                  </a:lnTo>
                  <a:lnTo>
                    <a:pt x="21600" y="11759"/>
                  </a:lnTo>
                  <a:lnTo>
                    <a:pt x="21094" y="12541"/>
                  </a:lnTo>
                  <a:lnTo>
                    <a:pt x="19744" y="13322"/>
                  </a:lnTo>
                  <a:lnTo>
                    <a:pt x="18394" y="14068"/>
                  </a:lnTo>
                  <a:lnTo>
                    <a:pt x="16959" y="14672"/>
                  </a:lnTo>
                  <a:lnTo>
                    <a:pt x="15103" y="15028"/>
                  </a:lnTo>
                  <a:lnTo>
                    <a:pt x="12825" y="15241"/>
                  </a:lnTo>
                  <a:lnTo>
                    <a:pt x="11053" y="15418"/>
                  </a:lnTo>
                </a:path>
              </a:pathLst>
            </a:custGeom>
            <a:solidFill>
              <a:srgbClr val="65CBC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35" name="Shape 335"/>
            <p:cNvSpPr/>
            <p:nvPr/>
          </p:nvSpPr>
          <p:spPr>
            <a:xfrm>
              <a:off x="1180884" y="5654819"/>
              <a:ext cx="65039" cy="211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4620" y="20772"/>
                  </a:lnTo>
                  <a:lnTo>
                    <a:pt x="8740" y="19905"/>
                  </a:lnTo>
                  <a:lnTo>
                    <a:pt x="12735" y="18644"/>
                  </a:lnTo>
                  <a:lnTo>
                    <a:pt x="16231" y="17343"/>
                  </a:lnTo>
                  <a:lnTo>
                    <a:pt x="20227" y="14347"/>
                  </a:lnTo>
                  <a:lnTo>
                    <a:pt x="21600" y="12613"/>
                  </a:lnTo>
                  <a:lnTo>
                    <a:pt x="21600" y="9223"/>
                  </a:lnTo>
                  <a:lnTo>
                    <a:pt x="20227" y="7489"/>
                  </a:lnTo>
                  <a:lnTo>
                    <a:pt x="18229" y="5755"/>
                  </a:lnTo>
                  <a:lnTo>
                    <a:pt x="16231" y="4493"/>
                  </a:lnTo>
                  <a:lnTo>
                    <a:pt x="12735" y="2996"/>
                  </a:lnTo>
                  <a:lnTo>
                    <a:pt x="8740" y="1931"/>
                  </a:lnTo>
                  <a:lnTo>
                    <a:pt x="4620" y="867"/>
                  </a:lnTo>
                  <a:lnTo>
                    <a:pt x="0" y="0"/>
                  </a:lnTo>
                </a:path>
              </a:pathLst>
            </a:cu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36" name="Shape 336"/>
            <p:cNvSpPr/>
            <p:nvPr/>
          </p:nvSpPr>
          <p:spPr>
            <a:xfrm>
              <a:off x="1013907" y="5654819"/>
              <a:ext cx="65039" cy="1035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253"/>
                  </a:moveTo>
                  <a:lnTo>
                    <a:pt x="0" y="1903"/>
                  </a:lnTo>
                  <a:lnTo>
                    <a:pt x="1249" y="1545"/>
                  </a:lnTo>
                  <a:lnTo>
                    <a:pt x="3371" y="1187"/>
                  </a:lnTo>
                  <a:lnTo>
                    <a:pt x="5993" y="927"/>
                  </a:lnTo>
                  <a:lnTo>
                    <a:pt x="8740" y="618"/>
                  </a:lnTo>
                  <a:lnTo>
                    <a:pt x="12860" y="398"/>
                  </a:lnTo>
                  <a:lnTo>
                    <a:pt x="16855" y="179"/>
                  </a:lnTo>
                  <a:lnTo>
                    <a:pt x="21600" y="0"/>
                  </a:lnTo>
                  <a:lnTo>
                    <a:pt x="0" y="2253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4457"/>
                  </a:lnTo>
                  <a:lnTo>
                    <a:pt x="16855" y="4286"/>
                  </a:lnTo>
                  <a:lnTo>
                    <a:pt x="12860" y="4107"/>
                  </a:lnTo>
                  <a:lnTo>
                    <a:pt x="8740" y="3847"/>
                  </a:lnTo>
                  <a:lnTo>
                    <a:pt x="5993" y="3578"/>
                  </a:lnTo>
                  <a:lnTo>
                    <a:pt x="3371" y="3269"/>
                  </a:lnTo>
                  <a:lnTo>
                    <a:pt x="1249" y="2960"/>
                  </a:lnTo>
                  <a:lnTo>
                    <a:pt x="0" y="2602"/>
                  </a:lnTo>
                  <a:lnTo>
                    <a:pt x="0" y="2253"/>
                  </a:lnTo>
                </a:path>
              </a:pathLst>
            </a:custGeom>
            <a:solidFill>
              <a:srgbClr val="65CBC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37" name="Shape 337"/>
            <p:cNvSpPr/>
            <p:nvPr/>
          </p:nvSpPr>
          <p:spPr>
            <a:xfrm>
              <a:off x="1013907" y="5654819"/>
              <a:ext cx="65039" cy="211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918"/>
                  </a:moveTo>
                  <a:lnTo>
                    <a:pt x="0" y="12613"/>
                  </a:lnTo>
                  <a:lnTo>
                    <a:pt x="1249" y="14347"/>
                  </a:lnTo>
                  <a:lnTo>
                    <a:pt x="3371" y="15845"/>
                  </a:lnTo>
                  <a:lnTo>
                    <a:pt x="5993" y="17343"/>
                  </a:lnTo>
                  <a:lnTo>
                    <a:pt x="8740" y="18644"/>
                  </a:lnTo>
                  <a:lnTo>
                    <a:pt x="12860" y="19905"/>
                  </a:lnTo>
                  <a:lnTo>
                    <a:pt x="16855" y="20772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6855" y="867"/>
                  </a:lnTo>
                  <a:lnTo>
                    <a:pt x="12860" y="1931"/>
                  </a:lnTo>
                  <a:lnTo>
                    <a:pt x="8740" y="2996"/>
                  </a:lnTo>
                  <a:lnTo>
                    <a:pt x="5993" y="4493"/>
                  </a:lnTo>
                  <a:lnTo>
                    <a:pt x="3371" y="5755"/>
                  </a:lnTo>
                  <a:lnTo>
                    <a:pt x="1249" y="7489"/>
                  </a:lnTo>
                  <a:lnTo>
                    <a:pt x="0" y="9223"/>
                  </a:lnTo>
                  <a:lnTo>
                    <a:pt x="0" y="10918"/>
                  </a:lnTo>
                </a:path>
              </a:pathLst>
            </a:cu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38" name="Shape 338"/>
            <p:cNvSpPr/>
            <p:nvPr/>
          </p:nvSpPr>
          <p:spPr>
            <a:xfrm>
              <a:off x="1180884" y="6217719"/>
              <a:ext cx="65039" cy="472998"/>
            </a:xfrm>
            <a:prstGeom prst="rect">
              <a:avLst/>
            </a:prstGeom>
            <a:solidFill>
              <a:srgbClr val="00A8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39" name="Shape 339"/>
            <p:cNvSpPr/>
            <p:nvPr/>
          </p:nvSpPr>
          <p:spPr>
            <a:xfrm>
              <a:off x="1349582" y="5847616"/>
              <a:ext cx="66753" cy="843100"/>
            </a:xfrm>
            <a:prstGeom prst="rect">
              <a:avLst/>
            </a:prstGeom>
            <a:solidFill>
              <a:srgbClr val="3276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40" name="Shape 340"/>
            <p:cNvSpPr/>
            <p:nvPr/>
          </p:nvSpPr>
          <p:spPr>
            <a:xfrm>
              <a:off x="1520001" y="5847616"/>
              <a:ext cx="66752" cy="843100"/>
            </a:xfrm>
            <a:prstGeom prst="rect">
              <a:avLst/>
            </a:prstGeom>
            <a:solidFill>
              <a:srgbClr val="3276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41" name="Shape 341"/>
            <p:cNvSpPr/>
            <p:nvPr/>
          </p:nvSpPr>
          <p:spPr>
            <a:xfrm>
              <a:off x="1688699" y="5806302"/>
              <a:ext cx="65038" cy="884415"/>
            </a:xfrm>
            <a:prstGeom prst="rect">
              <a:avLst/>
            </a:prstGeom>
            <a:solidFill>
              <a:srgbClr val="00A8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42" name="Shape 342"/>
            <p:cNvSpPr/>
            <p:nvPr/>
          </p:nvSpPr>
          <p:spPr>
            <a:xfrm>
              <a:off x="1855675" y="5344965"/>
              <a:ext cx="66753" cy="1344030"/>
            </a:xfrm>
            <a:prstGeom prst="rect">
              <a:avLst/>
            </a:pr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43" name="Shape 343"/>
            <p:cNvSpPr/>
            <p:nvPr/>
          </p:nvSpPr>
          <p:spPr>
            <a:xfrm>
              <a:off x="2026094" y="5344965"/>
              <a:ext cx="66753" cy="1344030"/>
            </a:xfrm>
            <a:prstGeom prst="rect">
              <a:avLst/>
            </a:pr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44" name="Shape 344"/>
            <p:cNvSpPr/>
            <p:nvPr/>
          </p:nvSpPr>
          <p:spPr>
            <a:xfrm>
              <a:off x="2194792" y="5697854"/>
              <a:ext cx="65038" cy="992863"/>
            </a:xfrm>
            <a:prstGeom prst="rect">
              <a:avLst/>
            </a:pr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45" name="Shape 345"/>
            <p:cNvSpPr/>
            <p:nvPr/>
          </p:nvSpPr>
          <p:spPr>
            <a:xfrm>
              <a:off x="2363490" y="5405215"/>
              <a:ext cx="65038" cy="1285501"/>
            </a:xfrm>
            <a:prstGeom prst="rect">
              <a:avLst/>
            </a:prstGeom>
            <a:solidFill>
              <a:srgbClr val="3276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46" name="Shape 346"/>
            <p:cNvSpPr/>
            <p:nvPr/>
          </p:nvSpPr>
          <p:spPr>
            <a:xfrm>
              <a:off x="4391306" y="5381116"/>
              <a:ext cx="66753" cy="1307880"/>
            </a:xfrm>
            <a:prstGeom prst="rect">
              <a:avLst/>
            </a:prstGeom>
            <a:solidFill>
              <a:srgbClr val="F8D4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47" name="Shape 347"/>
            <p:cNvSpPr/>
            <p:nvPr/>
          </p:nvSpPr>
          <p:spPr>
            <a:xfrm>
              <a:off x="337395" y="6307232"/>
              <a:ext cx="66753" cy="383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5925"/>
                  </a:lnTo>
                  <a:lnTo>
                    <a:pt x="16759" y="5575"/>
                  </a:lnTo>
                  <a:lnTo>
                    <a:pt x="12786" y="4963"/>
                  </a:lnTo>
                  <a:lnTo>
                    <a:pt x="9434" y="4263"/>
                  </a:lnTo>
                  <a:lnTo>
                    <a:pt x="6083" y="3542"/>
                  </a:lnTo>
                  <a:lnTo>
                    <a:pt x="3352" y="2733"/>
                  </a:lnTo>
                  <a:lnTo>
                    <a:pt x="1241" y="1880"/>
                  </a:lnTo>
                  <a:lnTo>
                    <a:pt x="745" y="940"/>
                  </a:lnTo>
                  <a:lnTo>
                    <a:pt x="0" y="0"/>
                  </a:lnTo>
                </a:path>
              </a:pathLst>
            </a:custGeom>
            <a:solidFill>
              <a:srgbClr val="00A8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48" name="Shape 348"/>
            <p:cNvSpPr/>
            <p:nvPr/>
          </p:nvSpPr>
          <p:spPr>
            <a:xfrm>
              <a:off x="506093" y="6307232"/>
              <a:ext cx="66753" cy="383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925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855" y="940"/>
                  </a:lnTo>
                  <a:lnTo>
                    <a:pt x="19490" y="1880"/>
                  </a:lnTo>
                  <a:lnTo>
                    <a:pt x="18248" y="2733"/>
                  </a:lnTo>
                  <a:lnTo>
                    <a:pt x="15517" y="3542"/>
                  </a:lnTo>
                  <a:lnTo>
                    <a:pt x="12166" y="4263"/>
                  </a:lnTo>
                  <a:lnTo>
                    <a:pt x="8814" y="4963"/>
                  </a:lnTo>
                  <a:lnTo>
                    <a:pt x="4717" y="5575"/>
                  </a:lnTo>
                  <a:lnTo>
                    <a:pt x="0" y="5925"/>
                  </a:lnTo>
                </a:path>
              </a:pathLst>
            </a:custGeom>
            <a:solidFill>
              <a:srgbClr val="00A8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49" name="Shape 349"/>
            <p:cNvSpPr/>
            <p:nvPr/>
          </p:nvSpPr>
          <p:spPr>
            <a:xfrm>
              <a:off x="506093" y="5928523"/>
              <a:ext cx="66753" cy="376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0" y="15531"/>
                  </a:lnTo>
                  <a:lnTo>
                    <a:pt x="4717" y="15888"/>
                  </a:lnTo>
                  <a:lnTo>
                    <a:pt x="8814" y="16490"/>
                  </a:lnTo>
                  <a:lnTo>
                    <a:pt x="12166" y="17226"/>
                  </a:lnTo>
                  <a:lnTo>
                    <a:pt x="15517" y="17940"/>
                  </a:lnTo>
                  <a:lnTo>
                    <a:pt x="18248" y="18811"/>
                  </a:lnTo>
                  <a:lnTo>
                    <a:pt x="19490" y="19659"/>
                  </a:lnTo>
                  <a:lnTo>
                    <a:pt x="20855" y="20618"/>
                  </a:lnTo>
                  <a:lnTo>
                    <a:pt x="21600" y="21600"/>
                  </a:lnTo>
                </a:path>
              </a:pathLst>
            </a:custGeom>
            <a:solidFill>
              <a:srgbClr val="00A8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50" name="Shape 350"/>
            <p:cNvSpPr/>
            <p:nvPr/>
          </p:nvSpPr>
          <p:spPr>
            <a:xfrm>
              <a:off x="404529" y="6307232"/>
              <a:ext cx="99460" cy="116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9237"/>
                  </a:moveTo>
                  <a:lnTo>
                    <a:pt x="8557" y="8882"/>
                  </a:lnTo>
                  <a:lnTo>
                    <a:pt x="6729" y="8455"/>
                  </a:lnTo>
                  <a:lnTo>
                    <a:pt x="4902" y="7674"/>
                  </a:lnTo>
                  <a:lnTo>
                    <a:pt x="3157" y="6537"/>
                  </a:lnTo>
                  <a:lnTo>
                    <a:pt x="1745" y="4974"/>
                  </a:lnTo>
                  <a:lnTo>
                    <a:pt x="914" y="3411"/>
                  </a:lnTo>
                  <a:lnTo>
                    <a:pt x="415" y="1918"/>
                  </a:lnTo>
                  <a:lnTo>
                    <a:pt x="0" y="0"/>
                  </a:lnTo>
                  <a:lnTo>
                    <a:pt x="0" y="19255"/>
                  </a:lnTo>
                  <a:lnTo>
                    <a:pt x="2658" y="20392"/>
                  </a:lnTo>
                  <a:lnTo>
                    <a:pt x="4902" y="20818"/>
                  </a:lnTo>
                  <a:lnTo>
                    <a:pt x="8058" y="21174"/>
                  </a:lnTo>
                  <a:lnTo>
                    <a:pt x="10800" y="21600"/>
                  </a:lnTo>
                  <a:lnTo>
                    <a:pt x="13542" y="21174"/>
                  </a:lnTo>
                  <a:lnTo>
                    <a:pt x="16200" y="20818"/>
                  </a:lnTo>
                  <a:lnTo>
                    <a:pt x="18942" y="20392"/>
                  </a:lnTo>
                  <a:lnTo>
                    <a:pt x="21600" y="19255"/>
                  </a:lnTo>
                  <a:lnTo>
                    <a:pt x="21600" y="0"/>
                  </a:lnTo>
                  <a:lnTo>
                    <a:pt x="21185" y="1918"/>
                  </a:lnTo>
                  <a:lnTo>
                    <a:pt x="20686" y="3411"/>
                  </a:lnTo>
                  <a:lnTo>
                    <a:pt x="19772" y="4974"/>
                  </a:lnTo>
                  <a:lnTo>
                    <a:pt x="18443" y="6537"/>
                  </a:lnTo>
                  <a:lnTo>
                    <a:pt x="16615" y="7674"/>
                  </a:lnTo>
                  <a:lnTo>
                    <a:pt x="14871" y="8455"/>
                  </a:lnTo>
                  <a:lnTo>
                    <a:pt x="13043" y="8882"/>
                  </a:lnTo>
                  <a:lnTo>
                    <a:pt x="10800" y="9237"/>
                  </a:lnTo>
                </a:path>
              </a:pathLst>
            </a:custGeom>
            <a:solidFill>
              <a:srgbClr val="F8D4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51" name="Shape 351"/>
            <p:cNvSpPr/>
            <p:nvPr/>
          </p:nvSpPr>
          <p:spPr>
            <a:xfrm>
              <a:off x="404529" y="6186733"/>
              <a:ext cx="99460" cy="11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12323"/>
                  </a:moveTo>
                  <a:lnTo>
                    <a:pt x="13043" y="12748"/>
                  </a:lnTo>
                  <a:lnTo>
                    <a:pt x="14871" y="13102"/>
                  </a:lnTo>
                  <a:lnTo>
                    <a:pt x="16615" y="13881"/>
                  </a:lnTo>
                  <a:lnTo>
                    <a:pt x="18443" y="15014"/>
                  </a:lnTo>
                  <a:lnTo>
                    <a:pt x="19772" y="16572"/>
                  </a:lnTo>
                  <a:lnTo>
                    <a:pt x="20686" y="18059"/>
                  </a:lnTo>
                  <a:lnTo>
                    <a:pt x="21185" y="19688"/>
                  </a:lnTo>
                  <a:lnTo>
                    <a:pt x="21600" y="21600"/>
                  </a:lnTo>
                  <a:lnTo>
                    <a:pt x="21600" y="2337"/>
                  </a:lnTo>
                  <a:lnTo>
                    <a:pt x="18942" y="1133"/>
                  </a:lnTo>
                  <a:lnTo>
                    <a:pt x="16200" y="779"/>
                  </a:lnTo>
                  <a:lnTo>
                    <a:pt x="13542" y="354"/>
                  </a:lnTo>
                  <a:lnTo>
                    <a:pt x="10800" y="0"/>
                  </a:lnTo>
                  <a:lnTo>
                    <a:pt x="8058" y="354"/>
                  </a:lnTo>
                  <a:lnTo>
                    <a:pt x="4902" y="779"/>
                  </a:lnTo>
                  <a:lnTo>
                    <a:pt x="2658" y="1133"/>
                  </a:lnTo>
                  <a:lnTo>
                    <a:pt x="0" y="2337"/>
                  </a:lnTo>
                  <a:lnTo>
                    <a:pt x="0" y="21600"/>
                  </a:lnTo>
                  <a:lnTo>
                    <a:pt x="415" y="19688"/>
                  </a:lnTo>
                  <a:lnTo>
                    <a:pt x="914" y="18059"/>
                  </a:lnTo>
                  <a:lnTo>
                    <a:pt x="1745" y="16572"/>
                  </a:lnTo>
                  <a:lnTo>
                    <a:pt x="3157" y="15014"/>
                  </a:lnTo>
                  <a:lnTo>
                    <a:pt x="4902" y="13881"/>
                  </a:lnTo>
                  <a:lnTo>
                    <a:pt x="6729" y="13102"/>
                  </a:lnTo>
                  <a:lnTo>
                    <a:pt x="8557" y="12748"/>
                  </a:lnTo>
                  <a:lnTo>
                    <a:pt x="10800" y="12323"/>
                  </a:lnTo>
                </a:path>
              </a:pathLst>
            </a:custGeom>
            <a:solidFill>
              <a:srgbClr val="F8D4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52" name="Shape 352"/>
            <p:cNvSpPr/>
            <p:nvPr/>
          </p:nvSpPr>
          <p:spPr>
            <a:xfrm>
              <a:off x="337395" y="6200505"/>
              <a:ext cx="66753" cy="209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6759" y="636"/>
                  </a:lnTo>
                  <a:lnTo>
                    <a:pt x="12786" y="1710"/>
                  </a:lnTo>
                  <a:lnTo>
                    <a:pt x="9434" y="3023"/>
                  </a:lnTo>
                  <a:lnTo>
                    <a:pt x="6083" y="4296"/>
                  </a:lnTo>
                  <a:lnTo>
                    <a:pt x="3352" y="5848"/>
                  </a:lnTo>
                  <a:lnTo>
                    <a:pt x="1241" y="7359"/>
                  </a:lnTo>
                  <a:lnTo>
                    <a:pt x="745" y="9070"/>
                  </a:lnTo>
                  <a:lnTo>
                    <a:pt x="0" y="10820"/>
                  </a:lnTo>
                  <a:lnTo>
                    <a:pt x="745" y="12530"/>
                  </a:lnTo>
                  <a:lnTo>
                    <a:pt x="1241" y="14241"/>
                  </a:lnTo>
                  <a:lnTo>
                    <a:pt x="3352" y="15792"/>
                  </a:lnTo>
                  <a:lnTo>
                    <a:pt x="6083" y="17264"/>
                  </a:lnTo>
                  <a:lnTo>
                    <a:pt x="9434" y="18577"/>
                  </a:lnTo>
                  <a:lnTo>
                    <a:pt x="12786" y="19850"/>
                  </a:lnTo>
                  <a:lnTo>
                    <a:pt x="16759" y="20964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53" name="Shape 353"/>
            <p:cNvSpPr/>
            <p:nvPr/>
          </p:nvSpPr>
          <p:spPr>
            <a:xfrm>
              <a:off x="506093" y="6200505"/>
              <a:ext cx="66753" cy="209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20"/>
                  </a:moveTo>
                  <a:lnTo>
                    <a:pt x="20855" y="9070"/>
                  </a:lnTo>
                  <a:lnTo>
                    <a:pt x="19490" y="7359"/>
                  </a:lnTo>
                  <a:lnTo>
                    <a:pt x="18248" y="5848"/>
                  </a:lnTo>
                  <a:lnTo>
                    <a:pt x="15517" y="4296"/>
                  </a:lnTo>
                  <a:lnTo>
                    <a:pt x="12166" y="3023"/>
                  </a:lnTo>
                  <a:lnTo>
                    <a:pt x="8814" y="1710"/>
                  </a:lnTo>
                  <a:lnTo>
                    <a:pt x="4717" y="636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4717" y="20964"/>
                  </a:lnTo>
                  <a:lnTo>
                    <a:pt x="8814" y="19850"/>
                  </a:lnTo>
                  <a:lnTo>
                    <a:pt x="12166" y="18577"/>
                  </a:lnTo>
                  <a:lnTo>
                    <a:pt x="15517" y="17264"/>
                  </a:lnTo>
                  <a:lnTo>
                    <a:pt x="18248" y="15792"/>
                  </a:lnTo>
                  <a:lnTo>
                    <a:pt x="19490" y="14241"/>
                  </a:lnTo>
                  <a:lnTo>
                    <a:pt x="20855" y="12530"/>
                  </a:lnTo>
                  <a:lnTo>
                    <a:pt x="21600" y="10820"/>
                  </a:lnTo>
                </a:path>
              </a:pathLst>
            </a:cu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54" name="Shape 354"/>
            <p:cNvSpPr/>
            <p:nvPr/>
          </p:nvSpPr>
          <p:spPr>
            <a:xfrm>
              <a:off x="1855675" y="5226189"/>
              <a:ext cx="235447" cy="233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lnTo>
                    <a:pt x="8704" y="21421"/>
                  </a:lnTo>
                  <a:lnTo>
                    <a:pt x="6572" y="20848"/>
                  </a:lnTo>
                  <a:lnTo>
                    <a:pt x="4832" y="19881"/>
                  </a:lnTo>
                  <a:lnTo>
                    <a:pt x="3304" y="18484"/>
                  </a:lnTo>
                  <a:lnTo>
                    <a:pt x="1954" y="16943"/>
                  </a:lnTo>
                  <a:lnTo>
                    <a:pt x="995" y="14973"/>
                  </a:lnTo>
                  <a:lnTo>
                    <a:pt x="213" y="13039"/>
                  </a:lnTo>
                  <a:lnTo>
                    <a:pt x="0" y="10925"/>
                  </a:lnTo>
                  <a:lnTo>
                    <a:pt x="213" y="8561"/>
                  </a:lnTo>
                  <a:lnTo>
                    <a:pt x="995" y="6627"/>
                  </a:lnTo>
                  <a:lnTo>
                    <a:pt x="1954" y="4693"/>
                  </a:lnTo>
                  <a:lnTo>
                    <a:pt x="3304" y="3116"/>
                  </a:lnTo>
                  <a:lnTo>
                    <a:pt x="4832" y="1791"/>
                  </a:lnTo>
                  <a:lnTo>
                    <a:pt x="6572" y="788"/>
                  </a:lnTo>
                  <a:lnTo>
                    <a:pt x="8704" y="215"/>
                  </a:lnTo>
                  <a:lnTo>
                    <a:pt x="10800" y="0"/>
                  </a:lnTo>
                  <a:lnTo>
                    <a:pt x="12932" y="215"/>
                  </a:lnTo>
                  <a:lnTo>
                    <a:pt x="15063" y="788"/>
                  </a:lnTo>
                  <a:lnTo>
                    <a:pt x="16768" y="1791"/>
                  </a:lnTo>
                  <a:lnTo>
                    <a:pt x="18545" y="3116"/>
                  </a:lnTo>
                  <a:lnTo>
                    <a:pt x="19682" y="4693"/>
                  </a:lnTo>
                  <a:lnTo>
                    <a:pt x="20818" y="6627"/>
                  </a:lnTo>
                  <a:lnTo>
                    <a:pt x="21422" y="8561"/>
                  </a:lnTo>
                  <a:lnTo>
                    <a:pt x="21600" y="10925"/>
                  </a:lnTo>
                  <a:lnTo>
                    <a:pt x="21422" y="13039"/>
                  </a:lnTo>
                  <a:lnTo>
                    <a:pt x="20818" y="14973"/>
                  </a:lnTo>
                  <a:lnTo>
                    <a:pt x="19682" y="16943"/>
                  </a:lnTo>
                  <a:lnTo>
                    <a:pt x="18545" y="18484"/>
                  </a:lnTo>
                  <a:lnTo>
                    <a:pt x="16768" y="19881"/>
                  </a:lnTo>
                  <a:lnTo>
                    <a:pt x="15063" y="20848"/>
                  </a:lnTo>
                  <a:lnTo>
                    <a:pt x="12932" y="21421"/>
                  </a:lnTo>
                  <a:lnTo>
                    <a:pt x="10800" y="21600"/>
                  </a:lnTo>
                  <a:close/>
                  <a:moveTo>
                    <a:pt x="10800" y="6233"/>
                  </a:moveTo>
                  <a:lnTo>
                    <a:pt x="9841" y="6233"/>
                  </a:lnTo>
                  <a:lnTo>
                    <a:pt x="9059" y="6627"/>
                  </a:lnTo>
                  <a:lnTo>
                    <a:pt x="8313" y="7021"/>
                  </a:lnTo>
                  <a:lnTo>
                    <a:pt x="7532" y="7594"/>
                  </a:lnTo>
                  <a:lnTo>
                    <a:pt x="6963" y="8203"/>
                  </a:lnTo>
                  <a:lnTo>
                    <a:pt x="6572" y="8955"/>
                  </a:lnTo>
                  <a:lnTo>
                    <a:pt x="6395" y="9922"/>
                  </a:lnTo>
                  <a:lnTo>
                    <a:pt x="6182" y="10925"/>
                  </a:lnTo>
                  <a:lnTo>
                    <a:pt x="6395" y="11678"/>
                  </a:lnTo>
                  <a:lnTo>
                    <a:pt x="6572" y="12681"/>
                  </a:lnTo>
                  <a:lnTo>
                    <a:pt x="6963" y="13433"/>
                  </a:lnTo>
                  <a:lnTo>
                    <a:pt x="7532" y="14006"/>
                  </a:lnTo>
                  <a:lnTo>
                    <a:pt x="8313" y="14615"/>
                  </a:lnTo>
                  <a:lnTo>
                    <a:pt x="9059" y="15188"/>
                  </a:lnTo>
                  <a:lnTo>
                    <a:pt x="9841" y="15403"/>
                  </a:lnTo>
                  <a:lnTo>
                    <a:pt x="11795" y="15403"/>
                  </a:lnTo>
                  <a:lnTo>
                    <a:pt x="12541" y="15188"/>
                  </a:lnTo>
                  <a:lnTo>
                    <a:pt x="13322" y="14615"/>
                  </a:lnTo>
                  <a:lnTo>
                    <a:pt x="14104" y="14006"/>
                  </a:lnTo>
                  <a:lnTo>
                    <a:pt x="14672" y="13433"/>
                  </a:lnTo>
                  <a:lnTo>
                    <a:pt x="15063" y="12681"/>
                  </a:lnTo>
                  <a:lnTo>
                    <a:pt x="15241" y="11678"/>
                  </a:lnTo>
                  <a:lnTo>
                    <a:pt x="15418" y="10925"/>
                  </a:lnTo>
                  <a:lnTo>
                    <a:pt x="15241" y="9922"/>
                  </a:lnTo>
                  <a:lnTo>
                    <a:pt x="15063" y="8955"/>
                  </a:lnTo>
                  <a:lnTo>
                    <a:pt x="14672" y="8203"/>
                  </a:lnTo>
                  <a:lnTo>
                    <a:pt x="14104" y="7594"/>
                  </a:lnTo>
                  <a:lnTo>
                    <a:pt x="13322" y="7021"/>
                  </a:lnTo>
                  <a:lnTo>
                    <a:pt x="12541" y="6627"/>
                  </a:lnTo>
                  <a:lnTo>
                    <a:pt x="11795" y="6233"/>
                  </a:lnTo>
                  <a:lnTo>
                    <a:pt x="10800" y="6233"/>
                  </a:lnTo>
                  <a:close/>
                </a:path>
              </a:pathLst>
            </a:cu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55" name="Shape 355"/>
            <p:cNvSpPr/>
            <p:nvPr/>
          </p:nvSpPr>
          <p:spPr>
            <a:xfrm>
              <a:off x="1518413" y="5846889"/>
              <a:ext cx="1" cy="2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56" name="Shape 356"/>
            <p:cNvSpPr/>
            <p:nvPr/>
          </p:nvSpPr>
          <p:spPr>
            <a:xfrm>
              <a:off x="1520001" y="5635884"/>
              <a:ext cx="66752" cy="318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7165"/>
                  </a:lnTo>
                  <a:lnTo>
                    <a:pt x="4717" y="7718"/>
                  </a:lnTo>
                  <a:lnTo>
                    <a:pt x="8814" y="8429"/>
                  </a:lnTo>
                  <a:lnTo>
                    <a:pt x="12166" y="9140"/>
                  </a:lnTo>
                  <a:lnTo>
                    <a:pt x="15517" y="10010"/>
                  </a:lnTo>
                  <a:lnTo>
                    <a:pt x="18124" y="11011"/>
                  </a:lnTo>
                  <a:lnTo>
                    <a:pt x="20234" y="12012"/>
                  </a:lnTo>
                  <a:lnTo>
                    <a:pt x="20979" y="13144"/>
                  </a:lnTo>
                  <a:lnTo>
                    <a:pt x="21600" y="14303"/>
                  </a:lnTo>
                  <a:lnTo>
                    <a:pt x="20979" y="15594"/>
                  </a:lnTo>
                  <a:lnTo>
                    <a:pt x="20234" y="16595"/>
                  </a:lnTo>
                  <a:lnTo>
                    <a:pt x="18124" y="17754"/>
                  </a:lnTo>
                  <a:lnTo>
                    <a:pt x="15517" y="18755"/>
                  </a:lnTo>
                  <a:lnTo>
                    <a:pt x="12166" y="19598"/>
                  </a:lnTo>
                  <a:lnTo>
                    <a:pt x="8814" y="20336"/>
                  </a:lnTo>
                  <a:lnTo>
                    <a:pt x="4717" y="21047"/>
                  </a:lnTo>
                  <a:lnTo>
                    <a:pt x="0" y="21600"/>
                  </a:lnTo>
                  <a:lnTo>
                    <a:pt x="21600" y="14303"/>
                  </a:ln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solidFill>
              <a:srgbClr val="00A8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57" name="Shape 357"/>
            <p:cNvSpPr/>
            <p:nvPr/>
          </p:nvSpPr>
          <p:spPr>
            <a:xfrm>
              <a:off x="1349582" y="5730561"/>
              <a:ext cx="168311" cy="233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30" y="15403"/>
                  </a:moveTo>
                  <a:lnTo>
                    <a:pt x="13736" y="15403"/>
                  </a:lnTo>
                  <a:lnTo>
                    <a:pt x="12691" y="15009"/>
                  </a:lnTo>
                  <a:lnTo>
                    <a:pt x="11596" y="14615"/>
                  </a:lnTo>
                  <a:lnTo>
                    <a:pt x="10501" y="14006"/>
                  </a:lnTo>
                  <a:lnTo>
                    <a:pt x="9705" y="13433"/>
                  </a:lnTo>
                  <a:lnTo>
                    <a:pt x="9158" y="12645"/>
                  </a:lnTo>
                  <a:lnTo>
                    <a:pt x="8660" y="10710"/>
                  </a:lnTo>
                  <a:lnTo>
                    <a:pt x="8909" y="9958"/>
                  </a:lnTo>
                  <a:lnTo>
                    <a:pt x="9158" y="8955"/>
                  </a:lnTo>
                  <a:lnTo>
                    <a:pt x="9705" y="8167"/>
                  </a:lnTo>
                  <a:lnTo>
                    <a:pt x="10501" y="7594"/>
                  </a:lnTo>
                  <a:lnTo>
                    <a:pt x="11596" y="7021"/>
                  </a:lnTo>
                  <a:lnTo>
                    <a:pt x="12691" y="6627"/>
                  </a:lnTo>
                  <a:lnTo>
                    <a:pt x="13736" y="6233"/>
                  </a:lnTo>
                  <a:lnTo>
                    <a:pt x="16474" y="6233"/>
                  </a:lnTo>
                  <a:lnTo>
                    <a:pt x="17569" y="6448"/>
                  </a:lnTo>
                  <a:lnTo>
                    <a:pt x="18614" y="7021"/>
                  </a:lnTo>
                  <a:lnTo>
                    <a:pt x="19709" y="7415"/>
                  </a:lnTo>
                  <a:lnTo>
                    <a:pt x="20256" y="8167"/>
                  </a:lnTo>
                  <a:lnTo>
                    <a:pt x="21053" y="8955"/>
                  </a:lnTo>
                  <a:lnTo>
                    <a:pt x="21301" y="9743"/>
                  </a:lnTo>
                  <a:lnTo>
                    <a:pt x="21600" y="10710"/>
                  </a:lnTo>
                  <a:lnTo>
                    <a:pt x="21600" y="1003"/>
                  </a:lnTo>
                  <a:lnTo>
                    <a:pt x="19958" y="573"/>
                  </a:lnTo>
                  <a:lnTo>
                    <a:pt x="18365" y="215"/>
                  </a:lnTo>
                  <a:lnTo>
                    <a:pt x="16723" y="0"/>
                  </a:lnTo>
                  <a:lnTo>
                    <a:pt x="15130" y="0"/>
                  </a:lnTo>
                  <a:lnTo>
                    <a:pt x="12144" y="215"/>
                  </a:lnTo>
                  <a:lnTo>
                    <a:pt x="9158" y="788"/>
                  </a:lnTo>
                  <a:lnTo>
                    <a:pt x="6769" y="1755"/>
                  </a:lnTo>
                  <a:lnTo>
                    <a:pt x="4579" y="3116"/>
                  </a:lnTo>
                  <a:lnTo>
                    <a:pt x="2688" y="4693"/>
                  </a:lnTo>
                  <a:lnTo>
                    <a:pt x="1344" y="6627"/>
                  </a:lnTo>
                  <a:lnTo>
                    <a:pt x="249" y="8561"/>
                  </a:lnTo>
                  <a:lnTo>
                    <a:pt x="0" y="10710"/>
                  </a:lnTo>
                  <a:lnTo>
                    <a:pt x="249" y="13039"/>
                  </a:lnTo>
                  <a:lnTo>
                    <a:pt x="1344" y="15009"/>
                  </a:lnTo>
                  <a:lnTo>
                    <a:pt x="2688" y="16943"/>
                  </a:lnTo>
                  <a:lnTo>
                    <a:pt x="4579" y="18484"/>
                  </a:lnTo>
                  <a:lnTo>
                    <a:pt x="6769" y="19881"/>
                  </a:lnTo>
                  <a:lnTo>
                    <a:pt x="9158" y="20848"/>
                  </a:lnTo>
                  <a:lnTo>
                    <a:pt x="12144" y="21421"/>
                  </a:lnTo>
                  <a:lnTo>
                    <a:pt x="15130" y="21600"/>
                  </a:lnTo>
                  <a:lnTo>
                    <a:pt x="16723" y="21600"/>
                  </a:lnTo>
                  <a:lnTo>
                    <a:pt x="18365" y="21421"/>
                  </a:lnTo>
                  <a:lnTo>
                    <a:pt x="19958" y="21027"/>
                  </a:lnTo>
                  <a:lnTo>
                    <a:pt x="21600" y="20633"/>
                  </a:lnTo>
                  <a:lnTo>
                    <a:pt x="21600" y="10925"/>
                  </a:lnTo>
                  <a:lnTo>
                    <a:pt x="21301" y="11893"/>
                  </a:lnTo>
                  <a:lnTo>
                    <a:pt x="21053" y="12645"/>
                  </a:lnTo>
                  <a:lnTo>
                    <a:pt x="20256" y="13433"/>
                  </a:lnTo>
                  <a:lnTo>
                    <a:pt x="19709" y="14221"/>
                  </a:lnTo>
                  <a:lnTo>
                    <a:pt x="18614" y="14615"/>
                  </a:lnTo>
                  <a:lnTo>
                    <a:pt x="17569" y="15009"/>
                  </a:lnTo>
                  <a:lnTo>
                    <a:pt x="16474" y="15403"/>
                  </a:lnTo>
                  <a:lnTo>
                    <a:pt x="15130" y="15403"/>
                  </a:lnTo>
                </a:path>
              </a:pathLst>
            </a:custGeom>
            <a:solidFill>
              <a:srgbClr val="3276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58" name="Shape 358"/>
            <p:cNvSpPr/>
            <p:nvPr/>
          </p:nvSpPr>
          <p:spPr>
            <a:xfrm>
              <a:off x="1520001" y="5742611"/>
              <a:ext cx="66752" cy="211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682"/>
                  </a:moveTo>
                  <a:lnTo>
                    <a:pt x="20979" y="8947"/>
                  </a:lnTo>
                  <a:lnTo>
                    <a:pt x="20234" y="7253"/>
                  </a:lnTo>
                  <a:lnTo>
                    <a:pt x="18124" y="5755"/>
                  </a:lnTo>
                  <a:lnTo>
                    <a:pt x="15517" y="4257"/>
                  </a:lnTo>
                  <a:lnTo>
                    <a:pt x="12166" y="2956"/>
                  </a:lnTo>
                  <a:lnTo>
                    <a:pt x="8814" y="1892"/>
                  </a:lnTo>
                  <a:lnTo>
                    <a:pt x="4717" y="828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4717" y="20772"/>
                  </a:lnTo>
                  <a:lnTo>
                    <a:pt x="8814" y="19708"/>
                  </a:lnTo>
                  <a:lnTo>
                    <a:pt x="12166" y="18604"/>
                  </a:lnTo>
                  <a:lnTo>
                    <a:pt x="15517" y="17343"/>
                  </a:lnTo>
                  <a:lnTo>
                    <a:pt x="18124" y="15845"/>
                  </a:lnTo>
                  <a:lnTo>
                    <a:pt x="20234" y="14111"/>
                  </a:lnTo>
                  <a:lnTo>
                    <a:pt x="20979" y="12613"/>
                  </a:lnTo>
                  <a:lnTo>
                    <a:pt x="21600" y="10682"/>
                  </a:lnTo>
                </a:path>
              </a:pathLst>
            </a:cu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59" name="Shape 359"/>
            <p:cNvSpPr/>
            <p:nvPr/>
          </p:nvSpPr>
          <p:spPr>
            <a:xfrm>
              <a:off x="674791" y="5928523"/>
              <a:ext cx="66753" cy="762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368"/>
                  </a:moveTo>
                  <a:lnTo>
                    <a:pt x="621" y="2882"/>
                  </a:lnTo>
                  <a:lnTo>
                    <a:pt x="1986" y="2407"/>
                  </a:lnTo>
                  <a:lnTo>
                    <a:pt x="3972" y="1988"/>
                  </a:lnTo>
                  <a:lnTo>
                    <a:pt x="6083" y="1568"/>
                  </a:lnTo>
                  <a:lnTo>
                    <a:pt x="9434" y="1204"/>
                  </a:lnTo>
                  <a:lnTo>
                    <a:pt x="12786" y="850"/>
                  </a:lnTo>
                  <a:lnTo>
                    <a:pt x="17503" y="552"/>
                  </a:lnTo>
                  <a:lnTo>
                    <a:pt x="21600" y="364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6361"/>
                  </a:lnTo>
                  <a:lnTo>
                    <a:pt x="17503" y="6129"/>
                  </a:lnTo>
                  <a:lnTo>
                    <a:pt x="12786" y="5886"/>
                  </a:lnTo>
                  <a:lnTo>
                    <a:pt x="9434" y="5521"/>
                  </a:lnTo>
                  <a:lnTo>
                    <a:pt x="6083" y="5168"/>
                  </a:lnTo>
                  <a:lnTo>
                    <a:pt x="3972" y="4748"/>
                  </a:lnTo>
                  <a:lnTo>
                    <a:pt x="1986" y="4329"/>
                  </a:lnTo>
                  <a:lnTo>
                    <a:pt x="621" y="3843"/>
                  </a:lnTo>
                  <a:lnTo>
                    <a:pt x="0" y="3368"/>
                  </a:lnTo>
                </a:path>
              </a:pathLst>
            </a:custGeom>
            <a:solidFill>
              <a:srgbClr val="00A8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60" name="Shape 360"/>
            <p:cNvSpPr/>
            <p:nvPr/>
          </p:nvSpPr>
          <p:spPr>
            <a:xfrm>
              <a:off x="843489" y="6047299"/>
              <a:ext cx="66752" cy="643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45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979" y="563"/>
                  </a:lnTo>
                  <a:lnTo>
                    <a:pt x="20234" y="1138"/>
                  </a:lnTo>
                  <a:lnTo>
                    <a:pt x="18248" y="1635"/>
                  </a:lnTo>
                  <a:lnTo>
                    <a:pt x="15517" y="2133"/>
                  </a:lnTo>
                  <a:lnTo>
                    <a:pt x="12910" y="2551"/>
                  </a:lnTo>
                  <a:lnTo>
                    <a:pt x="8814" y="2983"/>
                  </a:lnTo>
                  <a:lnTo>
                    <a:pt x="4717" y="3336"/>
                  </a:lnTo>
                  <a:lnTo>
                    <a:pt x="0" y="3545"/>
                  </a:lnTo>
                </a:path>
              </a:pathLst>
            </a:custGeom>
            <a:solidFill>
              <a:srgbClr val="00A8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61" name="Shape 361"/>
            <p:cNvSpPr/>
            <p:nvPr/>
          </p:nvSpPr>
          <p:spPr>
            <a:xfrm>
              <a:off x="741925" y="5928523"/>
              <a:ext cx="99460" cy="235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15429"/>
                  </a:moveTo>
                  <a:lnTo>
                    <a:pt x="8557" y="15251"/>
                  </a:lnTo>
                  <a:lnTo>
                    <a:pt x="6729" y="15038"/>
                  </a:lnTo>
                  <a:lnTo>
                    <a:pt x="4985" y="14648"/>
                  </a:lnTo>
                  <a:lnTo>
                    <a:pt x="3074" y="14081"/>
                  </a:lnTo>
                  <a:lnTo>
                    <a:pt x="2243" y="13300"/>
                  </a:lnTo>
                  <a:lnTo>
                    <a:pt x="831" y="12556"/>
                  </a:lnTo>
                  <a:lnTo>
                    <a:pt x="415" y="11775"/>
                  </a:lnTo>
                  <a:lnTo>
                    <a:pt x="0" y="10818"/>
                  </a:lnTo>
                  <a:lnTo>
                    <a:pt x="415" y="9825"/>
                  </a:lnTo>
                  <a:lnTo>
                    <a:pt x="831" y="9080"/>
                  </a:lnTo>
                  <a:lnTo>
                    <a:pt x="2243" y="8300"/>
                  </a:lnTo>
                  <a:lnTo>
                    <a:pt x="3074" y="7519"/>
                  </a:lnTo>
                  <a:lnTo>
                    <a:pt x="4985" y="6952"/>
                  </a:lnTo>
                  <a:lnTo>
                    <a:pt x="6729" y="6562"/>
                  </a:lnTo>
                  <a:lnTo>
                    <a:pt x="8557" y="6384"/>
                  </a:lnTo>
                  <a:lnTo>
                    <a:pt x="10800" y="6207"/>
                  </a:lnTo>
                  <a:lnTo>
                    <a:pt x="13043" y="6384"/>
                  </a:lnTo>
                  <a:lnTo>
                    <a:pt x="15369" y="6562"/>
                  </a:lnTo>
                  <a:lnTo>
                    <a:pt x="17114" y="6952"/>
                  </a:lnTo>
                  <a:lnTo>
                    <a:pt x="18443" y="7519"/>
                  </a:lnTo>
                  <a:lnTo>
                    <a:pt x="19855" y="8300"/>
                  </a:lnTo>
                  <a:lnTo>
                    <a:pt x="20686" y="9080"/>
                  </a:lnTo>
                  <a:lnTo>
                    <a:pt x="21600" y="9825"/>
                  </a:lnTo>
                  <a:lnTo>
                    <a:pt x="21600" y="10818"/>
                  </a:lnTo>
                  <a:lnTo>
                    <a:pt x="21600" y="1170"/>
                  </a:lnTo>
                  <a:lnTo>
                    <a:pt x="19357" y="603"/>
                  </a:lnTo>
                  <a:lnTo>
                    <a:pt x="16698" y="390"/>
                  </a:lnTo>
                  <a:lnTo>
                    <a:pt x="13957" y="0"/>
                  </a:lnTo>
                  <a:lnTo>
                    <a:pt x="8058" y="0"/>
                  </a:lnTo>
                  <a:lnTo>
                    <a:pt x="5400" y="390"/>
                  </a:lnTo>
                  <a:lnTo>
                    <a:pt x="2742" y="603"/>
                  </a:lnTo>
                  <a:lnTo>
                    <a:pt x="0" y="1170"/>
                  </a:lnTo>
                  <a:lnTo>
                    <a:pt x="0" y="20430"/>
                  </a:lnTo>
                  <a:lnTo>
                    <a:pt x="2742" y="21033"/>
                  </a:lnTo>
                  <a:lnTo>
                    <a:pt x="5400" y="21210"/>
                  </a:lnTo>
                  <a:lnTo>
                    <a:pt x="8058" y="21423"/>
                  </a:lnTo>
                  <a:lnTo>
                    <a:pt x="10800" y="21600"/>
                  </a:lnTo>
                  <a:lnTo>
                    <a:pt x="13957" y="21423"/>
                  </a:lnTo>
                  <a:lnTo>
                    <a:pt x="16698" y="21210"/>
                  </a:lnTo>
                  <a:lnTo>
                    <a:pt x="19357" y="21033"/>
                  </a:lnTo>
                  <a:lnTo>
                    <a:pt x="21600" y="20430"/>
                  </a:lnTo>
                  <a:lnTo>
                    <a:pt x="21600" y="11775"/>
                  </a:lnTo>
                  <a:lnTo>
                    <a:pt x="20686" y="12556"/>
                  </a:lnTo>
                  <a:lnTo>
                    <a:pt x="19855" y="13300"/>
                  </a:lnTo>
                  <a:lnTo>
                    <a:pt x="18443" y="14081"/>
                  </a:lnTo>
                  <a:lnTo>
                    <a:pt x="17114" y="14648"/>
                  </a:lnTo>
                  <a:lnTo>
                    <a:pt x="15369" y="15038"/>
                  </a:lnTo>
                  <a:lnTo>
                    <a:pt x="13043" y="15251"/>
                  </a:lnTo>
                  <a:lnTo>
                    <a:pt x="10800" y="15429"/>
                  </a:lnTo>
                </a:path>
              </a:pathLst>
            </a:custGeom>
            <a:solidFill>
              <a:srgbClr val="65CBC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62" name="Shape 362"/>
            <p:cNvSpPr/>
            <p:nvPr/>
          </p:nvSpPr>
          <p:spPr>
            <a:xfrm>
              <a:off x="674791" y="5940572"/>
              <a:ext cx="66753" cy="209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20"/>
                  </a:moveTo>
                  <a:lnTo>
                    <a:pt x="621" y="12530"/>
                  </a:lnTo>
                  <a:lnTo>
                    <a:pt x="1986" y="14281"/>
                  </a:lnTo>
                  <a:lnTo>
                    <a:pt x="3972" y="15792"/>
                  </a:lnTo>
                  <a:lnTo>
                    <a:pt x="6083" y="17304"/>
                  </a:lnTo>
                  <a:lnTo>
                    <a:pt x="9434" y="18577"/>
                  </a:lnTo>
                  <a:lnTo>
                    <a:pt x="12786" y="19890"/>
                  </a:lnTo>
                  <a:lnTo>
                    <a:pt x="17503" y="20765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7503" y="676"/>
                  </a:lnTo>
                  <a:lnTo>
                    <a:pt x="12786" y="1750"/>
                  </a:lnTo>
                  <a:lnTo>
                    <a:pt x="9434" y="3023"/>
                  </a:lnTo>
                  <a:lnTo>
                    <a:pt x="6083" y="4336"/>
                  </a:lnTo>
                  <a:lnTo>
                    <a:pt x="3972" y="5848"/>
                  </a:lnTo>
                  <a:lnTo>
                    <a:pt x="1986" y="7359"/>
                  </a:lnTo>
                  <a:lnTo>
                    <a:pt x="621" y="9070"/>
                  </a:lnTo>
                  <a:lnTo>
                    <a:pt x="0" y="10820"/>
                  </a:lnTo>
                </a:path>
              </a:pathLst>
            </a:cu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63" name="Shape 363"/>
            <p:cNvSpPr/>
            <p:nvPr/>
          </p:nvSpPr>
          <p:spPr>
            <a:xfrm>
              <a:off x="843489" y="5940572"/>
              <a:ext cx="66752" cy="209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20"/>
                  </a:moveTo>
                  <a:lnTo>
                    <a:pt x="20979" y="9070"/>
                  </a:lnTo>
                  <a:lnTo>
                    <a:pt x="20234" y="7359"/>
                  </a:lnTo>
                  <a:lnTo>
                    <a:pt x="18248" y="5649"/>
                  </a:lnTo>
                  <a:lnTo>
                    <a:pt x="15517" y="4336"/>
                  </a:lnTo>
                  <a:lnTo>
                    <a:pt x="12910" y="2824"/>
                  </a:lnTo>
                  <a:lnTo>
                    <a:pt x="4717" y="676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4717" y="20964"/>
                  </a:lnTo>
                  <a:lnTo>
                    <a:pt x="8814" y="19890"/>
                  </a:lnTo>
                  <a:lnTo>
                    <a:pt x="12910" y="18577"/>
                  </a:lnTo>
                  <a:lnTo>
                    <a:pt x="15517" y="17304"/>
                  </a:lnTo>
                  <a:lnTo>
                    <a:pt x="18248" y="15792"/>
                  </a:lnTo>
                  <a:lnTo>
                    <a:pt x="20234" y="14281"/>
                  </a:lnTo>
                  <a:lnTo>
                    <a:pt x="20979" y="12530"/>
                  </a:lnTo>
                  <a:lnTo>
                    <a:pt x="21600" y="10820"/>
                  </a:lnTo>
                </a:path>
              </a:pathLst>
            </a:cu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64" name="Shape 364"/>
            <p:cNvSpPr/>
            <p:nvPr/>
          </p:nvSpPr>
          <p:spPr>
            <a:xfrm>
              <a:off x="4052190" y="5381116"/>
              <a:ext cx="65038" cy="130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080"/>
                  </a:moveTo>
                  <a:lnTo>
                    <a:pt x="624" y="10797"/>
                  </a:lnTo>
                  <a:lnTo>
                    <a:pt x="3371" y="10243"/>
                  </a:lnTo>
                  <a:lnTo>
                    <a:pt x="5993" y="10031"/>
                  </a:lnTo>
                  <a:lnTo>
                    <a:pt x="9364" y="9787"/>
                  </a:lnTo>
                  <a:lnTo>
                    <a:pt x="12735" y="9613"/>
                  </a:lnTo>
                  <a:lnTo>
                    <a:pt x="16855" y="9439"/>
                  </a:lnTo>
                  <a:lnTo>
                    <a:pt x="21600" y="9298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2830"/>
                  </a:lnTo>
                  <a:lnTo>
                    <a:pt x="16855" y="12688"/>
                  </a:lnTo>
                  <a:lnTo>
                    <a:pt x="12735" y="12547"/>
                  </a:lnTo>
                  <a:lnTo>
                    <a:pt x="9364" y="12335"/>
                  </a:lnTo>
                  <a:lnTo>
                    <a:pt x="5993" y="12129"/>
                  </a:lnTo>
                  <a:lnTo>
                    <a:pt x="3371" y="11884"/>
                  </a:lnTo>
                  <a:lnTo>
                    <a:pt x="1998" y="11640"/>
                  </a:lnTo>
                  <a:lnTo>
                    <a:pt x="624" y="11357"/>
                  </a:lnTo>
                  <a:lnTo>
                    <a:pt x="0" y="11080"/>
                  </a:lnTo>
                </a:path>
              </a:pathLst>
            </a:custGeom>
            <a:solidFill>
              <a:srgbClr val="65CBC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65" name="Shape 365"/>
            <p:cNvSpPr/>
            <p:nvPr/>
          </p:nvSpPr>
          <p:spPr>
            <a:xfrm>
              <a:off x="4220888" y="5551534"/>
              <a:ext cx="66752" cy="500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6951"/>
                  </a:lnTo>
                  <a:lnTo>
                    <a:pt x="4717" y="17320"/>
                  </a:lnTo>
                  <a:lnTo>
                    <a:pt x="8690" y="17773"/>
                  </a:lnTo>
                  <a:lnTo>
                    <a:pt x="12041" y="18227"/>
                  </a:lnTo>
                  <a:lnTo>
                    <a:pt x="15393" y="18864"/>
                  </a:lnTo>
                  <a:lnTo>
                    <a:pt x="18248" y="19418"/>
                  </a:lnTo>
                  <a:lnTo>
                    <a:pt x="20234" y="20140"/>
                  </a:lnTo>
                  <a:lnTo>
                    <a:pt x="20855" y="20862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solidFill>
              <a:srgbClr val="65CBC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66" name="Shape 366"/>
            <p:cNvSpPr/>
            <p:nvPr/>
          </p:nvSpPr>
          <p:spPr>
            <a:xfrm>
              <a:off x="4220888" y="6054185"/>
              <a:ext cx="66752" cy="636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93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855" y="568"/>
                  </a:lnTo>
                  <a:lnTo>
                    <a:pt x="20234" y="1149"/>
                  </a:lnTo>
                  <a:lnTo>
                    <a:pt x="18248" y="1651"/>
                  </a:lnTo>
                  <a:lnTo>
                    <a:pt x="15393" y="2153"/>
                  </a:lnTo>
                  <a:lnTo>
                    <a:pt x="12041" y="2576"/>
                  </a:lnTo>
                  <a:lnTo>
                    <a:pt x="8690" y="3012"/>
                  </a:lnTo>
                  <a:lnTo>
                    <a:pt x="4717" y="3303"/>
                  </a:lnTo>
                  <a:lnTo>
                    <a:pt x="0" y="3593"/>
                  </a:lnTo>
                </a:path>
              </a:pathLst>
            </a:custGeom>
            <a:solidFill>
              <a:srgbClr val="65CBC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67" name="Shape 367"/>
            <p:cNvSpPr/>
            <p:nvPr/>
          </p:nvSpPr>
          <p:spPr>
            <a:xfrm>
              <a:off x="4119324" y="5935409"/>
              <a:ext cx="99462" cy="235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1" y="15454"/>
                  </a:moveTo>
                  <a:lnTo>
                    <a:pt x="8607" y="15241"/>
                  </a:lnTo>
                  <a:lnTo>
                    <a:pt x="6703" y="15063"/>
                  </a:lnTo>
                  <a:lnTo>
                    <a:pt x="4966" y="14672"/>
                  </a:lnTo>
                  <a:lnTo>
                    <a:pt x="3145" y="14068"/>
                  </a:lnTo>
                  <a:lnTo>
                    <a:pt x="1821" y="13322"/>
                  </a:lnTo>
                  <a:lnTo>
                    <a:pt x="910" y="12541"/>
                  </a:lnTo>
                  <a:lnTo>
                    <a:pt x="497" y="11759"/>
                  </a:lnTo>
                  <a:lnTo>
                    <a:pt x="0" y="10800"/>
                  </a:lnTo>
                  <a:lnTo>
                    <a:pt x="497" y="9841"/>
                  </a:lnTo>
                  <a:lnTo>
                    <a:pt x="910" y="9059"/>
                  </a:lnTo>
                  <a:lnTo>
                    <a:pt x="1821" y="8100"/>
                  </a:lnTo>
                  <a:lnTo>
                    <a:pt x="3145" y="7532"/>
                  </a:lnTo>
                  <a:lnTo>
                    <a:pt x="4966" y="6928"/>
                  </a:lnTo>
                  <a:lnTo>
                    <a:pt x="6703" y="6572"/>
                  </a:lnTo>
                  <a:lnTo>
                    <a:pt x="8607" y="6182"/>
                  </a:lnTo>
                  <a:lnTo>
                    <a:pt x="13076" y="6182"/>
                  </a:lnTo>
                  <a:lnTo>
                    <a:pt x="14814" y="6572"/>
                  </a:lnTo>
                  <a:lnTo>
                    <a:pt x="16634" y="6928"/>
                  </a:lnTo>
                  <a:lnTo>
                    <a:pt x="18455" y="7532"/>
                  </a:lnTo>
                  <a:lnTo>
                    <a:pt x="19779" y="8100"/>
                  </a:lnTo>
                  <a:lnTo>
                    <a:pt x="20690" y="9059"/>
                  </a:lnTo>
                  <a:lnTo>
                    <a:pt x="21186" y="9841"/>
                  </a:lnTo>
                  <a:lnTo>
                    <a:pt x="21600" y="10800"/>
                  </a:lnTo>
                  <a:lnTo>
                    <a:pt x="21600" y="959"/>
                  </a:lnTo>
                  <a:lnTo>
                    <a:pt x="18869" y="568"/>
                  </a:lnTo>
                  <a:lnTo>
                    <a:pt x="16221" y="213"/>
                  </a:lnTo>
                  <a:lnTo>
                    <a:pt x="13490" y="0"/>
                  </a:lnTo>
                  <a:lnTo>
                    <a:pt x="8110" y="0"/>
                  </a:lnTo>
                  <a:lnTo>
                    <a:pt x="5379" y="213"/>
                  </a:lnTo>
                  <a:lnTo>
                    <a:pt x="2731" y="568"/>
                  </a:lnTo>
                  <a:lnTo>
                    <a:pt x="0" y="959"/>
                  </a:lnTo>
                  <a:lnTo>
                    <a:pt x="0" y="20463"/>
                  </a:lnTo>
                  <a:lnTo>
                    <a:pt x="2731" y="21032"/>
                  </a:lnTo>
                  <a:lnTo>
                    <a:pt x="5379" y="21209"/>
                  </a:lnTo>
                  <a:lnTo>
                    <a:pt x="8110" y="21422"/>
                  </a:lnTo>
                  <a:lnTo>
                    <a:pt x="10841" y="21600"/>
                  </a:lnTo>
                  <a:lnTo>
                    <a:pt x="13490" y="21422"/>
                  </a:lnTo>
                  <a:lnTo>
                    <a:pt x="16221" y="21209"/>
                  </a:lnTo>
                  <a:lnTo>
                    <a:pt x="18869" y="21032"/>
                  </a:lnTo>
                  <a:lnTo>
                    <a:pt x="21600" y="20463"/>
                  </a:lnTo>
                  <a:lnTo>
                    <a:pt x="21600" y="10800"/>
                  </a:lnTo>
                  <a:lnTo>
                    <a:pt x="21186" y="11759"/>
                  </a:lnTo>
                  <a:lnTo>
                    <a:pt x="20690" y="12541"/>
                  </a:lnTo>
                  <a:lnTo>
                    <a:pt x="19779" y="13322"/>
                  </a:lnTo>
                  <a:lnTo>
                    <a:pt x="18455" y="14068"/>
                  </a:lnTo>
                  <a:lnTo>
                    <a:pt x="16634" y="14672"/>
                  </a:lnTo>
                  <a:lnTo>
                    <a:pt x="14814" y="15063"/>
                  </a:lnTo>
                  <a:lnTo>
                    <a:pt x="13076" y="15241"/>
                  </a:lnTo>
                  <a:lnTo>
                    <a:pt x="10841" y="15454"/>
                  </a:lnTo>
                </a:path>
              </a:pathLst>
            </a:custGeom>
            <a:solidFill>
              <a:srgbClr val="F8D4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68" name="Shape 368"/>
            <p:cNvSpPr/>
            <p:nvPr/>
          </p:nvSpPr>
          <p:spPr>
            <a:xfrm>
              <a:off x="4052190" y="5945737"/>
              <a:ext cx="65038" cy="213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98"/>
                  </a:moveTo>
                  <a:lnTo>
                    <a:pt x="624" y="12590"/>
                  </a:lnTo>
                  <a:lnTo>
                    <a:pt x="1998" y="14321"/>
                  </a:lnTo>
                  <a:lnTo>
                    <a:pt x="3371" y="15816"/>
                  </a:lnTo>
                  <a:lnTo>
                    <a:pt x="5993" y="17311"/>
                  </a:lnTo>
                  <a:lnTo>
                    <a:pt x="9364" y="18570"/>
                  </a:lnTo>
                  <a:lnTo>
                    <a:pt x="12735" y="19869"/>
                  </a:lnTo>
                  <a:lnTo>
                    <a:pt x="16855" y="20734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6855" y="866"/>
                  </a:lnTo>
                  <a:lnTo>
                    <a:pt x="12735" y="1928"/>
                  </a:lnTo>
                  <a:lnTo>
                    <a:pt x="9364" y="2990"/>
                  </a:lnTo>
                  <a:lnTo>
                    <a:pt x="5993" y="4485"/>
                  </a:lnTo>
                  <a:lnTo>
                    <a:pt x="3371" y="5784"/>
                  </a:lnTo>
                  <a:lnTo>
                    <a:pt x="624" y="9167"/>
                  </a:lnTo>
                  <a:lnTo>
                    <a:pt x="0" y="10898"/>
                  </a:lnTo>
                </a:path>
              </a:pathLst>
            </a:cu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69" name="Shape 369"/>
            <p:cNvSpPr/>
            <p:nvPr/>
          </p:nvSpPr>
          <p:spPr>
            <a:xfrm>
              <a:off x="4220888" y="5945737"/>
              <a:ext cx="66752" cy="213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4717" y="20734"/>
                  </a:lnTo>
                  <a:lnTo>
                    <a:pt x="8690" y="19869"/>
                  </a:lnTo>
                  <a:lnTo>
                    <a:pt x="12041" y="18570"/>
                  </a:lnTo>
                  <a:lnTo>
                    <a:pt x="15393" y="17311"/>
                  </a:lnTo>
                  <a:lnTo>
                    <a:pt x="18248" y="15816"/>
                  </a:lnTo>
                  <a:lnTo>
                    <a:pt x="20234" y="14321"/>
                  </a:lnTo>
                  <a:lnTo>
                    <a:pt x="20855" y="12590"/>
                  </a:lnTo>
                  <a:lnTo>
                    <a:pt x="21600" y="10898"/>
                  </a:lnTo>
                  <a:lnTo>
                    <a:pt x="20855" y="9167"/>
                  </a:lnTo>
                  <a:lnTo>
                    <a:pt x="20234" y="7475"/>
                  </a:lnTo>
                  <a:lnTo>
                    <a:pt x="18248" y="5784"/>
                  </a:lnTo>
                  <a:lnTo>
                    <a:pt x="15393" y="4485"/>
                  </a:lnTo>
                  <a:lnTo>
                    <a:pt x="12041" y="2990"/>
                  </a:lnTo>
                  <a:lnTo>
                    <a:pt x="8690" y="1928"/>
                  </a:lnTo>
                  <a:lnTo>
                    <a:pt x="4717" y="866"/>
                  </a:lnTo>
                  <a:lnTo>
                    <a:pt x="0" y="0"/>
                  </a:lnTo>
                </a:path>
              </a:pathLst>
            </a:cu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70" name="Shape 370"/>
            <p:cNvSpPr/>
            <p:nvPr/>
          </p:nvSpPr>
          <p:spPr>
            <a:xfrm>
              <a:off x="3714794" y="5747775"/>
              <a:ext cx="235447" cy="233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lnTo>
                    <a:pt x="8491" y="21385"/>
                  </a:lnTo>
                  <a:lnTo>
                    <a:pt x="6572" y="20812"/>
                  </a:lnTo>
                  <a:lnTo>
                    <a:pt x="4654" y="19845"/>
                  </a:lnTo>
                  <a:lnTo>
                    <a:pt x="3091" y="18484"/>
                  </a:lnTo>
                  <a:lnTo>
                    <a:pt x="1741" y="16907"/>
                  </a:lnTo>
                  <a:lnTo>
                    <a:pt x="782" y="14973"/>
                  </a:lnTo>
                  <a:lnTo>
                    <a:pt x="213" y="13039"/>
                  </a:lnTo>
                  <a:lnTo>
                    <a:pt x="0" y="10890"/>
                  </a:lnTo>
                  <a:lnTo>
                    <a:pt x="213" y="8561"/>
                  </a:lnTo>
                  <a:lnTo>
                    <a:pt x="782" y="6591"/>
                  </a:lnTo>
                  <a:lnTo>
                    <a:pt x="1741" y="4657"/>
                  </a:lnTo>
                  <a:lnTo>
                    <a:pt x="3091" y="3116"/>
                  </a:lnTo>
                  <a:lnTo>
                    <a:pt x="4654" y="1755"/>
                  </a:lnTo>
                  <a:lnTo>
                    <a:pt x="6572" y="788"/>
                  </a:lnTo>
                  <a:lnTo>
                    <a:pt x="8491" y="179"/>
                  </a:lnTo>
                  <a:lnTo>
                    <a:pt x="10800" y="0"/>
                  </a:lnTo>
                  <a:lnTo>
                    <a:pt x="12932" y="179"/>
                  </a:lnTo>
                  <a:lnTo>
                    <a:pt x="14850" y="788"/>
                  </a:lnTo>
                  <a:lnTo>
                    <a:pt x="16804" y="1755"/>
                  </a:lnTo>
                  <a:lnTo>
                    <a:pt x="18332" y="3116"/>
                  </a:lnTo>
                  <a:lnTo>
                    <a:pt x="19682" y="4657"/>
                  </a:lnTo>
                  <a:lnTo>
                    <a:pt x="20641" y="6591"/>
                  </a:lnTo>
                  <a:lnTo>
                    <a:pt x="21209" y="8561"/>
                  </a:lnTo>
                  <a:lnTo>
                    <a:pt x="21600" y="10890"/>
                  </a:lnTo>
                  <a:lnTo>
                    <a:pt x="21209" y="13039"/>
                  </a:lnTo>
                  <a:lnTo>
                    <a:pt x="20641" y="14973"/>
                  </a:lnTo>
                  <a:lnTo>
                    <a:pt x="19682" y="16907"/>
                  </a:lnTo>
                  <a:lnTo>
                    <a:pt x="18332" y="18484"/>
                  </a:lnTo>
                  <a:lnTo>
                    <a:pt x="16804" y="19845"/>
                  </a:lnTo>
                  <a:lnTo>
                    <a:pt x="14850" y="20812"/>
                  </a:lnTo>
                  <a:lnTo>
                    <a:pt x="12932" y="21385"/>
                  </a:lnTo>
                  <a:lnTo>
                    <a:pt x="10800" y="21600"/>
                  </a:lnTo>
                  <a:close/>
                  <a:moveTo>
                    <a:pt x="10800" y="6233"/>
                  </a:moveTo>
                  <a:lnTo>
                    <a:pt x="9841" y="6233"/>
                  </a:lnTo>
                  <a:lnTo>
                    <a:pt x="8882" y="6591"/>
                  </a:lnTo>
                  <a:lnTo>
                    <a:pt x="8136" y="6985"/>
                  </a:lnTo>
                  <a:lnTo>
                    <a:pt x="7532" y="7558"/>
                  </a:lnTo>
                  <a:lnTo>
                    <a:pt x="6963" y="8167"/>
                  </a:lnTo>
                  <a:lnTo>
                    <a:pt x="6572" y="8955"/>
                  </a:lnTo>
                  <a:lnTo>
                    <a:pt x="6182" y="9922"/>
                  </a:lnTo>
                  <a:lnTo>
                    <a:pt x="6182" y="11678"/>
                  </a:lnTo>
                  <a:lnTo>
                    <a:pt x="6572" y="12645"/>
                  </a:lnTo>
                  <a:lnTo>
                    <a:pt x="6963" y="13433"/>
                  </a:lnTo>
                  <a:lnTo>
                    <a:pt x="7532" y="14006"/>
                  </a:lnTo>
                  <a:lnTo>
                    <a:pt x="8136" y="14579"/>
                  </a:lnTo>
                  <a:lnTo>
                    <a:pt x="8882" y="15188"/>
                  </a:lnTo>
                  <a:lnTo>
                    <a:pt x="9841" y="15367"/>
                  </a:lnTo>
                  <a:lnTo>
                    <a:pt x="11582" y="15367"/>
                  </a:lnTo>
                  <a:lnTo>
                    <a:pt x="12541" y="15188"/>
                  </a:lnTo>
                  <a:lnTo>
                    <a:pt x="13322" y="14579"/>
                  </a:lnTo>
                  <a:lnTo>
                    <a:pt x="14104" y="14006"/>
                  </a:lnTo>
                  <a:lnTo>
                    <a:pt x="14495" y="13433"/>
                  </a:lnTo>
                  <a:lnTo>
                    <a:pt x="15063" y="12645"/>
                  </a:lnTo>
                  <a:lnTo>
                    <a:pt x="15241" y="11678"/>
                  </a:lnTo>
                  <a:lnTo>
                    <a:pt x="15454" y="10890"/>
                  </a:lnTo>
                  <a:lnTo>
                    <a:pt x="15241" y="9922"/>
                  </a:lnTo>
                  <a:lnTo>
                    <a:pt x="15063" y="8955"/>
                  </a:lnTo>
                  <a:lnTo>
                    <a:pt x="14495" y="8167"/>
                  </a:lnTo>
                  <a:lnTo>
                    <a:pt x="14104" y="7558"/>
                  </a:lnTo>
                  <a:lnTo>
                    <a:pt x="13322" y="6985"/>
                  </a:lnTo>
                  <a:lnTo>
                    <a:pt x="12541" y="6591"/>
                  </a:lnTo>
                  <a:lnTo>
                    <a:pt x="11582" y="6233"/>
                  </a:lnTo>
                  <a:lnTo>
                    <a:pt x="10800" y="6233"/>
                  </a:lnTo>
                  <a:close/>
                </a:path>
              </a:pathLst>
            </a:cu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71" name="Shape 371"/>
            <p:cNvSpPr/>
            <p:nvPr/>
          </p:nvSpPr>
          <p:spPr>
            <a:xfrm>
              <a:off x="2869583" y="5141840"/>
              <a:ext cx="235447" cy="235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lnTo>
                    <a:pt x="8668" y="21422"/>
                  </a:lnTo>
                  <a:lnTo>
                    <a:pt x="6750" y="20641"/>
                  </a:lnTo>
                  <a:lnTo>
                    <a:pt x="4832" y="19682"/>
                  </a:lnTo>
                  <a:lnTo>
                    <a:pt x="3268" y="18332"/>
                  </a:lnTo>
                  <a:lnTo>
                    <a:pt x="1954" y="16804"/>
                  </a:lnTo>
                  <a:lnTo>
                    <a:pt x="959" y="15063"/>
                  </a:lnTo>
                  <a:lnTo>
                    <a:pt x="391" y="12932"/>
                  </a:lnTo>
                  <a:lnTo>
                    <a:pt x="0" y="10800"/>
                  </a:lnTo>
                  <a:lnTo>
                    <a:pt x="391" y="8668"/>
                  </a:lnTo>
                  <a:lnTo>
                    <a:pt x="959" y="6572"/>
                  </a:lnTo>
                  <a:lnTo>
                    <a:pt x="1954" y="4832"/>
                  </a:lnTo>
                  <a:lnTo>
                    <a:pt x="3268" y="3091"/>
                  </a:lnTo>
                  <a:lnTo>
                    <a:pt x="4832" y="1918"/>
                  </a:lnTo>
                  <a:lnTo>
                    <a:pt x="6750" y="782"/>
                  </a:lnTo>
                  <a:lnTo>
                    <a:pt x="8668" y="213"/>
                  </a:lnTo>
                  <a:lnTo>
                    <a:pt x="10800" y="0"/>
                  </a:lnTo>
                  <a:lnTo>
                    <a:pt x="12932" y="213"/>
                  </a:lnTo>
                  <a:lnTo>
                    <a:pt x="15028" y="782"/>
                  </a:lnTo>
                  <a:lnTo>
                    <a:pt x="16804" y="1918"/>
                  </a:lnTo>
                  <a:lnTo>
                    <a:pt x="18509" y="3091"/>
                  </a:lnTo>
                  <a:lnTo>
                    <a:pt x="19859" y="4832"/>
                  </a:lnTo>
                  <a:lnTo>
                    <a:pt x="20854" y="6572"/>
                  </a:lnTo>
                  <a:lnTo>
                    <a:pt x="21422" y="8668"/>
                  </a:lnTo>
                  <a:lnTo>
                    <a:pt x="21600" y="10800"/>
                  </a:lnTo>
                  <a:lnTo>
                    <a:pt x="21422" y="12932"/>
                  </a:lnTo>
                  <a:lnTo>
                    <a:pt x="20854" y="15063"/>
                  </a:lnTo>
                  <a:lnTo>
                    <a:pt x="19859" y="16804"/>
                  </a:lnTo>
                  <a:lnTo>
                    <a:pt x="18509" y="18332"/>
                  </a:lnTo>
                  <a:lnTo>
                    <a:pt x="16804" y="19682"/>
                  </a:lnTo>
                  <a:lnTo>
                    <a:pt x="15028" y="20641"/>
                  </a:lnTo>
                  <a:lnTo>
                    <a:pt x="12932" y="21422"/>
                  </a:lnTo>
                  <a:lnTo>
                    <a:pt x="10800" y="21600"/>
                  </a:lnTo>
                  <a:close/>
                  <a:moveTo>
                    <a:pt x="10800" y="6182"/>
                  </a:moveTo>
                  <a:lnTo>
                    <a:pt x="9841" y="6182"/>
                  </a:lnTo>
                  <a:lnTo>
                    <a:pt x="9059" y="6572"/>
                  </a:lnTo>
                  <a:lnTo>
                    <a:pt x="8313" y="6963"/>
                  </a:lnTo>
                  <a:lnTo>
                    <a:pt x="7532" y="7532"/>
                  </a:lnTo>
                  <a:lnTo>
                    <a:pt x="6963" y="8313"/>
                  </a:lnTo>
                  <a:lnTo>
                    <a:pt x="6572" y="9095"/>
                  </a:lnTo>
                  <a:lnTo>
                    <a:pt x="6359" y="9841"/>
                  </a:lnTo>
                  <a:lnTo>
                    <a:pt x="6182" y="10800"/>
                  </a:lnTo>
                  <a:lnTo>
                    <a:pt x="6359" y="11759"/>
                  </a:lnTo>
                  <a:lnTo>
                    <a:pt x="6572" y="12541"/>
                  </a:lnTo>
                  <a:lnTo>
                    <a:pt x="6963" y="13322"/>
                  </a:lnTo>
                  <a:lnTo>
                    <a:pt x="7532" y="14104"/>
                  </a:lnTo>
                  <a:lnTo>
                    <a:pt x="8313" y="14672"/>
                  </a:lnTo>
                  <a:lnTo>
                    <a:pt x="9059" y="15063"/>
                  </a:lnTo>
                  <a:lnTo>
                    <a:pt x="9841" y="15241"/>
                  </a:lnTo>
                  <a:lnTo>
                    <a:pt x="10800" y="15454"/>
                  </a:lnTo>
                  <a:lnTo>
                    <a:pt x="11759" y="15241"/>
                  </a:lnTo>
                  <a:lnTo>
                    <a:pt x="12541" y="15063"/>
                  </a:lnTo>
                  <a:lnTo>
                    <a:pt x="13500" y="14672"/>
                  </a:lnTo>
                  <a:lnTo>
                    <a:pt x="14068" y="14104"/>
                  </a:lnTo>
                  <a:lnTo>
                    <a:pt x="14672" y="13322"/>
                  </a:lnTo>
                  <a:lnTo>
                    <a:pt x="15028" y="12541"/>
                  </a:lnTo>
                  <a:lnTo>
                    <a:pt x="15418" y="11759"/>
                  </a:lnTo>
                  <a:lnTo>
                    <a:pt x="15418" y="9841"/>
                  </a:lnTo>
                  <a:lnTo>
                    <a:pt x="15028" y="9095"/>
                  </a:lnTo>
                  <a:lnTo>
                    <a:pt x="14672" y="8313"/>
                  </a:lnTo>
                  <a:lnTo>
                    <a:pt x="14068" y="7532"/>
                  </a:lnTo>
                  <a:lnTo>
                    <a:pt x="13500" y="6963"/>
                  </a:lnTo>
                  <a:lnTo>
                    <a:pt x="12754" y="6572"/>
                  </a:lnTo>
                  <a:lnTo>
                    <a:pt x="11759" y="6182"/>
                  </a:lnTo>
                  <a:lnTo>
                    <a:pt x="10800" y="6182"/>
                  </a:lnTo>
                  <a:close/>
                </a:path>
              </a:pathLst>
            </a:cu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72" name="Shape 372"/>
            <p:cNvSpPr/>
            <p:nvPr/>
          </p:nvSpPr>
          <p:spPr>
            <a:xfrm>
              <a:off x="4391306" y="4616811"/>
              <a:ext cx="233725" cy="233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0" y="21600"/>
                  </a:moveTo>
                  <a:lnTo>
                    <a:pt x="8561" y="21421"/>
                  </a:lnTo>
                  <a:lnTo>
                    <a:pt x="6627" y="20812"/>
                  </a:lnTo>
                  <a:lnTo>
                    <a:pt x="4657" y="19845"/>
                  </a:lnTo>
                  <a:lnTo>
                    <a:pt x="3116" y="18484"/>
                  </a:lnTo>
                  <a:lnTo>
                    <a:pt x="1755" y="16943"/>
                  </a:lnTo>
                  <a:lnTo>
                    <a:pt x="788" y="15009"/>
                  </a:lnTo>
                  <a:lnTo>
                    <a:pt x="215" y="13039"/>
                  </a:lnTo>
                  <a:lnTo>
                    <a:pt x="0" y="10890"/>
                  </a:lnTo>
                  <a:lnTo>
                    <a:pt x="215" y="8561"/>
                  </a:lnTo>
                  <a:lnTo>
                    <a:pt x="788" y="6627"/>
                  </a:lnTo>
                  <a:lnTo>
                    <a:pt x="1755" y="4657"/>
                  </a:lnTo>
                  <a:lnTo>
                    <a:pt x="3116" y="3116"/>
                  </a:lnTo>
                  <a:lnTo>
                    <a:pt x="4657" y="1755"/>
                  </a:lnTo>
                  <a:lnTo>
                    <a:pt x="6627" y="788"/>
                  </a:lnTo>
                  <a:lnTo>
                    <a:pt x="8561" y="179"/>
                  </a:lnTo>
                  <a:lnTo>
                    <a:pt x="10710" y="0"/>
                  </a:lnTo>
                  <a:lnTo>
                    <a:pt x="12824" y="179"/>
                  </a:lnTo>
                  <a:lnTo>
                    <a:pt x="14973" y="788"/>
                  </a:lnTo>
                  <a:lnTo>
                    <a:pt x="16728" y="1755"/>
                  </a:lnTo>
                  <a:lnTo>
                    <a:pt x="18484" y="3116"/>
                  </a:lnTo>
                  <a:lnTo>
                    <a:pt x="19845" y="4872"/>
                  </a:lnTo>
                  <a:lnTo>
                    <a:pt x="20812" y="6627"/>
                  </a:lnTo>
                  <a:lnTo>
                    <a:pt x="21385" y="8740"/>
                  </a:lnTo>
                  <a:lnTo>
                    <a:pt x="21600" y="10890"/>
                  </a:lnTo>
                  <a:lnTo>
                    <a:pt x="21385" y="13039"/>
                  </a:lnTo>
                  <a:lnTo>
                    <a:pt x="20812" y="15009"/>
                  </a:lnTo>
                  <a:lnTo>
                    <a:pt x="19845" y="16943"/>
                  </a:lnTo>
                  <a:lnTo>
                    <a:pt x="18484" y="18484"/>
                  </a:lnTo>
                  <a:lnTo>
                    <a:pt x="16728" y="19845"/>
                  </a:lnTo>
                  <a:lnTo>
                    <a:pt x="14973" y="20812"/>
                  </a:lnTo>
                  <a:lnTo>
                    <a:pt x="12824" y="21421"/>
                  </a:lnTo>
                  <a:lnTo>
                    <a:pt x="10710" y="21600"/>
                  </a:lnTo>
                  <a:close/>
                  <a:moveTo>
                    <a:pt x="10710" y="6233"/>
                  </a:moveTo>
                  <a:lnTo>
                    <a:pt x="9922" y="6233"/>
                  </a:lnTo>
                  <a:lnTo>
                    <a:pt x="8955" y="6627"/>
                  </a:lnTo>
                  <a:lnTo>
                    <a:pt x="8167" y="7021"/>
                  </a:lnTo>
                  <a:lnTo>
                    <a:pt x="7021" y="8167"/>
                  </a:lnTo>
                  <a:lnTo>
                    <a:pt x="6412" y="8955"/>
                  </a:lnTo>
                  <a:lnTo>
                    <a:pt x="6233" y="9922"/>
                  </a:lnTo>
                  <a:lnTo>
                    <a:pt x="6233" y="11678"/>
                  </a:lnTo>
                  <a:lnTo>
                    <a:pt x="6412" y="12645"/>
                  </a:lnTo>
                  <a:lnTo>
                    <a:pt x="7021" y="13433"/>
                  </a:lnTo>
                  <a:lnTo>
                    <a:pt x="8167" y="14579"/>
                  </a:lnTo>
                  <a:lnTo>
                    <a:pt x="8955" y="15152"/>
                  </a:lnTo>
                  <a:lnTo>
                    <a:pt x="9922" y="15367"/>
                  </a:lnTo>
                  <a:lnTo>
                    <a:pt x="11678" y="15367"/>
                  </a:lnTo>
                  <a:lnTo>
                    <a:pt x="12645" y="15152"/>
                  </a:lnTo>
                  <a:lnTo>
                    <a:pt x="13433" y="14579"/>
                  </a:lnTo>
                  <a:lnTo>
                    <a:pt x="14579" y="13433"/>
                  </a:lnTo>
                  <a:lnTo>
                    <a:pt x="14973" y="12645"/>
                  </a:lnTo>
                  <a:lnTo>
                    <a:pt x="15367" y="11678"/>
                  </a:lnTo>
                  <a:lnTo>
                    <a:pt x="15367" y="9922"/>
                  </a:lnTo>
                  <a:lnTo>
                    <a:pt x="14973" y="8955"/>
                  </a:lnTo>
                  <a:lnTo>
                    <a:pt x="14579" y="8167"/>
                  </a:lnTo>
                  <a:lnTo>
                    <a:pt x="13433" y="7021"/>
                  </a:lnTo>
                  <a:lnTo>
                    <a:pt x="12645" y="6627"/>
                  </a:lnTo>
                  <a:lnTo>
                    <a:pt x="11678" y="6233"/>
                  </a:lnTo>
                  <a:lnTo>
                    <a:pt x="10710" y="6233"/>
                  </a:lnTo>
                  <a:close/>
                </a:path>
              </a:pathLst>
            </a:custGeom>
            <a:solidFill>
              <a:srgbClr val="3276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73" name="Shape 373"/>
            <p:cNvSpPr/>
            <p:nvPr/>
          </p:nvSpPr>
          <p:spPr>
            <a:xfrm>
              <a:off x="1855675" y="5949180"/>
              <a:ext cx="235447" cy="235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lnTo>
                    <a:pt x="8704" y="21422"/>
                  </a:lnTo>
                  <a:lnTo>
                    <a:pt x="6572" y="20818"/>
                  </a:lnTo>
                  <a:lnTo>
                    <a:pt x="4832" y="19859"/>
                  </a:lnTo>
                  <a:lnTo>
                    <a:pt x="3304" y="18509"/>
                  </a:lnTo>
                  <a:lnTo>
                    <a:pt x="1954" y="16768"/>
                  </a:lnTo>
                  <a:lnTo>
                    <a:pt x="995" y="15063"/>
                  </a:lnTo>
                  <a:lnTo>
                    <a:pt x="213" y="12932"/>
                  </a:lnTo>
                  <a:lnTo>
                    <a:pt x="0" y="10800"/>
                  </a:lnTo>
                  <a:lnTo>
                    <a:pt x="213" y="8704"/>
                  </a:lnTo>
                  <a:lnTo>
                    <a:pt x="995" y="6750"/>
                  </a:lnTo>
                  <a:lnTo>
                    <a:pt x="1954" y="4832"/>
                  </a:lnTo>
                  <a:lnTo>
                    <a:pt x="3304" y="3304"/>
                  </a:lnTo>
                  <a:lnTo>
                    <a:pt x="4832" y="1918"/>
                  </a:lnTo>
                  <a:lnTo>
                    <a:pt x="6572" y="959"/>
                  </a:lnTo>
                  <a:lnTo>
                    <a:pt x="8704" y="391"/>
                  </a:lnTo>
                  <a:lnTo>
                    <a:pt x="10800" y="0"/>
                  </a:lnTo>
                  <a:lnTo>
                    <a:pt x="12932" y="391"/>
                  </a:lnTo>
                  <a:lnTo>
                    <a:pt x="15063" y="959"/>
                  </a:lnTo>
                  <a:lnTo>
                    <a:pt x="16768" y="1918"/>
                  </a:lnTo>
                  <a:lnTo>
                    <a:pt x="18545" y="3304"/>
                  </a:lnTo>
                  <a:lnTo>
                    <a:pt x="19682" y="4832"/>
                  </a:lnTo>
                  <a:lnTo>
                    <a:pt x="20818" y="6750"/>
                  </a:lnTo>
                  <a:lnTo>
                    <a:pt x="21422" y="8704"/>
                  </a:lnTo>
                  <a:lnTo>
                    <a:pt x="21600" y="10800"/>
                  </a:lnTo>
                  <a:lnTo>
                    <a:pt x="21422" y="12932"/>
                  </a:lnTo>
                  <a:lnTo>
                    <a:pt x="20818" y="15063"/>
                  </a:lnTo>
                  <a:lnTo>
                    <a:pt x="19682" y="16768"/>
                  </a:lnTo>
                  <a:lnTo>
                    <a:pt x="18545" y="18509"/>
                  </a:lnTo>
                  <a:lnTo>
                    <a:pt x="16768" y="19859"/>
                  </a:lnTo>
                  <a:lnTo>
                    <a:pt x="15063" y="20818"/>
                  </a:lnTo>
                  <a:lnTo>
                    <a:pt x="12932" y="21422"/>
                  </a:lnTo>
                  <a:lnTo>
                    <a:pt x="10800" y="21600"/>
                  </a:lnTo>
                  <a:close/>
                  <a:moveTo>
                    <a:pt x="10800" y="6182"/>
                  </a:moveTo>
                  <a:lnTo>
                    <a:pt x="9841" y="6359"/>
                  </a:lnTo>
                  <a:lnTo>
                    <a:pt x="9059" y="6537"/>
                  </a:lnTo>
                  <a:lnTo>
                    <a:pt x="8313" y="6928"/>
                  </a:lnTo>
                  <a:lnTo>
                    <a:pt x="7532" y="7532"/>
                  </a:lnTo>
                  <a:lnTo>
                    <a:pt x="6963" y="8313"/>
                  </a:lnTo>
                  <a:lnTo>
                    <a:pt x="6572" y="9059"/>
                  </a:lnTo>
                  <a:lnTo>
                    <a:pt x="6395" y="9841"/>
                  </a:lnTo>
                  <a:lnTo>
                    <a:pt x="6182" y="10800"/>
                  </a:lnTo>
                  <a:lnTo>
                    <a:pt x="6395" y="11759"/>
                  </a:lnTo>
                  <a:lnTo>
                    <a:pt x="6572" y="12718"/>
                  </a:lnTo>
                  <a:lnTo>
                    <a:pt x="6963" y="13500"/>
                  </a:lnTo>
                  <a:lnTo>
                    <a:pt x="7532" y="14104"/>
                  </a:lnTo>
                  <a:lnTo>
                    <a:pt x="8313" y="14672"/>
                  </a:lnTo>
                  <a:lnTo>
                    <a:pt x="9059" y="15063"/>
                  </a:lnTo>
                  <a:lnTo>
                    <a:pt x="9841" y="15418"/>
                  </a:lnTo>
                  <a:lnTo>
                    <a:pt x="11795" y="15418"/>
                  </a:lnTo>
                  <a:lnTo>
                    <a:pt x="12541" y="15063"/>
                  </a:lnTo>
                  <a:lnTo>
                    <a:pt x="13322" y="14672"/>
                  </a:lnTo>
                  <a:lnTo>
                    <a:pt x="14104" y="14104"/>
                  </a:lnTo>
                  <a:lnTo>
                    <a:pt x="14672" y="13500"/>
                  </a:lnTo>
                  <a:lnTo>
                    <a:pt x="15063" y="12718"/>
                  </a:lnTo>
                  <a:lnTo>
                    <a:pt x="15418" y="10800"/>
                  </a:lnTo>
                  <a:lnTo>
                    <a:pt x="15241" y="9841"/>
                  </a:lnTo>
                  <a:lnTo>
                    <a:pt x="15063" y="9059"/>
                  </a:lnTo>
                  <a:lnTo>
                    <a:pt x="14672" y="8313"/>
                  </a:lnTo>
                  <a:lnTo>
                    <a:pt x="14104" y="7532"/>
                  </a:lnTo>
                  <a:lnTo>
                    <a:pt x="13322" y="6928"/>
                  </a:lnTo>
                  <a:lnTo>
                    <a:pt x="12541" y="6537"/>
                  </a:lnTo>
                  <a:lnTo>
                    <a:pt x="11795" y="6359"/>
                  </a:lnTo>
                  <a:lnTo>
                    <a:pt x="10800" y="6182"/>
                  </a:lnTo>
                  <a:close/>
                </a:path>
              </a:pathLst>
            </a:custGeom>
            <a:solidFill>
              <a:srgbClr val="00A8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74" name="Shape 374"/>
            <p:cNvSpPr/>
            <p:nvPr/>
          </p:nvSpPr>
          <p:spPr>
            <a:xfrm>
              <a:off x="2194792" y="5811467"/>
              <a:ext cx="233724" cy="233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92" y="21600"/>
                  </a:moveTo>
                  <a:lnTo>
                    <a:pt x="8575" y="21421"/>
                  </a:lnTo>
                  <a:lnTo>
                    <a:pt x="6602" y="20812"/>
                  </a:lnTo>
                  <a:lnTo>
                    <a:pt x="4664" y="19845"/>
                  </a:lnTo>
                  <a:lnTo>
                    <a:pt x="3122" y="18484"/>
                  </a:lnTo>
                  <a:lnTo>
                    <a:pt x="1758" y="16943"/>
                  </a:lnTo>
                  <a:lnTo>
                    <a:pt x="753" y="14973"/>
                  </a:lnTo>
                  <a:lnTo>
                    <a:pt x="179" y="13039"/>
                  </a:lnTo>
                  <a:lnTo>
                    <a:pt x="0" y="10675"/>
                  </a:lnTo>
                  <a:lnTo>
                    <a:pt x="179" y="8561"/>
                  </a:lnTo>
                  <a:lnTo>
                    <a:pt x="753" y="6591"/>
                  </a:lnTo>
                  <a:lnTo>
                    <a:pt x="1758" y="4657"/>
                  </a:lnTo>
                  <a:lnTo>
                    <a:pt x="3122" y="3116"/>
                  </a:lnTo>
                  <a:lnTo>
                    <a:pt x="4664" y="1719"/>
                  </a:lnTo>
                  <a:lnTo>
                    <a:pt x="6602" y="752"/>
                  </a:lnTo>
                  <a:lnTo>
                    <a:pt x="8575" y="179"/>
                  </a:lnTo>
                  <a:lnTo>
                    <a:pt x="10692" y="0"/>
                  </a:lnTo>
                  <a:lnTo>
                    <a:pt x="13025" y="179"/>
                  </a:lnTo>
                  <a:lnTo>
                    <a:pt x="14998" y="752"/>
                  </a:lnTo>
                  <a:lnTo>
                    <a:pt x="16936" y="1719"/>
                  </a:lnTo>
                  <a:lnTo>
                    <a:pt x="18514" y="3116"/>
                  </a:lnTo>
                  <a:lnTo>
                    <a:pt x="19878" y="4657"/>
                  </a:lnTo>
                  <a:lnTo>
                    <a:pt x="20847" y="6591"/>
                  </a:lnTo>
                  <a:lnTo>
                    <a:pt x="21421" y="8561"/>
                  </a:lnTo>
                  <a:lnTo>
                    <a:pt x="21600" y="10675"/>
                  </a:lnTo>
                  <a:lnTo>
                    <a:pt x="21421" y="13039"/>
                  </a:lnTo>
                  <a:lnTo>
                    <a:pt x="20847" y="14973"/>
                  </a:lnTo>
                  <a:lnTo>
                    <a:pt x="19878" y="16943"/>
                  </a:lnTo>
                  <a:lnTo>
                    <a:pt x="18514" y="18484"/>
                  </a:lnTo>
                  <a:lnTo>
                    <a:pt x="16936" y="19845"/>
                  </a:lnTo>
                  <a:lnTo>
                    <a:pt x="14998" y="20812"/>
                  </a:lnTo>
                  <a:lnTo>
                    <a:pt x="13025" y="21421"/>
                  </a:lnTo>
                  <a:lnTo>
                    <a:pt x="10692" y="21600"/>
                  </a:lnTo>
                  <a:close/>
                  <a:moveTo>
                    <a:pt x="10692" y="6197"/>
                  </a:moveTo>
                  <a:lnTo>
                    <a:pt x="9939" y="6197"/>
                  </a:lnTo>
                  <a:lnTo>
                    <a:pt x="8970" y="6591"/>
                  </a:lnTo>
                  <a:lnTo>
                    <a:pt x="8181" y="7021"/>
                  </a:lnTo>
                  <a:lnTo>
                    <a:pt x="7571" y="7594"/>
                  </a:lnTo>
                  <a:lnTo>
                    <a:pt x="6997" y="8167"/>
                  </a:lnTo>
                  <a:lnTo>
                    <a:pt x="6602" y="8955"/>
                  </a:lnTo>
                  <a:lnTo>
                    <a:pt x="6207" y="9922"/>
                  </a:lnTo>
                  <a:lnTo>
                    <a:pt x="6207" y="11642"/>
                  </a:lnTo>
                  <a:lnTo>
                    <a:pt x="6602" y="12645"/>
                  </a:lnTo>
                  <a:lnTo>
                    <a:pt x="6997" y="13433"/>
                  </a:lnTo>
                  <a:lnTo>
                    <a:pt x="7571" y="14006"/>
                  </a:lnTo>
                  <a:lnTo>
                    <a:pt x="8181" y="14579"/>
                  </a:lnTo>
                  <a:lnTo>
                    <a:pt x="8970" y="14973"/>
                  </a:lnTo>
                  <a:lnTo>
                    <a:pt x="9939" y="15367"/>
                  </a:lnTo>
                  <a:lnTo>
                    <a:pt x="11661" y="15367"/>
                  </a:lnTo>
                  <a:lnTo>
                    <a:pt x="12666" y="14973"/>
                  </a:lnTo>
                  <a:lnTo>
                    <a:pt x="13455" y="14579"/>
                  </a:lnTo>
                  <a:lnTo>
                    <a:pt x="14603" y="13433"/>
                  </a:lnTo>
                  <a:lnTo>
                    <a:pt x="14998" y="12645"/>
                  </a:lnTo>
                  <a:lnTo>
                    <a:pt x="15393" y="11642"/>
                  </a:lnTo>
                  <a:lnTo>
                    <a:pt x="15393" y="9922"/>
                  </a:lnTo>
                  <a:lnTo>
                    <a:pt x="14998" y="8955"/>
                  </a:lnTo>
                  <a:lnTo>
                    <a:pt x="14603" y="8167"/>
                  </a:lnTo>
                  <a:lnTo>
                    <a:pt x="13455" y="7021"/>
                  </a:lnTo>
                  <a:lnTo>
                    <a:pt x="12666" y="6591"/>
                  </a:lnTo>
                  <a:lnTo>
                    <a:pt x="11661" y="6197"/>
                  </a:lnTo>
                  <a:lnTo>
                    <a:pt x="10692" y="6197"/>
                  </a:lnTo>
                  <a:close/>
                </a:path>
              </a:pathLst>
            </a:custGeom>
            <a:solidFill>
              <a:srgbClr val="F8D4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75" name="Shape 375"/>
            <p:cNvSpPr/>
            <p:nvPr/>
          </p:nvSpPr>
          <p:spPr>
            <a:xfrm>
              <a:off x="2869583" y="5844173"/>
              <a:ext cx="66753" cy="211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lnTo>
                    <a:pt x="21600" y="9053"/>
                  </a:lnTo>
                  <a:lnTo>
                    <a:pt x="20234" y="7346"/>
                  </a:lnTo>
                  <a:lnTo>
                    <a:pt x="18248" y="5837"/>
                  </a:lnTo>
                  <a:lnTo>
                    <a:pt x="15517" y="4328"/>
                  </a:lnTo>
                  <a:lnTo>
                    <a:pt x="12786" y="3018"/>
                  </a:lnTo>
                  <a:lnTo>
                    <a:pt x="8814" y="1747"/>
                  </a:lnTo>
                  <a:lnTo>
                    <a:pt x="4717" y="675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4717" y="20925"/>
                  </a:lnTo>
                  <a:lnTo>
                    <a:pt x="8814" y="19853"/>
                  </a:lnTo>
                  <a:lnTo>
                    <a:pt x="12786" y="18543"/>
                  </a:lnTo>
                  <a:lnTo>
                    <a:pt x="15517" y="17272"/>
                  </a:lnTo>
                  <a:lnTo>
                    <a:pt x="18248" y="15763"/>
                  </a:lnTo>
                  <a:lnTo>
                    <a:pt x="20234" y="14254"/>
                  </a:lnTo>
                  <a:lnTo>
                    <a:pt x="21600" y="12507"/>
                  </a:lnTo>
                  <a:lnTo>
                    <a:pt x="21600" y="10800"/>
                  </a:lnTo>
                </a:path>
              </a:pathLst>
            </a:cu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76" name="Shape 376"/>
            <p:cNvSpPr/>
            <p:nvPr/>
          </p:nvSpPr>
          <p:spPr>
            <a:xfrm>
              <a:off x="3375677" y="5949180"/>
              <a:ext cx="65038" cy="739816"/>
            </a:xfrm>
            <a:prstGeom prst="rect">
              <a:avLst/>
            </a:prstGeom>
            <a:solidFill>
              <a:srgbClr val="65CBC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77" name="Shape 377"/>
            <p:cNvSpPr/>
            <p:nvPr/>
          </p:nvSpPr>
          <p:spPr>
            <a:xfrm>
              <a:off x="2026094" y="4697717"/>
              <a:ext cx="731210" cy="73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32" y="21600"/>
                  </a:moveTo>
                  <a:lnTo>
                    <a:pt x="10553" y="21555"/>
                  </a:lnTo>
                  <a:lnTo>
                    <a:pt x="10426" y="21486"/>
                  </a:lnTo>
                  <a:lnTo>
                    <a:pt x="10242" y="21361"/>
                  </a:lnTo>
                  <a:lnTo>
                    <a:pt x="322" y="11482"/>
                  </a:lnTo>
                  <a:lnTo>
                    <a:pt x="195" y="11357"/>
                  </a:lnTo>
                  <a:lnTo>
                    <a:pt x="69" y="11164"/>
                  </a:lnTo>
                  <a:lnTo>
                    <a:pt x="0" y="10982"/>
                  </a:lnTo>
                  <a:lnTo>
                    <a:pt x="0" y="10618"/>
                  </a:lnTo>
                  <a:lnTo>
                    <a:pt x="69" y="10425"/>
                  </a:lnTo>
                  <a:lnTo>
                    <a:pt x="195" y="10243"/>
                  </a:lnTo>
                  <a:lnTo>
                    <a:pt x="322" y="10118"/>
                  </a:lnTo>
                  <a:lnTo>
                    <a:pt x="10242" y="239"/>
                  </a:lnTo>
                  <a:lnTo>
                    <a:pt x="10369" y="114"/>
                  </a:lnTo>
                  <a:lnTo>
                    <a:pt x="10553" y="57"/>
                  </a:lnTo>
                  <a:lnTo>
                    <a:pt x="10748" y="0"/>
                  </a:lnTo>
                  <a:lnTo>
                    <a:pt x="11116" y="0"/>
                  </a:lnTo>
                  <a:lnTo>
                    <a:pt x="11300" y="57"/>
                  </a:lnTo>
                  <a:lnTo>
                    <a:pt x="11495" y="114"/>
                  </a:lnTo>
                  <a:lnTo>
                    <a:pt x="11679" y="239"/>
                  </a:lnTo>
                  <a:lnTo>
                    <a:pt x="21600" y="10118"/>
                  </a:lnTo>
                  <a:lnTo>
                    <a:pt x="20163" y="11482"/>
                  </a:lnTo>
                  <a:lnTo>
                    <a:pt x="10932" y="2342"/>
                  </a:lnTo>
                  <a:lnTo>
                    <a:pt x="2437" y="10800"/>
                  </a:lnTo>
                  <a:lnTo>
                    <a:pt x="10932" y="19258"/>
                  </a:lnTo>
                  <a:lnTo>
                    <a:pt x="15174" y="15063"/>
                  </a:lnTo>
                  <a:lnTo>
                    <a:pt x="16611" y="16416"/>
                  </a:lnTo>
                  <a:lnTo>
                    <a:pt x="11679" y="21361"/>
                  </a:lnTo>
                  <a:lnTo>
                    <a:pt x="11495" y="21486"/>
                  </a:lnTo>
                  <a:lnTo>
                    <a:pt x="11300" y="21555"/>
                  </a:lnTo>
                  <a:lnTo>
                    <a:pt x="10932" y="21600"/>
                  </a:lnTo>
                </a:path>
              </a:pathLst>
            </a:custGeom>
            <a:solidFill>
              <a:srgbClr val="3276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78" name="Shape 378"/>
            <p:cNvSpPr/>
            <p:nvPr/>
          </p:nvSpPr>
          <p:spPr>
            <a:xfrm>
              <a:off x="3546096" y="4983470"/>
              <a:ext cx="405864" cy="40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lnTo>
                    <a:pt x="10116" y="21517"/>
                  </a:lnTo>
                  <a:lnTo>
                    <a:pt x="9784" y="21268"/>
                  </a:lnTo>
                  <a:lnTo>
                    <a:pt x="9453" y="21040"/>
                  </a:lnTo>
                  <a:lnTo>
                    <a:pt x="560" y="12147"/>
                  </a:lnTo>
                  <a:lnTo>
                    <a:pt x="104" y="11484"/>
                  </a:lnTo>
                  <a:lnTo>
                    <a:pt x="0" y="11152"/>
                  </a:lnTo>
                  <a:lnTo>
                    <a:pt x="0" y="10468"/>
                  </a:lnTo>
                  <a:lnTo>
                    <a:pt x="104" y="10137"/>
                  </a:lnTo>
                  <a:lnTo>
                    <a:pt x="332" y="9784"/>
                  </a:lnTo>
                  <a:lnTo>
                    <a:pt x="560" y="9556"/>
                  </a:lnTo>
                  <a:lnTo>
                    <a:pt x="9453" y="560"/>
                  </a:lnTo>
                  <a:lnTo>
                    <a:pt x="9784" y="332"/>
                  </a:lnTo>
                  <a:lnTo>
                    <a:pt x="10116" y="228"/>
                  </a:lnTo>
                  <a:lnTo>
                    <a:pt x="10468" y="104"/>
                  </a:lnTo>
                  <a:lnTo>
                    <a:pt x="10800" y="0"/>
                  </a:lnTo>
                  <a:lnTo>
                    <a:pt x="11152" y="104"/>
                  </a:lnTo>
                  <a:lnTo>
                    <a:pt x="11484" y="228"/>
                  </a:lnTo>
                  <a:lnTo>
                    <a:pt x="11816" y="332"/>
                  </a:lnTo>
                  <a:lnTo>
                    <a:pt x="21268" y="9784"/>
                  </a:lnTo>
                  <a:lnTo>
                    <a:pt x="21372" y="10137"/>
                  </a:lnTo>
                  <a:lnTo>
                    <a:pt x="21496" y="10468"/>
                  </a:lnTo>
                  <a:lnTo>
                    <a:pt x="21600" y="10800"/>
                  </a:lnTo>
                  <a:lnTo>
                    <a:pt x="21496" y="11152"/>
                  </a:lnTo>
                  <a:lnTo>
                    <a:pt x="21372" y="11484"/>
                  </a:lnTo>
                  <a:lnTo>
                    <a:pt x="21268" y="11816"/>
                  </a:lnTo>
                  <a:lnTo>
                    <a:pt x="21040" y="12147"/>
                  </a:lnTo>
                  <a:lnTo>
                    <a:pt x="12044" y="21040"/>
                  </a:lnTo>
                  <a:lnTo>
                    <a:pt x="11816" y="21268"/>
                  </a:lnTo>
                  <a:lnTo>
                    <a:pt x="11484" y="21517"/>
                  </a:lnTo>
                  <a:lnTo>
                    <a:pt x="10800" y="21600"/>
                  </a:lnTo>
                  <a:close/>
                  <a:moveTo>
                    <a:pt x="4374" y="10800"/>
                  </a:moveTo>
                  <a:lnTo>
                    <a:pt x="10800" y="17226"/>
                  </a:lnTo>
                  <a:lnTo>
                    <a:pt x="17226" y="10800"/>
                  </a:lnTo>
                  <a:lnTo>
                    <a:pt x="10800" y="4395"/>
                  </a:lnTo>
                  <a:lnTo>
                    <a:pt x="4374" y="10800"/>
                  </a:lnTo>
                  <a:close/>
                </a:path>
              </a:pathLst>
            </a:custGeom>
            <a:solidFill>
              <a:srgbClr val="00A8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79" name="Shape 379"/>
            <p:cNvSpPr/>
            <p:nvPr/>
          </p:nvSpPr>
          <p:spPr>
            <a:xfrm>
              <a:off x="2702607" y="4382700"/>
              <a:ext cx="402422" cy="40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12" y="10748"/>
                  </a:moveTo>
                  <a:lnTo>
                    <a:pt x="10748" y="17184"/>
                  </a:lnTo>
                  <a:lnTo>
                    <a:pt x="17184" y="10748"/>
                  </a:lnTo>
                  <a:lnTo>
                    <a:pt x="10748" y="4291"/>
                  </a:lnTo>
                  <a:lnTo>
                    <a:pt x="4312" y="10748"/>
                  </a:lnTo>
                  <a:close/>
                  <a:moveTo>
                    <a:pt x="10748" y="21600"/>
                  </a:moveTo>
                  <a:lnTo>
                    <a:pt x="10081" y="21496"/>
                  </a:lnTo>
                  <a:lnTo>
                    <a:pt x="9852" y="21246"/>
                  </a:lnTo>
                  <a:lnTo>
                    <a:pt x="9498" y="21038"/>
                  </a:lnTo>
                  <a:lnTo>
                    <a:pt x="458" y="12102"/>
                  </a:lnTo>
                  <a:lnTo>
                    <a:pt x="229" y="11748"/>
                  </a:lnTo>
                  <a:lnTo>
                    <a:pt x="125" y="11539"/>
                  </a:lnTo>
                  <a:lnTo>
                    <a:pt x="0" y="11185"/>
                  </a:lnTo>
                  <a:lnTo>
                    <a:pt x="0" y="10394"/>
                  </a:lnTo>
                  <a:lnTo>
                    <a:pt x="125" y="10061"/>
                  </a:lnTo>
                  <a:lnTo>
                    <a:pt x="229" y="9727"/>
                  </a:lnTo>
                  <a:lnTo>
                    <a:pt x="458" y="9498"/>
                  </a:lnTo>
                  <a:lnTo>
                    <a:pt x="9498" y="437"/>
                  </a:lnTo>
                  <a:lnTo>
                    <a:pt x="9852" y="208"/>
                  </a:lnTo>
                  <a:lnTo>
                    <a:pt x="10081" y="104"/>
                  </a:lnTo>
                  <a:lnTo>
                    <a:pt x="10415" y="0"/>
                  </a:lnTo>
                  <a:lnTo>
                    <a:pt x="11206" y="0"/>
                  </a:lnTo>
                  <a:lnTo>
                    <a:pt x="11539" y="104"/>
                  </a:lnTo>
                  <a:lnTo>
                    <a:pt x="11769" y="208"/>
                  </a:lnTo>
                  <a:lnTo>
                    <a:pt x="12102" y="437"/>
                  </a:lnTo>
                  <a:lnTo>
                    <a:pt x="21038" y="9498"/>
                  </a:lnTo>
                  <a:lnTo>
                    <a:pt x="21267" y="9831"/>
                  </a:lnTo>
                  <a:lnTo>
                    <a:pt x="21496" y="10061"/>
                  </a:lnTo>
                  <a:lnTo>
                    <a:pt x="21600" y="10748"/>
                  </a:lnTo>
                  <a:lnTo>
                    <a:pt x="21496" y="11414"/>
                  </a:lnTo>
                  <a:lnTo>
                    <a:pt x="21267" y="11748"/>
                  </a:lnTo>
                  <a:lnTo>
                    <a:pt x="21038" y="12102"/>
                  </a:lnTo>
                  <a:lnTo>
                    <a:pt x="12102" y="21038"/>
                  </a:lnTo>
                  <a:lnTo>
                    <a:pt x="11769" y="21246"/>
                  </a:lnTo>
                  <a:lnTo>
                    <a:pt x="11414" y="21496"/>
                  </a:lnTo>
                  <a:lnTo>
                    <a:pt x="10748" y="21600"/>
                  </a:lnTo>
                  <a:close/>
                </a:path>
              </a:pathLst>
            </a:custGeom>
            <a:solidFill>
              <a:srgbClr val="F8D4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80" name="Shape 380"/>
            <p:cNvSpPr/>
            <p:nvPr/>
          </p:nvSpPr>
          <p:spPr>
            <a:xfrm>
              <a:off x="4052190" y="5179710"/>
              <a:ext cx="405863" cy="40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lnTo>
                    <a:pt x="10116" y="21496"/>
                  </a:lnTo>
                  <a:lnTo>
                    <a:pt x="9784" y="21267"/>
                  </a:lnTo>
                  <a:lnTo>
                    <a:pt x="9556" y="21038"/>
                  </a:lnTo>
                  <a:lnTo>
                    <a:pt x="560" y="12102"/>
                  </a:lnTo>
                  <a:lnTo>
                    <a:pt x="332" y="11769"/>
                  </a:lnTo>
                  <a:lnTo>
                    <a:pt x="104" y="11539"/>
                  </a:lnTo>
                  <a:lnTo>
                    <a:pt x="0" y="11185"/>
                  </a:lnTo>
                  <a:lnTo>
                    <a:pt x="0" y="10415"/>
                  </a:lnTo>
                  <a:lnTo>
                    <a:pt x="104" y="10061"/>
                  </a:lnTo>
                  <a:lnTo>
                    <a:pt x="332" y="9852"/>
                  </a:lnTo>
                  <a:lnTo>
                    <a:pt x="560" y="9498"/>
                  </a:lnTo>
                  <a:lnTo>
                    <a:pt x="9556" y="437"/>
                  </a:lnTo>
                  <a:lnTo>
                    <a:pt x="9784" y="229"/>
                  </a:lnTo>
                  <a:lnTo>
                    <a:pt x="10116" y="104"/>
                  </a:lnTo>
                  <a:lnTo>
                    <a:pt x="10448" y="0"/>
                  </a:lnTo>
                  <a:lnTo>
                    <a:pt x="11132" y="0"/>
                  </a:lnTo>
                  <a:lnTo>
                    <a:pt x="11463" y="104"/>
                  </a:lnTo>
                  <a:lnTo>
                    <a:pt x="11816" y="229"/>
                  </a:lnTo>
                  <a:lnTo>
                    <a:pt x="12044" y="437"/>
                  </a:lnTo>
                  <a:lnTo>
                    <a:pt x="21020" y="9498"/>
                  </a:lnTo>
                  <a:lnTo>
                    <a:pt x="21268" y="9852"/>
                  </a:lnTo>
                  <a:lnTo>
                    <a:pt x="21372" y="10061"/>
                  </a:lnTo>
                  <a:lnTo>
                    <a:pt x="21496" y="10415"/>
                  </a:lnTo>
                  <a:lnTo>
                    <a:pt x="21600" y="10748"/>
                  </a:lnTo>
                  <a:lnTo>
                    <a:pt x="21496" y="11185"/>
                  </a:lnTo>
                  <a:lnTo>
                    <a:pt x="21372" y="11539"/>
                  </a:lnTo>
                  <a:lnTo>
                    <a:pt x="21268" y="11769"/>
                  </a:lnTo>
                  <a:lnTo>
                    <a:pt x="21020" y="12102"/>
                  </a:lnTo>
                  <a:lnTo>
                    <a:pt x="12044" y="21038"/>
                  </a:lnTo>
                  <a:lnTo>
                    <a:pt x="11816" y="21267"/>
                  </a:lnTo>
                  <a:lnTo>
                    <a:pt x="11463" y="21496"/>
                  </a:lnTo>
                  <a:lnTo>
                    <a:pt x="10800" y="21600"/>
                  </a:lnTo>
                  <a:close/>
                  <a:moveTo>
                    <a:pt x="4374" y="10748"/>
                  </a:moveTo>
                  <a:lnTo>
                    <a:pt x="10800" y="17205"/>
                  </a:lnTo>
                  <a:lnTo>
                    <a:pt x="17205" y="10748"/>
                  </a:lnTo>
                  <a:lnTo>
                    <a:pt x="10800" y="4291"/>
                  </a:lnTo>
                  <a:lnTo>
                    <a:pt x="4374" y="10748"/>
                  </a:lnTo>
                  <a:close/>
                </a:path>
              </a:pathLst>
            </a:custGeom>
            <a:solidFill>
              <a:srgbClr val="65CBC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81" name="Shape 381"/>
            <p:cNvSpPr/>
            <p:nvPr/>
          </p:nvSpPr>
          <p:spPr>
            <a:xfrm>
              <a:off x="3208701" y="3539211"/>
              <a:ext cx="66752" cy="32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0" y="16347"/>
                  </a:lnTo>
                  <a:lnTo>
                    <a:pt x="18124" y="20070"/>
                  </a:lnTo>
                  <a:lnTo>
                    <a:pt x="20110" y="20758"/>
                  </a:lnTo>
                  <a:lnTo>
                    <a:pt x="21600" y="21600"/>
                  </a:lnTo>
                </a:path>
              </a:pathLst>
            </a:custGeom>
            <a:solidFill>
              <a:srgbClr val="3276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82" name="Shape 382"/>
            <p:cNvSpPr/>
            <p:nvPr/>
          </p:nvSpPr>
          <p:spPr>
            <a:xfrm>
              <a:off x="2869583" y="3668316"/>
              <a:ext cx="337009" cy="40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41" y="458"/>
                  </a:moveTo>
                  <a:lnTo>
                    <a:pt x="14193" y="208"/>
                  </a:lnTo>
                  <a:lnTo>
                    <a:pt x="13770" y="104"/>
                  </a:lnTo>
                  <a:lnTo>
                    <a:pt x="13373" y="0"/>
                  </a:lnTo>
                  <a:lnTo>
                    <a:pt x="12552" y="0"/>
                  </a:lnTo>
                  <a:lnTo>
                    <a:pt x="11757" y="208"/>
                  </a:lnTo>
                  <a:lnTo>
                    <a:pt x="11484" y="458"/>
                  </a:lnTo>
                  <a:lnTo>
                    <a:pt x="671" y="9498"/>
                  </a:lnTo>
                  <a:lnTo>
                    <a:pt x="423" y="9727"/>
                  </a:lnTo>
                  <a:lnTo>
                    <a:pt x="273" y="10061"/>
                  </a:lnTo>
                  <a:lnTo>
                    <a:pt x="149" y="10394"/>
                  </a:lnTo>
                  <a:lnTo>
                    <a:pt x="0" y="10748"/>
                  </a:lnTo>
                  <a:lnTo>
                    <a:pt x="149" y="11206"/>
                  </a:lnTo>
                  <a:lnTo>
                    <a:pt x="273" y="11539"/>
                  </a:lnTo>
                  <a:lnTo>
                    <a:pt x="423" y="11769"/>
                  </a:lnTo>
                  <a:lnTo>
                    <a:pt x="671" y="12102"/>
                  </a:lnTo>
                  <a:lnTo>
                    <a:pt x="11484" y="21038"/>
                  </a:lnTo>
                  <a:lnTo>
                    <a:pt x="11757" y="21267"/>
                  </a:lnTo>
                  <a:lnTo>
                    <a:pt x="12155" y="21496"/>
                  </a:lnTo>
                  <a:lnTo>
                    <a:pt x="12950" y="21600"/>
                  </a:lnTo>
                  <a:lnTo>
                    <a:pt x="13770" y="21496"/>
                  </a:lnTo>
                  <a:lnTo>
                    <a:pt x="14193" y="21267"/>
                  </a:lnTo>
                  <a:lnTo>
                    <a:pt x="14441" y="21038"/>
                  </a:lnTo>
                  <a:lnTo>
                    <a:pt x="21600" y="15164"/>
                  </a:lnTo>
                  <a:lnTo>
                    <a:pt x="21600" y="6457"/>
                  </a:lnTo>
                  <a:lnTo>
                    <a:pt x="14441" y="458"/>
                  </a:lnTo>
                  <a:close/>
                  <a:moveTo>
                    <a:pt x="12950" y="17205"/>
                  </a:moveTo>
                  <a:lnTo>
                    <a:pt x="5270" y="10748"/>
                  </a:lnTo>
                  <a:lnTo>
                    <a:pt x="12950" y="4291"/>
                  </a:lnTo>
                  <a:lnTo>
                    <a:pt x="20655" y="10748"/>
                  </a:lnTo>
                  <a:lnTo>
                    <a:pt x="12950" y="17205"/>
                  </a:lnTo>
                  <a:close/>
                </a:path>
              </a:pathLst>
            </a:custGeom>
            <a:solidFill>
              <a:srgbClr val="00A8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83" name="Shape 383"/>
            <p:cNvSpPr/>
            <p:nvPr/>
          </p:nvSpPr>
          <p:spPr>
            <a:xfrm>
              <a:off x="3274248" y="3868133"/>
              <a:ext cx="1" cy="2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84" name="Shape 384"/>
            <p:cNvSpPr/>
            <p:nvPr/>
          </p:nvSpPr>
          <p:spPr>
            <a:xfrm>
              <a:off x="3208701" y="3788814"/>
              <a:ext cx="66752" cy="161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903"/>
                  </a:moveTo>
                  <a:lnTo>
                    <a:pt x="21600" y="10645"/>
                  </a:lnTo>
                  <a:lnTo>
                    <a:pt x="20110" y="8940"/>
                  </a:lnTo>
                  <a:lnTo>
                    <a:pt x="18124" y="7544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18124" y="14004"/>
                  </a:lnTo>
                  <a:lnTo>
                    <a:pt x="20110" y="12609"/>
                  </a:lnTo>
                  <a:lnTo>
                    <a:pt x="21600" y="10903"/>
                  </a:lnTo>
                </a:path>
              </a:pathLst>
            </a:cu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85" name="Shape 385"/>
            <p:cNvSpPr/>
            <p:nvPr/>
          </p:nvSpPr>
          <p:spPr>
            <a:xfrm>
              <a:off x="3546096" y="3404941"/>
              <a:ext cx="405864" cy="40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lnTo>
                    <a:pt x="10116" y="21372"/>
                  </a:lnTo>
                  <a:lnTo>
                    <a:pt x="9784" y="21269"/>
                  </a:lnTo>
                  <a:lnTo>
                    <a:pt x="9453" y="21041"/>
                  </a:lnTo>
                  <a:lnTo>
                    <a:pt x="560" y="12053"/>
                  </a:lnTo>
                  <a:lnTo>
                    <a:pt x="332" y="11825"/>
                  </a:lnTo>
                  <a:lnTo>
                    <a:pt x="104" y="11494"/>
                  </a:lnTo>
                  <a:lnTo>
                    <a:pt x="0" y="11142"/>
                  </a:lnTo>
                  <a:lnTo>
                    <a:pt x="0" y="10458"/>
                  </a:lnTo>
                  <a:lnTo>
                    <a:pt x="104" y="10127"/>
                  </a:lnTo>
                  <a:lnTo>
                    <a:pt x="560" y="9464"/>
                  </a:lnTo>
                  <a:lnTo>
                    <a:pt x="9453" y="559"/>
                  </a:lnTo>
                  <a:lnTo>
                    <a:pt x="9784" y="331"/>
                  </a:lnTo>
                  <a:lnTo>
                    <a:pt x="10116" y="124"/>
                  </a:lnTo>
                  <a:lnTo>
                    <a:pt x="10468" y="0"/>
                  </a:lnTo>
                  <a:lnTo>
                    <a:pt x="11152" y="0"/>
                  </a:lnTo>
                  <a:lnTo>
                    <a:pt x="11484" y="124"/>
                  </a:lnTo>
                  <a:lnTo>
                    <a:pt x="11816" y="331"/>
                  </a:lnTo>
                  <a:lnTo>
                    <a:pt x="12044" y="559"/>
                  </a:lnTo>
                  <a:lnTo>
                    <a:pt x="21040" y="9464"/>
                  </a:lnTo>
                  <a:lnTo>
                    <a:pt x="21268" y="9796"/>
                  </a:lnTo>
                  <a:lnTo>
                    <a:pt x="21372" y="10127"/>
                  </a:lnTo>
                  <a:lnTo>
                    <a:pt x="21496" y="10458"/>
                  </a:lnTo>
                  <a:lnTo>
                    <a:pt x="21600" y="10810"/>
                  </a:lnTo>
                  <a:lnTo>
                    <a:pt x="21496" y="11142"/>
                  </a:lnTo>
                  <a:lnTo>
                    <a:pt x="21372" y="11494"/>
                  </a:lnTo>
                  <a:lnTo>
                    <a:pt x="21268" y="11825"/>
                  </a:lnTo>
                  <a:lnTo>
                    <a:pt x="11816" y="21269"/>
                  </a:lnTo>
                  <a:lnTo>
                    <a:pt x="11484" y="21372"/>
                  </a:lnTo>
                  <a:lnTo>
                    <a:pt x="10800" y="21600"/>
                  </a:lnTo>
                  <a:close/>
                  <a:moveTo>
                    <a:pt x="4374" y="10810"/>
                  </a:moveTo>
                  <a:lnTo>
                    <a:pt x="10800" y="17230"/>
                  </a:lnTo>
                  <a:lnTo>
                    <a:pt x="17226" y="10810"/>
                  </a:lnTo>
                  <a:lnTo>
                    <a:pt x="10800" y="4390"/>
                  </a:lnTo>
                  <a:lnTo>
                    <a:pt x="4374" y="10810"/>
                  </a:lnTo>
                  <a:close/>
                </a:path>
              </a:pathLst>
            </a:custGeom>
            <a:solidFill>
              <a:srgbClr val="00A8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86" name="Shape 386"/>
            <p:cNvSpPr/>
            <p:nvPr/>
          </p:nvSpPr>
          <p:spPr>
            <a:xfrm>
              <a:off x="3885213" y="1170556"/>
              <a:ext cx="402422" cy="40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27" y="21600"/>
                  </a:moveTo>
                  <a:lnTo>
                    <a:pt x="10061" y="21476"/>
                  </a:lnTo>
                  <a:lnTo>
                    <a:pt x="9706" y="21248"/>
                  </a:lnTo>
                  <a:lnTo>
                    <a:pt x="9498" y="21041"/>
                  </a:lnTo>
                  <a:lnTo>
                    <a:pt x="437" y="12136"/>
                  </a:lnTo>
                  <a:lnTo>
                    <a:pt x="208" y="11804"/>
                  </a:lnTo>
                  <a:lnTo>
                    <a:pt x="104" y="11473"/>
                  </a:lnTo>
                  <a:lnTo>
                    <a:pt x="0" y="11121"/>
                  </a:lnTo>
                  <a:lnTo>
                    <a:pt x="0" y="10458"/>
                  </a:lnTo>
                  <a:lnTo>
                    <a:pt x="104" y="10127"/>
                  </a:lnTo>
                  <a:lnTo>
                    <a:pt x="208" y="9775"/>
                  </a:lnTo>
                  <a:lnTo>
                    <a:pt x="437" y="9547"/>
                  </a:lnTo>
                  <a:lnTo>
                    <a:pt x="9498" y="559"/>
                  </a:lnTo>
                  <a:lnTo>
                    <a:pt x="9706" y="331"/>
                  </a:lnTo>
                  <a:lnTo>
                    <a:pt x="10061" y="228"/>
                  </a:lnTo>
                  <a:lnTo>
                    <a:pt x="10394" y="104"/>
                  </a:lnTo>
                  <a:lnTo>
                    <a:pt x="10727" y="0"/>
                  </a:lnTo>
                  <a:lnTo>
                    <a:pt x="11060" y="104"/>
                  </a:lnTo>
                  <a:lnTo>
                    <a:pt x="11414" y="228"/>
                  </a:lnTo>
                  <a:lnTo>
                    <a:pt x="11748" y="331"/>
                  </a:lnTo>
                  <a:lnTo>
                    <a:pt x="12102" y="559"/>
                  </a:lnTo>
                  <a:lnTo>
                    <a:pt x="21038" y="9547"/>
                  </a:lnTo>
                  <a:lnTo>
                    <a:pt x="21246" y="9775"/>
                  </a:lnTo>
                  <a:lnTo>
                    <a:pt x="21475" y="10127"/>
                  </a:lnTo>
                  <a:lnTo>
                    <a:pt x="21600" y="10790"/>
                  </a:lnTo>
                  <a:lnTo>
                    <a:pt x="21475" y="11473"/>
                  </a:lnTo>
                  <a:lnTo>
                    <a:pt x="21246" y="11804"/>
                  </a:lnTo>
                  <a:lnTo>
                    <a:pt x="21038" y="12136"/>
                  </a:lnTo>
                  <a:lnTo>
                    <a:pt x="12102" y="21041"/>
                  </a:lnTo>
                  <a:lnTo>
                    <a:pt x="11748" y="21248"/>
                  </a:lnTo>
                  <a:lnTo>
                    <a:pt x="11414" y="21476"/>
                  </a:lnTo>
                  <a:lnTo>
                    <a:pt x="10727" y="21600"/>
                  </a:lnTo>
                  <a:close/>
                  <a:moveTo>
                    <a:pt x="4291" y="10790"/>
                  </a:moveTo>
                  <a:lnTo>
                    <a:pt x="10727" y="17210"/>
                  </a:lnTo>
                  <a:lnTo>
                    <a:pt x="17184" y="10790"/>
                  </a:lnTo>
                  <a:lnTo>
                    <a:pt x="10727" y="4370"/>
                  </a:lnTo>
                  <a:lnTo>
                    <a:pt x="4291" y="10790"/>
                  </a:lnTo>
                  <a:close/>
                </a:path>
              </a:pathLst>
            </a:custGeom>
            <a:solidFill>
              <a:srgbClr val="00A8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87" name="Shape 387"/>
            <p:cNvSpPr/>
            <p:nvPr/>
          </p:nvSpPr>
          <p:spPr>
            <a:xfrm>
              <a:off x="4391306" y="0"/>
              <a:ext cx="402422" cy="404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48" y="21600"/>
                  </a:moveTo>
                  <a:lnTo>
                    <a:pt x="10061" y="21475"/>
                  </a:lnTo>
                  <a:lnTo>
                    <a:pt x="9852" y="21350"/>
                  </a:lnTo>
                  <a:lnTo>
                    <a:pt x="9498" y="21142"/>
                  </a:lnTo>
                  <a:lnTo>
                    <a:pt x="458" y="12090"/>
                  </a:lnTo>
                  <a:lnTo>
                    <a:pt x="229" y="11861"/>
                  </a:lnTo>
                  <a:lnTo>
                    <a:pt x="125" y="11528"/>
                  </a:lnTo>
                  <a:lnTo>
                    <a:pt x="0" y="11195"/>
                  </a:lnTo>
                  <a:lnTo>
                    <a:pt x="0" y="10509"/>
                  </a:lnTo>
                  <a:lnTo>
                    <a:pt x="125" y="10176"/>
                  </a:lnTo>
                  <a:lnTo>
                    <a:pt x="229" y="9843"/>
                  </a:lnTo>
                  <a:lnTo>
                    <a:pt x="458" y="9489"/>
                  </a:lnTo>
                  <a:lnTo>
                    <a:pt x="9498" y="562"/>
                  </a:lnTo>
                  <a:lnTo>
                    <a:pt x="9727" y="333"/>
                  </a:lnTo>
                  <a:lnTo>
                    <a:pt x="10061" y="125"/>
                  </a:lnTo>
                  <a:lnTo>
                    <a:pt x="10415" y="0"/>
                  </a:lnTo>
                  <a:lnTo>
                    <a:pt x="11081" y="0"/>
                  </a:lnTo>
                  <a:lnTo>
                    <a:pt x="11414" y="125"/>
                  </a:lnTo>
                  <a:lnTo>
                    <a:pt x="11769" y="333"/>
                  </a:lnTo>
                  <a:lnTo>
                    <a:pt x="12102" y="562"/>
                  </a:lnTo>
                  <a:lnTo>
                    <a:pt x="21038" y="9489"/>
                  </a:lnTo>
                  <a:lnTo>
                    <a:pt x="21267" y="9843"/>
                  </a:lnTo>
                  <a:lnTo>
                    <a:pt x="21475" y="10176"/>
                  </a:lnTo>
                  <a:lnTo>
                    <a:pt x="21600" y="10509"/>
                  </a:lnTo>
                  <a:lnTo>
                    <a:pt x="21600" y="11195"/>
                  </a:lnTo>
                  <a:lnTo>
                    <a:pt x="21475" y="11528"/>
                  </a:lnTo>
                  <a:lnTo>
                    <a:pt x="21267" y="11861"/>
                  </a:lnTo>
                  <a:lnTo>
                    <a:pt x="21038" y="12090"/>
                  </a:lnTo>
                  <a:lnTo>
                    <a:pt x="12102" y="21142"/>
                  </a:lnTo>
                  <a:lnTo>
                    <a:pt x="11769" y="21350"/>
                  </a:lnTo>
                  <a:lnTo>
                    <a:pt x="11414" y="21475"/>
                  </a:lnTo>
                  <a:lnTo>
                    <a:pt x="10748" y="21600"/>
                  </a:lnTo>
                  <a:close/>
                  <a:moveTo>
                    <a:pt x="4291" y="10862"/>
                  </a:moveTo>
                  <a:lnTo>
                    <a:pt x="10748" y="17292"/>
                  </a:lnTo>
                  <a:lnTo>
                    <a:pt x="17184" y="10862"/>
                  </a:lnTo>
                  <a:lnTo>
                    <a:pt x="10748" y="4412"/>
                  </a:lnTo>
                  <a:lnTo>
                    <a:pt x="4291" y="10862"/>
                  </a:lnTo>
                  <a:close/>
                </a:path>
              </a:pathLst>
            </a:custGeom>
            <a:solidFill>
              <a:srgbClr val="00A8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88" name="Shape 388"/>
            <p:cNvSpPr/>
            <p:nvPr/>
          </p:nvSpPr>
          <p:spPr>
            <a:xfrm>
              <a:off x="3714794" y="3776765"/>
              <a:ext cx="66753" cy="1240744"/>
            </a:xfrm>
            <a:prstGeom prst="rect">
              <a:avLst/>
            </a:prstGeom>
            <a:solidFill>
              <a:srgbClr val="00A8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89" name="Shape 389"/>
            <p:cNvSpPr/>
            <p:nvPr/>
          </p:nvSpPr>
          <p:spPr>
            <a:xfrm>
              <a:off x="4558283" y="1594022"/>
              <a:ext cx="66753" cy="306023"/>
            </a:xfrm>
            <a:prstGeom prst="rect">
              <a:avLst/>
            </a:prstGeom>
            <a:solidFill>
              <a:srgbClr val="3276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90" name="Shape 390"/>
            <p:cNvSpPr/>
            <p:nvPr/>
          </p:nvSpPr>
          <p:spPr>
            <a:xfrm>
              <a:off x="3885213" y="3067545"/>
              <a:ext cx="402422" cy="404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27" y="21600"/>
                  </a:moveTo>
                  <a:lnTo>
                    <a:pt x="10061" y="21475"/>
                  </a:lnTo>
                  <a:lnTo>
                    <a:pt x="9706" y="21371"/>
                  </a:lnTo>
                  <a:lnTo>
                    <a:pt x="9498" y="21038"/>
                  </a:lnTo>
                  <a:lnTo>
                    <a:pt x="437" y="12111"/>
                  </a:lnTo>
                  <a:lnTo>
                    <a:pt x="208" y="11757"/>
                  </a:lnTo>
                  <a:lnTo>
                    <a:pt x="104" y="11549"/>
                  </a:lnTo>
                  <a:lnTo>
                    <a:pt x="0" y="11195"/>
                  </a:lnTo>
                  <a:lnTo>
                    <a:pt x="0" y="10405"/>
                  </a:lnTo>
                  <a:lnTo>
                    <a:pt x="104" y="10072"/>
                  </a:lnTo>
                  <a:lnTo>
                    <a:pt x="208" y="9843"/>
                  </a:lnTo>
                  <a:lnTo>
                    <a:pt x="437" y="9510"/>
                  </a:lnTo>
                  <a:lnTo>
                    <a:pt x="9706" y="250"/>
                  </a:lnTo>
                  <a:lnTo>
                    <a:pt x="10061" y="125"/>
                  </a:lnTo>
                  <a:lnTo>
                    <a:pt x="10394" y="0"/>
                  </a:lnTo>
                  <a:lnTo>
                    <a:pt x="11060" y="0"/>
                  </a:lnTo>
                  <a:lnTo>
                    <a:pt x="11414" y="125"/>
                  </a:lnTo>
                  <a:lnTo>
                    <a:pt x="11748" y="250"/>
                  </a:lnTo>
                  <a:lnTo>
                    <a:pt x="12102" y="458"/>
                  </a:lnTo>
                  <a:lnTo>
                    <a:pt x="21038" y="9510"/>
                  </a:lnTo>
                  <a:lnTo>
                    <a:pt x="21246" y="9843"/>
                  </a:lnTo>
                  <a:lnTo>
                    <a:pt x="21475" y="10072"/>
                  </a:lnTo>
                  <a:lnTo>
                    <a:pt x="21600" y="10405"/>
                  </a:lnTo>
                  <a:lnTo>
                    <a:pt x="21600" y="11195"/>
                  </a:lnTo>
                  <a:lnTo>
                    <a:pt x="21475" y="11549"/>
                  </a:lnTo>
                  <a:lnTo>
                    <a:pt x="21246" y="11757"/>
                  </a:lnTo>
                  <a:lnTo>
                    <a:pt x="21038" y="12111"/>
                  </a:lnTo>
                  <a:lnTo>
                    <a:pt x="12102" y="21038"/>
                  </a:lnTo>
                  <a:lnTo>
                    <a:pt x="11748" y="21371"/>
                  </a:lnTo>
                  <a:lnTo>
                    <a:pt x="11414" y="21475"/>
                  </a:lnTo>
                  <a:lnTo>
                    <a:pt x="10727" y="21600"/>
                  </a:lnTo>
                  <a:close/>
                  <a:moveTo>
                    <a:pt x="4291" y="10738"/>
                  </a:moveTo>
                  <a:lnTo>
                    <a:pt x="10727" y="17313"/>
                  </a:lnTo>
                  <a:lnTo>
                    <a:pt x="17184" y="10738"/>
                  </a:lnTo>
                  <a:lnTo>
                    <a:pt x="10727" y="4308"/>
                  </a:lnTo>
                  <a:lnTo>
                    <a:pt x="4291" y="10738"/>
                  </a:lnTo>
                  <a:close/>
                </a:path>
              </a:pathLst>
            </a:cu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91" name="Shape 391"/>
            <p:cNvSpPr/>
            <p:nvPr/>
          </p:nvSpPr>
          <p:spPr>
            <a:xfrm>
              <a:off x="4391306" y="1003579"/>
              <a:ext cx="66753" cy="1066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6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979" y="347"/>
                  </a:lnTo>
                  <a:lnTo>
                    <a:pt x="19614" y="686"/>
                  </a:lnTo>
                  <a:lnTo>
                    <a:pt x="17503" y="986"/>
                  </a:lnTo>
                  <a:lnTo>
                    <a:pt x="15517" y="1294"/>
                  </a:lnTo>
                  <a:lnTo>
                    <a:pt x="12166" y="1546"/>
                  </a:lnTo>
                  <a:lnTo>
                    <a:pt x="8814" y="1759"/>
                  </a:lnTo>
                  <a:lnTo>
                    <a:pt x="4097" y="1972"/>
                  </a:lnTo>
                  <a:lnTo>
                    <a:pt x="0" y="2146"/>
                  </a:lnTo>
                </a:path>
              </a:pathLst>
            </a:custGeom>
            <a:solidFill>
              <a:srgbClr val="65CBC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92" name="Shape 392"/>
            <p:cNvSpPr/>
            <p:nvPr/>
          </p:nvSpPr>
          <p:spPr>
            <a:xfrm>
              <a:off x="4289744" y="884802"/>
              <a:ext cx="99460" cy="116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12363"/>
                  </a:moveTo>
                  <a:lnTo>
                    <a:pt x="13043" y="12363"/>
                  </a:lnTo>
                  <a:lnTo>
                    <a:pt x="14871" y="13145"/>
                  </a:lnTo>
                  <a:lnTo>
                    <a:pt x="16615" y="13926"/>
                  </a:lnTo>
                  <a:lnTo>
                    <a:pt x="18443" y="15063"/>
                  </a:lnTo>
                  <a:lnTo>
                    <a:pt x="19772" y="16200"/>
                  </a:lnTo>
                  <a:lnTo>
                    <a:pt x="20686" y="17763"/>
                  </a:lnTo>
                  <a:lnTo>
                    <a:pt x="21102" y="19682"/>
                  </a:lnTo>
                  <a:lnTo>
                    <a:pt x="21600" y="21600"/>
                  </a:lnTo>
                  <a:lnTo>
                    <a:pt x="21600" y="1918"/>
                  </a:lnTo>
                  <a:lnTo>
                    <a:pt x="18858" y="1137"/>
                  </a:lnTo>
                  <a:lnTo>
                    <a:pt x="16200" y="426"/>
                  </a:lnTo>
                  <a:lnTo>
                    <a:pt x="13458" y="0"/>
                  </a:lnTo>
                  <a:lnTo>
                    <a:pt x="7643" y="0"/>
                  </a:lnTo>
                  <a:lnTo>
                    <a:pt x="4902" y="426"/>
                  </a:lnTo>
                  <a:lnTo>
                    <a:pt x="2658" y="1137"/>
                  </a:lnTo>
                  <a:lnTo>
                    <a:pt x="0" y="1918"/>
                  </a:lnTo>
                  <a:lnTo>
                    <a:pt x="0" y="19682"/>
                  </a:lnTo>
                  <a:lnTo>
                    <a:pt x="831" y="17763"/>
                  </a:lnTo>
                  <a:lnTo>
                    <a:pt x="1745" y="16200"/>
                  </a:lnTo>
                  <a:lnTo>
                    <a:pt x="3074" y="15063"/>
                  </a:lnTo>
                  <a:lnTo>
                    <a:pt x="4486" y="13926"/>
                  </a:lnTo>
                  <a:lnTo>
                    <a:pt x="6729" y="13145"/>
                  </a:lnTo>
                  <a:lnTo>
                    <a:pt x="8474" y="12363"/>
                  </a:lnTo>
                  <a:lnTo>
                    <a:pt x="10800" y="12363"/>
                  </a:lnTo>
                </a:path>
              </a:pathLst>
            </a:custGeom>
            <a:solidFill>
              <a:srgbClr val="3276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93" name="Shape 393"/>
            <p:cNvSpPr/>
            <p:nvPr/>
          </p:nvSpPr>
          <p:spPr>
            <a:xfrm>
              <a:off x="4289744" y="1003579"/>
              <a:ext cx="99460" cy="11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9030"/>
                  </a:moveTo>
                  <a:lnTo>
                    <a:pt x="8474" y="9030"/>
                  </a:lnTo>
                  <a:lnTo>
                    <a:pt x="6729" y="8669"/>
                  </a:lnTo>
                  <a:lnTo>
                    <a:pt x="4486" y="7513"/>
                  </a:lnTo>
                  <a:lnTo>
                    <a:pt x="1745" y="5129"/>
                  </a:lnTo>
                  <a:lnTo>
                    <a:pt x="831" y="3540"/>
                  </a:lnTo>
                  <a:lnTo>
                    <a:pt x="0" y="1589"/>
                  </a:lnTo>
                  <a:lnTo>
                    <a:pt x="0" y="0"/>
                  </a:lnTo>
                  <a:lnTo>
                    <a:pt x="0" y="19649"/>
                  </a:lnTo>
                  <a:lnTo>
                    <a:pt x="2658" y="20444"/>
                  </a:lnTo>
                  <a:lnTo>
                    <a:pt x="4902" y="21239"/>
                  </a:lnTo>
                  <a:lnTo>
                    <a:pt x="7643" y="21600"/>
                  </a:lnTo>
                  <a:lnTo>
                    <a:pt x="13458" y="21600"/>
                  </a:lnTo>
                  <a:lnTo>
                    <a:pt x="16200" y="21239"/>
                  </a:lnTo>
                  <a:lnTo>
                    <a:pt x="18858" y="20444"/>
                  </a:lnTo>
                  <a:lnTo>
                    <a:pt x="21600" y="19649"/>
                  </a:lnTo>
                  <a:lnTo>
                    <a:pt x="21600" y="0"/>
                  </a:lnTo>
                  <a:lnTo>
                    <a:pt x="21102" y="1589"/>
                  </a:lnTo>
                  <a:lnTo>
                    <a:pt x="20686" y="3540"/>
                  </a:lnTo>
                  <a:lnTo>
                    <a:pt x="19772" y="5129"/>
                  </a:lnTo>
                  <a:lnTo>
                    <a:pt x="18443" y="6285"/>
                  </a:lnTo>
                  <a:lnTo>
                    <a:pt x="16615" y="7513"/>
                  </a:lnTo>
                  <a:lnTo>
                    <a:pt x="14871" y="8669"/>
                  </a:lnTo>
                  <a:lnTo>
                    <a:pt x="13043" y="9030"/>
                  </a:lnTo>
                  <a:lnTo>
                    <a:pt x="10800" y="9030"/>
                  </a:lnTo>
                </a:path>
              </a:pathLst>
            </a:custGeom>
            <a:solidFill>
              <a:srgbClr val="3276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94" name="Shape 394"/>
            <p:cNvSpPr/>
            <p:nvPr/>
          </p:nvSpPr>
          <p:spPr>
            <a:xfrm>
              <a:off x="4220888" y="895131"/>
              <a:ext cx="66752" cy="213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6883" y="866"/>
                  </a:lnTo>
                  <a:lnTo>
                    <a:pt x="12786" y="1928"/>
                  </a:lnTo>
                  <a:lnTo>
                    <a:pt x="9434" y="3030"/>
                  </a:lnTo>
                  <a:lnTo>
                    <a:pt x="6083" y="4289"/>
                  </a:lnTo>
                  <a:lnTo>
                    <a:pt x="3352" y="5784"/>
                  </a:lnTo>
                  <a:lnTo>
                    <a:pt x="1366" y="7515"/>
                  </a:lnTo>
                  <a:lnTo>
                    <a:pt x="621" y="9010"/>
                  </a:lnTo>
                  <a:lnTo>
                    <a:pt x="0" y="10898"/>
                  </a:lnTo>
                  <a:lnTo>
                    <a:pt x="621" y="12630"/>
                  </a:lnTo>
                  <a:lnTo>
                    <a:pt x="1366" y="14321"/>
                  </a:lnTo>
                  <a:lnTo>
                    <a:pt x="3352" y="15816"/>
                  </a:lnTo>
                  <a:lnTo>
                    <a:pt x="6083" y="17351"/>
                  </a:lnTo>
                  <a:lnTo>
                    <a:pt x="9434" y="18610"/>
                  </a:lnTo>
                  <a:lnTo>
                    <a:pt x="12786" y="19672"/>
                  </a:lnTo>
                  <a:lnTo>
                    <a:pt x="16883" y="20734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95" name="Shape 395"/>
            <p:cNvSpPr/>
            <p:nvPr/>
          </p:nvSpPr>
          <p:spPr>
            <a:xfrm>
              <a:off x="4391306" y="895131"/>
              <a:ext cx="66753" cy="213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4097" y="20734"/>
                  </a:lnTo>
                  <a:lnTo>
                    <a:pt x="8814" y="19672"/>
                  </a:lnTo>
                  <a:lnTo>
                    <a:pt x="12166" y="18610"/>
                  </a:lnTo>
                  <a:lnTo>
                    <a:pt x="15517" y="17351"/>
                  </a:lnTo>
                  <a:lnTo>
                    <a:pt x="17503" y="15816"/>
                  </a:lnTo>
                  <a:lnTo>
                    <a:pt x="19614" y="14321"/>
                  </a:lnTo>
                  <a:lnTo>
                    <a:pt x="20979" y="12630"/>
                  </a:lnTo>
                  <a:lnTo>
                    <a:pt x="21600" y="10898"/>
                  </a:lnTo>
                  <a:lnTo>
                    <a:pt x="20979" y="9010"/>
                  </a:lnTo>
                  <a:lnTo>
                    <a:pt x="19614" y="7515"/>
                  </a:lnTo>
                  <a:lnTo>
                    <a:pt x="17503" y="5784"/>
                  </a:lnTo>
                  <a:lnTo>
                    <a:pt x="15517" y="4289"/>
                  </a:lnTo>
                  <a:lnTo>
                    <a:pt x="12166" y="3030"/>
                  </a:lnTo>
                  <a:lnTo>
                    <a:pt x="8814" y="1928"/>
                  </a:lnTo>
                  <a:lnTo>
                    <a:pt x="4097" y="866"/>
                  </a:lnTo>
                  <a:lnTo>
                    <a:pt x="0" y="0"/>
                  </a:lnTo>
                </a:path>
              </a:pathLst>
            </a:cu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96" name="Shape 396"/>
            <p:cNvSpPr/>
            <p:nvPr/>
          </p:nvSpPr>
          <p:spPr>
            <a:xfrm>
              <a:off x="4391306" y="1867725"/>
              <a:ext cx="402422" cy="40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48" y="21600"/>
                  </a:moveTo>
                  <a:lnTo>
                    <a:pt x="10061" y="21497"/>
                  </a:lnTo>
                  <a:lnTo>
                    <a:pt x="9727" y="21269"/>
                  </a:lnTo>
                  <a:lnTo>
                    <a:pt x="9498" y="21021"/>
                  </a:lnTo>
                  <a:lnTo>
                    <a:pt x="458" y="12145"/>
                  </a:lnTo>
                  <a:lnTo>
                    <a:pt x="229" y="11814"/>
                  </a:lnTo>
                  <a:lnTo>
                    <a:pt x="125" y="11483"/>
                  </a:lnTo>
                  <a:lnTo>
                    <a:pt x="0" y="11152"/>
                  </a:lnTo>
                  <a:lnTo>
                    <a:pt x="0" y="10469"/>
                  </a:lnTo>
                  <a:lnTo>
                    <a:pt x="125" y="10138"/>
                  </a:lnTo>
                  <a:lnTo>
                    <a:pt x="229" y="9786"/>
                  </a:lnTo>
                  <a:lnTo>
                    <a:pt x="9727" y="352"/>
                  </a:lnTo>
                  <a:lnTo>
                    <a:pt x="10061" y="248"/>
                  </a:lnTo>
                  <a:lnTo>
                    <a:pt x="10415" y="124"/>
                  </a:lnTo>
                  <a:lnTo>
                    <a:pt x="10748" y="0"/>
                  </a:lnTo>
                  <a:lnTo>
                    <a:pt x="11414" y="248"/>
                  </a:lnTo>
                  <a:lnTo>
                    <a:pt x="11769" y="352"/>
                  </a:lnTo>
                  <a:lnTo>
                    <a:pt x="12102" y="579"/>
                  </a:lnTo>
                  <a:lnTo>
                    <a:pt x="21038" y="9559"/>
                  </a:lnTo>
                  <a:lnTo>
                    <a:pt x="21267" y="9786"/>
                  </a:lnTo>
                  <a:lnTo>
                    <a:pt x="21475" y="10138"/>
                  </a:lnTo>
                  <a:lnTo>
                    <a:pt x="21600" y="10469"/>
                  </a:lnTo>
                  <a:lnTo>
                    <a:pt x="21600" y="11152"/>
                  </a:lnTo>
                  <a:lnTo>
                    <a:pt x="21475" y="11483"/>
                  </a:lnTo>
                  <a:lnTo>
                    <a:pt x="21267" y="11814"/>
                  </a:lnTo>
                  <a:lnTo>
                    <a:pt x="21038" y="12145"/>
                  </a:lnTo>
                  <a:lnTo>
                    <a:pt x="12102" y="21021"/>
                  </a:lnTo>
                  <a:lnTo>
                    <a:pt x="11769" y="21269"/>
                  </a:lnTo>
                  <a:lnTo>
                    <a:pt x="11414" y="21497"/>
                  </a:lnTo>
                  <a:lnTo>
                    <a:pt x="10748" y="21600"/>
                  </a:lnTo>
                  <a:close/>
                  <a:moveTo>
                    <a:pt x="4291" y="10800"/>
                  </a:moveTo>
                  <a:lnTo>
                    <a:pt x="10748" y="17214"/>
                  </a:lnTo>
                  <a:lnTo>
                    <a:pt x="17184" y="10800"/>
                  </a:lnTo>
                  <a:lnTo>
                    <a:pt x="10748" y="4407"/>
                  </a:lnTo>
                  <a:lnTo>
                    <a:pt x="4291" y="10800"/>
                  </a:lnTo>
                  <a:close/>
                </a:path>
              </a:pathLst>
            </a:cu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97" name="Shape 397"/>
            <p:cNvSpPr/>
            <p:nvPr/>
          </p:nvSpPr>
          <p:spPr>
            <a:xfrm>
              <a:off x="4220888" y="2828270"/>
              <a:ext cx="235447" cy="235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lnTo>
                    <a:pt x="8668" y="21387"/>
                  </a:lnTo>
                  <a:lnTo>
                    <a:pt x="6537" y="20818"/>
                  </a:lnTo>
                  <a:lnTo>
                    <a:pt x="4832" y="19682"/>
                  </a:lnTo>
                  <a:lnTo>
                    <a:pt x="3091" y="18509"/>
                  </a:lnTo>
                  <a:lnTo>
                    <a:pt x="1741" y="16768"/>
                  </a:lnTo>
                  <a:lnTo>
                    <a:pt x="782" y="15028"/>
                  </a:lnTo>
                  <a:lnTo>
                    <a:pt x="178" y="12896"/>
                  </a:lnTo>
                  <a:lnTo>
                    <a:pt x="0" y="10800"/>
                  </a:lnTo>
                  <a:lnTo>
                    <a:pt x="178" y="8668"/>
                  </a:lnTo>
                  <a:lnTo>
                    <a:pt x="782" y="6537"/>
                  </a:lnTo>
                  <a:lnTo>
                    <a:pt x="1741" y="4832"/>
                  </a:lnTo>
                  <a:lnTo>
                    <a:pt x="3091" y="3268"/>
                  </a:lnTo>
                  <a:lnTo>
                    <a:pt x="4832" y="1918"/>
                  </a:lnTo>
                  <a:lnTo>
                    <a:pt x="6537" y="959"/>
                  </a:lnTo>
                  <a:lnTo>
                    <a:pt x="8668" y="178"/>
                  </a:lnTo>
                  <a:lnTo>
                    <a:pt x="10800" y="0"/>
                  </a:lnTo>
                  <a:lnTo>
                    <a:pt x="12896" y="178"/>
                  </a:lnTo>
                  <a:lnTo>
                    <a:pt x="14850" y="959"/>
                  </a:lnTo>
                  <a:lnTo>
                    <a:pt x="16768" y="1918"/>
                  </a:lnTo>
                  <a:lnTo>
                    <a:pt x="18296" y="3268"/>
                  </a:lnTo>
                  <a:lnTo>
                    <a:pt x="19646" y="4832"/>
                  </a:lnTo>
                  <a:lnTo>
                    <a:pt x="20605" y="6537"/>
                  </a:lnTo>
                  <a:lnTo>
                    <a:pt x="21209" y="8668"/>
                  </a:lnTo>
                  <a:lnTo>
                    <a:pt x="21600" y="10800"/>
                  </a:lnTo>
                  <a:lnTo>
                    <a:pt x="21209" y="12896"/>
                  </a:lnTo>
                  <a:lnTo>
                    <a:pt x="20605" y="15028"/>
                  </a:lnTo>
                  <a:lnTo>
                    <a:pt x="19646" y="16768"/>
                  </a:lnTo>
                  <a:lnTo>
                    <a:pt x="18296" y="18509"/>
                  </a:lnTo>
                  <a:lnTo>
                    <a:pt x="16768" y="19682"/>
                  </a:lnTo>
                  <a:lnTo>
                    <a:pt x="14850" y="20818"/>
                  </a:lnTo>
                  <a:lnTo>
                    <a:pt x="12896" y="21387"/>
                  </a:lnTo>
                  <a:lnTo>
                    <a:pt x="10800" y="21600"/>
                  </a:lnTo>
                  <a:close/>
                  <a:moveTo>
                    <a:pt x="10800" y="6146"/>
                  </a:moveTo>
                  <a:lnTo>
                    <a:pt x="9805" y="6359"/>
                  </a:lnTo>
                  <a:lnTo>
                    <a:pt x="9059" y="6537"/>
                  </a:lnTo>
                  <a:lnTo>
                    <a:pt x="8100" y="6928"/>
                  </a:lnTo>
                  <a:lnTo>
                    <a:pt x="7496" y="7496"/>
                  </a:lnTo>
                  <a:lnTo>
                    <a:pt x="6928" y="8278"/>
                  </a:lnTo>
                  <a:lnTo>
                    <a:pt x="6537" y="9059"/>
                  </a:lnTo>
                  <a:lnTo>
                    <a:pt x="6182" y="9841"/>
                  </a:lnTo>
                  <a:lnTo>
                    <a:pt x="6182" y="11759"/>
                  </a:lnTo>
                  <a:lnTo>
                    <a:pt x="6537" y="12505"/>
                  </a:lnTo>
                  <a:lnTo>
                    <a:pt x="6928" y="13322"/>
                  </a:lnTo>
                  <a:lnTo>
                    <a:pt x="7496" y="14068"/>
                  </a:lnTo>
                  <a:lnTo>
                    <a:pt x="8100" y="14672"/>
                  </a:lnTo>
                  <a:lnTo>
                    <a:pt x="9059" y="15028"/>
                  </a:lnTo>
                  <a:lnTo>
                    <a:pt x="9805" y="15241"/>
                  </a:lnTo>
                  <a:lnTo>
                    <a:pt x="10800" y="15418"/>
                  </a:lnTo>
                  <a:lnTo>
                    <a:pt x="11759" y="15241"/>
                  </a:lnTo>
                  <a:lnTo>
                    <a:pt x="12541" y="15028"/>
                  </a:lnTo>
                  <a:lnTo>
                    <a:pt x="13287" y="14672"/>
                  </a:lnTo>
                  <a:lnTo>
                    <a:pt x="14068" y="14068"/>
                  </a:lnTo>
                  <a:lnTo>
                    <a:pt x="14637" y="13322"/>
                  </a:lnTo>
                  <a:lnTo>
                    <a:pt x="15028" y="12505"/>
                  </a:lnTo>
                  <a:lnTo>
                    <a:pt x="15205" y="11759"/>
                  </a:lnTo>
                  <a:lnTo>
                    <a:pt x="15418" y="10800"/>
                  </a:lnTo>
                  <a:lnTo>
                    <a:pt x="15205" y="9841"/>
                  </a:lnTo>
                  <a:lnTo>
                    <a:pt x="15028" y="9059"/>
                  </a:lnTo>
                  <a:lnTo>
                    <a:pt x="14637" y="8278"/>
                  </a:lnTo>
                  <a:lnTo>
                    <a:pt x="14068" y="7496"/>
                  </a:lnTo>
                  <a:lnTo>
                    <a:pt x="13287" y="6928"/>
                  </a:lnTo>
                  <a:lnTo>
                    <a:pt x="12541" y="6537"/>
                  </a:lnTo>
                  <a:lnTo>
                    <a:pt x="11759" y="6359"/>
                  </a:lnTo>
                  <a:lnTo>
                    <a:pt x="10800" y="6146"/>
                  </a:lnTo>
                  <a:close/>
                </a:path>
              </a:pathLst>
            </a:cu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98" name="Shape 398"/>
            <p:cNvSpPr/>
            <p:nvPr/>
          </p:nvSpPr>
          <p:spPr>
            <a:xfrm>
              <a:off x="3038281" y="3172551"/>
              <a:ext cx="235448" cy="233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8" y="21600"/>
                  </a:moveTo>
                  <a:lnTo>
                    <a:pt x="8690" y="21385"/>
                  </a:lnTo>
                  <a:lnTo>
                    <a:pt x="6562" y="20813"/>
                  </a:lnTo>
                  <a:lnTo>
                    <a:pt x="4859" y="19848"/>
                  </a:lnTo>
                  <a:lnTo>
                    <a:pt x="3086" y="18453"/>
                  </a:lnTo>
                  <a:lnTo>
                    <a:pt x="1738" y="16736"/>
                  </a:lnTo>
                  <a:lnTo>
                    <a:pt x="780" y="14984"/>
                  </a:lnTo>
                  <a:lnTo>
                    <a:pt x="213" y="13017"/>
                  </a:lnTo>
                  <a:lnTo>
                    <a:pt x="0" y="10907"/>
                  </a:lnTo>
                  <a:lnTo>
                    <a:pt x="213" y="8547"/>
                  </a:lnTo>
                  <a:lnTo>
                    <a:pt x="780" y="6616"/>
                  </a:lnTo>
                  <a:lnTo>
                    <a:pt x="1951" y="4685"/>
                  </a:lnTo>
                  <a:lnTo>
                    <a:pt x="3086" y="3111"/>
                  </a:lnTo>
                  <a:lnTo>
                    <a:pt x="4859" y="1788"/>
                  </a:lnTo>
                  <a:lnTo>
                    <a:pt x="6562" y="823"/>
                  </a:lnTo>
                  <a:lnTo>
                    <a:pt x="8690" y="215"/>
                  </a:lnTo>
                  <a:lnTo>
                    <a:pt x="10818" y="0"/>
                  </a:lnTo>
                  <a:lnTo>
                    <a:pt x="12910" y="215"/>
                  </a:lnTo>
                  <a:lnTo>
                    <a:pt x="15038" y="823"/>
                  </a:lnTo>
                  <a:lnTo>
                    <a:pt x="16776" y="1788"/>
                  </a:lnTo>
                  <a:lnTo>
                    <a:pt x="18301" y="3111"/>
                  </a:lnTo>
                  <a:lnTo>
                    <a:pt x="19649" y="4685"/>
                  </a:lnTo>
                  <a:lnTo>
                    <a:pt x="20607" y="6616"/>
                  </a:lnTo>
                  <a:lnTo>
                    <a:pt x="21387" y="8547"/>
                  </a:lnTo>
                  <a:lnTo>
                    <a:pt x="21600" y="10907"/>
                  </a:lnTo>
                  <a:lnTo>
                    <a:pt x="21387" y="13017"/>
                  </a:lnTo>
                  <a:lnTo>
                    <a:pt x="20607" y="14984"/>
                  </a:lnTo>
                  <a:lnTo>
                    <a:pt x="19649" y="16915"/>
                  </a:lnTo>
                  <a:lnTo>
                    <a:pt x="18301" y="18453"/>
                  </a:lnTo>
                  <a:lnTo>
                    <a:pt x="16776" y="19848"/>
                  </a:lnTo>
                  <a:lnTo>
                    <a:pt x="15038" y="20813"/>
                  </a:lnTo>
                  <a:lnTo>
                    <a:pt x="12910" y="21385"/>
                  </a:lnTo>
                  <a:lnTo>
                    <a:pt x="10818" y="21600"/>
                  </a:lnTo>
                  <a:close/>
                  <a:moveTo>
                    <a:pt x="10818" y="6258"/>
                  </a:moveTo>
                  <a:lnTo>
                    <a:pt x="9825" y="6258"/>
                  </a:lnTo>
                  <a:lnTo>
                    <a:pt x="9080" y="6616"/>
                  </a:lnTo>
                  <a:lnTo>
                    <a:pt x="8300" y="7009"/>
                  </a:lnTo>
                  <a:lnTo>
                    <a:pt x="7519" y="7581"/>
                  </a:lnTo>
                  <a:lnTo>
                    <a:pt x="6952" y="8189"/>
                  </a:lnTo>
                  <a:lnTo>
                    <a:pt x="6562" y="8940"/>
                  </a:lnTo>
                  <a:lnTo>
                    <a:pt x="6384" y="9942"/>
                  </a:lnTo>
                  <a:lnTo>
                    <a:pt x="6171" y="10907"/>
                  </a:lnTo>
                  <a:lnTo>
                    <a:pt x="6384" y="11694"/>
                  </a:lnTo>
                  <a:lnTo>
                    <a:pt x="6562" y="12660"/>
                  </a:lnTo>
                  <a:lnTo>
                    <a:pt x="6952" y="13411"/>
                  </a:lnTo>
                  <a:lnTo>
                    <a:pt x="7519" y="13983"/>
                  </a:lnTo>
                  <a:lnTo>
                    <a:pt x="8300" y="14591"/>
                  </a:lnTo>
                  <a:lnTo>
                    <a:pt x="9080" y="15163"/>
                  </a:lnTo>
                  <a:lnTo>
                    <a:pt x="9825" y="15377"/>
                  </a:lnTo>
                  <a:lnTo>
                    <a:pt x="11775" y="15377"/>
                  </a:lnTo>
                  <a:lnTo>
                    <a:pt x="12520" y="14984"/>
                  </a:lnTo>
                  <a:lnTo>
                    <a:pt x="13300" y="14591"/>
                  </a:lnTo>
                  <a:lnTo>
                    <a:pt x="14081" y="13983"/>
                  </a:lnTo>
                  <a:lnTo>
                    <a:pt x="14648" y="13411"/>
                  </a:lnTo>
                  <a:lnTo>
                    <a:pt x="15038" y="12660"/>
                  </a:lnTo>
                  <a:lnTo>
                    <a:pt x="15216" y="11694"/>
                  </a:lnTo>
                  <a:lnTo>
                    <a:pt x="15429" y="10907"/>
                  </a:lnTo>
                  <a:lnTo>
                    <a:pt x="15216" y="9942"/>
                  </a:lnTo>
                  <a:lnTo>
                    <a:pt x="15038" y="8940"/>
                  </a:lnTo>
                  <a:lnTo>
                    <a:pt x="14648" y="8189"/>
                  </a:lnTo>
                  <a:lnTo>
                    <a:pt x="14081" y="7581"/>
                  </a:lnTo>
                  <a:lnTo>
                    <a:pt x="13300" y="7009"/>
                  </a:lnTo>
                  <a:lnTo>
                    <a:pt x="12520" y="6616"/>
                  </a:lnTo>
                  <a:lnTo>
                    <a:pt x="11775" y="6258"/>
                  </a:lnTo>
                  <a:lnTo>
                    <a:pt x="10818" y="6258"/>
                  </a:lnTo>
                  <a:close/>
                </a:path>
              </a:pathLst>
            </a:cu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99" name="Shape 399"/>
            <p:cNvSpPr/>
            <p:nvPr/>
          </p:nvSpPr>
          <p:spPr>
            <a:xfrm>
              <a:off x="3546097" y="2797284"/>
              <a:ext cx="235447" cy="235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lnTo>
                    <a:pt x="8668" y="21387"/>
                  </a:lnTo>
                  <a:lnTo>
                    <a:pt x="6537" y="20820"/>
                  </a:lnTo>
                  <a:lnTo>
                    <a:pt x="4832" y="19649"/>
                  </a:lnTo>
                  <a:lnTo>
                    <a:pt x="3268" y="18514"/>
                  </a:lnTo>
                  <a:lnTo>
                    <a:pt x="1954" y="16776"/>
                  </a:lnTo>
                  <a:lnTo>
                    <a:pt x="959" y="15038"/>
                  </a:lnTo>
                  <a:lnTo>
                    <a:pt x="178" y="12910"/>
                  </a:lnTo>
                  <a:lnTo>
                    <a:pt x="0" y="10782"/>
                  </a:lnTo>
                  <a:lnTo>
                    <a:pt x="178" y="8690"/>
                  </a:lnTo>
                  <a:lnTo>
                    <a:pt x="959" y="6739"/>
                  </a:lnTo>
                  <a:lnTo>
                    <a:pt x="1954" y="4824"/>
                  </a:lnTo>
                  <a:lnTo>
                    <a:pt x="3268" y="3299"/>
                  </a:lnTo>
                  <a:lnTo>
                    <a:pt x="4832" y="1915"/>
                  </a:lnTo>
                  <a:lnTo>
                    <a:pt x="6537" y="958"/>
                  </a:lnTo>
                  <a:lnTo>
                    <a:pt x="8668" y="390"/>
                  </a:lnTo>
                  <a:lnTo>
                    <a:pt x="10800" y="0"/>
                  </a:lnTo>
                  <a:lnTo>
                    <a:pt x="12896" y="390"/>
                  </a:lnTo>
                  <a:lnTo>
                    <a:pt x="15028" y="958"/>
                  </a:lnTo>
                  <a:lnTo>
                    <a:pt x="16768" y="1915"/>
                  </a:lnTo>
                  <a:lnTo>
                    <a:pt x="18296" y="3299"/>
                  </a:lnTo>
                  <a:lnTo>
                    <a:pt x="19682" y="4824"/>
                  </a:lnTo>
                  <a:lnTo>
                    <a:pt x="20641" y="6739"/>
                  </a:lnTo>
                  <a:lnTo>
                    <a:pt x="21422" y="8690"/>
                  </a:lnTo>
                  <a:lnTo>
                    <a:pt x="21600" y="10782"/>
                  </a:lnTo>
                  <a:lnTo>
                    <a:pt x="21422" y="12910"/>
                  </a:lnTo>
                  <a:lnTo>
                    <a:pt x="20641" y="15038"/>
                  </a:lnTo>
                  <a:lnTo>
                    <a:pt x="19682" y="16776"/>
                  </a:lnTo>
                  <a:lnTo>
                    <a:pt x="18296" y="18514"/>
                  </a:lnTo>
                  <a:lnTo>
                    <a:pt x="16768" y="19649"/>
                  </a:lnTo>
                  <a:lnTo>
                    <a:pt x="15028" y="20820"/>
                  </a:lnTo>
                  <a:lnTo>
                    <a:pt x="12896" y="21387"/>
                  </a:lnTo>
                  <a:lnTo>
                    <a:pt x="10800" y="21600"/>
                  </a:lnTo>
                  <a:close/>
                  <a:moveTo>
                    <a:pt x="10800" y="6171"/>
                  </a:moveTo>
                  <a:lnTo>
                    <a:pt x="9841" y="6349"/>
                  </a:lnTo>
                  <a:lnTo>
                    <a:pt x="9059" y="6562"/>
                  </a:lnTo>
                  <a:lnTo>
                    <a:pt x="8313" y="6916"/>
                  </a:lnTo>
                  <a:lnTo>
                    <a:pt x="7496" y="7519"/>
                  </a:lnTo>
                  <a:lnTo>
                    <a:pt x="6928" y="8300"/>
                  </a:lnTo>
                  <a:lnTo>
                    <a:pt x="6537" y="9044"/>
                  </a:lnTo>
                  <a:lnTo>
                    <a:pt x="6359" y="9825"/>
                  </a:lnTo>
                  <a:lnTo>
                    <a:pt x="6182" y="10782"/>
                  </a:lnTo>
                  <a:lnTo>
                    <a:pt x="6359" y="11775"/>
                  </a:lnTo>
                  <a:lnTo>
                    <a:pt x="6537" y="12520"/>
                  </a:lnTo>
                  <a:lnTo>
                    <a:pt x="6928" y="13478"/>
                  </a:lnTo>
                  <a:lnTo>
                    <a:pt x="7496" y="14081"/>
                  </a:lnTo>
                  <a:lnTo>
                    <a:pt x="8313" y="14648"/>
                  </a:lnTo>
                  <a:lnTo>
                    <a:pt x="9059" y="15038"/>
                  </a:lnTo>
                  <a:lnTo>
                    <a:pt x="9841" y="15393"/>
                  </a:lnTo>
                  <a:lnTo>
                    <a:pt x="11759" y="15393"/>
                  </a:lnTo>
                  <a:lnTo>
                    <a:pt x="12541" y="15038"/>
                  </a:lnTo>
                  <a:lnTo>
                    <a:pt x="13322" y="14648"/>
                  </a:lnTo>
                  <a:lnTo>
                    <a:pt x="14068" y="14081"/>
                  </a:lnTo>
                  <a:lnTo>
                    <a:pt x="14672" y="13478"/>
                  </a:lnTo>
                  <a:lnTo>
                    <a:pt x="15028" y="12520"/>
                  </a:lnTo>
                  <a:lnTo>
                    <a:pt x="15241" y="11775"/>
                  </a:lnTo>
                  <a:lnTo>
                    <a:pt x="15418" y="10782"/>
                  </a:lnTo>
                  <a:lnTo>
                    <a:pt x="15241" y="9825"/>
                  </a:lnTo>
                  <a:lnTo>
                    <a:pt x="15028" y="9044"/>
                  </a:lnTo>
                  <a:lnTo>
                    <a:pt x="14672" y="8300"/>
                  </a:lnTo>
                  <a:lnTo>
                    <a:pt x="14068" y="7519"/>
                  </a:lnTo>
                  <a:lnTo>
                    <a:pt x="13322" y="6916"/>
                  </a:lnTo>
                  <a:lnTo>
                    <a:pt x="12541" y="6562"/>
                  </a:lnTo>
                  <a:lnTo>
                    <a:pt x="11759" y="6349"/>
                  </a:lnTo>
                  <a:lnTo>
                    <a:pt x="10800" y="6171"/>
                  </a:lnTo>
                  <a:close/>
                </a:path>
              </a:pathLst>
            </a:cu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00" name="Shape 400"/>
            <p:cNvSpPr/>
            <p:nvPr/>
          </p:nvSpPr>
          <p:spPr>
            <a:xfrm>
              <a:off x="3546097" y="4516970"/>
              <a:ext cx="235447" cy="233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lnTo>
                    <a:pt x="8668" y="21385"/>
                  </a:lnTo>
                  <a:lnTo>
                    <a:pt x="6537" y="20812"/>
                  </a:lnTo>
                  <a:lnTo>
                    <a:pt x="4832" y="19809"/>
                  </a:lnTo>
                  <a:lnTo>
                    <a:pt x="3091" y="18484"/>
                  </a:lnTo>
                  <a:lnTo>
                    <a:pt x="1954" y="16907"/>
                  </a:lnTo>
                  <a:lnTo>
                    <a:pt x="782" y="14973"/>
                  </a:lnTo>
                  <a:lnTo>
                    <a:pt x="178" y="13039"/>
                  </a:lnTo>
                  <a:lnTo>
                    <a:pt x="0" y="10890"/>
                  </a:lnTo>
                  <a:lnTo>
                    <a:pt x="178" y="8561"/>
                  </a:lnTo>
                  <a:lnTo>
                    <a:pt x="782" y="6627"/>
                  </a:lnTo>
                  <a:lnTo>
                    <a:pt x="1954" y="4657"/>
                  </a:lnTo>
                  <a:lnTo>
                    <a:pt x="3091" y="3116"/>
                  </a:lnTo>
                  <a:lnTo>
                    <a:pt x="4832" y="1755"/>
                  </a:lnTo>
                  <a:lnTo>
                    <a:pt x="6537" y="752"/>
                  </a:lnTo>
                  <a:lnTo>
                    <a:pt x="8668" y="179"/>
                  </a:lnTo>
                  <a:lnTo>
                    <a:pt x="10800" y="0"/>
                  </a:lnTo>
                  <a:lnTo>
                    <a:pt x="12896" y="179"/>
                  </a:lnTo>
                  <a:lnTo>
                    <a:pt x="15028" y="752"/>
                  </a:lnTo>
                  <a:lnTo>
                    <a:pt x="16768" y="1755"/>
                  </a:lnTo>
                  <a:lnTo>
                    <a:pt x="18296" y="3116"/>
                  </a:lnTo>
                  <a:lnTo>
                    <a:pt x="19682" y="4657"/>
                  </a:lnTo>
                  <a:lnTo>
                    <a:pt x="20641" y="6627"/>
                  </a:lnTo>
                  <a:lnTo>
                    <a:pt x="21422" y="8561"/>
                  </a:lnTo>
                  <a:lnTo>
                    <a:pt x="21600" y="10890"/>
                  </a:lnTo>
                  <a:lnTo>
                    <a:pt x="21422" y="13039"/>
                  </a:lnTo>
                  <a:lnTo>
                    <a:pt x="20641" y="14973"/>
                  </a:lnTo>
                  <a:lnTo>
                    <a:pt x="19682" y="16907"/>
                  </a:lnTo>
                  <a:lnTo>
                    <a:pt x="18296" y="18484"/>
                  </a:lnTo>
                  <a:lnTo>
                    <a:pt x="16768" y="19809"/>
                  </a:lnTo>
                  <a:lnTo>
                    <a:pt x="15028" y="20812"/>
                  </a:lnTo>
                  <a:lnTo>
                    <a:pt x="12896" y="21385"/>
                  </a:lnTo>
                  <a:lnTo>
                    <a:pt x="10800" y="21600"/>
                  </a:lnTo>
                  <a:close/>
                  <a:moveTo>
                    <a:pt x="10800" y="6233"/>
                  </a:moveTo>
                  <a:lnTo>
                    <a:pt x="9841" y="6233"/>
                  </a:lnTo>
                  <a:lnTo>
                    <a:pt x="9059" y="6627"/>
                  </a:lnTo>
                  <a:lnTo>
                    <a:pt x="8313" y="6985"/>
                  </a:lnTo>
                  <a:lnTo>
                    <a:pt x="7496" y="7594"/>
                  </a:lnTo>
                  <a:lnTo>
                    <a:pt x="6928" y="8167"/>
                  </a:lnTo>
                  <a:lnTo>
                    <a:pt x="6537" y="8919"/>
                  </a:lnTo>
                  <a:lnTo>
                    <a:pt x="6359" y="9922"/>
                  </a:lnTo>
                  <a:lnTo>
                    <a:pt x="6182" y="10890"/>
                  </a:lnTo>
                  <a:lnTo>
                    <a:pt x="6359" y="11678"/>
                  </a:lnTo>
                  <a:lnTo>
                    <a:pt x="6537" y="12645"/>
                  </a:lnTo>
                  <a:lnTo>
                    <a:pt x="6928" y="13397"/>
                  </a:lnTo>
                  <a:lnTo>
                    <a:pt x="7496" y="14006"/>
                  </a:lnTo>
                  <a:lnTo>
                    <a:pt x="8313" y="14579"/>
                  </a:lnTo>
                  <a:lnTo>
                    <a:pt x="9059" y="15188"/>
                  </a:lnTo>
                  <a:lnTo>
                    <a:pt x="9841" y="15367"/>
                  </a:lnTo>
                  <a:lnTo>
                    <a:pt x="11759" y="15367"/>
                  </a:lnTo>
                  <a:lnTo>
                    <a:pt x="12541" y="15188"/>
                  </a:lnTo>
                  <a:lnTo>
                    <a:pt x="13322" y="14579"/>
                  </a:lnTo>
                  <a:lnTo>
                    <a:pt x="14068" y="14006"/>
                  </a:lnTo>
                  <a:lnTo>
                    <a:pt x="14672" y="13397"/>
                  </a:lnTo>
                  <a:lnTo>
                    <a:pt x="15028" y="12645"/>
                  </a:lnTo>
                  <a:lnTo>
                    <a:pt x="15241" y="11678"/>
                  </a:lnTo>
                  <a:lnTo>
                    <a:pt x="15418" y="10890"/>
                  </a:lnTo>
                  <a:lnTo>
                    <a:pt x="15241" y="9922"/>
                  </a:lnTo>
                  <a:lnTo>
                    <a:pt x="15028" y="8919"/>
                  </a:lnTo>
                  <a:lnTo>
                    <a:pt x="14672" y="8167"/>
                  </a:lnTo>
                  <a:lnTo>
                    <a:pt x="14068" y="7594"/>
                  </a:lnTo>
                  <a:lnTo>
                    <a:pt x="13322" y="6985"/>
                  </a:lnTo>
                  <a:lnTo>
                    <a:pt x="12541" y="6627"/>
                  </a:lnTo>
                  <a:lnTo>
                    <a:pt x="11759" y="6233"/>
                  </a:lnTo>
                  <a:lnTo>
                    <a:pt x="10800" y="6233"/>
                  </a:lnTo>
                  <a:close/>
                </a:path>
              </a:pathLst>
            </a:cu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01" name="Shape 401"/>
            <p:cNvSpPr/>
            <p:nvPr/>
          </p:nvSpPr>
          <p:spPr>
            <a:xfrm>
              <a:off x="3208701" y="3420433"/>
              <a:ext cx="233724" cy="235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8" y="21600"/>
                  </a:moveTo>
                  <a:lnTo>
                    <a:pt x="8755" y="21387"/>
                  </a:lnTo>
                  <a:lnTo>
                    <a:pt x="6638" y="20607"/>
                  </a:lnTo>
                  <a:lnTo>
                    <a:pt x="4844" y="19649"/>
                  </a:lnTo>
                  <a:lnTo>
                    <a:pt x="3122" y="18337"/>
                  </a:lnTo>
                  <a:lnTo>
                    <a:pt x="1758" y="16776"/>
                  </a:lnTo>
                  <a:lnTo>
                    <a:pt x="789" y="14861"/>
                  </a:lnTo>
                  <a:lnTo>
                    <a:pt x="215" y="12910"/>
                  </a:lnTo>
                  <a:lnTo>
                    <a:pt x="0" y="10818"/>
                  </a:lnTo>
                  <a:lnTo>
                    <a:pt x="215" y="8654"/>
                  </a:lnTo>
                  <a:lnTo>
                    <a:pt x="789" y="6562"/>
                  </a:lnTo>
                  <a:lnTo>
                    <a:pt x="1758" y="4824"/>
                  </a:lnTo>
                  <a:lnTo>
                    <a:pt x="3122" y="3086"/>
                  </a:lnTo>
                  <a:lnTo>
                    <a:pt x="4664" y="1951"/>
                  </a:lnTo>
                  <a:lnTo>
                    <a:pt x="6638" y="780"/>
                  </a:lnTo>
                  <a:lnTo>
                    <a:pt x="8575" y="177"/>
                  </a:lnTo>
                  <a:lnTo>
                    <a:pt x="10908" y="0"/>
                  </a:lnTo>
                  <a:lnTo>
                    <a:pt x="13060" y="177"/>
                  </a:lnTo>
                  <a:lnTo>
                    <a:pt x="14998" y="780"/>
                  </a:lnTo>
                  <a:lnTo>
                    <a:pt x="16936" y="1951"/>
                  </a:lnTo>
                  <a:lnTo>
                    <a:pt x="18514" y="3086"/>
                  </a:lnTo>
                  <a:lnTo>
                    <a:pt x="19878" y="4824"/>
                  </a:lnTo>
                  <a:lnTo>
                    <a:pt x="20847" y="6562"/>
                  </a:lnTo>
                  <a:lnTo>
                    <a:pt x="21421" y="8654"/>
                  </a:lnTo>
                  <a:lnTo>
                    <a:pt x="21600" y="10818"/>
                  </a:lnTo>
                  <a:lnTo>
                    <a:pt x="21421" y="12910"/>
                  </a:lnTo>
                  <a:lnTo>
                    <a:pt x="20847" y="15038"/>
                  </a:lnTo>
                  <a:lnTo>
                    <a:pt x="19878" y="16776"/>
                  </a:lnTo>
                  <a:lnTo>
                    <a:pt x="18514" y="18337"/>
                  </a:lnTo>
                  <a:lnTo>
                    <a:pt x="16936" y="19649"/>
                  </a:lnTo>
                  <a:lnTo>
                    <a:pt x="14998" y="20607"/>
                  </a:lnTo>
                  <a:lnTo>
                    <a:pt x="13060" y="21210"/>
                  </a:lnTo>
                  <a:lnTo>
                    <a:pt x="10908" y="21600"/>
                  </a:lnTo>
                  <a:close/>
                  <a:moveTo>
                    <a:pt x="10908" y="6171"/>
                  </a:moveTo>
                  <a:lnTo>
                    <a:pt x="9939" y="6171"/>
                  </a:lnTo>
                  <a:lnTo>
                    <a:pt x="8970" y="6562"/>
                  </a:lnTo>
                  <a:lnTo>
                    <a:pt x="8181" y="6952"/>
                  </a:lnTo>
                  <a:lnTo>
                    <a:pt x="7607" y="7519"/>
                  </a:lnTo>
                  <a:lnTo>
                    <a:pt x="6997" y="8087"/>
                  </a:lnTo>
                  <a:lnTo>
                    <a:pt x="6638" y="9044"/>
                  </a:lnTo>
                  <a:lnTo>
                    <a:pt x="6243" y="9825"/>
                  </a:lnTo>
                  <a:lnTo>
                    <a:pt x="6243" y="11563"/>
                  </a:lnTo>
                  <a:lnTo>
                    <a:pt x="6638" y="12520"/>
                  </a:lnTo>
                  <a:lnTo>
                    <a:pt x="6997" y="13300"/>
                  </a:lnTo>
                  <a:lnTo>
                    <a:pt x="7607" y="14045"/>
                  </a:lnTo>
                  <a:lnTo>
                    <a:pt x="8181" y="14648"/>
                  </a:lnTo>
                  <a:lnTo>
                    <a:pt x="8970" y="15038"/>
                  </a:lnTo>
                  <a:lnTo>
                    <a:pt x="9939" y="15216"/>
                  </a:lnTo>
                  <a:lnTo>
                    <a:pt x="10908" y="15429"/>
                  </a:lnTo>
                  <a:lnTo>
                    <a:pt x="11876" y="15216"/>
                  </a:lnTo>
                  <a:lnTo>
                    <a:pt x="12666" y="15038"/>
                  </a:lnTo>
                  <a:lnTo>
                    <a:pt x="13419" y="14648"/>
                  </a:lnTo>
                  <a:lnTo>
                    <a:pt x="14209" y="14045"/>
                  </a:lnTo>
                  <a:lnTo>
                    <a:pt x="14603" y="13300"/>
                  </a:lnTo>
                  <a:lnTo>
                    <a:pt x="15177" y="12520"/>
                  </a:lnTo>
                  <a:lnTo>
                    <a:pt x="15393" y="11775"/>
                  </a:lnTo>
                  <a:lnTo>
                    <a:pt x="15393" y="9825"/>
                  </a:lnTo>
                  <a:lnTo>
                    <a:pt x="15177" y="9044"/>
                  </a:lnTo>
                  <a:lnTo>
                    <a:pt x="14603" y="8087"/>
                  </a:lnTo>
                  <a:lnTo>
                    <a:pt x="14029" y="7519"/>
                  </a:lnTo>
                  <a:lnTo>
                    <a:pt x="13419" y="6952"/>
                  </a:lnTo>
                  <a:lnTo>
                    <a:pt x="12666" y="6562"/>
                  </a:lnTo>
                  <a:lnTo>
                    <a:pt x="11697" y="6171"/>
                  </a:lnTo>
                  <a:lnTo>
                    <a:pt x="10908" y="6171"/>
                  </a:lnTo>
                  <a:close/>
                </a:path>
              </a:pathLst>
            </a:custGeom>
            <a:solidFill>
              <a:srgbClr val="3276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02" name="Shape 402"/>
            <p:cNvSpPr/>
            <p:nvPr/>
          </p:nvSpPr>
          <p:spPr>
            <a:xfrm>
              <a:off x="4558283" y="3298214"/>
              <a:ext cx="235447" cy="235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lnTo>
                    <a:pt x="8668" y="21387"/>
                  </a:lnTo>
                  <a:lnTo>
                    <a:pt x="6572" y="20820"/>
                  </a:lnTo>
                  <a:lnTo>
                    <a:pt x="4832" y="19649"/>
                  </a:lnTo>
                  <a:lnTo>
                    <a:pt x="3268" y="18514"/>
                  </a:lnTo>
                  <a:lnTo>
                    <a:pt x="1918" y="16776"/>
                  </a:lnTo>
                  <a:lnTo>
                    <a:pt x="959" y="15038"/>
                  </a:lnTo>
                  <a:lnTo>
                    <a:pt x="213" y="12910"/>
                  </a:lnTo>
                  <a:lnTo>
                    <a:pt x="0" y="10782"/>
                  </a:lnTo>
                  <a:lnTo>
                    <a:pt x="213" y="8690"/>
                  </a:lnTo>
                  <a:lnTo>
                    <a:pt x="959" y="6562"/>
                  </a:lnTo>
                  <a:lnTo>
                    <a:pt x="1918" y="4824"/>
                  </a:lnTo>
                  <a:lnTo>
                    <a:pt x="3268" y="3299"/>
                  </a:lnTo>
                  <a:lnTo>
                    <a:pt x="4832" y="1915"/>
                  </a:lnTo>
                  <a:lnTo>
                    <a:pt x="6572" y="958"/>
                  </a:lnTo>
                  <a:lnTo>
                    <a:pt x="8668" y="213"/>
                  </a:lnTo>
                  <a:lnTo>
                    <a:pt x="10800" y="0"/>
                  </a:lnTo>
                  <a:lnTo>
                    <a:pt x="12932" y="213"/>
                  </a:lnTo>
                  <a:lnTo>
                    <a:pt x="15028" y="780"/>
                  </a:lnTo>
                  <a:lnTo>
                    <a:pt x="16768" y="1915"/>
                  </a:lnTo>
                  <a:lnTo>
                    <a:pt x="18509" y="3299"/>
                  </a:lnTo>
                  <a:lnTo>
                    <a:pt x="19859" y="4824"/>
                  </a:lnTo>
                  <a:lnTo>
                    <a:pt x="20818" y="6774"/>
                  </a:lnTo>
                  <a:lnTo>
                    <a:pt x="21387" y="8690"/>
                  </a:lnTo>
                  <a:lnTo>
                    <a:pt x="21600" y="10782"/>
                  </a:lnTo>
                  <a:lnTo>
                    <a:pt x="21387" y="12910"/>
                  </a:lnTo>
                  <a:lnTo>
                    <a:pt x="20818" y="14826"/>
                  </a:lnTo>
                  <a:lnTo>
                    <a:pt x="19859" y="16776"/>
                  </a:lnTo>
                  <a:lnTo>
                    <a:pt x="18509" y="18514"/>
                  </a:lnTo>
                  <a:lnTo>
                    <a:pt x="16768" y="19827"/>
                  </a:lnTo>
                  <a:lnTo>
                    <a:pt x="15028" y="20820"/>
                  </a:lnTo>
                  <a:lnTo>
                    <a:pt x="12932" y="21387"/>
                  </a:lnTo>
                  <a:lnTo>
                    <a:pt x="10800" y="21600"/>
                  </a:lnTo>
                  <a:close/>
                  <a:moveTo>
                    <a:pt x="10800" y="6171"/>
                  </a:moveTo>
                  <a:lnTo>
                    <a:pt x="9841" y="6349"/>
                  </a:lnTo>
                  <a:lnTo>
                    <a:pt x="9059" y="6562"/>
                  </a:lnTo>
                  <a:lnTo>
                    <a:pt x="8278" y="6916"/>
                  </a:lnTo>
                  <a:lnTo>
                    <a:pt x="7532" y="7519"/>
                  </a:lnTo>
                  <a:lnTo>
                    <a:pt x="6963" y="8300"/>
                  </a:lnTo>
                  <a:lnTo>
                    <a:pt x="6572" y="9044"/>
                  </a:lnTo>
                  <a:lnTo>
                    <a:pt x="6359" y="9825"/>
                  </a:lnTo>
                  <a:lnTo>
                    <a:pt x="6182" y="10782"/>
                  </a:lnTo>
                  <a:lnTo>
                    <a:pt x="6359" y="11775"/>
                  </a:lnTo>
                  <a:lnTo>
                    <a:pt x="6572" y="12520"/>
                  </a:lnTo>
                  <a:lnTo>
                    <a:pt x="6963" y="13300"/>
                  </a:lnTo>
                  <a:lnTo>
                    <a:pt x="7532" y="14081"/>
                  </a:lnTo>
                  <a:lnTo>
                    <a:pt x="8278" y="14648"/>
                  </a:lnTo>
                  <a:lnTo>
                    <a:pt x="9059" y="15038"/>
                  </a:lnTo>
                  <a:lnTo>
                    <a:pt x="9841" y="15216"/>
                  </a:lnTo>
                  <a:lnTo>
                    <a:pt x="10800" y="15429"/>
                  </a:lnTo>
                  <a:lnTo>
                    <a:pt x="11759" y="15216"/>
                  </a:lnTo>
                  <a:lnTo>
                    <a:pt x="12541" y="15038"/>
                  </a:lnTo>
                  <a:lnTo>
                    <a:pt x="13322" y="14648"/>
                  </a:lnTo>
                  <a:lnTo>
                    <a:pt x="14068" y="14081"/>
                  </a:lnTo>
                  <a:lnTo>
                    <a:pt x="14637" y="13300"/>
                  </a:lnTo>
                  <a:lnTo>
                    <a:pt x="15028" y="12520"/>
                  </a:lnTo>
                  <a:lnTo>
                    <a:pt x="15418" y="11775"/>
                  </a:lnTo>
                  <a:lnTo>
                    <a:pt x="15418" y="9825"/>
                  </a:lnTo>
                  <a:lnTo>
                    <a:pt x="15028" y="9044"/>
                  </a:lnTo>
                  <a:lnTo>
                    <a:pt x="14637" y="8300"/>
                  </a:lnTo>
                  <a:lnTo>
                    <a:pt x="14068" y="7519"/>
                  </a:lnTo>
                  <a:lnTo>
                    <a:pt x="13322" y="6916"/>
                  </a:lnTo>
                  <a:lnTo>
                    <a:pt x="12541" y="6562"/>
                  </a:lnTo>
                  <a:lnTo>
                    <a:pt x="11759" y="6349"/>
                  </a:lnTo>
                  <a:lnTo>
                    <a:pt x="10800" y="6171"/>
                  </a:lnTo>
                  <a:close/>
                </a:path>
              </a:pathLst>
            </a:cu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03" name="Shape 403"/>
            <p:cNvSpPr/>
            <p:nvPr/>
          </p:nvSpPr>
          <p:spPr>
            <a:xfrm>
              <a:off x="2532188" y="4467048"/>
              <a:ext cx="235447" cy="233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lnTo>
                    <a:pt x="8704" y="21385"/>
                  </a:lnTo>
                  <a:lnTo>
                    <a:pt x="6572" y="20812"/>
                  </a:lnTo>
                  <a:lnTo>
                    <a:pt x="4832" y="19845"/>
                  </a:lnTo>
                  <a:lnTo>
                    <a:pt x="3091" y="18484"/>
                  </a:lnTo>
                  <a:lnTo>
                    <a:pt x="1918" y="16907"/>
                  </a:lnTo>
                  <a:lnTo>
                    <a:pt x="782" y="14973"/>
                  </a:lnTo>
                  <a:lnTo>
                    <a:pt x="213" y="13039"/>
                  </a:lnTo>
                  <a:lnTo>
                    <a:pt x="0" y="10710"/>
                  </a:lnTo>
                  <a:lnTo>
                    <a:pt x="213" y="8561"/>
                  </a:lnTo>
                  <a:lnTo>
                    <a:pt x="782" y="6627"/>
                  </a:lnTo>
                  <a:lnTo>
                    <a:pt x="1918" y="4657"/>
                  </a:lnTo>
                  <a:lnTo>
                    <a:pt x="3091" y="3116"/>
                  </a:lnTo>
                  <a:lnTo>
                    <a:pt x="4832" y="1755"/>
                  </a:lnTo>
                  <a:lnTo>
                    <a:pt x="6572" y="752"/>
                  </a:lnTo>
                  <a:lnTo>
                    <a:pt x="8704" y="179"/>
                  </a:lnTo>
                  <a:lnTo>
                    <a:pt x="10800" y="0"/>
                  </a:lnTo>
                  <a:lnTo>
                    <a:pt x="12932" y="179"/>
                  </a:lnTo>
                  <a:lnTo>
                    <a:pt x="15063" y="752"/>
                  </a:lnTo>
                  <a:lnTo>
                    <a:pt x="16768" y="1755"/>
                  </a:lnTo>
                  <a:lnTo>
                    <a:pt x="18332" y="3116"/>
                  </a:lnTo>
                  <a:lnTo>
                    <a:pt x="19682" y="4657"/>
                  </a:lnTo>
                  <a:lnTo>
                    <a:pt x="20641" y="6627"/>
                  </a:lnTo>
                  <a:lnTo>
                    <a:pt x="21422" y="8561"/>
                  </a:lnTo>
                  <a:lnTo>
                    <a:pt x="21600" y="10710"/>
                  </a:lnTo>
                  <a:lnTo>
                    <a:pt x="21422" y="13039"/>
                  </a:lnTo>
                  <a:lnTo>
                    <a:pt x="20641" y="14973"/>
                  </a:lnTo>
                  <a:lnTo>
                    <a:pt x="19682" y="16907"/>
                  </a:lnTo>
                  <a:lnTo>
                    <a:pt x="18332" y="18484"/>
                  </a:lnTo>
                  <a:lnTo>
                    <a:pt x="16768" y="19845"/>
                  </a:lnTo>
                  <a:lnTo>
                    <a:pt x="15063" y="20812"/>
                  </a:lnTo>
                  <a:lnTo>
                    <a:pt x="12932" y="21385"/>
                  </a:lnTo>
                  <a:lnTo>
                    <a:pt x="10800" y="21600"/>
                  </a:lnTo>
                  <a:close/>
                  <a:moveTo>
                    <a:pt x="10800" y="6233"/>
                  </a:moveTo>
                  <a:lnTo>
                    <a:pt x="9841" y="6233"/>
                  </a:lnTo>
                  <a:lnTo>
                    <a:pt x="9059" y="6412"/>
                  </a:lnTo>
                  <a:lnTo>
                    <a:pt x="8278" y="6985"/>
                  </a:lnTo>
                  <a:lnTo>
                    <a:pt x="7532" y="7594"/>
                  </a:lnTo>
                  <a:lnTo>
                    <a:pt x="6928" y="8167"/>
                  </a:lnTo>
                  <a:lnTo>
                    <a:pt x="6572" y="8955"/>
                  </a:lnTo>
                  <a:lnTo>
                    <a:pt x="6182" y="9922"/>
                  </a:lnTo>
                  <a:lnTo>
                    <a:pt x="6182" y="11678"/>
                  </a:lnTo>
                  <a:lnTo>
                    <a:pt x="6572" y="12645"/>
                  </a:lnTo>
                  <a:lnTo>
                    <a:pt x="6928" y="13397"/>
                  </a:lnTo>
                  <a:lnTo>
                    <a:pt x="7532" y="14006"/>
                  </a:lnTo>
                  <a:lnTo>
                    <a:pt x="8278" y="14579"/>
                  </a:lnTo>
                  <a:lnTo>
                    <a:pt x="9841" y="15367"/>
                  </a:lnTo>
                  <a:lnTo>
                    <a:pt x="11759" y="15367"/>
                  </a:lnTo>
                  <a:lnTo>
                    <a:pt x="12541" y="14973"/>
                  </a:lnTo>
                  <a:lnTo>
                    <a:pt x="13287" y="14579"/>
                  </a:lnTo>
                  <a:lnTo>
                    <a:pt x="14104" y="14006"/>
                  </a:lnTo>
                  <a:lnTo>
                    <a:pt x="14672" y="13397"/>
                  </a:lnTo>
                  <a:lnTo>
                    <a:pt x="15063" y="12645"/>
                  </a:lnTo>
                  <a:lnTo>
                    <a:pt x="15418" y="10710"/>
                  </a:lnTo>
                  <a:lnTo>
                    <a:pt x="15241" y="9922"/>
                  </a:lnTo>
                  <a:lnTo>
                    <a:pt x="15063" y="8955"/>
                  </a:lnTo>
                  <a:lnTo>
                    <a:pt x="14672" y="8167"/>
                  </a:lnTo>
                  <a:lnTo>
                    <a:pt x="14104" y="7594"/>
                  </a:lnTo>
                  <a:lnTo>
                    <a:pt x="13287" y="6985"/>
                  </a:lnTo>
                  <a:lnTo>
                    <a:pt x="12541" y="6412"/>
                  </a:lnTo>
                  <a:lnTo>
                    <a:pt x="11759" y="6233"/>
                  </a:lnTo>
                  <a:lnTo>
                    <a:pt x="10800" y="6233"/>
                  </a:lnTo>
                  <a:close/>
                </a:path>
              </a:pathLst>
            </a:cu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04" name="Shape 404"/>
            <p:cNvSpPr/>
            <p:nvPr/>
          </p:nvSpPr>
          <p:spPr>
            <a:xfrm>
              <a:off x="2532188" y="4985192"/>
              <a:ext cx="235447" cy="233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lnTo>
                    <a:pt x="8704" y="21421"/>
                  </a:lnTo>
                  <a:lnTo>
                    <a:pt x="6572" y="20812"/>
                  </a:lnTo>
                  <a:lnTo>
                    <a:pt x="4832" y="19845"/>
                  </a:lnTo>
                  <a:lnTo>
                    <a:pt x="3091" y="18484"/>
                  </a:lnTo>
                  <a:lnTo>
                    <a:pt x="1741" y="16728"/>
                  </a:lnTo>
                  <a:lnTo>
                    <a:pt x="782" y="15009"/>
                  </a:lnTo>
                  <a:lnTo>
                    <a:pt x="213" y="12860"/>
                  </a:lnTo>
                  <a:lnTo>
                    <a:pt x="0" y="10710"/>
                  </a:lnTo>
                  <a:lnTo>
                    <a:pt x="213" y="8561"/>
                  </a:lnTo>
                  <a:lnTo>
                    <a:pt x="782" y="6627"/>
                  </a:lnTo>
                  <a:lnTo>
                    <a:pt x="1741" y="4693"/>
                  </a:lnTo>
                  <a:lnTo>
                    <a:pt x="3091" y="3116"/>
                  </a:lnTo>
                  <a:lnTo>
                    <a:pt x="4832" y="1755"/>
                  </a:lnTo>
                  <a:lnTo>
                    <a:pt x="6572" y="788"/>
                  </a:lnTo>
                  <a:lnTo>
                    <a:pt x="8704" y="215"/>
                  </a:lnTo>
                  <a:lnTo>
                    <a:pt x="10800" y="0"/>
                  </a:lnTo>
                  <a:lnTo>
                    <a:pt x="12932" y="215"/>
                  </a:lnTo>
                  <a:lnTo>
                    <a:pt x="14850" y="788"/>
                  </a:lnTo>
                  <a:lnTo>
                    <a:pt x="16768" y="1755"/>
                  </a:lnTo>
                  <a:lnTo>
                    <a:pt x="18332" y="3116"/>
                  </a:lnTo>
                  <a:lnTo>
                    <a:pt x="19682" y="4872"/>
                  </a:lnTo>
                  <a:lnTo>
                    <a:pt x="20818" y="6627"/>
                  </a:lnTo>
                  <a:lnTo>
                    <a:pt x="21422" y="8740"/>
                  </a:lnTo>
                  <a:lnTo>
                    <a:pt x="21600" y="10710"/>
                  </a:lnTo>
                  <a:lnTo>
                    <a:pt x="21422" y="12860"/>
                  </a:lnTo>
                  <a:lnTo>
                    <a:pt x="20818" y="14794"/>
                  </a:lnTo>
                  <a:lnTo>
                    <a:pt x="19859" y="16728"/>
                  </a:lnTo>
                  <a:lnTo>
                    <a:pt x="18332" y="18484"/>
                  </a:lnTo>
                  <a:lnTo>
                    <a:pt x="16768" y="19845"/>
                  </a:lnTo>
                  <a:lnTo>
                    <a:pt x="14850" y="20812"/>
                  </a:lnTo>
                  <a:lnTo>
                    <a:pt x="12932" y="21421"/>
                  </a:lnTo>
                  <a:lnTo>
                    <a:pt x="10800" y="21600"/>
                  </a:lnTo>
                  <a:close/>
                  <a:moveTo>
                    <a:pt x="10800" y="6233"/>
                  </a:moveTo>
                  <a:lnTo>
                    <a:pt x="9841" y="6233"/>
                  </a:lnTo>
                  <a:lnTo>
                    <a:pt x="9059" y="6412"/>
                  </a:lnTo>
                  <a:lnTo>
                    <a:pt x="8278" y="7021"/>
                  </a:lnTo>
                  <a:lnTo>
                    <a:pt x="7532" y="7594"/>
                  </a:lnTo>
                  <a:lnTo>
                    <a:pt x="6928" y="8167"/>
                  </a:lnTo>
                  <a:lnTo>
                    <a:pt x="6572" y="8955"/>
                  </a:lnTo>
                  <a:lnTo>
                    <a:pt x="6182" y="9922"/>
                  </a:lnTo>
                  <a:lnTo>
                    <a:pt x="6182" y="11678"/>
                  </a:lnTo>
                  <a:lnTo>
                    <a:pt x="6572" y="12645"/>
                  </a:lnTo>
                  <a:lnTo>
                    <a:pt x="6928" y="13433"/>
                  </a:lnTo>
                  <a:lnTo>
                    <a:pt x="7532" y="14042"/>
                  </a:lnTo>
                  <a:lnTo>
                    <a:pt x="8278" y="14615"/>
                  </a:lnTo>
                  <a:lnTo>
                    <a:pt x="9059" y="15009"/>
                  </a:lnTo>
                  <a:lnTo>
                    <a:pt x="9841" y="15367"/>
                  </a:lnTo>
                  <a:lnTo>
                    <a:pt x="11759" y="15367"/>
                  </a:lnTo>
                  <a:lnTo>
                    <a:pt x="12541" y="15009"/>
                  </a:lnTo>
                  <a:lnTo>
                    <a:pt x="13287" y="14615"/>
                  </a:lnTo>
                  <a:lnTo>
                    <a:pt x="14104" y="14042"/>
                  </a:lnTo>
                  <a:lnTo>
                    <a:pt x="14672" y="13433"/>
                  </a:lnTo>
                  <a:lnTo>
                    <a:pt x="15063" y="12466"/>
                  </a:lnTo>
                  <a:lnTo>
                    <a:pt x="15241" y="11678"/>
                  </a:lnTo>
                  <a:lnTo>
                    <a:pt x="15418" y="10710"/>
                  </a:lnTo>
                  <a:lnTo>
                    <a:pt x="15241" y="9922"/>
                  </a:lnTo>
                  <a:lnTo>
                    <a:pt x="15063" y="8955"/>
                  </a:lnTo>
                  <a:lnTo>
                    <a:pt x="14672" y="8167"/>
                  </a:lnTo>
                  <a:lnTo>
                    <a:pt x="14104" y="7594"/>
                  </a:lnTo>
                  <a:lnTo>
                    <a:pt x="13287" y="7021"/>
                  </a:lnTo>
                  <a:lnTo>
                    <a:pt x="12541" y="6412"/>
                  </a:lnTo>
                  <a:lnTo>
                    <a:pt x="11759" y="6233"/>
                  </a:lnTo>
                  <a:lnTo>
                    <a:pt x="10800" y="6233"/>
                  </a:lnTo>
                  <a:close/>
                </a:path>
              </a:pathLst>
            </a:cu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05" name="Shape 405"/>
            <p:cNvSpPr/>
            <p:nvPr/>
          </p:nvSpPr>
          <p:spPr>
            <a:xfrm>
              <a:off x="2532188" y="5102248"/>
              <a:ext cx="66752" cy="1588468"/>
            </a:xfrm>
            <a:prstGeom prst="rect">
              <a:avLst/>
            </a:pr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06" name="Shape 406"/>
            <p:cNvSpPr/>
            <p:nvPr/>
          </p:nvSpPr>
          <p:spPr>
            <a:xfrm>
              <a:off x="2869583" y="3869721"/>
              <a:ext cx="66753" cy="361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5153"/>
                  </a:lnTo>
                  <a:lnTo>
                    <a:pt x="4717" y="15688"/>
                  </a:lnTo>
                  <a:lnTo>
                    <a:pt x="8814" y="16316"/>
                  </a:lnTo>
                  <a:lnTo>
                    <a:pt x="12786" y="16945"/>
                  </a:lnTo>
                  <a:lnTo>
                    <a:pt x="15517" y="17690"/>
                  </a:lnTo>
                  <a:lnTo>
                    <a:pt x="18248" y="18597"/>
                  </a:lnTo>
                  <a:lnTo>
                    <a:pt x="20234" y="19598"/>
                  </a:lnTo>
                  <a:lnTo>
                    <a:pt x="21600" y="20483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solidFill>
              <a:srgbClr val="00A8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07" name="Shape 407"/>
            <p:cNvSpPr/>
            <p:nvPr/>
          </p:nvSpPr>
          <p:spPr>
            <a:xfrm>
              <a:off x="2869583" y="4124489"/>
              <a:ext cx="66753" cy="213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4717" y="20697"/>
                  </a:lnTo>
                  <a:lnTo>
                    <a:pt x="8814" y="19872"/>
                  </a:lnTo>
                  <a:lnTo>
                    <a:pt x="12786" y="18576"/>
                  </a:lnTo>
                  <a:lnTo>
                    <a:pt x="15517" y="17319"/>
                  </a:lnTo>
                  <a:lnTo>
                    <a:pt x="18248" y="15788"/>
                  </a:lnTo>
                  <a:lnTo>
                    <a:pt x="20234" y="14335"/>
                  </a:lnTo>
                  <a:lnTo>
                    <a:pt x="21600" y="12607"/>
                  </a:lnTo>
                  <a:lnTo>
                    <a:pt x="21600" y="8993"/>
                  </a:lnTo>
                  <a:lnTo>
                    <a:pt x="20234" y="7501"/>
                  </a:lnTo>
                  <a:lnTo>
                    <a:pt x="18248" y="5812"/>
                  </a:lnTo>
                  <a:lnTo>
                    <a:pt x="15517" y="4281"/>
                  </a:lnTo>
                  <a:lnTo>
                    <a:pt x="12786" y="3024"/>
                  </a:lnTo>
                  <a:lnTo>
                    <a:pt x="8814" y="1964"/>
                  </a:lnTo>
                  <a:lnTo>
                    <a:pt x="4717" y="903"/>
                  </a:lnTo>
                  <a:lnTo>
                    <a:pt x="0" y="0"/>
                  </a:lnTo>
                </a:path>
              </a:pathLst>
            </a:cu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08" name="Shape 408"/>
            <p:cNvSpPr/>
            <p:nvPr/>
          </p:nvSpPr>
          <p:spPr>
            <a:xfrm>
              <a:off x="2769742" y="5830402"/>
              <a:ext cx="97738" cy="235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12" y="6207"/>
                  </a:moveTo>
                  <a:lnTo>
                    <a:pt x="12875" y="6384"/>
                  </a:lnTo>
                  <a:lnTo>
                    <a:pt x="15162" y="6562"/>
                  </a:lnTo>
                  <a:lnTo>
                    <a:pt x="16518" y="6952"/>
                  </a:lnTo>
                  <a:lnTo>
                    <a:pt x="18381" y="7555"/>
                  </a:lnTo>
                  <a:lnTo>
                    <a:pt x="19736" y="8122"/>
                  </a:lnTo>
                  <a:lnTo>
                    <a:pt x="20753" y="8867"/>
                  </a:lnTo>
                  <a:lnTo>
                    <a:pt x="21600" y="9683"/>
                  </a:lnTo>
                  <a:lnTo>
                    <a:pt x="21600" y="10640"/>
                  </a:lnTo>
                  <a:lnTo>
                    <a:pt x="21600" y="1170"/>
                  </a:lnTo>
                  <a:lnTo>
                    <a:pt x="19313" y="603"/>
                  </a:lnTo>
                  <a:lnTo>
                    <a:pt x="16518" y="390"/>
                  </a:lnTo>
                  <a:lnTo>
                    <a:pt x="13807" y="213"/>
                  </a:lnTo>
                  <a:lnTo>
                    <a:pt x="11012" y="0"/>
                  </a:lnTo>
                  <a:lnTo>
                    <a:pt x="7878" y="213"/>
                  </a:lnTo>
                  <a:lnTo>
                    <a:pt x="5082" y="390"/>
                  </a:lnTo>
                  <a:lnTo>
                    <a:pt x="2287" y="603"/>
                  </a:lnTo>
                  <a:lnTo>
                    <a:pt x="0" y="1170"/>
                  </a:lnTo>
                  <a:lnTo>
                    <a:pt x="0" y="20465"/>
                  </a:lnTo>
                  <a:lnTo>
                    <a:pt x="2287" y="21033"/>
                  </a:lnTo>
                  <a:lnTo>
                    <a:pt x="5082" y="21210"/>
                  </a:lnTo>
                  <a:lnTo>
                    <a:pt x="7878" y="21600"/>
                  </a:lnTo>
                  <a:lnTo>
                    <a:pt x="13807" y="21600"/>
                  </a:lnTo>
                  <a:lnTo>
                    <a:pt x="16518" y="21210"/>
                  </a:lnTo>
                  <a:lnTo>
                    <a:pt x="19313" y="21033"/>
                  </a:lnTo>
                  <a:lnTo>
                    <a:pt x="21600" y="20465"/>
                  </a:lnTo>
                  <a:lnTo>
                    <a:pt x="21600" y="11953"/>
                  </a:lnTo>
                  <a:lnTo>
                    <a:pt x="20753" y="12733"/>
                  </a:lnTo>
                  <a:lnTo>
                    <a:pt x="19736" y="13513"/>
                  </a:lnTo>
                  <a:lnTo>
                    <a:pt x="18381" y="14116"/>
                  </a:lnTo>
                  <a:lnTo>
                    <a:pt x="16518" y="14684"/>
                  </a:lnTo>
                  <a:lnTo>
                    <a:pt x="15162" y="15074"/>
                  </a:lnTo>
                  <a:lnTo>
                    <a:pt x="12875" y="15251"/>
                  </a:lnTo>
                  <a:lnTo>
                    <a:pt x="11012" y="15429"/>
                  </a:lnTo>
                  <a:lnTo>
                    <a:pt x="6438" y="15074"/>
                  </a:lnTo>
                  <a:lnTo>
                    <a:pt x="4574" y="14684"/>
                  </a:lnTo>
                  <a:lnTo>
                    <a:pt x="3219" y="14116"/>
                  </a:lnTo>
                  <a:lnTo>
                    <a:pt x="1864" y="13300"/>
                  </a:lnTo>
                  <a:lnTo>
                    <a:pt x="932" y="12556"/>
                  </a:lnTo>
                  <a:lnTo>
                    <a:pt x="0" y="11775"/>
                  </a:lnTo>
                  <a:lnTo>
                    <a:pt x="0" y="9825"/>
                  </a:lnTo>
                  <a:lnTo>
                    <a:pt x="932" y="9080"/>
                  </a:lnTo>
                  <a:lnTo>
                    <a:pt x="1864" y="8300"/>
                  </a:lnTo>
                  <a:lnTo>
                    <a:pt x="3219" y="7555"/>
                  </a:lnTo>
                  <a:lnTo>
                    <a:pt x="4574" y="6952"/>
                  </a:lnTo>
                  <a:lnTo>
                    <a:pt x="6438" y="6562"/>
                  </a:lnTo>
                  <a:lnTo>
                    <a:pt x="11012" y="6207"/>
                  </a:lnTo>
                </a:path>
              </a:pathLst>
            </a:custGeom>
            <a:solidFill>
              <a:srgbClr val="00A8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09" name="Shape 409"/>
            <p:cNvSpPr/>
            <p:nvPr/>
          </p:nvSpPr>
          <p:spPr>
            <a:xfrm>
              <a:off x="2769742" y="4114160"/>
              <a:ext cx="97738" cy="116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12" y="0"/>
                  </a:moveTo>
                  <a:lnTo>
                    <a:pt x="7878" y="0"/>
                  </a:lnTo>
                  <a:lnTo>
                    <a:pt x="5082" y="426"/>
                  </a:lnTo>
                  <a:lnTo>
                    <a:pt x="2287" y="1208"/>
                  </a:lnTo>
                  <a:lnTo>
                    <a:pt x="0" y="1918"/>
                  </a:lnTo>
                  <a:lnTo>
                    <a:pt x="0" y="19682"/>
                  </a:lnTo>
                  <a:lnTo>
                    <a:pt x="932" y="17763"/>
                  </a:lnTo>
                  <a:lnTo>
                    <a:pt x="1864" y="16271"/>
                  </a:lnTo>
                  <a:lnTo>
                    <a:pt x="3219" y="15063"/>
                  </a:lnTo>
                  <a:lnTo>
                    <a:pt x="4574" y="13926"/>
                  </a:lnTo>
                  <a:lnTo>
                    <a:pt x="6438" y="13145"/>
                  </a:lnTo>
                  <a:lnTo>
                    <a:pt x="8725" y="12434"/>
                  </a:lnTo>
                  <a:lnTo>
                    <a:pt x="12875" y="12434"/>
                  </a:lnTo>
                  <a:lnTo>
                    <a:pt x="15162" y="13145"/>
                  </a:lnTo>
                  <a:lnTo>
                    <a:pt x="17026" y="13926"/>
                  </a:lnTo>
                  <a:lnTo>
                    <a:pt x="18381" y="15063"/>
                  </a:lnTo>
                  <a:lnTo>
                    <a:pt x="19736" y="16271"/>
                  </a:lnTo>
                  <a:lnTo>
                    <a:pt x="21176" y="17763"/>
                  </a:lnTo>
                  <a:lnTo>
                    <a:pt x="21600" y="19682"/>
                  </a:lnTo>
                  <a:lnTo>
                    <a:pt x="21600" y="21600"/>
                  </a:lnTo>
                  <a:lnTo>
                    <a:pt x="21600" y="1918"/>
                  </a:lnTo>
                  <a:lnTo>
                    <a:pt x="19313" y="1208"/>
                  </a:lnTo>
                  <a:lnTo>
                    <a:pt x="16518" y="426"/>
                  </a:lnTo>
                  <a:lnTo>
                    <a:pt x="13807" y="0"/>
                  </a:lnTo>
                  <a:lnTo>
                    <a:pt x="11012" y="0"/>
                  </a:lnTo>
                </a:path>
              </a:pathLst>
            </a:custGeom>
            <a:solidFill>
              <a:srgbClr val="65CBC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10" name="Shape 410"/>
            <p:cNvSpPr/>
            <p:nvPr/>
          </p:nvSpPr>
          <p:spPr>
            <a:xfrm>
              <a:off x="2769742" y="4231216"/>
              <a:ext cx="97738" cy="11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12" y="9277"/>
                  </a:moveTo>
                  <a:lnTo>
                    <a:pt x="8725" y="8852"/>
                  </a:lnTo>
                  <a:lnTo>
                    <a:pt x="6438" y="8569"/>
                  </a:lnTo>
                  <a:lnTo>
                    <a:pt x="4574" y="7365"/>
                  </a:lnTo>
                  <a:lnTo>
                    <a:pt x="3219" y="6586"/>
                  </a:lnTo>
                  <a:lnTo>
                    <a:pt x="1864" y="5028"/>
                  </a:lnTo>
                  <a:lnTo>
                    <a:pt x="932" y="3541"/>
                  </a:lnTo>
                  <a:lnTo>
                    <a:pt x="0" y="1629"/>
                  </a:lnTo>
                  <a:lnTo>
                    <a:pt x="0" y="0"/>
                  </a:lnTo>
                  <a:lnTo>
                    <a:pt x="0" y="19334"/>
                  </a:lnTo>
                  <a:lnTo>
                    <a:pt x="2287" y="20042"/>
                  </a:lnTo>
                  <a:lnTo>
                    <a:pt x="5082" y="20821"/>
                  </a:lnTo>
                  <a:lnTo>
                    <a:pt x="7878" y="21246"/>
                  </a:lnTo>
                  <a:lnTo>
                    <a:pt x="11012" y="21600"/>
                  </a:lnTo>
                  <a:lnTo>
                    <a:pt x="13807" y="21246"/>
                  </a:lnTo>
                  <a:lnTo>
                    <a:pt x="16518" y="20821"/>
                  </a:lnTo>
                  <a:lnTo>
                    <a:pt x="19313" y="20042"/>
                  </a:lnTo>
                  <a:lnTo>
                    <a:pt x="21600" y="19334"/>
                  </a:lnTo>
                  <a:lnTo>
                    <a:pt x="21600" y="1629"/>
                  </a:lnTo>
                  <a:lnTo>
                    <a:pt x="21176" y="3541"/>
                  </a:lnTo>
                  <a:lnTo>
                    <a:pt x="19736" y="5028"/>
                  </a:lnTo>
                  <a:lnTo>
                    <a:pt x="18381" y="6586"/>
                  </a:lnTo>
                  <a:lnTo>
                    <a:pt x="17026" y="7365"/>
                  </a:lnTo>
                  <a:lnTo>
                    <a:pt x="15162" y="8569"/>
                  </a:lnTo>
                  <a:lnTo>
                    <a:pt x="12875" y="8852"/>
                  </a:lnTo>
                  <a:lnTo>
                    <a:pt x="11012" y="9277"/>
                  </a:lnTo>
                </a:path>
              </a:pathLst>
            </a:custGeom>
            <a:solidFill>
              <a:srgbClr val="65CBC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11" name="Shape 411"/>
            <p:cNvSpPr/>
            <p:nvPr/>
          </p:nvSpPr>
          <p:spPr>
            <a:xfrm>
              <a:off x="2702607" y="4231216"/>
              <a:ext cx="66753" cy="2462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5989"/>
                  </a:lnTo>
                  <a:lnTo>
                    <a:pt x="16883" y="15931"/>
                  </a:lnTo>
                  <a:lnTo>
                    <a:pt x="12786" y="15838"/>
                  </a:lnTo>
                  <a:lnTo>
                    <a:pt x="8814" y="15725"/>
                  </a:lnTo>
                  <a:lnTo>
                    <a:pt x="6083" y="15616"/>
                  </a:lnTo>
                  <a:lnTo>
                    <a:pt x="3476" y="15486"/>
                  </a:lnTo>
                  <a:lnTo>
                    <a:pt x="1366" y="15356"/>
                  </a:lnTo>
                  <a:lnTo>
                    <a:pt x="0" y="15205"/>
                  </a:lnTo>
                  <a:lnTo>
                    <a:pt x="0" y="14908"/>
                  </a:lnTo>
                  <a:lnTo>
                    <a:pt x="1366" y="14760"/>
                  </a:lnTo>
                  <a:lnTo>
                    <a:pt x="3476" y="14630"/>
                  </a:lnTo>
                  <a:lnTo>
                    <a:pt x="6083" y="14500"/>
                  </a:lnTo>
                  <a:lnTo>
                    <a:pt x="8814" y="14387"/>
                  </a:lnTo>
                  <a:lnTo>
                    <a:pt x="12786" y="14278"/>
                  </a:lnTo>
                  <a:lnTo>
                    <a:pt x="16883" y="14186"/>
                  </a:lnTo>
                  <a:lnTo>
                    <a:pt x="21600" y="14127"/>
                  </a:lnTo>
                  <a:lnTo>
                    <a:pt x="21600" y="934"/>
                  </a:lnTo>
                  <a:lnTo>
                    <a:pt x="16883" y="855"/>
                  </a:lnTo>
                  <a:lnTo>
                    <a:pt x="12786" y="784"/>
                  </a:lnTo>
                  <a:lnTo>
                    <a:pt x="8814" y="671"/>
                  </a:lnTo>
                  <a:lnTo>
                    <a:pt x="6083" y="561"/>
                  </a:lnTo>
                  <a:lnTo>
                    <a:pt x="3476" y="428"/>
                  </a:lnTo>
                  <a:lnTo>
                    <a:pt x="1366" y="301"/>
                  </a:lnTo>
                  <a:lnTo>
                    <a:pt x="0" y="151"/>
                  </a:lnTo>
                  <a:lnTo>
                    <a:pt x="0" y="0"/>
                  </a:lnTo>
                </a:path>
              </a:pathLst>
            </a:cu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12" name="Shape 412"/>
            <p:cNvSpPr/>
            <p:nvPr/>
          </p:nvSpPr>
          <p:spPr>
            <a:xfrm>
              <a:off x="2702607" y="4124489"/>
              <a:ext cx="66753" cy="213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6883" y="903"/>
                  </a:lnTo>
                  <a:lnTo>
                    <a:pt x="12786" y="1964"/>
                  </a:lnTo>
                  <a:lnTo>
                    <a:pt x="8814" y="3024"/>
                  </a:lnTo>
                  <a:lnTo>
                    <a:pt x="6083" y="4281"/>
                  </a:lnTo>
                  <a:lnTo>
                    <a:pt x="3476" y="5812"/>
                  </a:lnTo>
                  <a:lnTo>
                    <a:pt x="1366" y="7501"/>
                  </a:lnTo>
                  <a:lnTo>
                    <a:pt x="0" y="8993"/>
                  </a:lnTo>
                  <a:lnTo>
                    <a:pt x="0" y="12607"/>
                  </a:lnTo>
                  <a:lnTo>
                    <a:pt x="1366" y="14335"/>
                  </a:lnTo>
                  <a:lnTo>
                    <a:pt x="3476" y="15788"/>
                  </a:lnTo>
                  <a:lnTo>
                    <a:pt x="6083" y="17319"/>
                  </a:lnTo>
                  <a:lnTo>
                    <a:pt x="8814" y="18576"/>
                  </a:lnTo>
                  <a:lnTo>
                    <a:pt x="12786" y="19872"/>
                  </a:lnTo>
                  <a:lnTo>
                    <a:pt x="16883" y="20697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13" name="Shape 413"/>
            <p:cNvSpPr/>
            <p:nvPr/>
          </p:nvSpPr>
          <p:spPr>
            <a:xfrm>
              <a:off x="2702607" y="5844173"/>
              <a:ext cx="66753" cy="211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0" y="12507"/>
                  </a:lnTo>
                  <a:lnTo>
                    <a:pt x="1366" y="14254"/>
                  </a:lnTo>
                  <a:lnTo>
                    <a:pt x="3476" y="15763"/>
                  </a:lnTo>
                  <a:lnTo>
                    <a:pt x="6083" y="17272"/>
                  </a:lnTo>
                  <a:lnTo>
                    <a:pt x="8814" y="18543"/>
                  </a:lnTo>
                  <a:lnTo>
                    <a:pt x="12786" y="19853"/>
                  </a:lnTo>
                  <a:lnTo>
                    <a:pt x="16883" y="20925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6883" y="675"/>
                  </a:lnTo>
                  <a:lnTo>
                    <a:pt x="12786" y="1747"/>
                  </a:lnTo>
                  <a:lnTo>
                    <a:pt x="8814" y="3018"/>
                  </a:lnTo>
                  <a:lnTo>
                    <a:pt x="6083" y="4328"/>
                  </a:lnTo>
                  <a:lnTo>
                    <a:pt x="3476" y="5837"/>
                  </a:lnTo>
                  <a:lnTo>
                    <a:pt x="1366" y="7346"/>
                  </a:lnTo>
                  <a:lnTo>
                    <a:pt x="0" y="9053"/>
                  </a:lnTo>
                  <a:lnTo>
                    <a:pt x="0" y="10800"/>
                  </a:lnTo>
                </a:path>
              </a:pathLst>
            </a:custGeom>
            <a:solidFill>
              <a:srgbClr val="3276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14" name="Shape 414"/>
            <p:cNvSpPr/>
            <p:nvPr/>
          </p:nvSpPr>
          <p:spPr>
            <a:xfrm>
              <a:off x="3546096" y="5780482"/>
              <a:ext cx="66753" cy="910234"/>
            </a:xfrm>
            <a:prstGeom prst="rect">
              <a:avLst/>
            </a:prstGeom>
            <a:solidFill>
              <a:srgbClr val="65CBC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15" name="Shape 415"/>
            <p:cNvSpPr/>
            <p:nvPr/>
          </p:nvSpPr>
          <p:spPr>
            <a:xfrm>
              <a:off x="3714794" y="1711077"/>
              <a:ext cx="235447" cy="233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lnTo>
                    <a:pt x="8491" y="21385"/>
                  </a:lnTo>
                  <a:lnTo>
                    <a:pt x="6572" y="20812"/>
                  </a:lnTo>
                  <a:lnTo>
                    <a:pt x="4832" y="19845"/>
                  </a:lnTo>
                  <a:lnTo>
                    <a:pt x="3091" y="18484"/>
                  </a:lnTo>
                  <a:lnTo>
                    <a:pt x="1741" y="16907"/>
                  </a:lnTo>
                  <a:lnTo>
                    <a:pt x="782" y="14973"/>
                  </a:lnTo>
                  <a:lnTo>
                    <a:pt x="213" y="13039"/>
                  </a:lnTo>
                  <a:lnTo>
                    <a:pt x="0" y="10890"/>
                  </a:lnTo>
                  <a:lnTo>
                    <a:pt x="213" y="8561"/>
                  </a:lnTo>
                  <a:lnTo>
                    <a:pt x="782" y="6627"/>
                  </a:lnTo>
                  <a:lnTo>
                    <a:pt x="1741" y="4657"/>
                  </a:lnTo>
                  <a:lnTo>
                    <a:pt x="3091" y="3116"/>
                  </a:lnTo>
                  <a:lnTo>
                    <a:pt x="4832" y="1755"/>
                  </a:lnTo>
                  <a:lnTo>
                    <a:pt x="6572" y="788"/>
                  </a:lnTo>
                  <a:lnTo>
                    <a:pt x="8491" y="179"/>
                  </a:lnTo>
                  <a:lnTo>
                    <a:pt x="10800" y="0"/>
                  </a:lnTo>
                  <a:lnTo>
                    <a:pt x="12932" y="179"/>
                  </a:lnTo>
                  <a:lnTo>
                    <a:pt x="14850" y="788"/>
                  </a:lnTo>
                  <a:lnTo>
                    <a:pt x="16804" y="1755"/>
                  </a:lnTo>
                  <a:lnTo>
                    <a:pt x="18332" y="3116"/>
                  </a:lnTo>
                  <a:lnTo>
                    <a:pt x="19682" y="4657"/>
                  </a:lnTo>
                  <a:lnTo>
                    <a:pt x="20641" y="6627"/>
                  </a:lnTo>
                  <a:lnTo>
                    <a:pt x="21209" y="8561"/>
                  </a:lnTo>
                  <a:lnTo>
                    <a:pt x="21600" y="10890"/>
                  </a:lnTo>
                  <a:lnTo>
                    <a:pt x="21209" y="13039"/>
                  </a:lnTo>
                  <a:lnTo>
                    <a:pt x="20641" y="14973"/>
                  </a:lnTo>
                  <a:lnTo>
                    <a:pt x="19682" y="16907"/>
                  </a:lnTo>
                  <a:lnTo>
                    <a:pt x="18332" y="18484"/>
                  </a:lnTo>
                  <a:lnTo>
                    <a:pt x="16804" y="19845"/>
                  </a:lnTo>
                  <a:lnTo>
                    <a:pt x="14850" y="20812"/>
                  </a:lnTo>
                  <a:lnTo>
                    <a:pt x="12932" y="21385"/>
                  </a:lnTo>
                  <a:lnTo>
                    <a:pt x="10800" y="21600"/>
                  </a:lnTo>
                  <a:close/>
                  <a:moveTo>
                    <a:pt x="10800" y="6233"/>
                  </a:moveTo>
                  <a:lnTo>
                    <a:pt x="9841" y="6233"/>
                  </a:lnTo>
                  <a:lnTo>
                    <a:pt x="8882" y="6627"/>
                  </a:lnTo>
                  <a:lnTo>
                    <a:pt x="8136" y="6985"/>
                  </a:lnTo>
                  <a:lnTo>
                    <a:pt x="6963" y="8167"/>
                  </a:lnTo>
                  <a:lnTo>
                    <a:pt x="6572" y="8919"/>
                  </a:lnTo>
                  <a:lnTo>
                    <a:pt x="6182" y="9922"/>
                  </a:lnTo>
                  <a:lnTo>
                    <a:pt x="6182" y="11678"/>
                  </a:lnTo>
                  <a:lnTo>
                    <a:pt x="6572" y="12645"/>
                  </a:lnTo>
                  <a:lnTo>
                    <a:pt x="6963" y="13397"/>
                  </a:lnTo>
                  <a:lnTo>
                    <a:pt x="7532" y="14006"/>
                  </a:lnTo>
                  <a:lnTo>
                    <a:pt x="8136" y="14579"/>
                  </a:lnTo>
                  <a:lnTo>
                    <a:pt x="8882" y="15188"/>
                  </a:lnTo>
                  <a:lnTo>
                    <a:pt x="9841" y="15367"/>
                  </a:lnTo>
                  <a:lnTo>
                    <a:pt x="11759" y="15367"/>
                  </a:lnTo>
                  <a:lnTo>
                    <a:pt x="12541" y="15188"/>
                  </a:lnTo>
                  <a:lnTo>
                    <a:pt x="13322" y="14579"/>
                  </a:lnTo>
                  <a:lnTo>
                    <a:pt x="14104" y="14006"/>
                  </a:lnTo>
                  <a:lnTo>
                    <a:pt x="14495" y="13397"/>
                  </a:lnTo>
                  <a:lnTo>
                    <a:pt x="15063" y="12645"/>
                  </a:lnTo>
                  <a:lnTo>
                    <a:pt x="15241" y="11678"/>
                  </a:lnTo>
                  <a:lnTo>
                    <a:pt x="15454" y="10890"/>
                  </a:lnTo>
                  <a:lnTo>
                    <a:pt x="15241" y="9922"/>
                  </a:lnTo>
                  <a:lnTo>
                    <a:pt x="15063" y="8919"/>
                  </a:lnTo>
                  <a:lnTo>
                    <a:pt x="14495" y="8167"/>
                  </a:lnTo>
                  <a:lnTo>
                    <a:pt x="14104" y="7594"/>
                  </a:lnTo>
                  <a:lnTo>
                    <a:pt x="13322" y="6985"/>
                  </a:lnTo>
                  <a:lnTo>
                    <a:pt x="12541" y="6627"/>
                  </a:lnTo>
                  <a:lnTo>
                    <a:pt x="11759" y="6233"/>
                  </a:lnTo>
                  <a:lnTo>
                    <a:pt x="10800" y="6233"/>
                  </a:lnTo>
                  <a:close/>
                </a:path>
              </a:pathLst>
            </a:cu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16" name="Shape 416"/>
            <p:cNvSpPr/>
            <p:nvPr/>
          </p:nvSpPr>
          <p:spPr>
            <a:xfrm>
              <a:off x="4220888" y="1254904"/>
              <a:ext cx="235447" cy="235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lnTo>
                    <a:pt x="8668" y="21422"/>
                  </a:lnTo>
                  <a:lnTo>
                    <a:pt x="6537" y="20854"/>
                  </a:lnTo>
                  <a:lnTo>
                    <a:pt x="4832" y="19682"/>
                  </a:lnTo>
                  <a:lnTo>
                    <a:pt x="3091" y="18545"/>
                  </a:lnTo>
                  <a:lnTo>
                    <a:pt x="1741" y="16768"/>
                  </a:lnTo>
                  <a:lnTo>
                    <a:pt x="782" y="15063"/>
                  </a:lnTo>
                  <a:lnTo>
                    <a:pt x="178" y="12932"/>
                  </a:lnTo>
                  <a:lnTo>
                    <a:pt x="0" y="10800"/>
                  </a:lnTo>
                  <a:lnTo>
                    <a:pt x="178" y="8668"/>
                  </a:lnTo>
                  <a:lnTo>
                    <a:pt x="782" y="6572"/>
                  </a:lnTo>
                  <a:lnTo>
                    <a:pt x="1741" y="4796"/>
                  </a:lnTo>
                  <a:lnTo>
                    <a:pt x="3091" y="3268"/>
                  </a:lnTo>
                  <a:lnTo>
                    <a:pt x="4832" y="1918"/>
                  </a:lnTo>
                  <a:lnTo>
                    <a:pt x="6537" y="959"/>
                  </a:lnTo>
                  <a:lnTo>
                    <a:pt x="8668" y="213"/>
                  </a:lnTo>
                  <a:lnTo>
                    <a:pt x="10800" y="0"/>
                  </a:lnTo>
                  <a:lnTo>
                    <a:pt x="12896" y="213"/>
                  </a:lnTo>
                  <a:lnTo>
                    <a:pt x="14850" y="959"/>
                  </a:lnTo>
                  <a:lnTo>
                    <a:pt x="16768" y="1918"/>
                  </a:lnTo>
                  <a:lnTo>
                    <a:pt x="18296" y="3268"/>
                  </a:lnTo>
                  <a:lnTo>
                    <a:pt x="19646" y="4796"/>
                  </a:lnTo>
                  <a:lnTo>
                    <a:pt x="20605" y="6572"/>
                  </a:lnTo>
                  <a:lnTo>
                    <a:pt x="21209" y="8668"/>
                  </a:lnTo>
                  <a:lnTo>
                    <a:pt x="21600" y="10800"/>
                  </a:lnTo>
                  <a:lnTo>
                    <a:pt x="21209" y="12932"/>
                  </a:lnTo>
                  <a:lnTo>
                    <a:pt x="20605" y="15063"/>
                  </a:lnTo>
                  <a:lnTo>
                    <a:pt x="19646" y="16768"/>
                  </a:lnTo>
                  <a:lnTo>
                    <a:pt x="18296" y="18545"/>
                  </a:lnTo>
                  <a:lnTo>
                    <a:pt x="16768" y="19682"/>
                  </a:lnTo>
                  <a:lnTo>
                    <a:pt x="14850" y="20854"/>
                  </a:lnTo>
                  <a:lnTo>
                    <a:pt x="12896" y="21422"/>
                  </a:lnTo>
                  <a:lnTo>
                    <a:pt x="10800" y="21600"/>
                  </a:lnTo>
                  <a:close/>
                  <a:moveTo>
                    <a:pt x="10800" y="6182"/>
                  </a:moveTo>
                  <a:lnTo>
                    <a:pt x="9805" y="6359"/>
                  </a:lnTo>
                  <a:lnTo>
                    <a:pt x="9059" y="6572"/>
                  </a:lnTo>
                  <a:lnTo>
                    <a:pt x="8100" y="6928"/>
                  </a:lnTo>
                  <a:lnTo>
                    <a:pt x="7496" y="7532"/>
                  </a:lnTo>
                  <a:lnTo>
                    <a:pt x="6928" y="8278"/>
                  </a:lnTo>
                  <a:lnTo>
                    <a:pt x="6537" y="9059"/>
                  </a:lnTo>
                  <a:lnTo>
                    <a:pt x="6182" y="9841"/>
                  </a:lnTo>
                  <a:lnTo>
                    <a:pt x="6182" y="11759"/>
                  </a:lnTo>
                  <a:lnTo>
                    <a:pt x="6537" y="12541"/>
                  </a:lnTo>
                  <a:lnTo>
                    <a:pt x="6928" y="13322"/>
                  </a:lnTo>
                  <a:lnTo>
                    <a:pt x="7496" y="14104"/>
                  </a:lnTo>
                  <a:lnTo>
                    <a:pt x="8100" y="14672"/>
                  </a:lnTo>
                  <a:lnTo>
                    <a:pt x="9059" y="15063"/>
                  </a:lnTo>
                  <a:lnTo>
                    <a:pt x="9805" y="15454"/>
                  </a:lnTo>
                  <a:lnTo>
                    <a:pt x="11759" y="15454"/>
                  </a:lnTo>
                  <a:lnTo>
                    <a:pt x="12541" y="15063"/>
                  </a:lnTo>
                  <a:lnTo>
                    <a:pt x="13287" y="14672"/>
                  </a:lnTo>
                  <a:lnTo>
                    <a:pt x="14068" y="14104"/>
                  </a:lnTo>
                  <a:lnTo>
                    <a:pt x="14637" y="13322"/>
                  </a:lnTo>
                  <a:lnTo>
                    <a:pt x="15028" y="12541"/>
                  </a:lnTo>
                  <a:lnTo>
                    <a:pt x="15205" y="11759"/>
                  </a:lnTo>
                  <a:lnTo>
                    <a:pt x="15418" y="10800"/>
                  </a:lnTo>
                  <a:lnTo>
                    <a:pt x="15205" y="9841"/>
                  </a:lnTo>
                  <a:lnTo>
                    <a:pt x="15028" y="9059"/>
                  </a:lnTo>
                  <a:lnTo>
                    <a:pt x="14637" y="8278"/>
                  </a:lnTo>
                  <a:lnTo>
                    <a:pt x="14068" y="7532"/>
                  </a:lnTo>
                  <a:lnTo>
                    <a:pt x="13287" y="6928"/>
                  </a:lnTo>
                  <a:lnTo>
                    <a:pt x="12541" y="6572"/>
                  </a:lnTo>
                  <a:lnTo>
                    <a:pt x="11759" y="6359"/>
                  </a:lnTo>
                  <a:lnTo>
                    <a:pt x="10800" y="6182"/>
                  </a:lnTo>
                  <a:close/>
                </a:path>
              </a:pathLst>
            </a:cu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17" name="Shape 417"/>
            <p:cNvSpPr/>
            <p:nvPr/>
          </p:nvSpPr>
          <p:spPr>
            <a:xfrm>
              <a:off x="3546097" y="4176131"/>
              <a:ext cx="235447" cy="235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lnTo>
                    <a:pt x="8668" y="21387"/>
                  </a:lnTo>
                  <a:lnTo>
                    <a:pt x="6537" y="20820"/>
                  </a:lnTo>
                  <a:lnTo>
                    <a:pt x="4832" y="19862"/>
                  </a:lnTo>
                  <a:lnTo>
                    <a:pt x="3091" y="18514"/>
                  </a:lnTo>
                  <a:lnTo>
                    <a:pt x="1954" y="16776"/>
                  </a:lnTo>
                  <a:lnTo>
                    <a:pt x="782" y="15038"/>
                  </a:lnTo>
                  <a:lnTo>
                    <a:pt x="178" y="12910"/>
                  </a:lnTo>
                  <a:lnTo>
                    <a:pt x="0" y="10818"/>
                  </a:lnTo>
                  <a:lnTo>
                    <a:pt x="178" y="8690"/>
                  </a:lnTo>
                  <a:lnTo>
                    <a:pt x="782" y="6774"/>
                  </a:lnTo>
                  <a:lnTo>
                    <a:pt x="1954" y="4859"/>
                  </a:lnTo>
                  <a:lnTo>
                    <a:pt x="3091" y="3299"/>
                  </a:lnTo>
                  <a:lnTo>
                    <a:pt x="4832" y="1951"/>
                  </a:lnTo>
                  <a:lnTo>
                    <a:pt x="6537" y="993"/>
                  </a:lnTo>
                  <a:lnTo>
                    <a:pt x="8668" y="426"/>
                  </a:lnTo>
                  <a:lnTo>
                    <a:pt x="10800" y="0"/>
                  </a:lnTo>
                  <a:lnTo>
                    <a:pt x="12896" y="426"/>
                  </a:lnTo>
                  <a:lnTo>
                    <a:pt x="15028" y="993"/>
                  </a:lnTo>
                  <a:lnTo>
                    <a:pt x="16768" y="1951"/>
                  </a:lnTo>
                  <a:lnTo>
                    <a:pt x="18296" y="3299"/>
                  </a:lnTo>
                  <a:lnTo>
                    <a:pt x="19682" y="4859"/>
                  </a:lnTo>
                  <a:lnTo>
                    <a:pt x="20641" y="6774"/>
                  </a:lnTo>
                  <a:lnTo>
                    <a:pt x="21422" y="8690"/>
                  </a:lnTo>
                  <a:lnTo>
                    <a:pt x="21600" y="10818"/>
                  </a:lnTo>
                  <a:lnTo>
                    <a:pt x="21422" y="12910"/>
                  </a:lnTo>
                  <a:lnTo>
                    <a:pt x="20641" y="15038"/>
                  </a:lnTo>
                  <a:lnTo>
                    <a:pt x="19682" y="16776"/>
                  </a:lnTo>
                  <a:lnTo>
                    <a:pt x="18296" y="18514"/>
                  </a:lnTo>
                  <a:lnTo>
                    <a:pt x="16768" y="19862"/>
                  </a:lnTo>
                  <a:lnTo>
                    <a:pt x="15028" y="20820"/>
                  </a:lnTo>
                  <a:lnTo>
                    <a:pt x="12896" y="21387"/>
                  </a:lnTo>
                  <a:lnTo>
                    <a:pt x="10800" y="21600"/>
                  </a:lnTo>
                  <a:close/>
                  <a:moveTo>
                    <a:pt x="10800" y="6171"/>
                  </a:moveTo>
                  <a:lnTo>
                    <a:pt x="9841" y="6384"/>
                  </a:lnTo>
                  <a:lnTo>
                    <a:pt x="9059" y="6562"/>
                  </a:lnTo>
                  <a:lnTo>
                    <a:pt x="8313" y="6952"/>
                  </a:lnTo>
                  <a:lnTo>
                    <a:pt x="7496" y="7519"/>
                  </a:lnTo>
                  <a:lnTo>
                    <a:pt x="6928" y="8300"/>
                  </a:lnTo>
                  <a:lnTo>
                    <a:pt x="6537" y="9080"/>
                  </a:lnTo>
                  <a:lnTo>
                    <a:pt x="6359" y="9860"/>
                  </a:lnTo>
                  <a:lnTo>
                    <a:pt x="6182" y="10818"/>
                  </a:lnTo>
                  <a:lnTo>
                    <a:pt x="6537" y="12733"/>
                  </a:lnTo>
                  <a:lnTo>
                    <a:pt x="6928" y="13513"/>
                  </a:lnTo>
                  <a:lnTo>
                    <a:pt x="7496" y="14081"/>
                  </a:lnTo>
                  <a:lnTo>
                    <a:pt x="8313" y="14684"/>
                  </a:lnTo>
                  <a:lnTo>
                    <a:pt x="9059" y="15038"/>
                  </a:lnTo>
                  <a:lnTo>
                    <a:pt x="9841" y="15429"/>
                  </a:lnTo>
                  <a:lnTo>
                    <a:pt x="11759" y="15429"/>
                  </a:lnTo>
                  <a:lnTo>
                    <a:pt x="12541" y="15038"/>
                  </a:lnTo>
                  <a:lnTo>
                    <a:pt x="13322" y="14684"/>
                  </a:lnTo>
                  <a:lnTo>
                    <a:pt x="14068" y="14081"/>
                  </a:lnTo>
                  <a:lnTo>
                    <a:pt x="14672" y="13513"/>
                  </a:lnTo>
                  <a:lnTo>
                    <a:pt x="15028" y="12733"/>
                  </a:lnTo>
                  <a:lnTo>
                    <a:pt x="15241" y="11775"/>
                  </a:lnTo>
                  <a:lnTo>
                    <a:pt x="15418" y="10818"/>
                  </a:lnTo>
                  <a:lnTo>
                    <a:pt x="15241" y="9860"/>
                  </a:lnTo>
                  <a:lnTo>
                    <a:pt x="15028" y="9080"/>
                  </a:lnTo>
                  <a:lnTo>
                    <a:pt x="14672" y="8300"/>
                  </a:lnTo>
                  <a:lnTo>
                    <a:pt x="14068" y="7519"/>
                  </a:lnTo>
                  <a:lnTo>
                    <a:pt x="13322" y="6952"/>
                  </a:lnTo>
                  <a:lnTo>
                    <a:pt x="12541" y="6562"/>
                  </a:lnTo>
                  <a:lnTo>
                    <a:pt x="11759" y="6384"/>
                  </a:lnTo>
                  <a:lnTo>
                    <a:pt x="10800" y="6171"/>
                  </a:lnTo>
                  <a:close/>
                </a:path>
              </a:pathLst>
            </a:custGeom>
            <a:solidFill>
              <a:srgbClr val="3276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18" name="Shape 418"/>
            <p:cNvSpPr/>
            <p:nvPr/>
          </p:nvSpPr>
          <p:spPr>
            <a:xfrm>
              <a:off x="3881770" y="5067820"/>
              <a:ext cx="235447" cy="235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lnTo>
                    <a:pt x="8704" y="21387"/>
                  </a:lnTo>
                  <a:lnTo>
                    <a:pt x="6750" y="20820"/>
                  </a:lnTo>
                  <a:lnTo>
                    <a:pt x="4832" y="19827"/>
                  </a:lnTo>
                  <a:lnTo>
                    <a:pt x="3304" y="18479"/>
                  </a:lnTo>
                  <a:lnTo>
                    <a:pt x="1918" y="16776"/>
                  </a:lnTo>
                  <a:lnTo>
                    <a:pt x="959" y="15038"/>
                  </a:lnTo>
                  <a:lnTo>
                    <a:pt x="391" y="12910"/>
                  </a:lnTo>
                  <a:lnTo>
                    <a:pt x="0" y="10782"/>
                  </a:lnTo>
                  <a:lnTo>
                    <a:pt x="391" y="8654"/>
                  </a:lnTo>
                  <a:lnTo>
                    <a:pt x="959" y="6739"/>
                  </a:lnTo>
                  <a:lnTo>
                    <a:pt x="1918" y="4824"/>
                  </a:lnTo>
                  <a:lnTo>
                    <a:pt x="3304" y="3263"/>
                  </a:lnTo>
                  <a:lnTo>
                    <a:pt x="4832" y="1951"/>
                  </a:lnTo>
                  <a:lnTo>
                    <a:pt x="6750" y="958"/>
                  </a:lnTo>
                  <a:lnTo>
                    <a:pt x="8704" y="177"/>
                  </a:lnTo>
                  <a:lnTo>
                    <a:pt x="10800" y="0"/>
                  </a:lnTo>
                  <a:lnTo>
                    <a:pt x="13109" y="390"/>
                  </a:lnTo>
                  <a:lnTo>
                    <a:pt x="15063" y="958"/>
                  </a:lnTo>
                  <a:lnTo>
                    <a:pt x="16768" y="1951"/>
                  </a:lnTo>
                  <a:lnTo>
                    <a:pt x="18509" y="3263"/>
                  </a:lnTo>
                  <a:lnTo>
                    <a:pt x="19895" y="4824"/>
                  </a:lnTo>
                  <a:lnTo>
                    <a:pt x="20854" y="6739"/>
                  </a:lnTo>
                  <a:lnTo>
                    <a:pt x="21422" y="8654"/>
                  </a:lnTo>
                  <a:lnTo>
                    <a:pt x="21600" y="10782"/>
                  </a:lnTo>
                  <a:lnTo>
                    <a:pt x="21422" y="12910"/>
                  </a:lnTo>
                  <a:lnTo>
                    <a:pt x="20854" y="15038"/>
                  </a:lnTo>
                  <a:lnTo>
                    <a:pt x="19895" y="16776"/>
                  </a:lnTo>
                  <a:lnTo>
                    <a:pt x="18509" y="18479"/>
                  </a:lnTo>
                  <a:lnTo>
                    <a:pt x="16768" y="19827"/>
                  </a:lnTo>
                  <a:lnTo>
                    <a:pt x="15063" y="20820"/>
                  </a:lnTo>
                  <a:lnTo>
                    <a:pt x="13109" y="21387"/>
                  </a:lnTo>
                  <a:lnTo>
                    <a:pt x="10800" y="21600"/>
                  </a:lnTo>
                  <a:close/>
                  <a:moveTo>
                    <a:pt x="10800" y="6171"/>
                  </a:moveTo>
                  <a:lnTo>
                    <a:pt x="10054" y="6384"/>
                  </a:lnTo>
                  <a:lnTo>
                    <a:pt x="9095" y="6526"/>
                  </a:lnTo>
                  <a:lnTo>
                    <a:pt x="8278" y="6952"/>
                  </a:lnTo>
                  <a:lnTo>
                    <a:pt x="7532" y="7519"/>
                  </a:lnTo>
                  <a:lnTo>
                    <a:pt x="6963" y="8300"/>
                  </a:lnTo>
                  <a:lnTo>
                    <a:pt x="6572" y="9044"/>
                  </a:lnTo>
                  <a:lnTo>
                    <a:pt x="6359" y="10002"/>
                  </a:lnTo>
                  <a:lnTo>
                    <a:pt x="6182" y="10782"/>
                  </a:lnTo>
                  <a:lnTo>
                    <a:pt x="6359" y="11775"/>
                  </a:lnTo>
                  <a:lnTo>
                    <a:pt x="6572" y="12520"/>
                  </a:lnTo>
                  <a:lnTo>
                    <a:pt x="6963" y="13300"/>
                  </a:lnTo>
                  <a:lnTo>
                    <a:pt x="7532" y="14045"/>
                  </a:lnTo>
                  <a:lnTo>
                    <a:pt x="8278" y="14648"/>
                  </a:lnTo>
                  <a:lnTo>
                    <a:pt x="9095" y="15038"/>
                  </a:lnTo>
                  <a:lnTo>
                    <a:pt x="10054" y="15393"/>
                  </a:lnTo>
                  <a:lnTo>
                    <a:pt x="11759" y="15393"/>
                  </a:lnTo>
                  <a:lnTo>
                    <a:pt x="12718" y="15038"/>
                  </a:lnTo>
                  <a:lnTo>
                    <a:pt x="13500" y="14648"/>
                  </a:lnTo>
                  <a:lnTo>
                    <a:pt x="14672" y="13478"/>
                  </a:lnTo>
                  <a:lnTo>
                    <a:pt x="15063" y="12733"/>
                  </a:lnTo>
                  <a:lnTo>
                    <a:pt x="15454" y="11775"/>
                  </a:lnTo>
                  <a:lnTo>
                    <a:pt x="15454" y="9825"/>
                  </a:lnTo>
                  <a:lnTo>
                    <a:pt x="15063" y="9044"/>
                  </a:lnTo>
                  <a:lnTo>
                    <a:pt x="14672" y="8300"/>
                  </a:lnTo>
                  <a:lnTo>
                    <a:pt x="14104" y="7519"/>
                  </a:lnTo>
                  <a:lnTo>
                    <a:pt x="13500" y="6952"/>
                  </a:lnTo>
                  <a:lnTo>
                    <a:pt x="12718" y="6526"/>
                  </a:lnTo>
                  <a:lnTo>
                    <a:pt x="11759" y="6384"/>
                  </a:lnTo>
                  <a:lnTo>
                    <a:pt x="10800" y="6171"/>
                  </a:lnTo>
                  <a:close/>
                </a:path>
              </a:pathLst>
            </a:cu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19" name="Shape 419"/>
            <p:cNvSpPr/>
            <p:nvPr/>
          </p:nvSpPr>
          <p:spPr>
            <a:xfrm>
              <a:off x="4220888" y="2397918"/>
              <a:ext cx="235447" cy="235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lnTo>
                    <a:pt x="8668" y="21422"/>
                  </a:lnTo>
                  <a:lnTo>
                    <a:pt x="6537" y="20854"/>
                  </a:lnTo>
                  <a:lnTo>
                    <a:pt x="4832" y="19895"/>
                  </a:lnTo>
                  <a:lnTo>
                    <a:pt x="3091" y="18509"/>
                  </a:lnTo>
                  <a:lnTo>
                    <a:pt x="1741" y="16804"/>
                  </a:lnTo>
                  <a:lnTo>
                    <a:pt x="782" y="15028"/>
                  </a:lnTo>
                  <a:lnTo>
                    <a:pt x="178" y="13109"/>
                  </a:lnTo>
                  <a:lnTo>
                    <a:pt x="0" y="10800"/>
                  </a:lnTo>
                  <a:lnTo>
                    <a:pt x="178" y="8668"/>
                  </a:lnTo>
                  <a:lnTo>
                    <a:pt x="782" y="6750"/>
                  </a:lnTo>
                  <a:lnTo>
                    <a:pt x="1741" y="4832"/>
                  </a:lnTo>
                  <a:lnTo>
                    <a:pt x="3091" y="3268"/>
                  </a:lnTo>
                  <a:lnTo>
                    <a:pt x="4832" y="1918"/>
                  </a:lnTo>
                  <a:lnTo>
                    <a:pt x="6537" y="959"/>
                  </a:lnTo>
                  <a:lnTo>
                    <a:pt x="8668" y="391"/>
                  </a:lnTo>
                  <a:lnTo>
                    <a:pt x="10800" y="0"/>
                  </a:lnTo>
                  <a:lnTo>
                    <a:pt x="12896" y="391"/>
                  </a:lnTo>
                  <a:lnTo>
                    <a:pt x="14850" y="959"/>
                  </a:lnTo>
                  <a:lnTo>
                    <a:pt x="16768" y="1918"/>
                  </a:lnTo>
                  <a:lnTo>
                    <a:pt x="18296" y="3268"/>
                  </a:lnTo>
                  <a:lnTo>
                    <a:pt x="19646" y="4832"/>
                  </a:lnTo>
                  <a:lnTo>
                    <a:pt x="20605" y="6750"/>
                  </a:lnTo>
                  <a:lnTo>
                    <a:pt x="21209" y="8668"/>
                  </a:lnTo>
                  <a:lnTo>
                    <a:pt x="21600" y="10800"/>
                  </a:lnTo>
                  <a:lnTo>
                    <a:pt x="21209" y="13109"/>
                  </a:lnTo>
                  <a:lnTo>
                    <a:pt x="20605" y="15028"/>
                  </a:lnTo>
                  <a:lnTo>
                    <a:pt x="19646" y="16804"/>
                  </a:lnTo>
                  <a:lnTo>
                    <a:pt x="18296" y="18509"/>
                  </a:lnTo>
                  <a:lnTo>
                    <a:pt x="16768" y="19895"/>
                  </a:lnTo>
                  <a:lnTo>
                    <a:pt x="14850" y="20854"/>
                  </a:lnTo>
                  <a:lnTo>
                    <a:pt x="12896" y="21422"/>
                  </a:lnTo>
                  <a:lnTo>
                    <a:pt x="10800" y="21600"/>
                  </a:lnTo>
                  <a:close/>
                  <a:moveTo>
                    <a:pt x="10800" y="6146"/>
                  </a:moveTo>
                  <a:lnTo>
                    <a:pt x="9805" y="6359"/>
                  </a:lnTo>
                  <a:lnTo>
                    <a:pt x="9059" y="6572"/>
                  </a:lnTo>
                  <a:lnTo>
                    <a:pt x="8100" y="7141"/>
                  </a:lnTo>
                  <a:lnTo>
                    <a:pt x="7496" y="7532"/>
                  </a:lnTo>
                  <a:lnTo>
                    <a:pt x="6928" y="8278"/>
                  </a:lnTo>
                  <a:lnTo>
                    <a:pt x="6537" y="9059"/>
                  </a:lnTo>
                  <a:lnTo>
                    <a:pt x="6182" y="9841"/>
                  </a:lnTo>
                  <a:lnTo>
                    <a:pt x="6182" y="11759"/>
                  </a:lnTo>
                  <a:lnTo>
                    <a:pt x="6537" y="12718"/>
                  </a:lnTo>
                  <a:lnTo>
                    <a:pt x="6928" y="13500"/>
                  </a:lnTo>
                  <a:lnTo>
                    <a:pt x="8100" y="14672"/>
                  </a:lnTo>
                  <a:lnTo>
                    <a:pt x="9059" y="15028"/>
                  </a:lnTo>
                  <a:lnTo>
                    <a:pt x="9805" y="15454"/>
                  </a:lnTo>
                  <a:lnTo>
                    <a:pt x="11759" y="15454"/>
                  </a:lnTo>
                  <a:lnTo>
                    <a:pt x="12541" y="15028"/>
                  </a:lnTo>
                  <a:lnTo>
                    <a:pt x="13287" y="14672"/>
                  </a:lnTo>
                  <a:lnTo>
                    <a:pt x="14068" y="14068"/>
                  </a:lnTo>
                  <a:lnTo>
                    <a:pt x="14637" y="13500"/>
                  </a:lnTo>
                  <a:lnTo>
                    <a:pt x="15028" y="12718"/>
                  </a:lnTo>
                  <a:lnTo>
                    <a:pt x="15205" y="11759"/>
                  </a:lnTo>
                  <a:lnTo>
                    <a:pt x="15418" y="10800"/>
                  </a:lnTo>
                  <a:lnTo>
                    <a:pt x="15205" y="9841"/>
                  </a:lnTo>
                  <a:lnTo>
                    <a:pt x="15028" y="9059"/>
                  </a:lnTo>
                  <a:lnTo>
                    <a:pt x="14637" y="8278"/>
                  </a:lnTo>
                  <a:lnTo>
                    <a:pt x="14068" y="7532"/>
                  </a:lnTo>
                  <a:lnTo>
                    <a:pt x="13287" y="7141"/>
                  </a:lnTo>
                  <a:lnTo>
                    <a:pt x="12541" y="6572"/>
                  </a:lnTo>
                  <a:lnTo>
                    <a:pt x="11759" y="6359"/>
                  </a:lnTo>
                  <a:lnTo>
                    <a:pt x="10800" y="6146"/>
                  </a:lnTo>
                  <a:close/>
                </a:path>
              </a:pathLst>
            </a:custGeom>
            <a:solidFill>
              <a:srgbClr val="00A8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20" name="Shape 420"/>
            <p:cNvSpPr/>
            <p:nvPr/>
          </p:nvSpPr>
          <p:spPr>
            <a:xfrm>
              <a:off x="3208701" y="5673755"/>
              <a:ext cx="66752" cy="213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5338" y="20498"/>
                  </a:lnTo>
                  <a:lnTo>
                    <a:pt x="10055" y="19239"/>
                  </a:lnTo>
                  <a:lnTo>
                    <a:pt x="14772" y="17311"/>
                  </a:lnTo>
                  <a:lnTo>
                    <a:pt x="18869" y="15148"/>
                  </a:lnTo>
                  <a:lnTo>
                    <a:pt x="20855" y="13023"/>
                  </a:lnTo>
                  <a:lnTo>
                    <a:pt x="21600" y="10662"/>
                  </a:lnTo>
                  <a:lnTo>
                    <a:pt x="20855" y="8341"/>
                  </a:lnTo>
                  <a:lnTo>
                    <a:pt x="18869" y="6177"/>
                  </a:lnTo>
                  <a:lnTo>
                    <a:pt x="14772" y="4052"/>
                  </a:lnTo>
                  <a:lnTo>
                    <a:pt x="10055" y="2361"/>
                  </a:lnTo>
                  <a:lnTo>
                    <a:pt x="5338" y="826"/>
                  </a:lnTo>
                  <a:lnTo>
                    <a:pt x="0" y="0"/>
                  </a:lnTo>
                </a:path>
              </a:pathLst>
            </a:cu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21" name="Shape 421"/>
            <p:cNvSpPr/>
            <p:nvPr/>
          </p:nvSpPr>
          <p:spPr>
            <a:xfrm>
              <a:off x="4558283" y="4735588"/>
              <a:ext cx="66753" cy="875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894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745" y="21129"/>
                  </a:lnTo>
                  <a:lnTo>
                    <a:pt x="1986" y="20764"/>
                  </a:lnTo>
                  <a:lnTo>
                    <a:pt x="3352" y="20351"/>
                  </a:lnTo>
                  <a:lnTo>
                    <a:pt x="6083" y="19986"/>
                  </a:lnTo>
                  <a:lnTo>
                    <a:pt x="9434" y="19670"/>
                  </a:lnTo>
                  <a:lnTo>
                    <a:pt x="12786" y="19410"/>
                  </a:lnTo>
                  <a:lnTo>
                    <a:pt x="16883" y="19151"/>
                  </a:lnTo>
                  <a:lnTo>
                    <a:pt x="21600" y="18940"/>
                  </a:lnTo>
                </a:path>
              </a:pathLst>
            </a:custGeom>
            <a:solidFill>
              <a:srgbClr val="3276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22" name="Shape 422"/>
            <p:cNvSpPr/>
            <p:nvPr/>
          </p:nvSpPr>
          <p:spPr>
            <a:xfrm>
              <a:off x="4558283" y="5121183"/>
              <a:ext cx="235447" cy="235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lnTo>
                    <a:pt x="8668" y="21422"/>
                  </a:lnTo>
                  <a:lnTo>
                    <a:pt x="6572" y="20854"/>
                  </a:lnTo>
                  <a:lnTo>
                    <a:pt x="4832" y="19682"/>
                  </a:lnTo>
                  <a:lnTo>
                    <a:pt x="3268" y="18509"/>
                  </a:lnTo>
                  <a:lnTo>
                    <a:pt x="1918" y="16804"/>
                  </a:lnTo>
                  <a:lnTo>
                    <a:pt x="959" y="15028"/>
                  </a:lnTo>
                  <a:lnTo>
                    <a:pt x="213" y="12932"/>
                  </a:lnTo>
                  <a:lnTo>
                    <a:pt x="0" y="10800"/>
                  </a:lnTo>
                  <a:lnTo>
                    <a:pt x="213" y="8668"/>
                  </a:lnTo>
                  <a:lnTo>
                    <a:pt x="959" y="6572"/>
                  </a:lnTo>
                  <a:lnTo>
                    <a:pt x="1918" y="4832"/>
                  </a:lnTo>
                  <a:lnTo>
                    <a:pt x="3268" y="3268"/>
                  </a:lnTo>
                  <a:lnTo>
                    <a:pt x="4832" y="1918"/>
                  </a:lnTo>
                  <a:lnTo>
                    <a:pt x="6572" y="959"/>
                  </a:lnTo>
                  <a:lnTo>
                    <a:pt x="8668" y="178"/>
                  </a:lnTo>
                  <a:lnTo>
                    <a:pt x="10800" y="0"/>
                  </a:lnTo>
                  <a:lnTo>
                    <a:pt x="12932" y="178"/>
                  </a:lnTo>
                  <a:lnTo>
                    <a:pt x="15028" y="959"/>
                  </a:lnTo>
                  <a:lnTo>
                    <a:pt x="16768" y="1918"/>
                  </a:lnTo>
                  <a:lnTo>
                    <a:pt x="18509" y="3268"/>
                  </a:lnTo>
                  <a:lnTo>
                    <a:pt x="19682" y="4832"/>
                  </a:lnTo>
                  <a:lnTo>
                    <a:pt x="20818" y="6572"/>
                  </a:lnTo>
                  <a:lnTo>
                    <a:pt x="21387" y="8668"/>
                  </a:lnTo>
                  <a:lnTo>
                    <a:pt x="21600" y="10800"/>
                  </a:lnTo>
                  <a:lnTo>
                    <a:pt x="21387" y="12932"/>
                  </a:lnTo>
                  <a:lnTo>
                    <a:pt x="20818" y="15028"/>
                  </a:lnTo>
                  <a:lnTo>
                    <a:pt x="19682" y="16804"/>
                  </a:lnTo>
                  <a:lnTo>
                    <a:pt x="18509" y="18509"/>
                  </a:lnTo>
                  <a:lnTo>
                    <a:pt x="15028" y="20854"/>
                  </a:lnTo>
                  <a:lnTo>
                    <a:pt x="12932" y="21422"/>
                  </a:lnTo>
                  <a:lnTo>
                    <a:pt x="10800" y="21600"/>
                  </a:lnTo>
                  <a:close/>
                  <a:moveTo>
                    <a:pt x="10800" y="6146"/>
                  </a:moveTo>
                  <a:lnTo>
                    <a:pt x="9841" y="6359"/>
                  </a:lnTo>
                  <a:lnTo>
                    <a:pt x="9059" y="6572"/>
                  </a:lnTo>
                  <a:lnTo>
                    <a:pt x="8278" y="6963"/>
                  </a:lnTo>
                  <a:lnTo>
                    <a:pt x="7532" y="7532"/>
                  </a:lnTo>
                  <a:lnTo>
                    <a:pt x="6963" y="8278"/>
                  </a:lnTo>
                  <a:lnTo>
                    <a:pt x="6572" y="9059"/>
                  </a:lnTo>
                  <a:lnTo>
                    <a:pt x="6359" y="9841"/>
                  </a:lnTo>
                  <a:lnTo>
                    <a:pt x="6182" y="10800"/>
                  </a:lnTo>
                  <a:lnTo>
                    <a:pt x="6359" y="11759"/>
                  </a:lnTo>
                  <a:lnTo>
                    <a:pt x="6572" y="12541"/>
                  </a:lnTo>
                  <a:lnTo>
                    <a:pt x="6963" y="13322"/>
                  </a:lnTo>
                  <a:lnTo>
                    <a:pt x="7532" y="14068"/>
                  </a:lnTo>
                  <a:lnTo>
                    <a:pt x="8278" y="14637"/>
                  </a:lnTo>
                  <a:lnTo>
                    <a:pt x="9059" y="15028"/>
                  </a:lnTo>
                  <a:lnTo>
                    <a:pt x="9841" y="15241"/>
                  </a:lnTo>
                  <a:lnTo>
                    <a:pt x="10800" y="15454"/>
                  </a:lnTo>
                  <a:lnTo>
                    <a:pt x="11759" y="15241"/>
                  </a:lnTo>
                  <a:lnTo>
                    <a:pt x="12541" y="15028"/>
                  </a:lnTo>
                  <a:lnTo>
                    <a:pt x="13322" y="14637"/>
                  </a:lnTo>
                  <a:lnTo>
                    <a:pt x="14068" y="14068"/>
                  </a:lnTo>
                  <a:lnTo>
                    <a:pt x="14637" y="13322"/>
                  </a:lnTo>
                  <a:lnTo>
                    <a:pt x="15028" y="12541"/>
                  </a:lnTo>
                  <a:lnTo>
                    <a:pt x="15241" y="11759"/>
                  </a:lnTo>
                  <a:lnTo>
                    <a:pt x="15418" y="10800"/>
                  </a:lnTo>
                  <a:lnTo>
                    <a:pt x="15241" y="9841"/>
                  </a:lnTo>
                  <a:lnTo>
                    <a:pt x="15028" y="9059"/>
                  </a:lnTo>
                  <a:lnTo>
                    <a:pt x="14637" y="8278"/>
                  </a:lnTo>
                  <a:lnTo>
                    <a:pt x="14068" y="7532"/>
                  </a:lnTo>
                  <a:lnTo>
                    <a:pt x="13322" y="6963"/>
                  </a:lnTo>
                  <a:lnTo>
                    <a:pt x="12541" y="6572"/>
                  </a:lnTo>
                  <a:lnTo>
                    <a:pt x="11759" y="6359"/>
                  </a:lnTo>
                  <a:lnTo>
                    <a:pt x="10800" y="6146"/>
                  </a:lnTo>
                  <a:close/>
                </a:path>
              </a:pathLst>
            </a:cu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23" name="Shape 423"/>
            <p:cNvSpPr/>
            <p:nvPr/>
          </p:nvSpPr>
          <p:spPr>
            <a:xfrm>
              <a:off x="4627140" y="1478687"/>
              <a:ext cx="99460" cy="11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12570"/>
                  </a:moveTo>
                  <a:lnTo>
                    <a:pt x="13043" y="12570"/>
                  </a:lnTo>
                  <a:lnTo>
                    <a:pt x="14871" y="12931"/>
                  </a:lnTo>
                  <a:lnTo>
                    <a:pt x="16698" y="14159"/>
                  </a:lnTo>
                  <a:lnTo>
                    <a:pt x="18443" y="15315"/>
                  </a:lnTo>
                  <a:lnTo>
                    <a:pt x="19772" y="16543"/>
                  </a:lnTo>
                  <a:lnTo>
                    <a:pt x="20686" y="18060"/>
                  </a:lnTo>
                  <a:lnTo>
                    <a:pt x="21185" y="20011"/>
                  </a:lnTo>
                  <a:lnTo>
                    <a:pt x="21600" y="21600"/>
                  </a:lnTo>
                  <a:lnTo>
                    <a:pt x="21600" y="1951"/>
                  </a:lnTo>
                  <a:lnTo>
                    <a:pt x="18942" y="1228"/>
                  </a:lnTo>
                  <a:lnTo>
                    <a:pt x="16698" y="433"/>
                  </a:lnTo>
                  <a:lnTo>
                    <a:pt x="13542" y="0"/>
                  </a:lnTo>
                  <a:lnTo>
                    <a:pt x="8058" y="0"/>
                  </a:lnTo>
                  <a:lnTo>
                    <a:pt x="5400" y="433"/>
                  </a:lnTo>
                  <a:lnTo>
                    <a:pt x="2658" y="1228"/>
                  </a:lnTo>
                  <a:lnTo>
                    <a:pt x="0" y="1951"/>
                  </a:lnTo>
                  <a:lnTo>
                    <a:pt x="0" y="21600"/>
                  </a:lnTo>
                  <a:lnTo>
                    <a:pt x="415" y="20011"/>
                  </a:lnTo>
                  <a:lnTo>
                    <a:pt x="914" y="18060"/>
                  </a:lnTo>
                  <a:lnTo>
                    <a:pt x="1828" y="16543"/>
                  </a:lnTo>
                  <a:lnTo>
                    <a:pt x="3157" y="15315"/>
                  </a:lnTo>
                  <a:lnTo>
                    <a:pt x="4902" y="14159"/>
                  </a:lnTo>
                  <a:lnTo>
                    <a:pt x="6729" y="12931"/>
                  </a:lnTo>
                  <a:lnTo>
                    <a:pt x="8557" y="12570"/>
                  </a:lnTo>
                  <a:lnTo>
                    <a:pt x="10800" y="12570"/>
                  </a:lnTo>
                </a:path>
              </a:pathLst>
            </a:custGeom>
            <a:solidFill>
              <a:srgbClr val="F8D4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24" name="Shape 424"/>
            <p:cNvSpPr/>
            <p:nvPr/>
          </p:nvSpPr>
          <p:spPr>
            <a:xfrm>
              <a:off x="4627140" y="1594022"/>
              <a:ext cx="99460" cy="116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9237"/>
                  </a:moveTo>
                  <a:lnTo>
                    <a:pt x="8557" y="9237"/>
                  </a:lnTo>
                  <a:lnTo>
                    <a:pt x="6729" y="8526"/>
                  </a:lnTo>
                  <a:lnTo>
                    <a:pt x="4902" y="7745"/>
                  </a:lnTo>
                  <a:lnTo>
                    <a:pt x="3157" y="6537"/>
                  </a:lnTo>
                  <a:lnTo>
                    <a:pt x="1828" y="5400"/>
                  </a:lnTo>
                  <a:lnTo>
                    <a:pt x="914" y="3908"/>
                  </a:lnTo>
                  <a:lnTo>
                    <a:pt x="415" y="1918"/>
                  </a:lnTo>
                  <a:lnTo>
                    <a:pt x="0" y="0"/>
                  </a:lnTo>
                  <a:lnTo>
                    <a:pt x="0" y="19682"/>
                  </a:lnTo>
                  <a:lnTo>
                    <a:pt x="2658" y="20463"/>
                  </a:lnTo>
                  <a:lnTo>
                    <a:pt x="5400" y="21245"/>
                  </a:lnTo>
                  <a:lnTo>
                    <a:pt x="8058" y="21600"/>
                  </a:lnTo>
                  <a:lnTo>
                    <a:pt x="13542" y="21600"/>
                  </a:lnTo>
                  <a:lnTo>
                    <a:pt x="16698" y="21245"/>
                  </a:lnTo>
                  <a:lnTo>
                    <a:pt x="18942" y="20463"/>
                  </a:lnTo>
                  <a:lnTo>
                    <a:pt x="21600" y="19682"/>
                  </a:lnTo>
                  <a:lnTo>
                    <a:pt x="21600" y="0"/>
                  </a:lnTo>
                  <a:lnTo>
                    <a:pt x="21185" y="1918"/>
                  </a:lnTo>
                  <a:lnTo>
                    <a:pt x="20686" y="3908"/>
                  </a:lnTo>
                  <a:lnTo>
                    <a:pt x="19772" y="5400"/>
                  </a:lnTo>
                  <a:lnTo>
                    <a:pt x="18443" y="6537"/>
                  </a:lnTo>
                  <a:lnTo>
                    <a:pt x="16698" y="7745"/>
                  </a:lnTo>
                  <a:lnTo>
                    <a:pt x="14871" y="8526"/>
                  </a:lnTo>
                  <a:lnTo>
                    <a:pt x="13043" y="9237"/>
                  </a:lnTo>
                  <a:lnTo>
                    <a:pt x="10800" y="9237"/>
                  </a:lnTo>
                </a:path>
              </a:pathLst>
            </a:custGeom>
            <a:solidFill>
              <a:srgbClr val="F8D4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25" name="Shape 425"/>
            <p:cNvSpPr/>
            <p:nvPr/>
          </p:nvSpPr>
          <p:spPr>
            <a:xfrm>
              <a:off x="4558283" y="1489015"/>
              <a:ext cx="66753" cy="213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6883" y="866"/>
                  </a:lnTo>
                  <a:lnTo>
                    <a:pt x="12786" y="1731"/>
                  </a:lnTo>
                  <a:lnTo>
                    <a:pt x="9434" y="3030"/>
                  </a:lnTo>
                  <a:lnTo>
                    <a:pt x="6083" y="4289"/>
                  </a:lnTo>
                  <a:lnTo>
                    <a:pt x="3352" y="5784"/>
                  </a:lnTo>
                  <a:lnTo>
                    <a:pt x="1986" y="7279"/>
                  </a:lnTo>
                  <a:lnTo>
                    <a:pt x="745" y="9010"/>
                  </a:lnTo>
                  <a:lnTo>
                    <a:pt x="0" y="10702"/>
                  </a:lnTo>
                  <a:lnTo>
                    <a:pt x="745" y="12630"/>
                  </a:lnTo>
                  <a:lnTo>
                    <a:pt x="1986" y="14125"/>
                  </a:lnTo>
                  <a:lnTo>
                    <a:pt x="3352" y="15816"/>
                  </a:lnTo>
                  <a:lnTo>
                    <a:pt x="6083" y="17311"/>
                  </a:lnTo>
                  <a:lnTo>
                    <a:pt x="9434" y="18610"/>
                  </a:lnTo>
                  <a:lnTo>
                    <a:pt x="12786" y="19672"/>
                  </a:lnTo>
                  <a:lnTo>
                    <a:pt x="16883" y="20734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26" name="Shape 426"/>
            <p:cNvSpPr/>
            <p:nvPr/>
          </p:nvSpPr>
          <p:spPr>
            <a:xfrm>
              <a:off x="4728702" y="1489015"/>
              <a:ext cx="66753" cy="213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4717" y="20734"/>
                  </a:lnTo>
                  <a:lnTo>
                    <a:pt x="8814" y="19672"/>
                  </a:lnTo>
                  <a:lnTo>
                    <a:pt x="12166" y="18610"/>
                  </a:lnTo>
                  <a:lnTo>
                    <a:pt x="15517" y="17311"/>
                  </a:lnTo>
                  <a:lnTo>
                    <a:pt x="18248" y="15816"/>
                  </a:lnTo>
                  <a:lnTo>
                    <a:pt x="20234" y="14125"/>
                  </a:lnTo>
                  <a:lnTo>
                    <a:pt x="20855" y="12630"/>
                  </a:lnTo>
                  <a:lnTo>
                    <a:pt x="21600" y="10702"/>
                  </a:lnTo>
                  <a:lnTo>
                    <a:pt x="20855" y="9010"/>
                  </a:lnTo>
                  <a:lnTo>
                    <a:pt x="20234" y="7279"/>
                  </a:lnTo>
                  <a:lnTo>
                    <a:pt x="18248" y="5784"/>
                  </a:lnTo>
                  <a:lnTo>
                    <a:pt x="15517" y="4289"/>
                  </a:lnTo>
                  <a:lnTo>
                    <a:pt x="12166" y="3030"/>
                  </a:lnTo>
                  <a:lnTo>
                    <a:pt x="8814" y="1731"/>
                  </a:lnTo>
                  <a:lnTo>
                    <a:pt x="4717" y="866"/>
                  </a:lnTo>
                  <a:lnTo>
                    <a:pt x="0" y="0"/>
                  </a:lnTo>
                </a:path>
              </a:pathLst>
            </a:custGeom>
            <a:solidFill>
              <a:srgbClr val="0058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27" name="Shape 427"/>
            <p:cNvSpPr/>
            <p:nvPr/>
          </p:nvSpPr>
          <p:spPr>
            <a:xfrm>
              <a:off x="3208701" y="2477103"/>
              <a:ext cx="731210" cy="720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17" y="315"/>
                  </a:moveTo>
                  <a:lnTo>
                    <a:pt x="11490" y="187"/>
                  </a:lnTo>
                  <a:lnTo>
                    <a:pt x="11295" y="58"/>
                  </a:lnTo>
                  <a:lnTo>
                    <a:pt x="11111" y="0"/>
                  </a:lnTo>
                  <a:lnTo>
                    <a:pt x="10742" y="0"/>
                  </a:lnTo>
                  <a:lnTo>
                    <a:pt x="10558" y="58"/>
                  </a:lnTo>
                  <a:lnTo>
                    <a:pt x="10363" y="187"/>
                  </a:lnTo>
                  <a:lnTo>
                    <a:pt x="10236" y="315"/>
                  </a:lnTo>
                  <a:lnTo>
                    <a:pt x="253" y="10392"/>
                  </a:lnTo>
                  <a:lnTo>
                    <a:pt x="115" y="10578"/>
                  </a:lnTo>
                  <a:lnTo>
                    <a:pt x="69" y="10707"/>
                  </a:lnTo>
                  <a:lnTo>
                    <a:pt x="0" y="10893"/>
                  </a:lnTo>
                  <a:lnTo>
                    <a:pt x="0" y="11337"/>
                  </a:lnTo>
                  <a:lnTo>
                    <a:pt x="69" y="11523"/>
                  </a:lnTo>
                  <a:lnTo>
                    <a:pt x="115" y="11651"/>
                  </a:lnTo>
                  <a:lnTo>
                    <a:pt x="253" y="11838"/>
                  </a:lnTo>
                  <a:lnTo>
                    <a:pt x="9926" y="21600"/>
                  </a:lnTo>
                  <a:lnTo>
                    <a:pt x="9926" y="18754"/>
                  </a:lnTo>
                  <a:lnTo>
                    <a:pt x="2369" y="11080"/>
                  </a:lnTo>
                  <a:lnTo>
                    <a:pt x="10927" y="2473"/>
                  </a:lnTo>
                  <a:lnTo>
                    <a:pt x="20162" y="11838"/>
                  </a:lnTo>
                  <a:lnTo>
                    <a:pt x="21600" y="10392"/>
                  </a:lnTo>
                  <a:lnTo>
                    <a:pt x="11617" y="315"/>
                  </a:lnTo>
                </a:path>
              </a:pathLst>
            </a:custGeom>
            <a:solidFill>
              <a:srgbClr val="00A8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</p:grp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 4 BLUE">
    <p:bg>
      <p:bgPr>
        <a:solidFill>
          <a:srgbClr val="29A7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/>
          <p:nvPr>
            <p:ph type="body" idx="1"/>
          </p:nvPr>
        </p:nvSpPr>
        <p:spPr>
          <a:xfrm>
            <a:off x="435703" y="5179917"/>
            <a:ext cx="7338388" cy="1678083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1pPr>
            <a:lvl2pPr marL="0" indent="45720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2pPr>
            <a:lvl3pPr marL="0" indent="91440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3pPr>
            <a:lvl4pPr marL="0" indent="137160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4pPr>
            <a:lvl5pPr marL="0" indent="182880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1</a:t>
            </a:r>
            <a:endParaRPr sz="2600">
              <a:solidFill>
                <a:srgbClr val="00558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2</a:t>
            </a:r>
            <a:endParaRPr sz="2600">
              <a:solidFill>
                <a:srgbClr val="00558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3</a:t>
            </a:r>
            <a:endParaRPr sz="2600">
              <a:solidFill>
                <a:srgbClr val="00558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4</a:t>
            </a:r>
            <a:endParaRPr sz="2600">
              <a:solidFill>
                <a:srgbClr val="00558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Textebene 5</a:t>
            </a:r>
          </a:p>
        </p:txBody>
      </p:sp>
      <p:sp>
        <p:nvSpPr>
          <p:cNvPr id="431" name="Shape 431"/>
          <p:cNvSpPr/>
          <p:nvPr>
            <p:ph type="title"/>
          </p:nvPr>
        </p:nvSpPr>
        <p:spPr>
          <a:xfrm>
            <a:off x="410301" y="986733"/>
            <a:ext cx="7363791" cy="4185948"/>
          </a:xfrm>
          <a:prstGeom prst="rect">
            <a:avLst/>
          </a:prstGeom>
        </p:spPr>
        <p:txBody>
          <a:bodyPr anchor="b"/>
          <a:lstStyle>
            <a:lvl1pPr>
              <a:defRPr sz="4400">
                <a:solidFill>
                  <a:srgbClr val="F5F5F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5F5F5"/>
                </a:solidFill>
              </a:rPr>
              <a:t>Titeltext</a:t>
            </a:r>
          </a:p>
        </p:txBody>
      </p:sp>
      <p:grpSp>
        <p:nvGrpSpPr>
          <p:cNvPr id="441" name="Group 441"/>
          <p:cNvGrpSpPr/>
          <p:nvPr/>
        </p:nvGrpSpPr>
        <p:grpSpPr>
          <a:xfrm>
            <a:off x="528435" y="656874"/>
            <a:ext cx="1614660" cy="296780"/>
            <a:chOff x="0" y="0"/>
            <a:chExt cx="1614659" cy="296779"/>
          </a:xfrm>
        </p:grpSpPr>
        <p:sp>
          <p:nvSpPr>
            <p:cNvPr id="432" name="Shape 432"/>
            <p:cNvSpPr/>
            <p:nvPr/>
          </p:nvSpPr>
          <p:spPr>
            <a:xfrm>
              <a:off x="1222360" y="67426"/>
              <a:ext cx="132811" cy="228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44" y="0"/>
                  </a:moveTo>
                  <a:cubicBezTo>
                    <a:pt x="16887" y="0"/>
                    <a:pt x="14335" y="114"/>
                    <a:pt x="11978" y="571"/>
                  </a:cubicBezTo>
                  <a:cubicBezTo>
                    <a:pt x="10996" y="686"/>
                    <a:pt x="9818" y="914"/>
                    <a:pt x="8836" y="1143"/>
                  </a:cubicBezTo>
                  <a:cubicBezTo>
                    <a:pt x="8640" y="1029"/>
                    <a:pt x="8444" y="914"/>
                    <a:pt x="8247" y="686"/>
                  </a:cubicBezTo>
                  <a:cubicBezTo>
                    <a:pt x="7265" y="229"/>
                    <a:pt x="6284" y="0"/>
                    <a:pt x="490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9622" y="21600"/>
                    <a:pt x="9622" y="21600"/>
                    <a:pt x="9622" y="21600"/>
                  </a:cubicBezTo>
                  <a:cubicBezTo>
                    <a:pt x="9622" y="10286"/>
                    <a:pt x="9622" y="10286"/>
                    <a:pt x="9622" y="10286"/>
                  </a:cubicBezTo>
                  <a:cubicBezTo>
                    <a:pt x="9622" y="8114"/>
                    <a:pt x="10211" y="7314"/>
                    <a:pt x="11585" y="6514"/>
                  </a:cubicBezTo>
                  <a:cubicBezTo>
                    <a:pt x="12764" y="5829"/>
                    <a:pt x="14727" y="5486"/>
                    <a:pt x="17476" y="5486"/>
                  </a:cubicBezTo>
                  <a:cubicBezTo>
                    <a:pt x="21600" y="5486"/>
                    <a:pt x="21600" y="5486"/>
                    <a:pt x="21600" y="5486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9244" y="0"/>
                    <a:pt x="19244" y="0"/>
                    <a:pt x="19244" y="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433" name="Shape 433"/>
            <p:cNvSpPr/>
            <p:nvPr/>
          </p:nvSpPr>
          <p:spPr>
            <a:xfrm>
              <a:off x="225776" y="-1"/>
              <a:ext cx="59255" cy="295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484"/>
                    <a:pt x="0" y="19484"/>
                    <a:pt x="0" y="19484"/>
                  </a:cubicBezTo>
                  <a:cubicBezTo>
                    <a:pt x="0" y="20101"/>
                    <a:pt x="882" y="20542"/>
                    <a:pt x="3086" y="20983"/>
                  </a:cubicBezTo>
                  <a:cubicBezTo>
                    <a:pt x="4849" y="21336"/>
                    <a:pt x="7494" y="21600"/>
                    <a:pt x="1058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028"/>
                    <a:pt x="21600" y="2028"/>
                    <a:pt x="21600" y="2028"/>
                  </a:cubicBezTo>
                  <a:cubicBezTo>
                    <a:pt x="21600" y="1411"/>
                    <a:pt x="20718" y="970"/>
                    <a:pt x="18514" y="617"/>
                  </a:cubicBezTo>
                  <a:cubicBezTo>
                    <a:pt x="16310" y="176"/>
                    <a:pt x="14106" y="0"/>
                    <a:pt x="11020" y="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434" name="Shape 434"/>
            <p:cNvSpPr/>
            <p:nvPr/>
          </p:nvSpPr>
          <p:spPr>
            <a:xfrm>
              <a:off x="307505" y="61296"/>
              <a:ext cx="207899" cy="235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17169"/>
                  </a:moveTo>
                  <a:cubicBezTo>
                    <a:pt x="14442" y="17169"/>
                    <a:pt x="15572" y="13735"/>
                    <a:pt x="15572" y="10855"/>
                  </a:cubicBezTo>
                  <a:cubicBezTo>
                    <a:pt x="15572" y="8086"/>
                    <a:pt x="14442" y="4542"/>
                    <a:pt x="10800" y="4542"/>
                  </a:cubicBezTo>
                  <a:cubicBezTo>
                    <a:pt x="7158" y="4542"/>
                    <a:pt x="6028" y="8086"/>
                    <a:pt x="6028" y="10855"/>
                  </a:cubicBezTo>
                  <a:cubicBezTo>
                    <a:pt x="6028" y="13735"/>
                    <a:pt x="7158" y="17169"/>
                    <a:pt x="10800" y="17169"/>
                  </a:cubicBezTo>
                  <a:close/>
                  <a:moveTo>
                    <a:pt x="10800" y="0"/>
                  </a:moveTo>
                  <a:cubicBezTo>
                    <a:pt x="17707" y="0"/>
                    <a:pt x="21600" y="4098"/>
                    <a:pt x="21600" y="10855"/>
                  </a:cubicBezTo>
                  <a:cubicBezTo>
                    <a:pt x="21600" y="17612"/>
                    <a:pt x="17707" y="21600"/>
                    <a:pt x="10800" y="21600"/>
                  </a:cubicBezTo>
                  <a:cubicBezTo>
                    <a:pt x="3642" y="21600"/>
                    <a:pt x="0" y="17612"/>
                    <a:pt x="0" y="10855"/>
                  </a:cubicBezTo>
                  <a:cubicBezTo>
                    <a:pt x="0" y="4098"/>
                    <a:pt x="3642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435" name="Shape 435"/>
            <p:cNvSpPr/>
            <p:nvPr/>
          </p:nvSpPr>
          <p:spPr>
            <a:xfrm>
              <a:off x="0" y="61296"/>
              <a:ext cx="202791" cy="235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57" y="17169"/>
                  </a:moveTo>
                  <a:cubicBezTo>
                    <a:pt x="7329" y="17169"/>
                    <a:pt x="6171" y="13735"/>
                    <a:pt x="6171" y="10855"/>
                  </a:cubicBezTo>
                  <a:cubicBezTo>
                    <a:pt x="6171" y="8086"/>
                    <a:pt x="7329" y="4542"/>
                    <a:pt x="11057" y="4542"/>
                  </a:cubicBezTo>
                  <a:cubicBezTo>
                    <a:pt x="13114" y="4542"/>
                    <a:pt x="14271" y="5538"/>
                    <a:pt x="15043" y="6868"/>
                  </a:cubicBezTo>
                  <a:cubicBezTo>
                    <a:pt x="21600" y="6868"/>
                    <a:pt x="21600" y="6868"/>
                    <a:pt x="21600" y="6868"/>
                  </a:cubicBezTo>
                  <a:cubicBezTo>
                    <a:pt x="20314" y="2548"/>
                    <a:pt x="16714" y="0"/>
                    <a:pt x="11057" y="0"/>
                  </a:cubicBezTo>
                  <a:cubicBezTo>
                    <a:pt x="3857" y="0"/>
                    <a:pt x="0" y="4098"/>
                    <a:pt x="0" y="10855"/>
                  </a:cubicBezTo>
                  <a:cubicBezTo>
                    <a:pt x="0" y="17612"/>
                    <a:pt x="3857" y="21600"/>
                    <a:pt x="11057" y="21600"/>
                  </a:cubicBezTo>
                  <a:cubicBezTo>
                    <a:pt x="16714" y="21600"/>
                    <a:pt x="20314" y="19163"/>
                    <a:pt x="21600" y="14843"/>
                  </a:cubicBezTo>
                  <a:cubicBezTo>
                    <a:pt x="17357" y="14843"/>
                    <a:pt x="17357" y="14843"/>
                    <a:pt x="17357" y="14843"/>
                  </a:cubicBezTo>
                  <a:cubicBezTo>
                    <a:pt x="17357" y="14843"/>
                    <a:pt x="16200" y="14843"/>
                    <a:pt x="15557" y="15397"/>
                  </a:cubicBezTo>
                  <a:cubicBezTo>
                    <a:pt x="14400" y="16283"/>
                    <a:pt x="13500" y="17169"/>
                    <a:pt x="11057" y="1716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436" name="Shape 436"/>
            <p:cNvSpPr/>
            <p:nvPr/>
          </p:nvSpPr>
          <p:spPr>
            <a:xfrm>
              <a:off x="538390" y="67426"/>
              <a:ext cx="196661" cy="229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05" y="796"/>
                  </a:moveTo>
                  <a:cubicBezTo>
                    <a:pt x="20142" y="227"/>
                    <a:pt x="19480" y="0"/>
                    <a:pt x="18420" y="0"/>
                  </a:cubicBezTo>
                  <a:cubicBezTo>
                    <a:pt x="15239" y="0"/>
                    <a:pt x="15239" y="0"/>
                    <a:pt x="15239" y="0"/>
                  </a:cubicBezTo>
                  <a:cubicBezTo>
                    <a:pt x="15239" y="13415"/>
                    <a:pt x="15239" y="13415"/>
                    <a:pt x="15239" y="13415"/>
                  </a:cubicBezTo>
                  <a:cubicBezTo>
                    <a:pt x="15239" y="14665"/>
                    <a:pt x="14709" y="15575"/>
                    <a:pt x="13914" y="16143"/>
                  </a:cubicBezTo>
                  <a:cubicBezTo>
                    <a:pt x="12987" y="16825"/>
                    <a:pt x="11926" y="17053"/>
                    <a:pt x="10866" y="17053"/>
                  </a:cubicBezTo>
                  <a:cubicBezTo>
                    <a:pt x="9674" y="17053"/>
                    <a:pt x="8613" y="16825"/>
                    <a:pt x="7818" y="16143"/>
                  </a:cubicBezTo>
                  <a:cubicBezTo>
                    <a:pt x="6891" y="15575"/>
                    <a:pt x="6361" y="14665"/>
                    <a:pt x="6361" y="13415"/>
                  </a:cubicBezTo>
                  <a:cubicBezTo>
                    <a:pt x="6361" y="2615"/>
                    <a:pt x="6361" y="2615"/>
                    <a:pt x="6361" y="2615"/>
                  </a:cubicBezTo>
                  <a:cubicBezTo>
                    <a:pt x="6361" y="1933"/>
                    <a:pt x="6096" y="1251"/>
                    <a:pt x="5566" y="796"/>
                  </a:cubicBezTo>
                  <a:cubicBezTo>
                    <a:pt x="4903" y="227"/>
                    <a:pt x="4240" y="0"/>
                    <a:pt x="33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392"/>
                    <a:pt x="0" y="12392"/>
                    <a:pt x="0" y="12392"/>
                  </a:cubicBezTo>
                  <a:cubicBezTo>
                    <a:pt x="0" y="16257"/>
                    <a:pt x="1193" y="18531"/>
                    <a:pt x="3445" y="19895"/>
                  </a:cubicBezTo>
                  <a:cubicBezTo>
                    <a:pt x="5566" y="21145"/>
                    <a:pt x="8083" y="21600"/>
                    <a:pt x="10866" y="21600"/>
                  </a:cubicBezTo>
                  <a:cubicBezTo>
                    <a:pt x="13517" y="21600"/>
                    <a:pt x="16034" y="21145"/>
                    <a:pt x="18155" y="19895"/>
                  </a:cubicBezTo>
                  <a:cubicBezTo>
                    <a:pt x="20407" y="18531"/>
                    <a:pt x="21600" y="16257"/>
                    <a:pt x="21600" y="12392"/>
                  </a:cubicBezTo>
                  <a:cubicBezTo>
                    <a:pt x="21600" y="2615"/>
                    <a:pt x="21600" y="2615"/>
                    <a:pt x="21600" y="2615"/>
                  </a:cubicBezTo>
                  <a:cubicBezTo>
                    <a:pt x="21600" y="1933"/>
                    <a:pt x="21335" y="1251"/>
                    <a:pt x="20805" y="79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437" name="Shape 437"/>
            <p:cNvSpPr/>
            <p:nvPr/>
          </p:nvSpPr>
          <p:spPr>
            <a:xfrm>
              <a:off x="759058" y="-1"/>
              <a:ext cx="210964" cy="296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6" y="615"/>
                  </a:moveTo>
                  <a:cubicBezTo>
                    <a:pt x="20119" y="176"/>
                    <a:pt x="19502" y="0"/>
                    <a:pt x="18638" y="0"/>
                  </a:cubicBezTo>
                  <a:cubicBezTo>
                    <a:pt x="15675" y="0"/>
                    <a:pt x="15675" y="0"/>
                    <a:pt x="15675" y="0"/>
                  </a:cubicBezTo>
                  <a:cubicBezTo>
                    <a:pt x="15675" y="6146"/>
                    <a:pt x="15675" y="6146"/>
                    <a:pt x="15675" y="6146"/>
                  </a:cubicBezTo>
                  <a:cubicBezTo>
                    <a:pt x="14688" y="5532"/>
                    <a:pt x="12713" y="4478"/>
                    <a:pt x="9751" y="4478"/>
                  </a:cubicBezTo>
                  <a:cubicBezTo>
                    <a:pt x="3579" y="4478"/>
                    <a:pt x="0" y="7727"/>
                    <a:pt x="0" y="13083"/>
                  </a:cubicBezTo>
                  <a:cubicBezTo>
                    <a:pt x="0" y="18439"/>
                    <a:pt x="3703" y="21600"/>
                    <a:pt x="10738" y="21600"/>
                  </a:cubicBezTo>
                  <a:cubicBezTo>
                    <a:pt x="17774" y="21600"/>
                    <a:pt x="21600" y="18439"/>
                    <a:pt x="21600" y="13171"/>
                  </a:cubicBezTo>
                  <a:cubicBezTo>
                    <a:pt x="21600" y="13171"/>
                    <a:pt x="21600" y="13171"/>
                    <a:pt x="21600" y="13171"/>
                  </a:cubicBezTo>
                  <a:cubicBezTo>
                    <a:pt x="21600" y="2020"/>
                    <a:pt x="21600" y="2020"/>
                    <a:pt x="21600" y="2020"/>
                  </a:cubicBezTo>
                  <a:cubicBezTo>
                    <a:pt x="21600" y="1405"/>
                    <a:pt x="21353" y="966"/>
                    <a:pt x="20736" y="615"/>
                  </a:cubicBezTo>
                  <a:close/>
                  <a:moveTo>
                    <a:pt x="10738" y="18088"/>
                  </a:moveTo>
                  <a:cubicBezTo>
                    <a:pt x="7159" y="18088"/>
                    <a:pt x="6048" y="15366"/>
                    <a:pt x="6048" y="13083"/>
                  </a:cubicBezTo>
                  <a:cubicBezTo>
                    <a:pt x="6048" y="10888"/>
                    <a:pt x="7159" y="8078"/>
                    <a:pt x="10738" y="8078"/>
                  </a:cubicBezTo>
                  <a:cubicBezTo>
                    <a:pt x="14441" y="8078"/>
                    <a:pt x="15552" y="10800"/>
                    <a:pt x="15675" y="13083"/>
                  </a:cubicBezTo>
                  <a:cubicBezTo>
                    <a:pt x="15675" y="13171"/>
                    <a:pt x="15675" y="13171"/>
                    <a:pt x="15675" y="13171"/>
                  </a:cubicBezTo>
                  <a:cubicBezTo>
                    <a:pt x="15675" y="13171"/>
                    <a:pt x="15675" y="13171"/>
                    <a:pt x="15675" y="13171"/>
                  </a:cubicBezTo>
                  <a:cubicBezTo>
                    <a:pt x="15675" y="15454"/>
                    <a:pt x="14441" y="18088"/>
                    <a:pt x="10738" y="1808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438" name="Shape 438"/>
            <p:cNvSpPr/>
            <p:nvPr/>
          </p:nvSpPr>
          <p:spPr>
            <a:xfrm>
              <a:off x="993008" y="61296"/>
              <a:ext cx="207899" cy="235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637"/>
                  </a:moveTo>
                  <a:cubicBezTo>
                    <a:pt x="21600" y="10080"/>
                    <a:pt x="21474" y="10523"/>
                    <a:pt x="21223" y="10855"/>
                  </a:cubicBezTo>
                  <a:cubicBezTo>
                    <a:pt x="21098" y="11077"/>
                    <a:pt x="20972" y="11298"/>
                    <a:pt x="20721" y="11520"/>
                  </a:cubicBezTo>
                  <a:cubicBezTo>
                    <a:pt x="20093" y="11963"/>
                    <a:pt x="19465" y="12295"/>
                    <a:pt x="18586" y="12295"/>
                  </a:cubicBezTo>
                  <a:cubicBezTo>
                    <a:pt x="6028" y="12295"/>
                    <a:pt x="6028" y="12295"/>
                    <a:pt x="6028" y="12295"/>
                  </a:cubicBezTo>
                  <a:cubicBezTo>
                    <a:pt x="6279" y="14732"/>
                    <a:pt x="7660" y="17169"/>
                    <a:pt x="10800" y="17169"/>
                  </a:cubicBezTo>
                  <a:cubicBezTo>
                    <a:pt x="13060" y="17169"/>
                    <a:pt x="13940" y="16283"/>
                    <a:pt x="15070" y="15397"/>
                  </a:cubicBezTo>
                  <a:cubicBezTo>
                    <a:pt x="15698" y="14843"/>
                    <a:pt x="16828" y="14843"/>
                    <a:pt x="16828" y="14843"/>
                  </a:cubicBezTo>
                  <a:cubicBezTo>
                    <a:pt x="21098" y="14843"/>
                    <a:pt x="21098" y="14843"/>
                    <a:pt x="21098" y="14843"/>
                  </a:cubicBezTo>
                  <a:cubicBezTo>
                    <a:pt x="19716" y="19163"/>
                    <a:pt x="16200" y="21600"/>
                    <a:pt x="10800" y="21600"/>
                  </a:cubicBezTo>
                  <a:cubicBezTo>
                    <a:pt x="3642" y="21600"/>
                    <a:pt x="0" y="17612"/>
                    <a:pt x="0" y="10855"/>
                  </a:cubicBezTo>
                  <a:cubicBezTo>
                    <a:pt x="0" y="4098"/>
                    <a:pt x="3642" y="0"/>
                    <a:pt x="10800" y="0"/>
                  </a:cubicBezTo>
                  <a:cubicBezTo>
                    <a:pt x="16200" y="0"/>
                    <a:pt x="19842" y="2548"/>
                    <a:pt x="21098" y="6868"/>
                  </a:cubicBezTo>
                  <a:cubicBezTo>
                    <a:pt x="21349" y="7532"/>
                    <a:pt x="21474" y="8418"/>
                    <a:pt x="21600" y="9305"/>
                  </a:cubicBezTo>
                  <a:lnTo>
                    <a:pt x="21600" y="9637"/>
                  </a:lnTo>
                  <a:close/>
                  <a:moveTo>
                    <a:pt x="10800" y="4542"/>
                  </a:moveTo>
                  <a:cubicBezTo>
                    <a:pt x="8163" y="4542"/>
                    <a:pt x="6530" y="6314"/>
                    <a:pt x="6279" y="8197"/>
                  </a:cubicBezTo>
                  <a:cubicBezTo>
                    <a:pt x="15195" y="8197"/>
                    <a:pt x="15195" y="8197"/>
                    <a:pt x="15195" y="8197"/>
                  </a:cubicBezTo>
                  <a:cubicBezTo>
                    <a:pt x="15195" y="6314"/>
                    <a:pt x="13312" y="4542"/>
                    <a:pt x="10800" y="454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439" name="Shape 439"/>
            <p:cNvSpPr/>
            <p:nvPr/>
          </p:nvSpPr>
          <p:spPr>
            <a:xfrm>
              <a:off x="1363854" y="61296"/>
              <a:ext cx="190531" cy="235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760"/>
                  </a:moveTo>
                  <a:cubicBezTo>
                    <a:pt x="21600" y="3988"/>
                    <a:pt x="20643" y="2548"/>
                    <a:pt x="18866" y="1440"/>
                  </a:cubicBezTo>
                  <a:cubicBezTo>
                    <a:pt x="17089" y="554"/>
                    <a:pt x="14354" y="0"/>
                    <a:pt x="10800" y="0"/>
                  </a:cubicBezTo>
                  <a:cubicBezTo>
                    <a:pt x="7519" y="0"/>
                    <a:pt x="5058" y="665"/>
                    <a:pt x="3281" y="1772"/>
                  </a:cubicBezTo>
                  <a:cubicBezTo>
                    <a:pt x="1777" y="2769"/>
                    <a:pt x="820" y="4209"/>
                    <a:pt x="547" y="5871"/>
                  </a:cubicBezTo>
                  <a:cubicBezTo>
                    <a:pt x="7109" y="5871"/>
                    <a:pt x="7109" y="5871"/>
                    <a:pt x="7109" y="5871"/>
                  </a:cubicBezTo>
                  <a:cubicBezTo>
                    <a:pt x="7382" y="5206"/>
                    <a:pt x="7929" y="4763"/>
                    <a:pt x="8613" y="4542"/>
                  </a:cubicBezTo>
                  <a:cubicBezTo>
                    <a:pt x="9296" y="4320"/>
                    <a:pt x="10116" y="4209"/>
                    <a:pt x="11073" y="4209"/>
                  </a:cubicBezTo>
                  <a:cubicBezTo>
                    <a:pt x="12167" y="4209"/>
                    <a:pt x="12987" y="4320"/>
                    <a:pt x="13808" y="4652"/>
                  </a:cubicBezTo>
                  <a:cubicBezTo>
                    <a:pt x="14765" y="4874"/>
                    <a:pt x="15175" y="5317"/>
                    <a:pt x="15175" y="6092"/>
                  </a:cubicBezTo>
                  <a:cubicBezTo>
                    <a:pt x="15175" y="6978"/>
                    <a:pt x="13808" y="7754"/>
                    <a:pt x="11073" y="7975"/>
                  </a:cubicBezTo>
                  <a:cubicBezTo>
                    <a:pt x="7656" y="8418"/>
                    <a:pt x="4922" y="8640"/>
                    <a:pt x="2461" y="10080"/>
                  </a:cubicBezTo>
                  <a:cubicBezTo>
                    <a:pt x="957" y="11077"/>
                    <a:pt x="0" y="12738"/>
                    <a:pt x="0" y="14954"/>
                  </a:cubicBezTo>
                  <a:cubicBezTo>
                    <a:pt x="0" y="17169"/>
                    <a:pt x="820" y="18831"/>
                    <a:pt x="2597" y="19938"/>
                  </a:cubicBezTo>
                  <a:cubicBezTo>
                    <a:pt x="4101" y="20825"/>
                    <a:pt x="6562" y="21600"/>
                    <a:pt x="10527" y="21600"/>
                  </a:cubicBezTo>
                  <a:cubicBezTo>
                    <a:pt x="14081" y="21600"/>
                    <a:pt x="16815" y="20935"/>
                    <a:pt x="18592" y="20049"/>
                  </a:cubicBezTo>
                  <a:cubicBezTo>
                    <a:pt x="20506" y="18942"/>
                    <a:pt x="21600" y="17723"/>
                    <a:pt x="21600" y="15618"/>
                  </a:cubicBezTo>
                  <a:lnTo>
                    <a:pt x="21600" y="5760"/>
                  </a:lnTo>
                  <a:close/>
                  <a:moveTo>
                    <a:pt x="14354" y="15951"/>
                  </a:moveTo>
                  <a:cubicBezTo>
                    <a:pt x="13397" y="16837"/>
                    <a:pt x="11894" y="17169"/>
                    <a:pt x="10116" y="17169"/>
                  </a:cubicBezTo>
                  <a:cubicBezTo>
                    <a:pt x="9570" y="17169"/>
                    <a:pt x="7792" y="17058"/>
                    <a:pt x="7109" y="16505"/>
                  </a:cubicBezTo>
                  <a:cubicBezTo>
                    <a:pt x="6562" y="16062"/>
                    <a:pt x="6152" y="15729"/>
                    <a:pt x="6152" y="14954"/>
                  </a:cubicBezTo>
                  <a:cubicBezTo>
                    <a:pt x="6152" y="14400"/>
                    <a:pt x="6425" y="13846"/>
                    <a:pt x="6835" y="13514"/>
                  </a:cubicBezTo>
                  <a:cubicBezTo>
                    <a:pt x="7792" y="12628"/>
                    <a:pt x="8886" y="12517"/>
                    <a:pt x="11073" y="12185"/>
                  </a:cubicBezTo>
                  <a:cubicBezTo>
                    <a:pt x="12577" y="11852"/>
                    <a:pt x="14491" y="11409"/>
                    <a:pt x="15311" y="10966"/>
                  </a:cubicBezTo>
                  <a:cubicBezTo>
                    <a:pt x="15311" y="12628"/>
                    <a:pt x="15311" y="12628"/>
                    <a:pt x="15311" y="12628"/>
                  </a:cubicBezTo>
                  <a:cubicBezTo>
                    <a:pt x="15311" y="13957"/>
                    <a:pt x="15448" y="15175"/>
                    <a:pt x="14354" y="1595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  <p:sp>
          <p:nvSpPr>
            <p:cNvPr id="440" name="Shape 440"/>
            <p:cNvSpPr/>
            <p:nvPr/>
          </p:nvSpPr>
          <p:spPr>
            <a:xfrm>
              <a:off x="1568687" y="62829"/>
              <a:ext cx="45973" cy="46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7053" y="0"/>
                    <a:pt x="21600" y="4985"/>
                    <a:pt x="21600" y="11077"/>
                  </a:cubicBezTo>
                  <a:cubicBezTo>
                    <a:pt x="21600" y="16615"/>
                    <a:pt x="17053" y="21600"/>
                    <a:pt x="10800" y="21600"/>
                  </a:cubicBezTo>
                  <a:cubicBezTo>
                    <a:pt x="3979" y="21600"/>
                    <a:pt x="0" y="16615"/>
                    <a:pt x="0" y="11077"/>
                  </a:cubicBezTo>
                  <a:cubicBezTo>
                    <a:pt x="0" y="4985"/>
                    <a:pt x="3979" y="0"/>
                    <a:pt x="10800" y="0"/>
                  </a:cubicBezTo>
                  <a:close/>
                  <a:moveTo>
                    <a:pt x="10800" y="19938"/>
                  </a:moveTo>
                  <a:cubicBezTo>
                    <a:pt x="15916" y="19938"/>
                    <a:pt x="19326" y="16062"/>
                    <a:pt x="19326" y="11077"/>
                  </a:cubicBezTo>
                  <a:cubicBezTo>
                    <a:pt x="19326" y="6092"/>
                    <a:pt x="15916" y="1662"/>
                    <a:pt x="10800" y="1662"/>
                  </a:cubicBezTo>
                  <a:cubicBezTo>
                    <a:pt x="5684" y="1662"/>
                    <a:pt x="1705" y="6092"/>
                    <a:pt x="1705" y="11077"/>
                  </a:cubicBezTo>
                  <a:cubicBezTo>
                    <a:pt x="1705" y="16062"/>
                    <a:pt x="5684" y="19938"/>
                    <a:pt x="10800" y="19938"/>
                  </a:cubicBezTo>
                  <a:close/>
                  <a:moveTo>
                    <a:pt x="10800" y="12738"/>
                  </a:moveTo>
                  <a:cubicBezTo>
                    <a:pt x="8526" y="12738"/>
                    <a:pt x="8526" y="12738"/>
                    <a:pt x="8526" y="12738"/>
                  </a:cubicBezTo>
                  <a:cubicBezTo>
                    <a:pt x="8526" y="17169"/>
                    <a:pt x="8526" y="17169"/>
                    <a:pt x="8526" y="17169"/>
                  </a:cubicBezTo>
                  <a:cubicBezTo>
                    <a:pt x="6253" y="17169"/>
                    <a:pt x="6253" y="17169"/>
                    <a:pt x="6253" y="17169"/>
                  </a:cubicBezTo>
                  <a:cubicBezTo>
                    <a:pt x="6253" y="4985"/>
                    <a:pt x="6253" y="4985"/>
                    <a:pt x="6253" y="4985"/>
                  </a:cubicBezTo>
                  <a:cubicBezTo>
                    <a:pt x="10232" y="4985"/>
                    <a:pt x="10232" y="4985"/>
                    <a:pt x="10232" y="4985"/>
                  </a:cubicBezTo>
                  <a:cubicBezTo>
                    <a:pt x="13642" y="4985"/>
                    <a:pt x="15347" y="5538"/>
                    <a:pt x="15347" y="8308"/>
                  </a:cubicBezTo>
                  <a:cubicBezTo>
                    <a:pt x="15347" y="10523"/>
                    <a:pt x="14779" y="11631"/>
                    <a:pt x="13074" y="12185"/>
                  </a:cubicBezTo>
                  <a:cubicBezTo>
                    <a:pt x="15347" y="17169"/>
                    <a:pt x="15347" y="17169"/>
                    <a:pt x="15347" y="17169"/>
                  </a:cubicBezTo>
                  <a:cubicBezTo>
                    <a:pt x="13074" y="17169"/>
                    <a:pt x="13074" y="17169"/>
                    <a:pt x="13074" y="17169"/>
                  </a:cubicBezTo>
                  <a:lnTo>
                    <a:pt x="10800" y="12738"/>
                  </a:lnTo>
                  <a:close/>
                  <a:moveTo>
                    <a:pt x="8526" y="10523"/>
                  </a:moveTo>
                  <a:cubicBezTo>
                    <a:pt x="10800" y="10523"/>
                    <a:pt x="10800" y="10523"/>
                    <a:pt x="10800" y="10523"/>
                  </a:cubicBezTo>
                  <a:cubicBezTo>
                    <a:pt x="12505" y="10523"/>
                    <a:pt x="13074" y="9969"/>
                    <a:pt x="13074" y="8862"/>
                  </a:cubicBezTo>
                  <a:cubicBezTo>
                    <a:pt x="13074" y="7200"/>
                    <a:pt x="11937" y="6646"/>
                    <a:pt x="10232" y="6646"/>
                  </a:cubicBezTo>
                  <a:cubicBezTo>
                    <a:pt x="8526" y="6646"/>
                    <a:pt x="8526" y="6646"/>
                    <a:pt x="8526" y="6646"/>
                  </a:cubicBezTo>
                  <a:lnTo>
                    <a:pt x="8526" y="1052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609492">
                <a:defRPr sz="2400">
                  <a:solidFill>
                    <a:srgbClr val="004169"/>
                  </a:solidFill>
                </a:defRPr>
              </a:pPr>
            </a:p>
          </p:txBody>
        </p:sp>
      </p:grpSp>
      <p:grpSp>
        <p:nvGrpSpPr>
          <p:cNvPr id="450" name="Group 450"/>
          <p:cNvGrpSpPr/>
          <p:nvPr/>
        </p:nvGrpSpPr>
        <p:grpSpPr>
          <a:xfrm>
            <a:off x="509985" y="6385628"/>
            <a:ext cx="1164827" cy="226841"/>
            <a:chOff x="0" y="0"/>
            <a:chExt cx="1164826" cy="226840"/>
          </a:xfrm>
        </p:grpSpPr>
        <p:sp>
          <p:nvSpPr>
            <p:cNvPr id="442" name="Shape 442"/>
            <p:cNvSpPr/>
            <p:nvPr/>
          </p:nvSpPr>
          <p:spPr>
            <a:xfrm>
              <a:off x="915367" y="51553"/>
              <a:ext cx="101022" cy="175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18" y="0"/>
                  </a:moveTo>
                  <a:cubicBezTo>
                    <a:pt x="16782" y="0"/>
                    <a:pt x="14345" y="162"/>
                    <a:pt x="12018" y="551"/>
                  </a:cubicBezTo>
                  <a:cubicBezTo>
                    <a:pt x="10911" y="746"/>
                    <a:pt x="9858" y="973"/>
                    <a:pt x="8917" y="1232"/>
                  </a:cubicBezTo>
                  <a:cubicBezTo>
                    <a:pt x="8751" y="1070"/>
                    <a:pt x="8529" y="908"/>
                    <a:pt x="8252" y="778"/>
                  </a:cubicBezTo>
                  <a:cubicBezTo>
                    <a:pt x="7311" y="227"/>
                    <a:pt x="6203" y="0"/>
                    <a:pt x="4929" y="0"/>
                  </a:cubicBezTo>
                  <a:lnTo>
                    <a:pt x="0" y="0"/>
                  </a:lnTo>
                  <a:lnTo>
                    <a:pt x="0" y="21600"/>
                  </a:lnTo>
                  <a:lnTo>
                    <a:pt x="9637" y="21600"/>
                  </a:lnTo>
                  <a:lnTo>
                    <a:pt x="9637" y="10378"/>
                  </a:lnTo>
                  <a:cubicBezTo>
                    <a:pt x="9637" y="8205"/>
                    <a:pt x="10246" y="7330"/>
                    <a:pt x="11575" y="6584"/>
                  </a:cubicBezTo>
                  <a:cubicBezTo>
                    <a:pt x="12794" y="5838"/>
                    <a:pt x="14788" y="5449"/>
                    <a:pt x="17446" y="5449"/>
                  </a:cubicBezTo>
                  <a:lnTo>
                    <a:pt x="21600" y="5449"/>
                  </a:lnTo>
                  <a:lnTo>
                    <a:pt x="21600" y="0"/>
                  </a:lnTo>
                  <a:lnTo>
                    <a:pt x="1921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443" name="Shape 443"/>
            <p:cNvSpPr/>
            <p:nvPr/>
          </p:nvSpPr>
          <p:spPr>
            <a:xfrm>
              <a:off x="169054" y="-1"/>
              <a:ext cx="43296" cy="224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12" y="0"/>
                  </a:moveTo>
                  <a:lnTo>
                    <a:pt x="0" y="0"/>
                  </a:lnTo>
                  <a:lnTo>
                    <a:pt x="0" y="19545"/>
                  </a:lnTo>
                  <a:cubicBezTo>
                    <a:pt x="0" y="20122"/>
                    <a:pt x="874" y="20598"/>
                    <a:pt x="2997" y="20999"/>
                  </a:cubicBezTo>
                  <a:cubicBezTo>
                    <a:pt x="5119" y="21400"/>
                    <a:pt x="7616" y="21600"/>
                    <a:pt x="10488" y="21600"/>
                  </a:cubicBezTo>
                  <a:lnTo>
                    <a:pt x="21600" y="21600"/>
                  </a:lnTo>
                  <a:lnTo>
                    <a:pt x="21600" y="2030"/>
                  </a:lnTo>
                  <a:cubicBezTo>
                    <a:pt x="21600" y="1453"/>
                    <a:pt x="20601" y="952"/>
                    <a:pt x="18603" y="576"/>
                  </a:cubicBezTo>
                  <a:cubicBezTo>
                    <a:pt x="16356" y="175"/>
                    <a:pt x="13984" y="0"/>
                    <a:pt x="1111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444" name="Shape 444"/>
            <p:cNvSpPr/>
            <p:nvPr/>
          </p:nvSpPr>
          <p:spPr>
            <a:xfrm>
              <a:off x="230903" y="47429"/>
              <a:ext cx="154625" cy="179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47" y="0"/>
                  </a:moveTo>
                  <a:cubicBezTo>
                    <a:pt x="17721" y="0"/>
                    <a:pt x="21600" y="4081"/>
                    <a:pt x="21600" y="10831"/>
                  </a:cubicBezTo>
                  <a:cubicBezTo>
                    <a:pt x="21600" y="17581"/>
                    <a:pt x="17721" y="21600"/>
                    <a:pt x="10747" y="21600"/>
                  </a:cubicBezTo>
                  <a:cubicBezTo>
                    <a:pt x="3665" y="21600"/>
                    <a:pt x="0" y="17581"/>
                    <a:pt x="0" y="10831"/>
                  </a:cubicBezTo>
                  <a:cubicBezTo>
                    <a:pt x="0" y="4081"/>
                    <a:pt x="3665" y="0"/>
                    <a:pt x="10747" y="0"/>
                  </a:cubicBezTo>
                  <a:close/>
                  <a:moveTo>
                    <a:pt x="10747" y="17173"/>
                  </a:moveTo>
                  <a:cubicBezTo>
                    <a:pt x="14412" y="17173"/>
                    <a:pt x="15586" y="13783"/>
                    <a:pt x="15586" y="10894"/>
                  </a:cubicBezTo>
                  <a:cubicBezTo>
                    <a:pt x="15586" y="8037"/>
                    <a:pt x="14412" y="4584"/>
                    <a:pt x="10747" y="4584"/>
                  </a:cubicBezTo>
                  <a:cubicBezTo>
                    <a:pt x="7081" y="4584"/>
                    <a:pt x="5978" y="8037"/>
                    <a:pt x="5978" y="10894"/>
                  </a:cubicBezTo>
                  <a:cubicBezTo>
                    <a:pt x="5978" y="13783"/>
                    <a:pt x="7081" y="17173"/>
                    <a:pt x="10747" y="1717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445" name="Shape 445"/>
            <p:cNvSpPr/>
            <p:nvPr/>
          </p:nvSpPr>
          <p:spPr>
            <a:xfrm>
              <a:off x="0" y="47429"/>
              <a:ext cx="152562" cy="179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55" y="17148"/>
                  </a:moveTo>
                  <a:cubicBezTo>
                    <a:pt x="7261" y="17148"/>
                    <a:pt x="6130" y="13763"/>
                    <a:pt x="6130" y="10878"/>
                  </a:cubicBezTo>
                  <a:cubicBezTo>
                    <a:pt x="6130" y="8026"/>
                    <a:pt x="7261" y="4577"/>
                    <a:pt x="11055" y="4577"/>
                  </a:cubicBezTo>
                  <a:cubicBezTo>
                    <a:pt x="12989" y="4577"/>
                    <a:pt x="14266" y="5518"/>
                    <a:pt x="15032" y="6803"/>
                  </a:cubicBezTo>
                  <a:lnTo>
                    <a:pt x="21600" y="6803"/>
                  </a:lnTo>
                  <a:cubicBezTo>
                    <a:pt x="20286" y="2508"/>
                    <a:pt x="16638" y="0"/>
                    <a:pt x="11055" y="0"/>
                  </a:cubicBezTo>
                  <a:cubicBezTo>
                    <a:pt x="3758" y="0"/>
                    <a:pt x="0" y="4075"/>
                    <a:pt x="0" y="10816"/>
                  </a:cubicBezTo>
                  <a:cubicBezTo>
                    <a:pt x="0" y="17556"/>
                    <a:pt x="3758" y="21600"/>
                    <a:pt x="11055" y="21600"/>
                  </a:cubicBezTo>
                  <a:cubicBezTo>
                    <a:pt x="16638" y="21600"/>
                    <a:pt x="20286" y="19092"/>
                    <a:pt x="21600" y="14828"/>
                  </a:cubicBezTo>
                  <a:lnTo>
                    <a:pt x="17295" y="14828"/>
                  </a:lnTo>
                  <a:cubicBezTo>
                    <a:pt x="17295" y="14828"/>
                    <a:pt x="16127" y="14828"/>
                    <a:pt x="15470" y="15393"/>
                  </a:cubicBezTo>
                  <a:cubicBezTo>
                    <a:pt x="14303" y="16302"/>
                    <a:pt x="13391" y="17148"/>
                    <a:pt x="11055" y="1714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446" name="Shape 446"/>
            <p:cNvSpPr/>
            <p:nvPr/>
          </p:nvSpPr>
          <p:spPr>
            <a:xfrm>
              <a:off x="402020" y="51553"/>
              <a:ext cx="148439" cy="175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02" y="804"/>
                  </a:moveTo>
                  <a:cubicBezTo>
                    <a:pt x="20140" y="257"/>
                    <a:pt x="19391" y="0"/>
                    <a:pt x="18418" y="0"/>
                  </a:cubicBezTo>
                  <a:lnTo>
                    <a:pt x="15199" y="0"/>
                  </a:lnTo>
                  <a:lnTo>
                    <a:pt x="15199" y="13404"/>
                  </a:lnTo>
                  <a:cubicBezTo>
                    <a:pt x="15199" y="14689"/>
                    <a:pt x="14712" y="15621"/>
                    <a:pt x="13851" y="16200"/>
                  </a:cubicBezTo>
                  <a:cubicBezTo>
                    <a:pt x="12953" y="16779"/>
                    <a:pt x="11904" y="17068"/>
                    <a:pt x="10781" y="17068"/>
                  </a:cubicBezTo>
                  <a:cubicBezTo>
                    <a:pt x="9696" y="17068"/>
                    <a:pt x="8685" y="16779"/>
                    <a:pt x="7786" y="16200"/>
                  </a:cubicBezTo>
                  <a:cubicBezTo>
                    <a:pt x="6888" y="15621"/>
                    <a:pt x="6439" y="14689"/>
                    <a:pt x="6439" y="13404"/>
                  </a:cubicBezTo>
                  <a:lnTo>
                    <a:pt x="6439" y="2732"/>
                  </a:lnTo>
                  <a:cubicBezTo>
                    <a:pt x="6439" y="1961"/>
                    <a:pt x="6139" y="1318"/>
                    <a:pt x="5540" y="804"/>
                  </a:cubicBezTo>
                  <a:cubicBezTo>
                    <a:pt x="4941" y="257"/>
                    <a:pt x="4193" y="0"/>
                    <a:pt x="3294" y="0"/>
                  </a:cubicBezTo>
                  <a:lnTo>
                    <a:pt x="0" y="0"/>
                  </a:lnTo>
                  <a:lnTo>
                    <a:pt x="0" y="12439"/>
                  </a:lnTo>
                  <a:cubicBezTo>
                    <a:pt x="0" y="16232"/>
                    <a:pt x="1273" y="18546"/>
                    <a:pt x="3481" y="19864"/>
                  </a:cubicBezTo>
                  <a:cubicBezTo>
                    <a:pt x="5653" y="21182"/>
                    <a:pt x="8086" y="21600"/>
                    <a:pt x="10781" y="21600"/>
                  </a:cubicBezTo>
                  <a:cubicBezTo>
                    <a:pt x="13551" y="21600"/>
                    <a:pt x="15947" y="21182"/>
                    <a:pt x="18156" y="19864"/>
                  </a:cubicBezTo>
                  <a:cubicBezTo>
                    <a:pt x="20365" y="18546"/>
                    <a:pt x="21600" y="16232"/>
                    <a:pt x="21600" y="12439"/>
                  </a:cubicBezTo>
                  <a:lnTo>
                    <a:pt x="21600" y="2732"/>
                  </a:lnTo>
                  <a:cubicBezTo>
                    <a:pt x="21600" y="1961"/>
                    <a:pt x="21301" y="1318"/>
                    <a:pt x="20702" y="80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447" name="Shape 447"/>
            <p:cNvSpPr/>
            <p:nvPr/>
          </p:nvSpPr>
          <p:spPr>
            <a:xfrm>
              <a:off x="569012" y="-1"/>
              <a:ext cx="158748" cy="226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65" y="18066"/>
                  </a:moveTo>
                  <a:cubicBezTo>
                    <a:pt x="7095" y="18066"/>
                    <a:pt x="5977" y="15379"/>
                    <a:pt x="5977" y="13089"/>
                  </a:cubicBezTo>
                  <a:cubicBezTo>
                    <a:pt x="5977" y="10825"/>
                    <a:pt x="7095" y="8088"/>
                    <a:pt x="10765" y="8088"/>
                  </a:cubicBezTo>
                  <a:cubicBezTo>
                    <a:pt x="14435" y="8088"/>
                    <a:pt x="15588" y="10800"/>
                    <a:pt x="15588" y="13065"/>
                  </a:cubicBezTo>
                  <a:lnTo>
                    <a:pt x="15588" y="13114"/>
                  </a:lnTo>
                  <a:cubicBezTo>
                    <a:pt x="15588" y="15379"/>
                    <a:pt x="14435" y="18066"/>
                    <a:pt x="10765" y="18066"/>
                  </a:cubicBezTo>
                  <a:close/>
                  <a:moveTo>
                    <a:pt x="20726" y="572"/>
                  </a:moveTo>
                  <a:cubicBezTo>
                    <a:pt x="20132" y="174"/>
                    <a:pt x="19468" y="0"/>
                    <a:pt x="18629" y="0"/>
                  </a:cubicBezTo>
                  <a:lnTo>
                    <a:pt x="15588" y="0"/>
                  </a:lnTo>
                  <a:lnTo>
                    <a:pt x="15588" y="6122"/>
                  </a:lnTo>
                  <a:cubicBezTo>
                    <a:pt x="14680" y="5500"/>
                    <a:pt x="12722" y="4454"/>
                    <a:pt x="9786" y="4454"/>
                  </a:cubicBezTo>
                  <a:cubicBezTo>
                    <a:pt x="3565" y="4454"/>
                    <a:pt x="0" y="7689"/>
                    <a:pt x="0" y="13040"/>
                  </a:cubicBezTo>
                  <a:cubicBezTo>
                    <a:pt x="0" y="18390"/>
                    <a:pt x="3705" y="21600"/>
                    <a:pt x="10765" y="21600"/>
                  </a:cubicBezTo>
                  <a:cubicBezTo>
                    <a:pt x="17685" y="21600"/>
                    <a:pt x="21530" y="18415"/>
                    <a:pt x="21600" y="13114"/>
                  </a:cubicBezTo>
                  <a:lnTo>
                    <a:pt x="21600" y="2016"/>
                  </a:lnTo>
                  <a:cubicBezTo>
                    <a:pt x="21600" y="1443"/>
                    <a:pt x="21285" y="946"/>
                    <a:pt x="20726" y="57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448" name="Shape 448"/>
            <p:cNvSpPr/>
            <p:nvPr/>
          </p:nvSpPr>
          <p:spPr>
            <a:xfrm>
              <a:off x="744252" y="47429"/>
              <a:ext cx="154625" cy="179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4577"/>
                  </a:moveTo>
                  <a:cubicBezTo>
                    <a:pt x="8234" y="4577"/>
                    <a:pt x="6558" y="6270"/>
                    <a:pt x="6345" y="8214"/>
                  </a:cubicBezTo>
                  <a:lnTo>
                    <a:pt x="15291" y="8214"/>
                  </a:lnTo>
                  <a:cubicBezTo>
                    <a:pt x="15255" y="6270"/>
                    <a:pt x="13295" y="4577"/>
                    <a:pt x="10800" y="4577"/>
                  </a:cubicBezTo>
                  <a:close/>
                  <a:moveTo>
                    <a:pt x="21600" y="9624"/>
                  </a:moveTo>
                  <a:cubicBezTo>
                    <a:pt x="21600" y="10032"/>
                    <a:pt x="21493" y="10439"/>
                    <a:pt x="21279" y="10816"/>
                  </a:cubicBezTo>
                  <a:cubicBezTo>
                    <a:pt x="21137" y="11066"/>
                    <a:pt x="20958" y="11255"/>
                    <a:pt x="20745" y="11474"/>
                  </a:cubicBezTo>
                  <a:cubicBezTo>
                    <a:pt x="20174" y="11976"/>
                    <a:pt x="19497" y="12258"/>
                    <a:pt x="18677" y="12258"/>
                  </a:cubicBezTo>
                  <a:lnTo>
                    <a:pt x="6131" y="12258"/>
                  </a:lnTo>
                  <a:cubicBezTo>
                    <a:pt x="6273" y="14734"/>
                    <a:pt x="7699" y="17148"/>
                    <a:pt x="10800" y="17148"/>
                  </a:cubicBezTo>
                  <a:cubicBezTo>
                    <a:pt x="13117" y="17148"/>
                    <a:pt x="14008" y="16302"/>
                    <a:pt x="15113" y="15393"/>
                  </a:cubicBezTo>
                  <a:cubicBezTo>
                    <a:pt x="15754" y="14828"/>
                    <a:pt x="16895" y="14828"/>
                    <a:pt x="16895" y="14828"/>
                  </a:cubicBezTo>
                  <a:lnTo>
                    <a:pt x="21137" y="14828"/>
                  </a:lnTo>
                  <a:cubicBezTo>
                    <a:pt x="19818" y="19092"/>
                    <a:pt x="16289" y="21600"/>
                    <a:pt x="10800" y="21600"/>
                  </a:cubicBezTo>
                  <a:cubicBezTo>
                    <a:pt x="3707" y="21600"/>
                    <a:pt x="0" y="17556"/>
                    <a:pt x="0" y="10816"/>
                  </a:cubicBezTo>
                  <a:cubicBezTo>
                    <a:pt x="0" y="4075"/>
                    <a:pt x="3707" y="0"/>
                    <a:pt x="10800" y="0"/>
                  </a:cubicBezTo>
                  <a:cubicBezTo>
                    <a:pt x="16289" y="0"/>
                    <a:pt x="19818" y="2508"/>
                    <a:pt x="21137" y="6803"/>
                  </a:cubicBezTo>
                  <a:cubicBezTo>
                    <a:pt x="21350" y="7587"/>
                    <a:pt x="21493" y="8402"/>
                    <a:pt x="21600" y="9311"/>
                  </a:cubicBezTo>
                  <a:lnTo>
                    <a:pt x="21600" y="962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449" name="Shape 449"/>
            <p:cNvSpPr/>
            <p:nvPr/>
          </p:nvSpPr>
          <p:spPr>
            <a:xfrm>
              <a:off x="1022573" y="47429"/>
              <a:ext cx="142254" cy="179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74" y="15949"/>
                  </a:moveTo>
                  <a:cubicBezTo>
                    <a:pt x="13331" y="16765"/>
                    <a:pt x="11940" y="17173"/>
                    <a:pt x="10162" y="17173"/>
                  </a:cubicBezTo>
                  <a:cubicBezTo>
                    <a:pt x="9621" y="17173"/>
                    <a:pt x="7844" y="17079"/>
                    <a:pt x="7110" y="16514"/>
                  </a:cubicBezTo>
                  <a:cubicBezTo>
                    <a:pt x="6569" y="16106"/>
                    <a:pt x="6221" y="15666"/>
                    <a:pt x="6221" y="14913"/>
                  </a:cubicBezTo>
                  <a:cubicBezTo>
                    <a:pt x="6221" y="14348"/>
                    <a:pt x="6492" y="13814"/>
                    <a:pt x="6917" y="13469"/>
                  </a:cubicBezTo>
                  <a:cubicBezTo>
                    <a:pt x="7844" y="12652"/>
                    <a:pt x="8887" y="12527"/>
                    <a:pt x="11128" y="12119"/>
                  </a:cubicBezTo>
                  <a:cubicBezTo>
                    <a:pt x="12635" y="11867"/>
                    <a:pt x="14413" y="11428"/>
                    <a:pt x="15379" y="10988"/>
                  </a:cubicBezTo>
                  <a:lnTo>
                    <a:pt x="15379" y="12558"/>
                  </a:lnTo>
                  <a:cubicBezTo>
                    <a:pt x="15379" y="14002"/>
                    <a:pt x="15418" y="15164"/>
                    <a:pt x="14374" y="15949"/>
                  </a:cubicBezTo>
                  <a:close/>
                  <a:moveTo>
                    <a:pt x="21600" y="5808"/>
                  </a:moveTo>
                  <a:cubicBezTo>
                    <a:pt x="21600" y="3956"/>
                    <a:pt x="20634" y="2512"/>
                    <a:pt x="18779" y="1476"/>
                  </a:cubicBezTo>
                  <a:cubicBezTo>
                    <a:pt x="17002" y="534"/>
                    <a:pt x="14336" y="0"/>
                    <a:pt x="10742" y="0"/>
                  </a:cubicBezTo>
                  <a:cubicBezTo>
                    <a:pt x="7574" y="0"/>
                    <a:pt x="5062" y="628"/>
                    <a:pt x="3362" y="1790"/>
                  </a:cubicBezTo>
                  <a:cubicBezTo>
                    <a:pt x="1816" y="2826"/>
                    <a:pt x="889" y="4238"/>
                    <a:pt x="657" y="5808"/>
                  </a:cubicBezTo>
                  <a:lnTo>
                    <a:pt x="7071" y="5808"/>
                  </a:lnTo>
                  <a:cubicBezTo>
                    <a:pt x="7380" y="5180"/>
                    <a:pt x="7921" y="4772"/>
                    <a:pt x="8655" y="4584"/>
                  </a:cubicBezTo>
                  <a:cubicBezTo>
                    <a:pt x="9351" y="4364"/>
                    <a:pt x="10124" y="4270"/>
                    <a:pt x="11051" y="4270"/>
                  </a:cubicBezTo>
                  <a:cubicBezTo>
                    <a:pt x="12172" y="4270"/>
                    <a:pt x="12945" y="4364"/>
                    <a:pt x="13756" y="4615"/>
                  </a:cubicBezTo>
                  <a:cubicBezTo>
                    <a:pt x="14722" y="4898"/>
                    <a:pt x="15224" y="5337"/>
                    <a:pt x="15224" y="6122"/>
                  </a:cubicBezTo>
                  <a:cubicBezTo>
                    <a:pt x="15224" y="6938"/>
                    <a:pt x="13833" y="7723"/>
                    <a:pt x="11051" y="8006"/>
                  </a:cubicBezTo>
                  <a:cubicBezTo>
                    <a:pt x="7651" y="8351"/>
                    <a:pt x="4985" y="8665"/>
                    <a:pt x="2550" y="10109"/>
                  </a:cubicBezTo>
                  <a:cubicBezTo>
                    <a:pt x="1005" y="11051"/>
                    <a:pt x="0" y="12747"/>
                    <a:pt x="0" y="14913"/>
                  </a:cubicBezTo>
                  <a:cubicBezTo>
                    <a:pt x="0" y="17236"/>
                    <a:pt x="889" y="18869"/>
                    <a:pt x="2589" y="19873"/>
                  </a:cubicBezTo>
                  <a:cubicBezTo>
                    <a:pt x="4135" y="20815"/>
                    <a:pt x="6569" y="21600"/>
                    <a:pt x="10587" y="21600"/>
                  </a:cubicBezTo>
                  <a:cubicBezTo>
                    <a:pt x="14142" y="21600"/>
                    <a:pt x="16847" y="20972"/>
                    <a:pt x="18625" y="19999"/>
                  </a:cubicBezTo>
                  <a:cubicBezTo>
                    <a:pt x="20479" y="18963"/>
                    <a:pt x="21523" y="17770"/>
                    <a:pt x="21600" y="15603"/>
                  </a:cubicBezTo>
                  <a:lnTo>
                    <a:pt x="21600" y="580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</p:grpSp>
      <p:sp>
        <p:nvSpPr>
          <p:cNvPr id="451" name="Shape 451"/>
          <p:cNvSpPr/>
          <p:nvPr/>
        </p:nvSpPr>
        <p:spPr>
          <a:xfrm>
            <a:off x="381000" y="6362700"/>
            <a:ext cx="1473200" cy="296415"/>
          </a:xfrm>
          <a:prstGeom prst="rect">
            <a:avLst/>
          </a:prstGeom>
          <a:solidFill>
            <a:srgbClr val="29A7D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52" name="Shape 452"/>
          <p:cNvSpPr/>
          <p:nvPr/>
        </p:nvSpPr>
        <p:spPr>
          <a:xfrm>
            <a:off x="-2" y="6311900"/>
            <a:ext cx="12188826" cy="546100"/>
          </a:xfrm>
          <a:prstGeom prst="rect">
            <a:avLst/>
          </a:prstGeom>
          <a:solidFill>
            <a:srgbClr val="29A7D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622" name="Group 622"/>
          <p:cNvGrpSpPr/>
          <p:nvPr/>
        </p:nvGrpSpPr>
        <p:grpSpPr>
          <a:xfrm>
            <a:off x="7099300" y="172976"/>
            <a:ext cx="4795455" cy="6694159"/>
            <a:chOff x="0" y="0"/>
            <a:chExt cx="4795454" cy="6694158"/>
          </a:xfrm>
        </p:grpSpPr>
        <p:sp>
          <p:nvSpPr>
            <p:cNvPr id="453" name="Shape 453"/>
            <p:cNvSpPr/>
            <p:nvPr/>
          </p:nvSpPr>
          <p:spPr>
            <a:xfrm>
              <a:off x="4220888" y="1003579"/>
              <a:ext cx="66752" cy="1066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2146"/>
                  </a:lnTo>
                  <a:lnTo>
                    <a:pt x="16883" y="1972"/>
                  </a:lnTo>
                  <a:lnTo>
                    <a:pt x="12786" y="1759"/>
                  </a:lnTo>
                  <a:lnTo>
                    <a:pt x="9434" y="1546"/>
                  </a:lnTo>
                  <a:lnTo>
                    <a:pt x="6083" y="1294"/>
                  </a:lnTo>
                  <a:lnTo>
                    <a:pt x="3352" y="986"/>
                  </a:lnTo>
                  <a:lnTo>
                    <a:pt x="1366" y="686"/>
                  </a:lnTo>
                  <a:lnTo>
                    <a:pt x="621" y="347"/>
                  </a:lnTo>
                  <a:lnTo>
                    <a:pt x="0" y="0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54" name="Shape 454"/>
            <p:cNvSpPr/>
            <p:nvPr/>
          </p:nvSpPr>
          <p:spPr>
            <a:xfrm>
              <a:off x="2869583" y="4248154"/>
              <a:ext cx="66753" cy="165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53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234" y="2215"/>
                  </a:lnTo>
                  <a:lnTo>
                    <a:pt x="18248" y="4078"/>
                  </a:lnTo>
                  <a:lnTo>
                    <a:pt x="15517" y="6042"/>
                  </a:lnTo>
                  <a:lnTo>
                    <a:pt x="12786" y="7653"/>
                  </a:lnTo>
                  <a:lnTo>
                    <a:pt x="8814" y="9315"/>
                  </a:lnTo>
                  <a:lnTo>
                    <a:pt x="4717" y="10372"/>
                  </a:lnTo>
                  <a:lnTo>
                    <a:pt x="0" y="11530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55" name="Shape 455"/>
            <p:cNvSpPr/>
            <p:nvPr/>
          </p:nvSpPr>
          <p:spPr>
            <a:xfrm>
              <a:off x="1180884" y="5779907"/>
              <a:ext cx="65039" cy="26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13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227" y="1377"/>
                  </a:lnTo>
                  <a:lnTo>
                    <a:pt x="16231" y="3757"/>
                  </a:lnTo>
                  <a:lnTo>
                    <a:pt x="12735" y="4790"/>
                  </a:lnTo>
                  <a:lnTo>
                    <a:pt x="8740" y="5791"/>
                  </a:lnTo>
                  <a:lnTo>
                    <a:pt x="4620" y="6480"/>
                  </a:lnTo>
                  <a:lnTo>
                    <a:pt x="0" y="7137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56" name="Shape 456"/>
            <p:cNvSpPr/>
            <p:nvPr/>
          </p:nvSpPr>
          <p:spPr>
            <a:xfrm>
              <a:off x="4052190" y="2038144"/>
              <a:ext cx="405863" cy="235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lnTo>
                    <a:pt x="10116" y="21423"/>
                  </a:lnTo>
                  <a:lnTo>
                    <a:pt x="9784" y="21033"/>
                  </a:lnTo>
                  <a:lnTo>
                    <a:pt x="9556" y="20607"/>
                  </a:lnTo>
                  <a:lnTo>
                    <a:pt x="560" y="5391"/>
                  </a:lnTo>
                  <a:lnTo>
                    <a:pt x="207" y="4646"/>
                  </a:lnTo>
                  <a:lnTo>
                    <a:pt x="0" y="3689"/>
                  </a:lnTo>
                  <a:lnTo>
                    <a:pt x="0" y="2908"/>
                  </a:lnTo>
                  <a:lnTo>
                    <a:pt x="104" y="1951"/>
                  </a:lnTo>
                  <a:lnTo>
                    <a:pt x="435" y="1170"/>
                  </a:lnTo>
                  <a:lnTo>
                    <a:pt x="767" y="603"/>
                  </a:lnTo>
                  <a:lnTo>
                    <a:pt x="1347" y="213"/>
                  </a:lnTo>
                  <a:lnTo>
                    <a:pt x="1783" y="0"/>
                  </a:lnTo>
                  <a:lnTo>
                    <a:pt x="19797" y="0"/>
                  </a:lnTo>
                  <a:lnTo>
                    <a:pt x="20253" y="213"/>
                  </a:lnTo>
                  <a:lnTo>
                    <a:pt x="20812" y="603"/>
                  </a:lnTo>
                  <a:lnTo>
                    <a:pt x="21144" y="1170"/>
                  </a:lnTo>
                  <a:lnTo>
                    <a:pt x="21372" y="1951"/>
                  </a:lnTo>
                  <a:lnTo>
                    <a:pt x="21600" y="2908"/>
                  </a:lnTo>
                  <a:lnTo>
                    <a:pt x="21496" y="3689"/>
                  </a:lnTo>
                  <a:lnTo>
                    <a:pt x="21372" y="4646"/>
                  </a:lnTo>
                  <a:lnTo>
                    <a:pt x="21020" y="5391"/>
                  </a:lnTo>
                  <a:lnTo>
                    <a:pt x="12044" y="20607"/>
                  </a:lnTo>
                  <a:lnTo>
                    <a:pt x="11816" y="21033"/>
                  </a:lnTo>
                  <a:lnTo>
                    <a:pt x="11463" y="21423"/>
                  </a:lnTo>
                  <a:lnTo>
                    <a:pt x="10800" y="21600"/>
                  </a:lnTo>
                  <a:close/>
                  <a:moveTo>
                    <a:pt x="6177" y="6171"/>
                  </a:moveTo>
                  <a:lnTo>
                    <a:pt x="10800" y="14081"/>
                  </a:lnTo>
                  <a:lnTo>
                    <a:pt x="15402" y="6171"/>
                  </a:lnTo>
                  <a:lnTo>
                    <a:pt x="6177" y="6171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57" name="Shape 457"/>
            <p:cNvSpPr/>
            <p:nvPr/>
          </p:nvSpPr>
          <p:spPr>
            <a:xfrm>
              <a:off x="3885213" y="1373682"/>
              <a:ext cx="65038" cy="4490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95"/>
                  </a:moveTo>
                  <a:lnTo>
                    <a:pt x="0" y="5414"/>
                  </a:lnTo>
                  <a:lnTo>
                    <a:pt x="1249" y="5332"/>
                  </a:lnTo>
                  <a:lnTo>
                    <a:pt x="3371" y="5260"/>
                  </a:lnTo>
                  <a:lnTo>
                    <a:pt x="5369" y="5189"/>
                  </a:lnTo>
                  <a:lnTo>
                    <a:pt x="8740" y="5129"/>
                  </a:lnTo>
                  <a:lnTo>
                    <a:pt x="12860" y="5067"/>
                  </a:lnTo>
                  <a:lnTo>
                    <a:pt x="16855" y="5026"/>
                  </a:lnTo>
                  <a:lnTo>
                    <a:pt x="21600" y="4984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6015"/>
                  </a:lnTo>
                  <a:lnTo>
                    <a:pt x="16855" y="5975"/>
                  </a:lnTo>
                  <a:lnTo>
                    <a:pt x="12860" y="5923"/>
                  </a:lnTo>
                  <a:lnTo>
                    <a:pt x="8740" y="5872"/>
                  </a:lnTo>
                  <a:lnTo>
                    <a:pt x="5369" y="5801"/>
                  </a:lnTo>
                  <a:lnTo>
                    <a:pt x="3371" y="5741"/>
                  </a:lnTo>
                  <a:lnTo>
                    <a:pt x="1249" y="5658"/>
                  </a:lnTo>
                  <a:lnTo>
                    <a:pt x="0" y="5577"/>
                  </a:lnTo>
                  <a:lnTo>
                    <a:pt x="0" y="5495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58" name="Shape 458"/>
            <p:cNvSpPr/>
            <p:nvPr/>
          </p:nvSpPr>
          <p:spPr>
            <a:xfrm>
              <a:off x="4052190" y="1544100"/>
              <a:ext cx="65038" cy="972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243"/>
                  </a:lnTo>
                  <a:lnTo>
                    <a:pt x="4620" y="19434"/>
                  </a:lnTo>
                  <a:lnTo>
                    <a:pt x="8740" y="19625"/>
                  </a:lnTo>
                  <a:lnTo>
                    <a:pt x="12735" y="19910"/>
                  </a:lnTo>
                  <a:lnTo>
                    <a:pt x="15607" y="20188"/>
                  </a:lnTo>
                  <a:lnTo>
                    <a:pt x="18229" y="20517"/>
                  </a:lnTo>
                  <a:lnTo>
                    <a:pt x="20227" y="20846"/>
                  </a:lnTo>
                  <a:lnTo>
                    <a:pt x="21600" y="21227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59" name="Shape 459"/>
            <p:cNvSpPr/>
            <p:nvPr/>
          </p:nvSpPr>
          <p:spPr>
            <a:xfrm>
              <a:off x="4052190" y="2533813"/>
              <a:ext cx="65038" cy="56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459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227" y="638"/>
                  </a:lnTo>
                  <a:lnTo>
                    <a:pt x="18229" y="1292"/>
                  </a:lnTo>
                  <a:lnTo>
                    <a:pt x="15607" y="1767"/>
                  </a:lnTo>
                  <a:lnTo>
                    <a:pt x="12735" y="2331"/>
                  </a:lnTo>
                  <a:lnTo>
                    <a:pt x="8740" y="2732"/>
                  </a:lnTo>
                  <a:lnTo>
                    <a:pt x="4620" y="3147"/>
                  </a:lnTo>
                  <a:lnTo>
                    <a:pt x="0" y="3459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60" name="Shape 460"/>
            <p:cNvSpPr/>
            <p:nvPr/>
          </p:nvSpPr>
          <p:spPr>
            <a:xfrm>
              <a:off x="3952348" y="2397918"/>
              <a:ext cx="97740" cy="235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47" y="15454"/>
                  </a:moveTo>
                  <a:lnTo>
                    <a:pt x="8775" y="15454"/>
                  </a:lnTo>
                  <a:lnTo>
                    <a:pt x="6497" y="15028"/>
                  </a:lnTo>
                  <a:lnTo>
                    <a:pt x="4556" y="14672"/>
                  </a:lnTo>
                  <a:lnTo>
                    <a:pt x="3206" y="14068"/>
                  </a:lnTo>
                  <a:lnTo>
                    <a:pt x="1856" y="13500"/>
                  </a:lnTo>
                  <a:lnTo>
                    <a:pt x="506" y="12718"/>
                  </a:lnTo>
                  <a:lnTo>
                    <a:pt x="0" y="11759"/>
                  </a:lnTo>
                  <a:lnTo>
                    <a:pt x="0" y="9841"/>
                  </a:lnTo>
                  <a:lnTo>
                    <a:pt x="506" y="9059"/>
                  </a:lnTo>
                  <a:lnTo>
                    <a:pt x="1856" y="8278"/>
                  </a:lnTo>
                  <a:lnTo>
                    <a:pt x="3206" y="7532"/>
                  </a:lnTo>
                  <a:lnTo>
                    <a:pt x="4556" y="7141"/>
                  </a:lnTo>
                  <a:lnTo>
                    <a:pt x="6497" y="6572"/>
                  </a:lnTo>
                  <a:lnTo>
                    <a:pt x="8775" y="6359"/>
                  </a:lnTo>
                  <a:lnTo>
                    <a:pt x="10547" y="6146"/>
                  </a:lnTo>
                  <a:lnTo>
                    <a:pt x="15103" y="6572"/>
                  </a:lnTo>
                  <a:lnTo>
                    <a:pt x="16959" y="7141"/>
                  </a:lnTo>
                  <a:lnTo>
                    <a:pt x="18394" y="7532"/>
                  </a:lnTo>
                  <a:lnTo>
                    <a:pt x="19744" y="8278"/>
                  </a:lnTo>
                  <a:lnTo>
                    <a:pt x="21600" y="9841"/>
                  </a:lnTo>
                  <a:lnTo>
                    <a:pt x="21600" y="10800"/>
                  </a:lnTo>
                  <a:lnTo>
                    <a:pt x="21600" y="1137"/>
                  </a:lnTo>
                  <a:lnTo>
                    <a:pt x="19322" y="746"/>
                  </a:lnTo>
                  <a:lnTo>
                    <a:pt x="16537" y="391"/>
                  </a:lnTo>
                  <a:lnTo>
                    <a:pt x="13753" y="178"/>
                  </a:lnTo>
                  <a:lnTo>
                    <a:pt x="10547" y="0"/>
                  </a:lnTo>
                  <a:lnTo>
                    <a:pt x="7847" y="178"/>
                  </a:lnTo>
                  <a:lnTo>
                    <a:pt x="5062" y="391"/>
                  </a:lnTo>
                  <a:lnTo>
                    <a:pt x="2278" y="746"/>
                  </a:lnTo>
                  <a:lnTo>
                    <a:pt x="0" y="1137"/>
                  </a:lnTo>
                  <a:lnTo>
                    <a:pt x="0" y="20641"/>
                  </a:lnTo>
                  <a:lnTo>
                    <a:pt x="2278" y="21032"/>
                  </a:lnTo>
                  <a:lnTo>
                    <a:pt x="5062" y="21422"/>
                  </a:lnTo>
                  <a:lnTo>
                    <a:pt x="7847" y="21600"/>
                  </a:lnTo>
                  <a:lnTo>
                    <a:pt x="13753" y="21600"/>
                  </a:lnTo>
                  <a:lnTo>
                    <a:pt x="16537" y="21422"/>
                  </a:lnTo>
                  <a:lnTo>
                    <a:pt x="19322" y="21032"/>
                  </a:lnTo>
                  <a:lnTo>
                    <a:pt x="21600" y="20641"/>
                  </a:lnTo>
                  <a:lnTo>
                    <a:pt x="21600" y="11759"/>
                  </a:lnTo>
                  <a:lnTo>
                    <a:pt x="20672" y="12718"/>
                  </a:lnTo>
                  <a:lnTo>
                    <a:pt x="19744" y="13500"/>
                  </a:lnTo>
                  <a:lnTo>
                    <a:pt x="16959" y="14672"/>
                  </a:lnTo>
                  <a:lnTo>
                    <a:pt x="15103" y="15028"/>
                  </a:lnTo>
                  <a:lnTo>
                    <a:pt x="12825" y="15454"/>
                  </a:lnTo>
                  <a:lnTo>
                    <a:pt x="10547" y="15454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61" name="Shape 461"/>
            <p:cNvSpPr/>
            <p:nvPr/>
          </p:nvSpPr>
          <p:spPr>
            <a:xfrm>
              <a:off x="3885213" y="2411689"/>
              <a:ext cx="65038" cy="213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702"/>
                  </a:moveTo>
                  <a:lnTo>
                    <a:pt x="0" y="12433"/>
                  </a:lnTo>
                  <a:lnTo>
                    <a:pt x="1249" y="14125"/>
                  </a:lnTo>
                  <a:lnTo>
                    <a:pt x="3371" y="15856"/>
                  </a:lnTo>
                  <a:lnTo>
                    <a:pt x="5369" y="17115"/>
                  </a:lnTo>
                  <a:lnTo>
                    <a:pt x="8740" y="18610"/>
                  </a:lnTo>
                  <a:lnTo>
                    <a:pt x="12860" y="19672"/>
                  </a:lnTo>
                  <a:lnTo>
                    <a:pt x="16855" y="20774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6855" y="866"/>
                  </a:lnTo>
                  <a:lnTo>
                    <a:pt x="12860" y="1731"/>
                  </a:lnTo>
                  <a:lnTo>
                    <a:pt x="8740" y="3030"/>
                  </a:lnTo>
                  <a:lnTo>
                    <a:pt x="5369" y="4289"/>
                  </a:lnTo>
                  <a:lnTo>
                    <a:pt x="3371" y="5784"/>
                  </a:lnTo>
                  <a:lnTo>
                    <a:pt x="1249" y="7279"/>
                  </a:lnTo>
                  <a:lnTo>
                    <a:pt x="0" y="9010"/>
                  </a:lnTo>
                  <a:lnTo>
                    <a:pt x="0" y="10702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62" name="Shape 462"/>
            <p:cNvSpPr/>
            <p:nvPr/>
          </p:nvSpPr>
          <p:spPr>
            <a:xfrm>
              <a:off x="4052190" y="2411689"/>
              <a:ext cx="65038" cy="213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4620" y="20774"/>
                  </a:lnTo>
                  <a:lnTo>
                    <a:pt x="8740" y="19672"/>
                  </a:lnTo>
                  <a:lnTo>
                    <a:pt x="12735" y="18610"/>
                  </a:lnTo>
                  <a:lnTo>
                    <a:pt x="15607" y="17115"/>
                  </a:lnTo>
                  <a:lnTo>
                    <a:pt x="18229" y="15856"/>
                  </a:lnTo>
                  <a:lnTo>
                    <a:pt x="20227" y="14125"/>
                  </a:lnTo>
                  <a:lnTo>
                    <a:pt x="21600" y="12433"/>
                  </a:lnTo>
                  <a:lnTo>
                    <a:pt x="21600" y="9010"/>
                  </a:lnTo>
                  <a:lnTo>
                    <a:pt x="20227" y="7279"/>
                  </a:lnTo>
                  <a:lnTo>
                    <a:pt x="18229" y="5784"/>
                  </a:lnTo>
                  <a:lnTo>
                    <a:pt x="15607" y="4289"/>
                  </a:lnTo>
                  <a:lnTo>
                    <a:pt x="12735" y="3030"/>
                  </a:lnTo>
                  <a:lnTo>
                    <a:pt x="8740" y="1731"/>
                  </a:lnTo>
                  <a:lnTo>
                    <a:pt x="4620" y="866"/>
                  </a:lnTo>
                  <a:lnTo>
                    <a:pt x="0" y="0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63" name="Shape 463"/>
            <p:cNvSpPr/>
            <p:nvPr/>
          </p:nvSpPr>
          <p:spPr>
            <a:xfrm>
              <a:off x="4558283" y="5613505"/>
              <a:ext cx="66753" cy="1077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2125"/>
                  </a:lnTo>
                  <a:lnTo>
                    <a:pt x="16883" y="1953"/>
                  </a:lnTo>
                  <a:lnTo>
                    <a:pt x="12786" y="1781"/>
                  </a:lnTo>
                  <a:lnTo>
                    <a:pt x="9434" y="1523"/>
                  </a:lnTo>
                  <a:lnTo>
                    <a:pt x="6083" y="1273"/>
                  </a:lnTo>
                  <a:lnTo>
                    <a:pt x="3352" y="976"/>
                  </a:lnTo>
                  <a:lnTo>
                    <a:pt x="1986" y="680"/>
                  </a:lnTo>
                  <a:lnTo>
                    <a:pt x="745" y="336"/>
                  </a:lnTo>
                  <a:lnTo>
                    <a:pt x="0" y="0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64" name="Shape 464"/>
            <p:cNvSpPr/>
            <p:nvPr/>
          </p:nvSpPr>
          <p:spPr>
            <a:xfrm>
              <a:off x="4728702" y="5613505"/>
              <a:ext cx="66753" cy="1077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25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855" y="336"/>
                  </a:lnTo>
                  <a:lnTo>
                    <a:pt x="20234" y="680"/>
                  </a:lnTo>
                  <a:lnTo>
                    <a:pt x="18248" y="976"/>
                  </a:lnTo>
                  <a:lnTo>
                    <a:pt x="15517" y="1273"/>
                  </a:lnTo>
                  <a:lnTo>
                    <a:pt x="12166" y="1523"/>
                  </a:lnTo>
                  <a:lnTo>
                    <a:pt x="8814" y="1781"/>
                  </a:lnTo>
                  <a:lnTo>
                    <a:pt x="4717" y="1953"/>
                  </a:lnTo>
                  <a:lnTo>
                    <a:pt x="0" y="2125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65" name="Shape 465"/>
            <p:cNvSpPr/>
            <p:nvPr/>
          </p:nvSpPr>
          <p:spPr>
            <a:xfrm>
              <a:off x="4728702" y="1594022"/>
              <a:ext cx="66753" cy="4015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019"/>
                  </a:lnTo>
                  <a:lnTo>
                    <a:pt x="4717" y="21065"/>
                  </a:lnTo>
                  <a:lnTo>
                    <a:pt x="8814" y="21122"/>
                  </a:lnTo>
                  <a:lnTo>
                    <a:pt x="12166" y="21178"/>
                  </a:lnTo>
                  <a:lnTo>
                    <a:pt x="15517" y="21258"/>
                  </a:lnTo>
                  <a:lnTo>
                    <a:pt x="18248" y="21327"/>
                  </a:lnTo>
                  <a:lnTo>
                    <a:pt x="20234" y="21417"/>
                  </a:lnTo>
                  <a:lnTo>
                    <a:pt x="20855" y="2151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66" name="Shape 466"/>
            <p:cNvSpPr/>
            <p:nvPr/>
          </p:nvSpPr>
          <p:spPr>
            <a:xfrm>
              <a:off x="4627140" y="5613505"/>
              <a:ext cx="99460" cy="116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9308"/>
                  </a:moveTo>
                  <a:lnTo>
                    <a:pt x="8557" y="8882"/>
                  </a:lnTo>
                  <a:lnTo>
                    <a:pt x="6729" y="8526"/>
                  </a:lnTo>
                  <a:lnTo>
                    <a:pt x="4902" y="7318"/>
                  </a:lnTo>
                  <a:lnTo>
                    <a:pt x="3157" y="6608"/>
                  </a:lnTo>
                  <a:lnTo>
                    <a:pt x="1828" y="4974"/>
                  </a:lnTo>
                  <a:lnTo>
                    <a:pt x="914" y="3482"/>
                  </a:lnTo>
                  <a:lnTo>
                    <a:pt x="415" y="1918"/>
                  </a:lnTo>
                  <a:lnTo>
                    <a:pt x="0" y="0"/>
                  </a:lnTo>
                  <a:lnTo>
                    <a:pt x="0" y="19326"/>
                  </a:lnTo>
                  <a:lnTo>
                    <a:pt x="2658" y="20108"/>
                  </a:lnTo>
                  <a:lnTo>
                    <a:pt x="5400" y="20818"/>
                  </a:lnTo>
                  <a:lnTo>
                    <a:pt x="8058" y="21245"/>
                  </a:lnTo>
                  <a:lnTo>
                    <a:pt x="10800" y="21600"/>
                  </a:lnTo>
                  <a:lnTo>
                    <a:pt x="13542" y="21245"/>
                  </a:lnTo>
                  <a:lnTo>
                    <a:pt x="16698" y="20818"/>
                  </a:lnTo>
                  <a:lnTo>
                    <a:pt x="18942" y="20108"/>
                  </a:lnTo>
                  <a:lnTo>
                    <a:pt x="21600" y="19326"/>
                  </a:lnTo>
                  <a:lnTo>
                    <a:pt x="21600" y="0"/>
                  </a:lnTo>
                  <a:lnTo>
                    <a:pt x="21185" y="1918"/>
                  </a:lnTo>
                  <a:lnTo>
                    <a:pt x="20686" y="3482"/>
                  </a:lnTo>
                  <a:lnTo>
                    <a:pt x="19772" y="4974"/>
                  </a:lnTo>
                  <a:lnTo>
                    <a:pt x="18443" y="6608"/>
                  </a:lnTo>
                  <a:lnTo>
                    <a:pt x="16698" y="7318"/>
                  </a:lnTo>
                  <a:lnTo>
                    <a:pt x="14871" y="8526"/>
                  </a:lnTo>
                  <a:lnTo>
                    <a:pt x="13043" y="8882"/>
                  </a:lnTo>
                  <a:lnTo>
                    <a:pt x="10800" y="9308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67" name="Shape 467"/>
            <p:cNvSpPr/>
            <p:nvPr/>
          </p:nvSpPr>
          <p:spPr>
            <a:xfrm>
              <a:off x="4627140" y="5494728"/>
              <a:ext cx="99460" cy="116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12363"/>
                  </a:moveTo>
                  <a:lnTo>
                    <a:pt x="13043" y="12363"/>
                  </a:lnTo>
                  <a:lnTo>
                    <a:pt x="14871" y="13145"/>
                  </a:lnTo>
                  <a:lnTo>
                    <a:pt x="16698" y="13855"/>
                  </a:lnTo>
                  <a:lnTo>
                    <a:pt x="18443" y="15063"/>
                  </a:lnTo>
                  <a:lnTo>
                    <a:pt x="19772" y="16200"/>
                  </a:lnTo>
                  <a:lnTo>
                    <a:pt x="20686" y="17763"/>
                  </a:lnTo>
                  <a:lnTo>
                    <a:pt x="21185" y="19682"/>
                  </a:lnTo>
                  <a:lnTo>
                    <a:pt x="21600" y="21600"/>
                  </a:lnTo>
                  <a:lnTo>
                    <a:pt x="21600" y="1918"/>
                  </a:lnTo>
                  <a:lnTo>
                    <a:pt x="18942" y="1137"/>
                  </a:lnTo>
                  <a:lnTo>
                    <a:pt x="16698" y="426"/>
                  </a:lnTo>
                  <a:lnTo>
                    <a:pt x="13542" y="0"/>
                  </a:lnTo>
                  <a:lnTo>
                    <a:pt x="8058" y="0"/>
                  </a:lnTo>
                  <a:lnTo>
                    <a:pt x="5400" y="426"/>
                  </a:lnTo>
                  <a:lnTo>
                    <a:pt x="2658" y="1137"/>
                  </a:lnTo>
                  <a:lnTo>
                    <a:pt x="0" y="1918"/>
                  </a:lnTo>
                  <a:lnTo>
                    <a:pt x="0" y="21600"/>
                  </a:lnTo>
                  <a:lnTo>
                    <a:pt x="415" y="19682"/>
                  </a:lnTo>
                  <a:lnTo>
                    <a:pt x="914" y="17763"/>
                  </a:lnTo>
                  <a:lnTo>
                    <a:pt x="1828" y="16200"/>
                  </a:lnTo>
                  <a:lnTo>
                    <a:pt x="3157" y="15063"/>
                  </a:lnTo>
                  <a:lnTo>
                    <a:pt x="4902" y="13855"/>
                  </a:lnTo>
                  <a:lnTo>
                    <a:pt x="6729" y="13145"/>
                  </a:lnTo>
                  <a:lnTo>
                    <a:pt x="8557" y="12363"/>
                  </a:lnTo>
                  <a:lnTo>
                    <a:pt x="10800" y="12363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68" name="Shape 468"/>
            <p:cNvSpPr/>
            <p:nvPr/>
          </p:nvSpPr>
          <p:spPr>
            <a:xfrm>
              <a:off x="4558283" y="5505057"/>
              <a:ext cx="66753" cy="213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98"/>
                  </a:moveTo>
                  <a:lnTo>
                    <a:pt x="21600" y="0"/>
                  </a:lnTo>
                  <a:lnTo>
                    <a:pt x="16883" y="866"/>
                  </a:lnTo>
                  <a:lnTo>
                    <a:pt x="12786" y="1928"/>
                  </a:lnTo>
                  <a:lnTo>
                    <a:pt x="9434" y="2990"/>
                  </a:lnTo>
                  <a:lnTo>
                    <a:pt x="6083" y="4289"/>
                  </a:lnTo>
                  <a:lnTo>
                    <a:pt x="3352" y="5784"/>
                  </a:lnTo>
                  <a:lnTo>
                    <a:pt x="1986" y="7475"/>
                  </a:lnTo>
                  <a:lnTo>
                    <a:pt x="745" y="8970"/>
                  </a:lnTo>
                  <a:lnTo>
                    <a:pt x="0" y="10898"/>
                  </a:lnTo>
                  <a:lnTo>
                    <a:pt x="745" y="12590"/>
                  </a:lnTo>
                  <a:lnTo>
                    <a:pt x="1986" y="14321"/>
                  </a:lnTo>
                  <a:lnTo>
                    <a:pt x="3352" y="15816"/>
                  </a:lnTo>
                  <a:lnTo>
                    <a:pt x="6083" y="17311"/>
                  </a:lnTo>
                  <a:lnTo>
                    <a:pt x="9434" y="18570"/>
                  </a:lnTo>
                  <a:lnTo>
                    <a:pt x="12786" y="19869"/>
                  </a:lnTo>
                  <a:lnTo>
                    <a:pt x="16883" y="20734"/>
                  </a:lnTo>
                  <a:lnTo>
                    <a:pt x="21600" y="21600"/>
                  </a:lnTo>
                  <a:lnTo>
                    <a:pt x="21600" y="10898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69" name="Shape 469"/>
            <p:cNvSpPr/>
            <p:nvPr/>
          </p:nvSpPr>
          <p:spPr>
            <a:xfrm>
              <a:off x="4728702" y="5505057"/>
              <a:ext cx="66753" cy="213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4717" y="20734"/>
                  </a:lnTo>
                  <a:lnTo>
                    <a:pt x="8814" y="19869"/>
                  </a:lnTo>
                  <a:lnTo>
                    <a:pt x="12166" y="18570"/>
                  </a:lnTo>
                  <a:lnTo>
                    <a:pt x="15517" y="17311"/>
                  </a:lnTo>
                  <a:lnTo>
                    <a:pt x="18248" y="15816"/>
                  </a:lnTo>
                  <a:lnTo>
                    <a:pt x="20234" y="14321"/>
                  </a:lnTo>
                  <a:lnTo>
                    <a:pt x="20855" y="12590"/>
                  </a:lnTo>
                  <a:lnTo>
                    <a:pt x="21600" y="10898"/>
                  </a:lnTo>
                  <a:lnTo>
                    <a:pt x="20855" y="9207"/>
                  </a:lnTo>
                  <a:lnTo>
                    <a:pt x="20234" y="7475"/>
                  </a:lnTo>
                  <a:lnTo>
                    <a:pt x="18248" y="5784"/>
                  </a:lnTo>
                  <a:lnTo>
                    <a:pt x="15517" y="4485"/>
                  </a:lnTo>
                  <a:lnTo>
                    <a:pt x="12166" y="2990"/>
                  </a:lnTo>
                  <a:lnTo>
                    <a:pt x="8814" y="1928"/>
                  </a:lnTo>
                  <a:lnTo>
                    <a:pt x="4717" y="866"/>
                  </a:lnTo>
                  <a:lnTo>
                    <a:pt x="0" y="0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70" name="Shape 470"/>
            <p:cNvSpPr/>
            <p:nvPr/>
          </p:nvSpPr>
          <p:spPr>
            <a:xfrm>
              <a:off x="3546096" y="5572191"/>
              <a:ext cx="66753" cy="206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1247"/>
                  </a:lnTo>
                  <a:lnTo>
                    <a:pt x="16883" y="10353"/>
                  </a:lnTo>
                  <a:lnTo>
                    <a:pt x="12786" y="9257"/>
                  </a:lnTo>
                  <a:lnTo>
                    <a:pt x="9434" y="8161"/>
                  </a:lnTo>
                  <a:lnTo>
                    <a:pt x="6083" y="6618"/>
                  </a:lnTo>
                  <a:lnTo>
                    <a:pt x="3352" y="5278"/>
                  </a:lnTo>
                  <a:lnTo>
                    <a:pt x="1986" y="3532"/>
                  </a:lnTo>
                  <a:lnTo>
                    <a:pt x="621" y="1989"/>
                  </a:lnTo>
                  <a:lnTo>
                    <a:pt x="0" y="0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71" name="Shape 471"/>
            <p:cNvSpPr/>
            <p:nvPr/>
          </p:nvSpPr>
          <p:spPr>
            <a:xfrm>
              <a:off x="3546096" y="2916062"/>
              <a:ext cx="66753" cy="2655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737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621" y="21464"/>
                  </a:lnTo>
                  <a:lnTo>
                    <a:pt x="1986" y="21324"/>
                  </a:lnTo>
                  <a:lnTo>
                    <a:pt x="3352" y="21203"/>
                  </a:lnTo>
                  <a:lnTo>
                    <a:pt x="6083" y="21083"/>
                  </a:lnTo>
                  <a:lnTo>
                    <a:pt x="9434" y="20981"/>
                  </a:lnTo>
                  <a:lnTo>
                    <a:pt x="12786" y="20877"/>
                  </a:lnTo>
                  <a:lnTo>
                    <a:pt x="16883" y="20807"/>
                  </a:lnTo>
                  <a:lnTo>
                    <a:pt x="21600" y="20737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72" name="Shape 472"/>
            <p:cNvSpPr/>
            <p:nvPr/>
          </p:nvSpPr>
          <p:spPr>
            <a:xfrm>
              <a:off x="3714794" y="5572191"/>
              <a:ext cx="66753" cy="292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925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979" y="1717"/>
                  </a:lnTo>
                  <a:lnTo>
                    <a:pt x="18869" y="3405"/>
                  </a:lnTo>
                  <a:lnTo>
                    <a:pt x="14897" y="4835"/>
                  </a:lnTo>
                  <a:lnTo>
                    <a:pt x="10055" y="6208"/>
                  </a:lnTo>
                  <a:lnTo>
                    <a:pt x="5462" y="7152"/>
                  </a:lnTo>
                  <a:lnTo>
                    <a:pt x="0" y="7925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73" name="Shape 473"/>
            <p:cNvSpPr/>
            <p:nvPr/>
          </p:nvSpPr>
          <p:spPr>
            <a:xfrm>
              <a:off x="3714794" y="5357016"/>
              <a:ext cx="66753" cy="214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995"/>
                  </a:lnTo>
                  <a:lnTo>
                    <a:pt x="5462" y="11853"/>
                  </a:lnTo>
                  <a:lnTo>
                    <a:pt x="10055" y="13334"/>
                  </a:lnTo>
                  <a:lnTo>
                    <a:pt x="15517" y="15050"/>
                  </a:lnTo>
                  <a:lnTo>
                    <a:pt x="18869" y="17155"/>
                  </a:lnTo>
                  <a:lnTo>
                    <a:pt x="20979" y="19261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74" name="Shape 474"/>
            <p:cNvSpPr/>
            <p:nvPr/>
          </p:nvSpPr>
          <p:spPr>
            <a:xfrm>
              <a:off x="3613231" y="5453415"/>
              <a:ext cx="99460" cy="116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12292"/>
                  </a:moveTo>
                  <a:lnTo>
                    <a:pt x="13043" y="12718"/>
                  </a:lnTo>
                  <a:lnTo>
                    <a:pt x="14871" y="13074"/>
                  </a:lnTo>
                  <a:lnTo>
                    <a:pt x="16698" y="13855"/>
                  </a:lnTo>
                  <a:lnTo>
                    <a:pt x="18443" y="14992"/>
                  </a:lnTo>
                  <a:lnTo>
                    <a:pt x="19855" y="16555"/>
                  </a:lnTo>
                  <a:lnTo>
                    <a:pt x="20686" y="18118"/>
                  </a:lnTo>
                  <a:lnTo>
                    <a:pt x="21185" y="19682"/>
                  </a:lnTo>
                  <a:lnTo>
                    <a:pt x="21600" y="21600"/>
                  </a:lnTo>
                  <a:lnTo>
                    <a:pt x="21600" y="2274"/>
                  </a:lnTo>
                  <a:lnTo>
                    <a:pt x="18942" y="1137"/>
                  </a:lnTo>
                  <a:lnTo>
                    <a:pt x="16200" y="782"/>
                  </a:lnTo>
                  <a:lnTo>
                    <a:pt x="13458" y="355"/>
                  </a:lnTo>
                  <a:lnTo>
                    <a:pt x="10800" y="0"/>
                  </a:lnTo>
                  <a:lnTo>
                    <a:pt x="8058" y="355"/>
                  </a:lnTo>
                  <a:lnTo>
                    <a:pt x="5400" y="782"/>
                  </a:lnTo>
                  <a:lnTo>
                    <a:pt x="2742" y="1137"/>
                  </a:lnTo>
                  <a:lnTo>
                    <a:pt x="0" y="2274"/>
                  </a:lnTo>
                  <a:lnTo>
                    <a:pt x="0" y="21600"/>
                  </a:lnTo>
                  <a:lnTo>
                    <a:pt x="415" y="19682"/>
                  </a:lnTo>
                  <a:lnTo>
                    <a:pt x="831" y="18118"/>
                  </a:lnTo>
                  <a:lnTo>
                    <a:pt x="1745" y="16555"/>
                  </a:lnTo>
                  <a:lnTo>
                    <a:pt x="3074" y="14992"/>
                  </a:lnTo>
                  <a:lnTo>
                    <a:pt x="4985" y="13855"/>
                  </a:lnTo>
                  <a:lnTo>
                    <a:pt x="6729" y="13074"/>
                  </a:lnTo>
                  <a:lnTo>
                    <a:pt x="8557" y="12718"/>
                  </a:lnTo>
                  <a:lnTo>
                    <a:pt x="10800" y="12292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75" name="Shape 475"/>
            <p:cNvSpPr/>
            <p:nvPr/>
          </p:nvSpPr>
          <p:spPr>
            <a:xfrm>
              <a:off x="3613231" y="5572191"/>
              <a:ext cx="99460" cy="116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43" y="6537"/>
                  </a:moveTo>
                  <a:lnTo>
                    <a:pt x="16698" y="7745"/>
                  </a:lnTo>
                  <a:lnTo>
                    <a:pt x="14871" y="8455"/>
                  </a:lnTo>
                  <a:lnTo>
                    <a:pt x="13043" y="9237"/>
                  </a:lnTo>
                  <a:lnTo>
                    <a:pt x="8557" y="9237"/>
                  </a:lnTo>
                  <a:lnTo>
                    <a:pt x="6729" y="8455"/>
                  </a:lnTo>
                  <a:lnTo>
                    <a:pt x="4985" y="7745"/>
                  </a:lnTo>
                  <a:lnTo>
                    <a:pt x="3074" y="6537"/>
                  </a:lnTo>
                  <a:lnTo>
                    <a:pt x="1745" y="5400"/>
                  </a:lnTo>
                  <a:lnTo>
                    <a:pt x="831" y="3837"/>
                  </a:lnTo>
                  <a:lnTo>
                    <a:pt x="0" y="0"/>
                  </a:lnTo>
                  <a:lnTo>
                    <a:pt x="0" y="19682"/>
                  </a:lnTo>
                  <a:lnTo>
                    <a:pt x="2742" y="20463"/>
                  </a:lnTo>
                  <a:lnTo>
                    <a:pt x="5400" y="21174"/>
                  </a:lnTo>
                  <a:lnTo>
                    <a:pt x="8058" y="21600"/>
                  </a:lnTo>
                  <a:lnTo>
                    <a:pt x="13458" y="21600"/>
                  </a:lnTo>
                  <a:lnTo>
                    <a:pt x="16200" y="21174"/>
                  </a:lnTo>
                  <a:lnTo>
                    <a:pt x="18942" y="20463"/>
                  </a:lnTo>
                  <a:lnTo>
                    <a:pt x="21600" y="19682"/>
                  </a:lnTo>
                  <a:lnTo>
                    <a:pt x="21600" y="0"/>
                  </a:lnTo>
                  <a:lnTo>
                    <a:pt x="21185" y="1918"/>
                  </a:lnTo>
                  <a:lnTo>
                    <a:pt x="20686" y="3482"/>
                  </a:lnTo>
                  <a:lnTo>
                    <a:pt x="19855" y="5045"/>
                  </a:lnTo>
                  <a:lnTo>
                    <a:pt x="18443" y="6537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76" name="Shape 476"/>
            <p:cNvSpPr/>
            <p:nvPr/>
          </p:nvSpPr>
          <p:spPr>
            <a:xfrm>
              <a:off x="3546096" y="5467186"/>
              <a:ext cx="66753" cy="213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702"/>
                  </a:moveTo>
                  <a:lnTo>
                    <a:pt x="21600" y="0"/>
                  </a:lnTo>
                  <a:lnTo>
                    <a:pt x="16883" y="866"/>
                  </a:lnTo>
                  <a:lnTo>
                    <a:pt x="12786" y="1731"/>
                  </a:lnTo>
                  <a:lnTo>
                    <a:pt x="9434" y="3030"/>
                  </a:lnTo>
                  <a:lnTo>
                    <a:pt x="6083" y="4289"/>
                  </a:lnTo>
                  <a:lnTo>
                    <a:pt x="3352" y="5784"/>
                  </a:lnTo>
                  <a:lnTo>
                    <a:pt x="1986" y="7279"/>
                  </a:lnTo>
                  <a:lnTo>
                    <a:pt x="621" y="9010"/>
                  </a:lnTo>
                  <a:lnTo>
                    <a:pt x="0" y="10702"/>
                  </a:lnTo>
                  <a:lnTo>
                    <a:pt x="621" y="12630"/>
                  </a:lnTo>
                  <a:lnTo>
                    <a:pt x="1986" y="14125"/>
                  </a:lnTo>
                  <a:lnTo>
                    <a:pt x="3352" y="15816"/>
                  </a:lnTo>
                  <a:lnTo>
                    <a:pt x="6083" y="17115"/>
                  </a:lnTo>
                  <a:lnTo>
                    <a:pt x="9434" y="18610"/>
                  </a:lnTo>
                  <a:lnTo>
                    <a:pt x="12786" y="19672"/>
                  </a:lnTo>
                  <a:lnTo>
                    <a:pt x="16883" y="20734"/>
                  </a:lnTo>
                  <a:lnTo>
                    <a:pt x="21600" y="21600"/>
                  </a:lnTo>
                  <a:lnTo>
                    <a:pt x="21600" y="10702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77" name="Shape 477"/>
            <p:cNvSpPr/>
            <p:nvPr/>
          </p:nvSpPr>
          <p:spPr>
            <a:xfrm>
              <a:off x="3714794" y="5467186"/>
              <a:ext cx="66753" cy="213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5462" y="20538"/>
                  </a:lnTo>
                  <a:lnTo>
                    <a:pt x="10055" y="19239"/>
                  </a:lnTo>
                  <a:lnTo>
                    <a:pt x="14897" y="17351"/>
                  </a:lnTo>
                  <a:lnTo>
                    <a:pt x="18869" y="15384"/>
                  </a:lnTo>
                  <a:lnTo>
                    <a:pt x="20979" y="13062"/>
                  </a:lnTo>
                  <a:lnTo>
                    <a:pt x="21600" y="10702"/>
                  </a:lnTo>
                  <a:lnTo>
                    <a:pt x="20979" y="8341"/>
                  </a:lnTo>
                  <a:lnTo>
                    <a:pt x="18869" y="6216"/>
                  </a:lnTo>
                  <a:lnTo>
                    <a:pt x="15517" y="4092"/>
                  </a:lnTo>
                  <a:lnTo>
                    <a:pt x="10055" y="2361"/>
                  </a:lnTo>
                  <a:lnTo>
                    <a:pt x="5462" y="866"/>
                  </a:lnTo>
                  <a:lnTo>
                    <a:pt x="0" y="0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78" name="Shape 478"/>
            <p:cNvSpPr/>
            <p:nvPr/>
          </p:nvSpPr>
          <p:spPr>
            <a:xfrm>
              <a:off x="2935131" y="6271216"/>
              <a:ext cx="1" cy="2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79" name="Shape 479"/>
            <p:cNvSpPr/>
            <p:nvPr/>
          </p:nvSpPr>
          <p:spPr>
            <a:xfrm>
              <a:off x="2869583" y="4754524"/>
              <a:ext cx="66753" cy="1936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923"/>
                  </a:moveTo>
                  <a:lnTo>
                    <a:pt x="745" y="16732"/>
                  </a:lnTo>
                  <a:lnTo>
                    <a:pt x="2110" y="16540"/>
                  </a:lnTo>
                  <a:lnTo>
                    <a:pt x="4097" y="16379"/>
                  </a:lnTo>
                  <a:lnTo>
                    <a:pt x="6083" y="16214"/>
                  </a:lnTo>
                  <a:lnTo>
                    <a:pt x="9434" y="16071"/>
                  </a:lnTo>
                  <a:lnTo>
                    <a:pt x="12786" y="15953"/>
                  </a:lnTo>
                  <a:lnTo>
                    <a:pt x="17628" y="15836"/>
                  </a:lnTo>
                  <a:lnTo>
                    <a:pt x="21600" y="1574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12146"/>
                  </a:lnTo>
                  <a:lnTo>
                    <a:pt x="4717" y="12220"/>
                  </a:lnTo>
                  <a:lnTo>
                    <a:pt x="8814" y="12338"/>
                  </a:lnTo>
                  <a:lnTo>
                    <a:pt x="12786" y="12477"/>
                  </a:lnTo>
                  <a:lnTo>
                    <a:pt x="15517" y="12621"/>
                  </a:lnTo>
                  <a:lnTo>
                    <a:pt x="18248" y="12786"/>
                  </a:lnTo>
                  <a:lnTo>
                    <a:pt x="20234" y="12951"/>
                  </a:lnTo>
                  <a:lnTo>
                    <a:pt x="21600" y="13138"/>
                  </a:lnTo>
                  <a:lnTo>
                    <a:pt x="21600" y="13517"/>
                  </a:lnTo>
                  <a:lnTo>
                    <a:pt x="20234" y="13708"/>
                  </a:lnTo>
                  <a:lnTo>
                    <a:pt x="18248" y="13874"/>
                  </a:lnTo>
                  <a:lnTo>
                    <a:pt x="15517" y="14039"/>
                  </a:lnTo>
                  <a:lnTo>
                    <a:pt x="12786" y="14178"/>
                  </a:lnTo>
                  <a:lnTo>
                    <a:pt x="8814" y="14322"/>
                  </a:lnTo>
                  <a:lnTo>
                    <a:pt x="4717" y="14439"/>
                  </a:lnTo>
                  <a:lnTo>
                    <a:pt x="0" y="14513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124"/>
                  </a:lnTo>
                  <a:lnTo>
                    <a:pt x="17628" y="18033"/>
                  </a:lnTo>
                  <a:lnTo>
                    <a:pt x="12786" y="17915"/>
                  </a:lnTo>
                  <a:lnTo>
                    <a:pt x="9434" y="17798"/>
                  </a:lnTo>
                  <a:lnTo>
                    <a:pt x="6083" y="17654"/>
                  </a:lnTo>
                  <a:lnTo>
                    <a:pt x="4097" y="17489"/>
                  </a:lnTo>
                  <a:lnTo>
                    <a:pt x="2110" y="17302"/>
                  </a:lnTo>
                  <a:lnTo>
                    <a:pt x="745" y="17132"/>
                  </a:lnTo>
                  <a:lnTo>
                    <a:pt x="0" y="16923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80" name="Shape 480"/>
            <p:cNvSpPr/>
            <p:nvPr/>
          </p:nvSpPr>
          <p:spPr>
            <a:xfrm>
              <a:off x="3038281" y="5780482"/>
              <a:ext cx="66753" cy="910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9145"/>
                  </a:lnTo>
                  <a:lnTo>
                    <a:pt x="4841" y="9348"/>
                  </a:lnTo>
                  <a:lnTo>
                    <a:pt x="8814" y="9598"/>
                  </a:lnTo>
                  <a:lnTo>
                    <a:pt x="12166" y="9848"/>
                  </a:lnTo>
                  <a:lnTo>
                    <a:pt x="15517" y="10153"/>
                  </a:lnTo>
                  <a:lnTo>
                    <a:pt x="18248" y="10504"/>
                  </a:lnTo>
                  <a:lnTo>
                    <a:pt x="20359" y="10846"/>
                  </a:lnTo>
                  <a:lnTo>
                    <a:pt x="21600" y="11660"/>
                  </a:lnTo>
                  <a:lnTo>
                    <a:pt x="20979" y="12104"/>
                  </a:lnTo>
                  <a:lnTo>
                    <a:pt x="20359" y="12464"/>
                  </a:lnTo>
                  <a:lnTo>
                    <a:pt x="18248" y="12862"/>
                  </a:lnTo>
                  <a:lnTo>
                    <a:pt x="15517" y="13213"/>
                  </a:lnTo>
                  <a:lnTo>
                    <a:pt x="12166" y="13518"/>
                  </a:lnTo>
                  <a:lnTo>
                    <a:pt x="8814" y="13768"/>
                  </a:lnTo>
                  <a:lnTo>
                    <a:pt x="4841" y="14018"/>
                  </a:lnTo>
                  <a:lnTo>
                    <a:pt x="0" y="14212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2515"/>
                  </a:lnTo>
                  <a:lnTo>
                    <a:pt x="17007" y="2358"/>
                  </a:lnTo>
                  <a:lnTo>
                    <a:pt x="12910" y="2108"/>
                  </a:lnTo>
                  <a:lnTo>
                    <a:pt x="9559" y="1859"/>
                  </a:lnTo>
                  <a:lnTo>
                    <a:pt x="6083" y="1507"/>
                  </a:lnTo>
                  <a:lnTo>
                    <a:pt x="3476" y="1202"/>
                  </a:lnTo>
                  <a:lnTo>
                    <a:pt x="1490" y="804"/>
                  </a:lnTo>
                  <a:lnTo>
                    <a:pt x="745" y="407"/>
                  </a:lnTo>
                  <a:lnTo>
                    <a:pt x="0" y="0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81" name="Shape 481"/>
            <p:cNvSpPr/>
            <p:nvPr/>
          </p:nvSpPr>
          <p:spPr>
            <a:xfrm>
              <a:off x="2936719" y="6155748"/>
              <a:ext cx="99460" cy="233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058" y="0"/>
                  </a:lnTo>
                  <a:lnTo>
                    <a:pt x="5400" y="179"/>
                  </a:lnTo>
                  <a:lnTo>
                    <a:pt x="2742" y="573"/>
                  </a:lnTo>
                  <a:lnTo>
                    <a:pt x="0" y="967"/>
                  </a:lnTo>
                  <a:lnTo>
                    <a:pt x="0" y="10710"/>
                  </a:lnTo>
                  <a:lnTo>
                    <a:pt x="415" y="9707"/>
                  </a:lnTo>
                  <a:lnTo>
                    <a:pt x="914" y="8955"/>
                  </a:lnTo>
                  <a:lnTo>
                    <a:pt x="3572" y="7379"/>
                  </a:lnTo>
                  <a:lnTo>
                    <a:pt x="4985" y="6985"/>
                  </a:lnTo>
                  <a:lnTo>
                    <a:pt x="6729" y="6412"/>
                  </a:lnTo>
                  <a:lnTo>
                    <a:pt x="8557" y="6233"/>
                  </a:lnTo>
                  <a:lnTo>
                    <a:pt x="13043" y="6233"/>
                  </a:lnTo>
                  <a:lnTo>
                    <a:pt x="15369" y="6412"/>
                  </a:lnTo>
                  <a:lnTo>
                    <a:pt x="17114" y="6985"/>
                  </a:lnTo>
                  <a:lnTo>
                    <a:pt x="19855" y="8167"/>
                  </a:lnTo>
                  <a:lnTo>
                    <a:pt x="20686" y="8955"/>
                  </a:lnTo>
                  <a:lnTo>
                    <a:pt x="21600" y="9922"/>
                  </a:lnTo>
                  <a:lnTo>
                    <a:pt x="21600" y="11678"/>
                  </a:lnTo>
                  <a:lnTo>
                    <a:pt x="20686" y="12645"/>
                  </a:lnTo>
                  <a:lnTo>
                    <a:pt x="19855" y="13433"/>
                  </a:lnTo>
                  <a:lnTo>
                    <a:pt x="18443" y="14006"/>
                  </a:lnTo>
                  <a:lnTo>
                    <a:pt x="17114" y="14579"/>
                  </a:lnTo>
                  <a:lnTo>
                    <a:pt x="14871" y="14973"/>
                  </a:lnTo>
                  <a:lnTo>
                    <a:pt x="13043" y="15367"/>
                  </a:lnTo>
                  <a:lnTo>
                    <a:pt x="8557" y="15367"/>
                  </a:lnTo>
                  <a:lnTo>
                    <a:pt x="6729" y="14973"/>
                  </a:lnTo>
                  <a:lnTo>
                    <a:pt x="4985" y="14579"/>
                  </a:lnTo>
                  <a:lnTo>
                    <a:pt x="3572" y="14006"/>
                  </a:lnTo>
                  <a:lnTo>
                    <a:pt x="2243" y="13433"/>
                  </a:lnTo>
                  <a:lnTo>
                    <a:pt x="914" y="12645"/>
                  </a:lnTo>
                  <a:lnTo>
                    <a:pt x="415" y="11857"/>
                  </a:lnTo>
                  <a:lnTo>
                    <a:pt x="0" y="10890"/>
                  </a:lnTo>
                  <a:lnTo>
                    <a:pt x="0" y="20597"/>
                  </a:lnTo>
                  <a:lnTo>
                    <a:pt x="2742" y="20991"/>
                  </a:lnTo>
                  <a:lnTo>
                    <a:pt x="5400" y="21385"/>
                  </a:lnTo>
                  <a:lnTo>
                    <a:pt x="8058" y="21600"/>
                  </a:lnTo>
                  <a:lnTo>
                    <a:pt x="13957" y="21600"/>
                  </a:lnTo>
                  <a:lnTo>
                    <a:pt x="16698" y="21385"/>
                  </a:lnTo>
                  <a:lnTo>
                    <a:pt x="18942" y="20991"/>
                  </a:lnTo>
                  <a:lnTo>
                    <a:pt x="21600" y="20597"/>
                  </a:lnTo>
                  <a:lnTo>
                    <a:pt x="21600" y="967"/>
                  </a:lnTo>
                  <a:lnTo>
                    <a:pt x="18942" y="573"/>
                  </a:lnTo>
                  <a:lnTo>
                    <a:pt x="16698" y="179"/>
                  </a:lnTo>
                  <a:lnTo>
                    <a:pt x="13957" y="0"/>
                  </a:lnTo>
                  <a:lnTo>
                    <a:pt x="10800" y="0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82" name="Shape 482"/>
            <p:cNvSpPr/>
            <p:nvPr/>
          </p:nvSpPr>
          <p:spPr>
            <a:xfrm>
              <a:off x="2869583" y="6166077"/>
              <a:ext cx="66753" cy="211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721"/>
                  </a:moveTo>
                  <a:lnTo>
                    <a:pt x="21600" y="0"/>
                  </a:lnTo>
                  <a:lnTo>
                    <a:pt x="17628" y="867"/>
                  </a:lnTo>
                  <a:lnTo>
                    <a:pt x="12786" y="1931"/>
                  </a:lnTo>
                  <a:lnTo>
                    <a:pt x="9434" y="2996"/>
                  </a:lnTo>
                  <a:lnTo>
                    <a:pt x="6083" y="4296"/>
                  </a:lnTo>
                  <a:lnTo>
                    <a:pt x="4097" y="5794"/>
                  </a:lnTo>
                  <a:lnTo>
                    <a:pt x="2110" y="7253"/>
                  </a:lnTo>
                  <a:lnTo>
                    <a:pt x="745" y="8987"/>
                  </a:lnTo>
                  <a:lnTo>
                    <a:pt x="0" y="10721"/>
                  </a:lnTo>
                  <a:lnTo>
                    <a:pt x="745" y="12613"/>
                  </a:lnTo>
                  <a:lnTo>
                    <a:pt x="2110" y="14150"/>
                  </a:lnTo>
                  <a:lnTo>
                    <a:pt x="4097" y="15845"/>
                  </a:lnTo>
                  <a:lnTo>
                    <a:pt x="6083" y="17343"/>
                  </a:lnTo>
                  <a:lnTo>
                    <a:pt x="9434" y="18644"/>
                  </a:lnTo>
                  <a:lnTo>
                    <a:pt x="12786" y="19708"/>
                  </a:lnTo>
                  <a:lnTo>
                    <a:pt x="17628" y="20772"/>
                  </a:lnTo>
                  <a:lnTo>
                    <a:pt x="21600" y="21600"/>
                  </a:lnTo>
                  <a:lnTo>
                    <a:pt x="21600" y="10721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83" name="Shape 483"/>
            <p:cNvSpPr/>
            <p:nvPr/>
          </p:nvSpPr>
          <p:spPr>
            <a:xfrm>
              <a:off x="3038281" y="6166077"/>
              <a:ext cx="66753" cy="211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721"/>
                  </a:moveTo>
                  <a:lnTo>
                    <a:pt x="20359" y="7253"/>
                  </a:lnTo>
                  <a:lnTo>
                    <a:pt x="18248" y="5794"/>
                  </a:lnTo>
                  <a:lnTo>
                    <a:pt x="15517" y="4296"/>
                  </a:lnTo>
                  <a:lnTo>
                    <a:pt x="12166" y="2996"/>
                  </a:lnTo>
                  <a:lnTo>
                    <a:pt x="8814" y="1931"/>
                  </a:lnTo>
                  <a:lnTo>
                    <a:pt x="4841" y="867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4841" y="20772"/>
                  </a:lnTo>
                  <a:lnTo>
                    <a:pt x="8814" y="19708"/>
                  </a:lnTo>
                  <a:lnTo>
                    <a:pt x="12166" y="18644"/>
                  </a:lnTo>
                  <a:lnTo>
                    <a:pt x="15517" y="17343"/>
                  </a:lnTo>
                  <a:lnTo>
                    <a:pt x="18248" y="15845"/>
                  </a:lnTo>
                  <a:lnTo>
                    <a:pt x="20359" y="14150"/>
                  </a:lnTo>
                  <a:lnTo>
                    <a:pt x="20979" y="12613"/>
                  </a:lnTo>
                  <a:lnTo>
                    <a:pt x="21600" y="10721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84" name="Shape 484"/>
            <p:cNvSpPr/>
            <p:nvPr/>
          </p:nvSpPr>
          <p:spPr>
            <a:xfrm>
              <a:off x="3375677" y="3539211"/>
              <a:ext cx="65038" cy="2239160"/>
            </a:xfrm>
            <a:prstGeom prst="rect">
              <a:avLst/>
            </a:pr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85" name="Shape 485"/>
            <p:cNvSpPr/>
            <p:nvPr/>
          </p:nvSpPr>
          <p:spPr>
            <a:xfrm>
              <a:off x="3208701" y="5746054"/>
              <a:ext cx="402422" cy="235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48" y="21600"/>
                  </a:moveTo>
                  <a:lnTo>
                    <a:pt x="10061" y="21387"/>
                  </a:lnTo>
                  <a:lnTo>
                    <a:pt x="9831" y="20996"/>
                  </a:lnTo>
                  <a:lnTo>
                    <a:pt x="9498" y="20641"/>
                  </a:lnTo>
                  <a:lnTo>
                    <a:pt x="458" y="5187"/>
                  </a:lnTo>
                  <a:lnTo>
                    <a:pt x="208" y="4618"/>
                  </a:lnTo>
                  <a:lnTo>
                    <a:pt x="0" y="3624"/>
                  </a:lnTo>
                  <a:lnTo>
                    <a:pt x="0" y="2878"/>
                  </a:lnTo>
                  <a:lnTo>
                    <a:pt x="125" y="1918"/>
                  </a:lnTo>
                  <a:lnTo>
                    <a:pt x="333" y="1137"/>
                  </a:lnTo>
                  <a:lnTo>
                    <a:pt x="792" y="568"/>
                  </a:lnTo>
                  <a:lnTo>
                    <a:pt x="1250" y="178"/>
                  </a:lnTo>
                  <a:lnTo>
                    <a:pt x="1812" y="0"/>
                  </a:lnTo>
                  <a:lnTo>
                    <a:pt x="19788" y="0"/>
                  </a:lnTo>
                  <a:lnTo>
                    <a:pt x="20350" y="178"/>
                  </a:lnTo>
                  <a:lnTo>
                    <a:pt x="20808" y="568"/>
                  </a:lnTo>
                  <a:lnTo>
                    <a:pt x="21142" y="1137"/>
                  </a:lnTo>
                  <a:lnTo>
                    <a:pt x="21475" y="1918"/>
                  </a:lnTo>
                  <a:lnTo>
                    <a:pt x="21600" y="2878"/>
                  </a:lnTo>
                  <a:lnTo>
                    <a:pt x="21600" y="3624"/>
                  </a:lnTo>
                  <a:lnTo>
                    <a:pt x="21371" y="4618"/>
                  </a:lnTo>
                  <a:lnTo>
                    <a:pt x="21038" y="5187"/>
                  </a:lnTo>
                  <a:lnTo>
                    <a:pt x="12102" y="20641"/>
                  </a:lnTo>
                  <a:lnTo>
                    <a:pt x="11748" y="20996"/>
                  </a:lnTo>
                  <a:lnTo>
                    <a:pt x="11414" y="21387"/>
                  </a:lnTo>
                  <a:lnTo>
                    <a:pt x="10748" y="21600"/>
                  </a:lnTo>
                  <a:close/>
                  <a:moveTo>
                    <a:pt x="6103" y="6146"/>
                  </a:moveTo>
                  <a:lnTo>
                    <a:pt x="10748" y="14068"/>
                  </a:lnTo>
                  <a:lnTo>
                    <a:pt x="15372" y="6146"/>
                  </a:lnTo>
                  <a:lnTo>
                    <a:pt x="6103" y="6146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86" name="Shape 486"/>
            <p:cNvSpPr/>
            <p:nvPr/>
          </p:nvSpPr>
          <p:spPr>
            <a:xfrm>
              <a:off x="3038281" y="4856086"/>
              <a:ext cx="66753" cy="922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9128"/>
                  </a:moveTo>
                  <a:lnTo>
                    <a:pt x="21600" y="2472"/>
                  </a:lnTo>
                  <a:lnTo>
                    <a:pt x="17007" y="2280"/>
                  </a:lnTo>
                  <a:lnTo>
                    <a:pt x="12910" y="2034"/>
                  </a:lnTo>
                  <a:lnTo>
                    <a:pt x="9559" y="1788"/>
                  </a:lnTo>
                  <a:lnTo>
                    <a:pt x="6083" y="1487"/>
                  </a:lnTo>
                  <a:lnTo>
                    <a:pt x="3476" y="1140"/>
                  </a:lnTo>
                  <a:lnTo>
                    <a:pt x="1490" y="794"/>
                  </a:lnTo>
                  <a:lnTo>
                    <a:pt x="745" y="392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1490" y="20816"/>
                  </a:lnTo>
                  <a:lnTo>
                    <a:pt x="3476" y="20460"/>
                  </a:lnTo>
                  <a:lnTo>
                    <a:pt x="6083" y="20113"/>
                  </a:lnTo>
                  <a:lnTo>
                    <a:pt x="9559" y="19821"/>
                  </a:lnTo>
                  <a:lnTo>
                    <a:pt x="12910" y="19520"/>
                  </a:lnTo>
                  <a:lnTo>
                    <a:pt x="17007" y="19274"/>
                  </a:lnTo>
                  <a:lnTo>
                    <a:pt x="21600" y="19128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87" name="Shape 487"/>
            <p:cNvSpPr/>
            <p:nvPr/>
          </p:nvSpPr>
          <p:spPr>
            <a:xfrm>
              <a:off x="3208701" y="5534320"/>
              <a:ext cx="66752" cy="244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2309"/>
                  </a:lnTo>
                  <a:lnTo>
                    <a:pt x="5338" y="13029"/>
                  </a:lnTo>
                  <a:lnTo>
                    <a:pt x="10055" y="14366"/>
                  </a:lnTo>
                  <a:lnTo>
                    <a:pt x="14772" y="15840"/>
                  </a:lnTo>
                  <a:lnTo>
                    <a:pt x="18869" y="17691"/>
                  </a:lnTo>
                  <a:lnTo>
                    <a:pt x="20855" y="19577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88" name="Shape 488"/>
            <p:cNvSpPr/>
            <p:nvPr/>
          </p:nvSpPr>
          <p:spPr>
            <a:xfrm>
              <a:off x="3208701" y="5780482"/>
              <a:ext cx="66752" cy="910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571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855" y="555"/>
                  </a:lnTo>
                  <a:lnTo>
                    <a:pt x="18869" y="1054"/>
                  </a:lnTo>
                  <a:lnTo>
                    <a:pt x="14772" y="1563"/>
                  </a:lnTo>
                  <a:lnTo>
                    <a:pt x="10055" y="2016"/>
                  </a:lnTo>
                  <a:lnTo>
                    <a:pt x="5338" y="2312"/>
                  </a:lnTo>
                  <a:lnTo>
                    <a:pt x="0" y="2571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89" name="Shape 489"/>
            <p:cNvSpPr/>
            <p:nvPr/>
          </p:nvSpPr>
          <p:spPr>
            <a:xfrm>
              <a:off x="3107137" y="5661704"/>
              <a:ext cx="99462" cy="116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1" y="12363"/>
                  </a:moveTo>
                  <a:lnTo>
                    <a:pt x="13076" y="12718"/>
                  </a:lnTo>
                  <a:lnTo>
                    <a:pt x="14814" y="13145"/>
                  </a:lnTo>
                  <a:lnTo>
                    <a:pt x="16634" y="13855"/>
                  </a:lnTo>
                  <a:lnTo>
                    <a:pt x="18455" y="15063"/>
                  </a:lnTo>
                  <a:lnTo>
                    <a:pt x="19779" y="16626"/>
                  </a:lnTo>
                  <a:lnTo>
                    <a:pt x="20690" y="18118"/>
                  </a:lnTo>
                  <a:lnTo>
                    <a:pt x="21103" y="19682"/>
                  </a:lnTo>
                  <a:lnTo>
                    <a:pt x="21600" y="21600"/>
                  </a:lnTo>
                  <a:lnTo>
                    <a:pt x="21600" y="2345"/>
                  </a:lnTo>
                  <a:lnTo>
                    <a:pt x="18869" y="1137"/>
                  </a:lnTo>
                  <a:lnTo>
                    <a:pt x="16221" y="782"/>
                  </a:lnTo>
                  <a:lnTo>
                    <a:pt x="13490" y="426"/>
                  </a:lnTo>
                  <a:lnTo>
                    <a:pt x="10841" y="0"/>
                  </a:lnTo>
                  <a:lnTo>
                    <a:pt x="8110" y="426"/>
                  </a:lnTo>
                  <a:lnTo>
                    <a:pt x="4966" y="782"/>
                  </a:lnTo>
                  <a:lnTo>
                    <a:pt x="2731" y="1137"/>
                  </a:lnTo>
                  <a:lnTo>
                    <a:pt x="0" y="2345"/>
                  </a:lnTo>
                  <a:lnTo>
                    <a:pt x="0" y="21600"/>
                  </a:lnTo>
                  <a:lnTo>
                    <a:pt x="497" y="19682"/>
                  </a:lnTo>
                  <a:lnTo>
                    <a:pt x="910" y="18118"/>
                  </a:lnTo>
                  <a:lnTo>
                    <a:pt x="1821" y="16626"/>
                  </a:lnTo>
                  <a:lnTo>
                    <a:pt x="3145" y="15063"/>
                  </a:lnTo>
                  <a:lnTo>
                    <a:pt x="4966" y="13855"/>
                  </a:lnTo>
                  <a:lnTo>
                    <a:pt x="6786" y="13145"/>
                  </a:lnTo>
                  <a:lnTo>
                    <a:pt x="8524" y="12718"/>
                  </a:lnTo>
                  <a:lnTo>
                    <a:pt x="10841" y="12363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90" name="Shape 490"/>
            <p:cNvSpPr/>
            <p:nvPr/>
          </p:nvSpPr>
          <p:spPr>
            <a:xfrm>
              <a:off x="3107137" y="5780482"/>
              <a:ext cx="99462" cy="11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55" y="6586"/>
                  </a:moveTo>
                  <a:lnTo>
                    <a:pt x="16634" y="7719"/>
                  </a:lnTo>
                  <a:lnTo>
                    <a:pt x="14814" y="8498"/>
                  </a:lnTo>
                  <a:lnTo>
                    <a:pt x="13076" y="8852"/>
                  </a:lnTo>
                  <a:lnTo>
                    <a:pt x="10841" y="9207"/>
                  </a:lnTo>
                  <a:lnTo>
                    <a:pt x="8524" y="8852"/>
                  </a:lnTo>
                  <a:lnTo>
                    <a:pt x="6786" y="8498"/>
                  </a:lnTo>
                  <a:lnTo>
                    <a:pt x="4966" y="7719"/>
                  </a:lnTo>
                  <a:lnTo>
                    <a:pt x="3145" y="6586"/>
                  </a:lnTo>
                  <a:lnTo>
                    <a:pt x="1821" y="5028"/>
                  </a:lnTo>
                  <a:lnTo>
                    <a:pt x="910" y="3470"/>
                  </a:lnTo>
                  <a:lnTo>
                    <a:pt x="497" y="1983"/>
                  </a:lnTo>
                  <a:lnTo>
                    <a:pt x="0" y="0"/>
                  </a:lnTo>
                  <a:lnTo>
                    <a:pt x="0" y="19263"/>
                  </a:lnTo>
                  <a:lnTo>
                    <a:pt x="2731" y="20396"/>
                  </a:lnTo>
                  <a:lnTo>
                    <a:pt x="4966" y="20821"/>
                  </a:lnTo>
                  <a:lnTo>
                    <a:pt x="8110" y="21600"/>
                  </a:lnTo>
                  <a:lnTo>
                    <a:pt x="13490" y="21600"/>
                  </a:lnTo>
                  <a:lnTo>
                    <a:pt x="16221" y="21175"/>
                  </a:lnTo>
                  <a:lnTo>
                    <a:pt x="18869" y="20396"/>
                  </a:lnTo>
                  <a:lnTo>
                    <a:pt x="21600" y="19688"/>
                  </a:lnTo>
                  <a:lnTo>
                    <a:pt x="21600" y="0"/>
                  </a:lnTo>
                  <a:lnTo>
                    <a:pt x="21103" y="1983"/>
                  </a:lnTo>
                  <a:lnTo>
                    <a:pt x="20690" y="3470"/>
                  </a:lnTo>
                  <a:lnTo>
                    <a:pt x="19779" y="5028"/>
                  </a:lnTo>
                  <a:lnTo>
                    <a:pt x="18455" y="6586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91" name="Shape 491"/>
            <p:cNvSpPr/>
            <p:nvPr/>
          </p:nvSpPr>
          <p:spPr>
            <a:xfrm>
              <a:off x="3038281" y="5673755"/>
              <a:ext cx="66753" cy="209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780"/>
                  </a:moveTo>
                  <a:lnTo>
                    <a:pt x="21600" y="0"/>
                  </a:lnTo>
                  <a:lnTo>
                    <a:pt x="17007" y="636"/>
                  </a:lnTo>
                  <a:lnTo>
                    <a:pt x="12910" y="1710"/>
                  </a:lnTo>
                  <a:lnTo>
                    <a:pt x="9559" y="3023"/>
                  </a:lnTo>
                  <a:lnTo>
                    <a:pt x="6083" y="4296"/>
                  </a:lnTo>
                  <a:lnTo>
                    <a:pt x="3476" y="5808"/>
                  </a:lnTo>
                  <a:lnTo>
                    <a:pt x="1490" y="7359"/>
                  </a:lnTo>
                  <a:lnTo>
                    <a:pt x="0" y="10780"/>
                  </a:lnTo>
                  <a:lnTo>
                    <a:pt x="745" y="12530"/>
                  </a:lnTo>
                  <a:lnTo>
                    <a:pt x="1490" y="14241"/>
                  </a:lnTo>
                  <a:lnTo>
                    <a:pt x="3476" y="15951"/>
                  </a:lnTo>
                  <a:lnTo>
                    <a:pt x="6083" y="17264"/>
                  </a:lnTo>
                  <a:lnTo>
                    <a:pt x="9559" y="18776"/>
                  </a:lnTo>
                  <a:lnTo>
                    <a:pt x="12910" y="19850"/>
                  </a:lnTo>
                  <a:lnTo>
                    <a:pt x="17007" y="20924"/>
                  </a:lnTo>
                  <a:lnTo>
                    <a:pt x="21600" y="21600"/>
                  </a:lnTo>
                  <a:lnTo>
                    <a:pt x="21600" y="10780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92" name="Shape 492"/>
            <p:cNvSpPr/>
            <p:nvPr/>
          </p:nvSpPr>
          <p:spPr>
            <a:xfrm>
              <a:off x="3105550" y="4851916"/>
              <a:ext cx="1" cy="2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93" name="Shape 493"/>
            <p:cNvSpPr/>
            <p:nvPr/>
          </p:nvSpPr>
          <p:spPr>
            <a:xfrm>
              <a:off x="3038281" y="4040139"/>
              <a:ext cx="66753" cy="812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8793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745" y="21155"/>
                  </a:lnTo>
                  <a:lnTo>
                    <a:pt x="1490" y="20699"/>
                  </a:lnTo>
                  <a:lnTo>
                    <a:pt x="3476" y="20305"/>
                  </a:lnTo>
                  <a:lnTo>
                    <a:pt x="6083" y="19922"/>
                  </a:lnTo>
                  <a:lnTo>
                    <a:pt x="9559" y="19580"/>
                  </a:lnTo>
                  <a:lnTo>
                    <a:pt x="12910" y="19300"/>
                  </a:lnTo>
                  <a:lnTo>
                    <a:pt x="17007" y="19020"/>
                  </a:lnTo>
                  <a:lnTo>
                    <a:pt x="21600" y="18793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94" name="Shape 494"/>
            <p:cNvSpPr/>
            <p:nvPr/>
          </p:nvSpPr>
          <p:spPr>
            <a:xfrm>
              <a:off x="3208701" y="3871442"/>
              <a:ext cx="66752" cy="1906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24" y="265"/>
                  </a:moveTo>
                  <a:lnTo>
                    <a:pt x="0" y="915"/>
                  </a:lnTo>
                  <a:lnTo>
                    <a:pt x="0" y="9914"/>
                  </a:lnTo>
                  <a:lnTo>
                    <a:pt x="5338" y="10033"/>
                  </a:lnTo>
                  <a:lnTo>
                    <a:pt x="10055" y="10175"/>
                  </a:lnTo>
                  <a:lnTo>
                    <a:pt x="14772" y="10396"/>
                  </a:lnTo>
                  <a:lnTo>
                    <a:pt x="18869" y="10608"/>
                  </a:lnTo>
                  <a:lnTo>
                    <a:pt x="20855" y="10873"/>
                  </a:lnTo>
                  <a:lnTo>
                    <a:pt x="21600" y="11138"/>
                  </a:lnTo>
                  <a:lnTo>
                    <a:pt x="20855" y="11377"/>
                  </a:lnTo>
                  <a:lnTo>
                    <a:pt x="18869" y="11642"/>
                  </a:lnTo>
                  <a:lnTo>
                    <a:pt x="14772" y="11858"/>
                  </a:lnTo>
                  <a:lnTo>
                    <a:pt x="10055" y="12075"/>
                  </a:lnTo>
                  <a:lnTo>
                    <a:pt x="5338" y="12216"/>
                  </a:lnTo>
                  <a:lnTo>
                    <a:pt x="0" y="1233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110" y="146"/>
                  </a:lnTo>
                  <a:lnTo>
                    <a:pt x="18124" y="265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95" name="Shape 495"/>
            <p:cNvSpPr/>
            <p:nvPr/>
          </p:nvSpPr>
          <p:spPr>
            <a:xfrm>
              <a:off x="3107137" y="4737310"/>
              <a:ext cx="99462" cy="233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1" y="0"/>
                  </a:moveTo>
                  <a:lnTo>
                    <a:pt x="8110" y="0"/>
                  </a:lnTo>
                  <a:lnTo>
                    <a:pt x="4966" y="179"/>
                  </a:lnTo>
                  <a:lnTo>
                    <a:pt x="2731" y="574"/>
                  </a:lnTo>
                  <a:lnTo>
                    <a:pt x="0" y="969"/>
                  </a:lnTo>
                  <a:lnTo>
                    <a:pt x="0" y="10692"/>
                  </a:lnTo>
                  <a:lnTo>
                    <a:pt x="497" y="9939"/>
                  </a:lnTo>
                  <a:lnTo>
                    <a:pt x="910" y="8970"/>
                  </a:lnTo>
                  <a:lnTo>
                    <a:pt x="1821" y="8181"/>
                  </a:lnTo>
                  <a:lnTo>
                    <a:pt x="3145" y="7571"/>
                  </a:lnTo>
                  <a:lnTo>
                    <a:pt x="4966" y="6997"/>
                  </a:lnTo>
                  <a:lnTo>
                    <a:pt x="6786" y="6602"/>
                  </a:lnTo>
                  <a:lnTo>
                    <a:pt x="8524" y="6207"/>
                  </a:lnTo>
                  <a:lnTo>
                    <a:pt x="13076" y="6207"/>
                  </a:lnTo>
                  <a:lnTo>
                    <a:pt x="14814" y="6423"/>
                  </a:lnTo>
                  <a:lnTo>
                    <a:pt x="18455" y="7571"/>
                  </a:lnTo>
                  <a:lnTo>
                    <a:pt x="19779" y="8181"/>
                  </a:lnTo>
                  <a:lnTo>
                    <a:pt x="20690" y="8970"/>
                  </a:lnTo>
                  <a:lnTo>
                    <a:pt x="21103" y="9939"/>
                  </a:lnTo>
                  <a:lnTo>
                    <a:pt x="21600" y="10908"/>
                  </a:lnTo>
                  <a:lnTo>
                    <a:pt x="21103" y="11661"/>
                  </a:lnTo>
                  <a:lnTo>
                    <a:pt x="20690" y="12666"/>
                  </a:lnTo>
                  <a:lnTo>
                    <a:pt x="19779" y="13455"/>
                  </a:lnTo>
                  <a:lnTo>
                    <a:pt x="18455" y="14029"/>
                  </a:lnTo>
                  <a:lnTo>
                    <a:pt x="14814" y="15177"/>
                  </a:lnTo>
                  <a:lnTo>
                    <a:pt x="13076" y="15393"/>
                  </a:lnTo>
                  <a:lnTo>
                    <a:pt x="8524" y="15393"/>
                  </a:lnTo>
                  <a:lnTo>
                    <a:pt x="6786" y="14998"/>
                  </a:lnTo>
                  <a:lnTo>
                    <a:pt x="4966" y="14603"/>
                  </a:lnTo>
                  <a:lnTo>
                    <a:pt x="3145" y="14029"/>
                  </a:lnTo>
                  <a:lnTo>
                    <a:pt x="1821" y="13455"/>
                  </a:lnTo>
                  <a:lnTo>
                    <a:pt x="910" y="12666"/>
                  </a:lnTo>
                  <a:lnTo>
                    <a:pt x="497" y="11661"/>
                  </a:lnTo>
                  <a:lnTo>
                    <a:pt x="0" y="10908"/>
                  </a:lnTo>
                  <a:lnTo>
                    <a:pt x="0" y="20631"/>
                  </a:lnTo>
                  <a:lnTo>
                    <a:pt x="2731" y="21026"/>
                  </a:lnTo>
                  <a:lnTo>
                    <a:pt x="4966" y="21421"/>
                  </a:lnTo>
                  <a:lnTo>
                    <a:pt x="8110" y="21600"/>
                  </a:lnTo>
                  <a:lnTo>
                    <a:pt x="13490" y="21600"/>
                  </a:lnTo>
                  <a:lnTo>
                    <a:pt x="16221" y="21421"/>
                  </a:lnTo>
                  <a:lnTo>
                    <a:pt x="18869" y="21026"/>
                  </a:lnTo>
                  <a:lnTo>
                    <a:pt x="21600" y="20631"/>
                  </a:lnTo>
                  <a:lnTo>
                    <a:pt x="21600" y="969"/>
                  </a:lnTo>
                  <a:lnTo>
                    <a:pt x="18869" y="574"/>
                  </a:lnTo>
                  <a:lnTo>
                    <a:pt x="16221" y="179"/>
                  </a:lnTo>
                  <a:lnTo>
                    <a:pt x="13490" y="0"/>
                  </a:lnTo>
                  <a:lnTo>
                    <a:pt x="10841" y="0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96" name="Shape 496"/>
            <p:cNvSpPr/>
            <p:nvPr/>
          </p:nvSpPr>
          <p:spPr>
            <a:xfrm>
              <a:off x="3036694" y="4851916"/>
              <a:ext cx="1" cy="2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97" name="Shape 497"/>
            <p:cNvSpPr/>
            <p:nvPr/>
          </p:nvSpPr>
          <p:spPr>
            <a:xfrm>
              <a:off x="3038281" y="4747638"/>
              <a:ext cx="66753" cy="211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918"/>
                  </a:moveTo>
                  <a:lnTo>
                    <a:pt x="21600" y="0"/>
                  </a:lnTo>
                  <a:lnTo>
                    <a:pt x="17007" y="867"/>
                  </a:lnTo>
                  <a:lnTo>
                    <a:pt x="12910" y="1931"/>
                  </a:lnTo>
                  <a:lnTo>
                    <a:pt x="9559" y="2996"/>
                  </a:lnTo>
                  <a:lnTo>
                    <a:pt x="6083" y="4296"/>
                  </a:lnTo>
                  <a:lnTo>
                    <a:pt x="3476" y="5755"/>
                  </a:lnTo>
                  <a:lnTo>
                    <a:pt x="1490" y="7253"/>
                  </a:lnTo>
                  <a:lnTo>
                    <a:pt x="745" y="8987"/>
                  </a:lnTo>
                  <a:lnTo>
                    <a:pt x="0" y="10682"/>
                  </a:lnTo>
                  <a:lnTo>
                    <a:pt x="0" y="10918"/>
                  </a:lnTo>
                  <a:lnTo>
                    <a:pt x="745" y="12613"/>
                  </a:lnTo>
                  <a:lnTo>
                    <a:pt x="1490" y="14347"/>
                  </a:lnTo>
                  <a:lnTo>
                    <a:pt x="3476" y="15845"/>
                  </a:lnTo>
                  <a:lnTo>
                    <a:pt x="6083" y="17343"/>
                  </a:lnTo>
                  <a:lnTo>
                    <a:pt x="9559" y="18644"/>
                  </a:lnTo>
                  <a:lnTo>
                    <a:pt x="12910" y="19708"/>
                  </a:lnTo>
                  <a:lnTo>
                    <a:pt x="17007" y="20772"/>
                  </a:lnTo>
                  <a:lnTo>
                    <a:pt x="21600" y="21600"/>
                  </a:lnTo>
                  <a:lnTo>
                    <a:pt x="21600" y="10918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98" name="Shape 498"/>
            <p:cNvSpPr/>
            <p:nvPr/>
          </p:nvSpPr>
          <p:spPr>
            <a:xfrm>
              <a:off x="3208701" y="4747638"/>
              <a:ext cx="66752" cy="211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918"/>
                  </a:moveTo>
                  <a:lnTo>
                    <a:pt x="20855" y="8553"/>
                  </a:lnTo>
                  <a:lnTo>
                    <a:pt x="18869" y="6188"/>
                  </a:lnTo>
                  <a:lnTo>
                    <a:pt x="14772" y="4296"/>
                  </a:lnTo>
                  <a:lnTo>
                    <a:pt x="10055" y="2326"/>
                  </a:lnTo>
                  <a:lnTo>
                    <a:pt x="5338" y="1064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5338" y="20536"/>
                  </a:lnTo>
                  <a:lnTo>
                    <a:pt x="10055" y="19274"/>
                  </a:lnTo>
                  <a:lnTo>
                    <a:pt x="14772" y="17343"/>
                  </a:lnTo>
                  <a:lnTo>
                    <a:pt x="18869" y="15412"/>
                  </a:lnTo>
                  <a:lnTo>
                    <a:pt x="20855" y="13047"/>
                  </a:lnTo>
                  <a:lnTo>
                    <a:pt x="21600" y="10918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99" name="Shape 499"/>
            <p:cNvSpPr/>
            <p:nvPr/>
          </p:nvSpPr>
          <p:spPr>
            <a:xfrm>
              <a:off x="4052190" y="3439369"/>
              <a:ext cx="65038" cy="1218367"/>
            </a:xfrm>
            <a:prstGeom prst="rect">
              <a:avLst/>
            </a:pr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00" name="Shape 500"/>
            <p:cNvSpPr/>
            <p:nvPr/>
          </p:nvSpPr>
          <p:spPr>
            <a:xfrm>
              <a:off x="4558283" y="371823"/>
              <a:ext cx="66753" cy="1221810"/>
            </a:xfrm>
            <a:prstGeom prst="rect">
              <a:avLst/>
            </a:pr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01" name="Shape 501"/>
            <p:cNvSpPr/>
            <p:nvPr/>
          </p:nvSpPr>
          <p:spPr>
            <a:xfrm>
              <a:off x="4728702" y="203125"/>
              <a:ext cx="66753" cy="1388786"/>
            </a:xfrm>
            <a:prstGeom prst="rect">
              <a:avLst/>
            </a:pr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02" name="Shape 502"/>
            <p:cNvSpPr/>
            <p:nvPr/>
          </p:nvSpPr>
          <p:spPr>
            <a:xfrm>
              <a:off x="3208701" y="3291328"/>
              <a:ext cx="66752" cy="245776"/>
            </a:xfrm>
            <a:prstGeom prst="rect">
              <a:avLst/>
            </a:pr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03" name="Shape 503"/>
            <p:cNvSpPr/>
            <p:nvPr/>
          </p:nvSpPr>
          <p:spPr>
            <a:xfrm>
              <a:off x="3714794" y="1829854"/>
              <a:ext cx="66753" cy="848264"/>
            </a:xfrm>
            <a:prstGeom prst="rect">
              <a:avLst/>
            </a:pr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04" name="Shape 504"/>
            <p:cNvSpPr/>
            <p:nvPr/>
          </p:nvSpPr>
          <p:spPr>
            <a:xfrm>
              <a:off x="3208701" y="2850648"/>
              <a:ext cx="66752" cy="438571"/>
            </a:xfrm>
            <a:prstGeom prst="rect">
              <a:avLst/>
            </a:pr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05" name="Shape 505"/>
            <p:cNvSpPr/>
            <p:nvPr/>
          </p:nvSpPr>
          <p:spPr>
            <a:xfrm>
              <a:off x="3714794" y="2916062"/>
              <a:ext cx="66753" cy="522919"/>
            </a:xfrm>
            <a:prstGeom prst="rect">
              <a:avLst/>
            </a:pr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06" name="Shape 506"/>
            <p:cNvSpPr/>
            <p:nvPr/>
          </p:nvSpPr>
          <p:spPr>
            <a:xfrm>
              <a:off x="3885213" y="5866552"/>
              <a:ext cx="65038" cy="822444"/>
            </a:xfrm>
            <a:prstGeom prst="rect">
              <a:avLst/>
            </a:pr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07" name="Shape 507"/>
            <p:cNvSpPr/>
            <p:nvPr/>
          </p:nvSpPr>
          <p:spPr>
            <a:xfrm>
              <a:off x="3714794" y="5866552"/>
              <a:ext cx="66753" cy="822444"/>
            </a:xfrm>
            <a:prstGeom prst="rect">
              <a:avLst/>
            </a:pr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08" name="Shape 508"/>
            <p:cNvSpPr/>
            <p:nvPr/>
          </p:nvSpPr>
          <p:spPr>
            <a:xfrm>
              <a:off x="4062518" y="4577218"/>
              <a:ext cx="383487" cy="385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86" y="21600"/>
                  </a:moveTo>
                  <a:lnTo>
                    <a:pt x="0" y="2621"/>
                  </a:lnTo>
                  <a:lnTo>
                    <a:pt x="2736" y="0"/>
                  </a:lnTo>
                  <a:lnTo>
                    <a:pt x="21600" y="18870"/>
                  </a:lnTo>
                  <a:lnTo>
                    <a:pt x="18886" y="21600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09" name="Shape 509"/>
            <p:cNvSpPr/>
            <p:nvPr/>
          </p:nvSpPr>
          <p:spPr>
            <a:xfrm>
              <a:off x="4391306" y="4735588"/>
              <a:ext cx="66753" cy="645138"/>
            </a:xfrm>
            <a:prstGeom prst="rect">
              <a:avLst/>
            </a:pr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10" name="Shape 510"/>
            <p:cNvSpPr/>
            <p:nvPr/>
          </p:nvSpPr>
          <p:spPr>
            <a:xfrm>
              <a:off x="2532188" y="4584104"/>
              <a:ext cx="66752" cy="312908"/>
            </a:xfrm>
            <a:prstGeom prst="rect">
              <a:avLst/>
            </a:pr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11" name="Shape 511"/>
            <p:cNvSpPr/>
            <p:nvPr/>
          </p:nvSpPr>
          <p:spPr>
            <a:xfrm>
              <a:off x="2026094" y="5067820"/>
              <a:ext cx="66753" cy="276758"/>
            </a:xfrm>
            <a:prstGeom prst="rect">
              <a:avLst/>
            </a:pr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12" name="Shape 512"/>
            <p:cNvSpPr/>
            <p:nvPr/>
          </p:nvSpPr>
          <p:spPr>
            <a:xfrm>
              <a:off x="4220888" y="2241270"/>
              <a:ext cx="66752" cy="2189240"/>
            </a:xfrm>
            <a:prstGeom prst="rect">
              <a:avLst/>
            </a:pr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13" name="Shape 513"/>
            <p:cNvSpPr/>
            <p:nvPr/>
          </p:nvSpPr>
          <p:spPr>
            <a:xfrm>
              <a:off x="4391306" y="2072573"/>
              <a:ext cx="66753" cy="2189239"/>
            </a:xfrm>
            <a:prstGeom prst="rect">
              <a:avLst/>
            </a:pr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14" name="Shape 514"/>
            <p:cNvSpPr/>
            <p:nvPr/>
          </p:nvSpPr>
          <p:spPr>
            <a:xfrm>
              <a:off x="4391306" y="203125"/>
              <a:ext cx="66753" cy="796623"/>
            </a:xfrm>
            <a:prstGeom prst="rect">
              <a:avLst/>
            </a:pr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15" name="Shape 515"/>
            <p:cNvSpPr/>
            <p:nvPr/>
          </p:nvSpPr>
          <p:spPr>
            <a:xfrm>
              <a:off x="4558283" y="2241270"/>
              <a:ext cx="66753" cy="2189240"/>
            </a:xfrm>
            <a:prstGeom prst="rect">
              <a:avLst/>
            </a:pr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16" name="Shape 516"/>
            <p:cNvSpPr/>
            <p:nvPr/>
          </p:nvSpPr>
          <p:spPr>
            <a:xfrm>
              <a:off x="3038281" y="3291328"/>
              <a:ext cx="66753" cy="409308"/>
            </a:xfrm>
            <a:prstGeom prst="rect">
              <a:avLst/>
            </a:pr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17" name="Shape 517"/>
            <p:cNvSpPr/>
            <p:nvPr/>
          </p:nvSpPr>
          <p:spPr>
            <a:xfrm>
              <a:off x="1520001" y="5432758"/>
              <a:ext cx="402422" cy="40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52" y="21600"/>
                  </a:moveTo>
                  <a:lnTo>
                    <a:pt x="10186" y="21476"/>
                  </a:lnTo>
                  <a:lnTo>
                    <a:pt x="9852" y="21248"/>
                  </a:lnTo>
                  <a:lnTo>
                    <a:pt x="9498" y="21021"/>
                  </a:lnTo>
                  <a:lnTo>
                    <a:pt x="562" y="12041"/>
                  </a:lnTo>
                  <a:lnTo>
                    <a:pt x="354" y="11814"/>
                  </a:lnTo>
                  <a:lnTo>
                    <a:pt x="125" y="11483"/>
                  </a:lnTo>
                  <a:lnTo>
                    <a:pt x="0" y="11131"/>
                  </a:lnTo>
                  <a:lnTo>
                    <a:pt x="0" y="10448"/>
                  </a:lnTo>
                  <a:lnTo>
                    <a:pt x="125" y="10117"/>
                  </a:lnTo>
                  <a:lnTo>
                    <a:pt x="354" y="9786"/>
                  </a:lnTo>
                  <a:lnTo>
                    <a:pt x="562" y="9559"/>
                  </a:lnTo>
                  <a:lnTo>
                    <a:pt x="9498" y="579"/>
                  </a:lnTo>
                  <a:lnTo>
                    <a:pt x="9852" y="331"/>
                  </a:lnTo>
                  <a:lnTo>
                    <a:pt x="10061" y="248"/>
                  </a:lnTo>
                  <a:lnTo>
                    <a:pt x="10415" y="124"/>
                  </a:lnTo>
                  <a:lnTo>
                    <a:pt x="10852" y="0"/>
                  </a:lnTo>
                  <a:lnTo>
                    <a:pt x="11185" y="124"/>
                  </a:lnTo>
                  <a:lnTo>
                    <a:pt x="11539" y="248"/>
                  </a:lnTo>
                  <a:lnTo>
                    <a:pt x="11769" y="331"/>
                  </a:lnTo>
                  <a:lnTo>
                    <a:pt x="12102" y="579"/>
                  </a:lnTo>
                  <a:lnTo>
                    <a:pt x="21371" y="9786"/>
                  </a:lnTo>
                  <a:lnTo>
                    <a:pt x="21475" y="10117"/>
                  </a:lnTo>
                  <a:lnTo>
                    <a:pt x="21600" y="10448"/>
                  </a:lnTo>
                  <a:lnTo>
                    <a:pt x="21600" y="11131"/>
                  </a:lnTo>
                  <a:lnTo>
                    <a:pt x="21475" y="11483"/>
                  </a:lnTo>
                  <a:lnTo>
                    <a:pt x="21371" y="11814"/>
                  </a:lnTo>
                  <a:lnTo>
                    <a:pt x="12102" y="21021"/>
                  </a:lnTo>
                  <a:lnTo>
                    <a:pt x="11769" y="21248"/>
                  </a:lnTo>
                  <a:lnTo>
                    <a:pt x="11539" y="21476"/>
                  </a:lnTo>
                  <a:lnTo>
                    <a:pt x="10852" y="21600"/>
                  </a:lnTo>
                  <a:close/>
                  <a:moveTo>
                    <a:pt x="4416" y="10800"/>
                  </a:moveTo>
                  <a:lnTo>
                    <a:pt x="10852" y="17214"/>
                  </a:lnTo>
                  <a:lnTo>
                    <a:pt x="17309" y="10800"/>
                  </a:lnTo>
                  <a:lnTo>
                    <a:pt x="10852" y="4386"/>
                  </a:lnTo>
                  <a:lnTo>
                    <a:pt x="4416" y="10800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18" name="Shape 518"/>
            <p:cNvSpPr/>
            <p:nvPr/>
          </p:nvSpPr>
          <p:spPr>
            <a:xfrm>
              <a:off x="4052190" y="4227773"/>
              <a:ext cx="741538" cy="1151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2" y="21600"/>
                  </a:moveTo>
                  <a:lnTo>
                    <a:pt x="0" y="21600"/>
                  </a:lnTo>
                  <a:lnTo>
                    <a:pt x="0" y="6871"/>
                  </a:lnTo>
                  <a:lnTo>
                    <a:pt x="57" y="6754"/>
                  </a:lnTo>
                  <a:lnTo>
                    <a:pt x="181" y="6630"/>
                  </a:lnTo>
                  <a:lnTo>
                    <a:pt x="306" y="6549"/>
                  </a:lnTo>
                  <a:lnTo>
                    <a:pt x="10091" y="197"/>
                  </a:lnTo>
                  <a:lnTo>
                    <a:pt x="10273" y="117"/>
                  </a:lnTo>
                  <a:lnTo>
                    <a:pt x="10397" y="73"/>
                  </a:lnTo>
                  <a:lnTo>
                    <a:pt x="10579" y="44"/>
                  </a:lnTo>
                  <a:lnTo>
                    <a:pt x="10828" y="0"/>
                  </a:lnTo>
                  <a:lnTo>
                    <a:pt x="11010" y="44"/>
                  </a:lnTo>
                  <a:lnTo>
                    <a:pt x="11191" y="73"/>
                  </a:lnTo>
                  <a:lnTo>
                    <a:pt x="11316" y="117"/>
                  </a:lnTo>
                  <a:lnTo>
                    <a:pt x="11497" y="197"/>
                  </a:lnTo>
                  <a:lnTo>
                    <a:pt x="21294" y="6549"/>
                  </a:lnTo>
                  <a:lnTo>
                    <a:pt x="21419" y="6630"/>
                  </a:lnTo>
                  <a:lnTo>
                    <a:pt x="21532" y="6754"/>
                  </a:lnTo>
                  <a:lnTo>
                    <a:pt x="21600" y="6988"/>
                  </a:lnTo>
                  <a:lnTo>
                    <a:pt x="21532" y="7222"/>
                  </a:lnTo>
                  <a:lnTo>
                    <a:pt x="21419" y="7346"/>
                  </a:lnTo>
                  <a:lnTo>
                    <a:pt x="21294" y="7427"/>
                  </a:lnTo>
                  <a:lnTo>
                    <a:pt x="16498" y="10526"/>
                  </a:lnTo>
                  <a:lnTo>
                    <a:pt x="15080" y="9649"/>
                  </a:lnTo>
                  <a:lnTo>
                    <a:pt x="19196" y="6988"/>
                  </a:lnTo>
                  <a:lnTo>
                    <a:pt x="10828" y="1550"/>
                  </a:lnTo>
                  <a:lnTo>
                    <a:pt x="1962" y="7266"/>
                  </a:lnTo>
                  <a:lnTo>
                    <a:pt x="1962" y="21600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19" name="Shape 519"/>
            <p:cNvSpPr/>
            <p:nvPr/>
          </p:nvSpPr>
          <p:spPr>
            <a:xfrm>
              <a:off x="166974" y="6548229"/>
              <a:ext cx="68465" cy="135880"/>
            </a:xfrm>
            <a:prstGeom prst="rect">
              <a:avLst/>
            </a:pr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20" name="Shape 520"/>
            <p:cNvSpPr/>
            <p:nvPr/>
          </p:nvSpPr>
          <p:spPr>
            <a:xfrm>
              <a:off x="506093" y="5811467"/>
              <a:ext cx="233725" cy="233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90" y="21600"/>
                  </a:moveTo>
                  <a:lnTo>
                    <a:pt x="8561" y="21421"/>
                  </a:lnTo>
                  <a:lnTo>
                    <a:pt x="6591" y="20812"/>
                  </a:lnTo>
                  <a:lnTo>
                    <a:pt x="4657" y="19845"/>
                  </a:lnTo>
                  <a:lnTo>
                    <a:pt x="3116" y="18484"/>
                  </a:lnTo>
                  <a:lnTo>
                    <a:pt x="1755" y="16943"/>
                  </a:lnTo>
                  <a:lnTo>
                    <a:pt x="788" y="14973"/>
                  </a:lnTo>
                  <a:lnTo>
                    <a:pt x="179" y="13039"/>
                  </a:lnTo>
                  <a:lnTo>
                    <a:pt x="0" y="10675"/>
                  </a:lnTo>
                  <a:lnTo>
                    <a:pt x="179" y="8561"/>
                  </a:lnTo>
                  <a:lnTo>
                    <a:pt x="788" y="6591"/>
                  </a:lnTo>
                  <a:lnTo>
                    <a:pt x="1755" y="4657"/>
                  </a:lnTo>
                  <a:lnTo>
                    <a:pt x="3116" y="3116"/>
                  </a:lnTo>
                  <a:lnTo>
                    <a:pt x="4657" y="1719"/>
                  </a:lnTo>
                  <a:lnTo>
                    <a:pt x="6591" y="752"/>
                  </a:lnTo>
                  <a:lnTo>
                    <a:pt x="8561" y="179"/>
                  </a:lnTo>
                  <a:lnTo>
                    <a:pt x="10890" y="0"/>
                  </a:lnTo>
                  <a:lnTo>
                    <a:pt x="13039" y="179"/>
                  </a:lnTo>
                  <a:lnTo>
                    <a:pt x="14973" y="752"/>
                  </a:lnTo>
                  <a:lnTo>
                    <a:pt x="16907" y="1719"/>
                  </a:lnTo>
                  <a:lnTo>
                    <a:pt x="18484" y="3116"/>
                  </a:lnTo>
                  <a:lnTo>
                    <a:pt x="19845" y="4657"/>
                  </a:lnTo>
                  <a:lnTo>
                    <a:pt x="20812" y="6591"/>
                  </a:lnTo>
                  <a:lnTo>
                    <a:pt x="21385" y="8561"/>
                  </a:lnTo>
                  <a:lnTo>
                    <a:pt x="21600" y="10675"/>
                  </a:lnTo>
                  <a:lnTo>
                    <a:pt x="21385" y="13039"/>
                  </a:lnTo>
                  <a:lnTo>
                    <a:pt x="20812" y="14973"/>
                  </a:lnTo>
                  <a:lnTo>
                    <a:pt x="19845" y="16943"/>
                  </a:lnTo>
                  <a:lnTo>
                    <a:pt x="18484" y="18484"/>
                  </a:lnTo>
                  <a:lnTo>
                    <a:pt x="16907" y="19845"/>
                  </a:lnTo>
                  <a:lnTo>
                    <a:pt x="14973" y="20812"/>
                  </a:lnTo>
                  <a:lnTo>
                    <a:pt x="13039" y="21421"/>
                  </a:lnTo>
                  <a:lnTo>
                    <a:pt x="10890" y="21600"/>
                  </a:lnTo>
                  <a:close/>
                  <a:moveTo>
                    <a:pt x="10890" y="6197"/>
                  </a:moveTo>
                  <a:lnTo>
                    <a:pt x="9922" y="6197"/>
                  </a:lnTo>
                  <a:lnTo>
                    <a:pt x="8955" y="6412"/>
                  </a:lnTo>
                  <a:lnTo>
                    <a:pt x="8167" y="7021"/>
                  </a:lnTo>
                  <a:lnTo>
                    <a:pt x="7021" y="8167"/>
                  </a:lnTo>
                  <a:lnTo>
                    <a:pt x="6591" y="8955"/>
                  </a:lnTo>
                  <a:lnTo>
                    <a:pt x="6233" y="9922"/>
                  </a:lnTo>
                  <a:lnTo>
                    <a:pt x="6233" y="11642"/>
                  </a:lnTo>
                  <a:lnTo>
                    <a:pt x="6591" y="12645"/>
                  </a:lnTo>
                  <a:lnTo>
                    <a:pt x="7021" y="13433"/>
                  </a:lnTo>
                  <a:lnTo>
                    <a:pt x="8167" y="14579"/>
                  </a:lnTo>
                  <a:lnTo>
                    <a:pt x="8955" y="14973"/>
                  </a:lnTo>
                  <a:lnTo>
                    <a:pt x="9922" y="15367"/>
                  </a:lnTo>
                  <a:lnTo>
                    <a:pt x="11678" y="15367"/>
                  </a:lnTo>
                  <a:lnTo>
                    <a:pt x="12645" y="14973"/>
                  </a:lnTo>
                  <a:lnTo>
                    <a:pt x="13433" y="14579"/>
                  </a:lnTo>
                  <a:lnTo>
                    <a:pt x="14579" y="13433"/>
                  </a:lnTo>
                  <a:lnTo>
                    <a:pt x="15188" y="12645"/>
                  </a:lnTo>
                  <a:lnTo>
                    <a:pt x="15367" y="11642"/>
                  </a:lnTo>
                  <a:lnTo>
                    <a:pt x="15367" y="9922"/>
                  </a:lnTo>
                  <a:lnTo>
                    <a:pt x="15188" y="8955"/>
                  </a:lnTo>
                  <a:lnTo>
                    <a:pt x="14579" y="8167"/>
                  </a:lnTo>
                  <a:lnTo>
                    <a:pt x="13433" y="7021"/>
                  </a:lnTo>
                  <a:lnTo>
                    <a:pt x="12645" y="6412"/>
                  </a:lnTo>
                  <a:lnTo>
                    <a:pt x="11678" y="6197"/>
                  </a:lnTo>
                  <a:lnTo>
                    <a:pt x="10890" y="6197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21" name="Shape 521"/>
            <p:cNvSpPr/>
            <p:nvPr/>
          </p:nvSpPr>
          <p:spPr>
            <a:xfrm>
              <a:off x="0" y="6176405"/>
              <a:ext cx="402422" cy="40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27" y="21600"/>
                  </a:moveTo>
                  <a:lnTo>
                    <a:pt x="10061" y="21496"/>
                  </a:lnTo>
                  <a:lnTo>
                    <a:pt x="9831" y="21392"/>
                  </a:lnTo>
                  <a:lnTo>
                    <a:pt x="9498" y="21142"/>
                  </a:lnTo>
                  <a:lnTo>
                    <a:pt x="437" y="12102"/>
                  </a:lnTo>
                  <a:lnTo>
                    <a:pt x="229" y="11873"/>
                  </a:lnTo>
                  <a:lnTo>
                    <a:pt x="104" y="11539"/>
                  </a:lnTo>
                  <a:lnTo>
                    <a:pt x="0" y="11206"/>
                  </a:lnTo>
                  <a:lnTo>
                    <a:pt x="0" y="10519"/>
                  </a:lnTo>
                  <a:lnTo>
                    <a:pt x="104" y="10165"/>
                  </a:lnTo>
                  <a:lnTo>
                    <a:pt x="229" y="9831"/>
                  </a:lnTo>
                  <a:lnTo>
                    <a:pt x="437" y="9498"/>
                  </a:lnTo>
                  <a:lnTo>
                    <a:pt x="9498" y="562"/>
                  </a:lnTo>
                  <a:lnTo>
                    <a:pt x="9727" y="333"/>
                  </a:lnTo>
                  <a:lnTo>
                    <a:pt x="10061" y="104"/>
                  </a:lnTo>
                  <a:lnTo>
                    <a:pt x="10394" y="0"/>
                  </a:lnTo>
                  <a:lnTo>
                    <a:pt x="11185" y="0"/>
                  </a:lnTo>
                  <a:lnTo>
                    <a:pt x="11414" y="104"/>
                  </a:lnTo>
                  <a:lnTo>
                    <a:pt x="12081" y="562"/>
                  </a:lnTo>
                  <a:lnTo>
                    <a:pt x="21017" y="9498"/>
                  </a:lnTo>
                  <a:lnTo>
                    <a:pt x="21267" y="9831"/>
                  </a:lnTo>
                  <a:lnTo>
                    <a:pt x="21475" y="10165"/>
                  </a:lnTo>
                  <a:lnTo>
                    <a:pt x="21600" y="10519"/>
                  </a:lnTo>
                  <a:lnTo>
                    <a:pt x="21600" y="11206"/>
                  </a:lnTo>
                  <a:lnTo>
                    <a:pt x="21475" y="11539"/>
                  </a:lnTo>
                  <a:lnTo>
                    <a:pt x="21267" y="11873"/>
                  </a:lnTo>
                  <a:lnTo>
                    <a:pt x="21017" y="12102"/>
                  </a:lnTo>
                  <a:lnTo>
                    <a:pt x="12081" y="21142"/>
                  </a:lnTo>
                  <a:lnTo>
                    <a:pt x="11748" y="21392"/>
                  </a:lnTo>
                  <a:lnTo>
                    <a:pt x="11414" y="21496"/>
                  </a:lnTo>
                  <a:lnTo>
                    <a:pt x="10727" y="21600"/>
                  </a:lnTo>
                  <a:close/>
                  <a:moveTo>
                    <a:pt x="4291" y="10852"/>
                  </a:moveTo>
                  <a:lnTo>
                    <a:pt x="10727" y="17309"/>
                  </a:lnTo>
                  <a:lnTo>
                    <a:pt x="17184" y="10852"/>
                  </a:lnTo>
                  <a:lnTo>
                    <a:pt x="10727" y="4395"/>
                  </a:lnTo>
                  <a:lnTo>
                    <a:pt x="4291" y="10852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22" name="Shape 522"/>
            <p:cNvSpPr/>
            <p:nvPr/>
          </p:nvSpPr>
          <p:spPr>
            <a:xfrm>
              <a:off x="4391306" y="3670038"/>
              <a:ext cx="233725" cy="235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0" y="21600"/>
                  </a:moveTo>
                  <a:lnTo>
                    <a:pt x="8561" y="21210"/>
                  </a:lnTo>
                  <a:lnTo>
                    <a:pt x="6627" y="20607"/>
                  </a:lnTo>
                  <a:lnTo>
                    <a:pt x="4657" y="19649"/>
                  </a:lnTo>
                  <a:lnTo>
                    <a:pt x="3116" y="18301"/>
                  </a:lnTo>
                  <a:lnTo>
                    <a:pt x="1755" y="16776"/>
                  </a:lnTo>
                  <a:lnTo>
                    <a:pt x="788" y="14861"/>
                  </a:lnTo>
                  <a:lnTo>
                    <a:pt x="215" y="12910"/>
                  </a:lnTo>
                  <a:lnTo>
                    <a:pt x="0" y="10818"/>
                  </a:lnTo>
                  <a:lnTo>
                    <a:pt x="215" y="8477"/>
                  </a:lnTo>
                  <a:lnTo>
                    <a:pt x="788" y="6562"/>
                  </a:lnTo>
                  <a:lnTo>
                    <a:pt x="1755" y="4611"/>
                  </a:lnTo>
                  <a:lnTo>
                    <a:pt x="3116" y="3086"/>
                  </a:lnTo>
                  <a:lnTo>
                    <a:pt x="4657" y="1738"/>
                  </a:lnTo>
                  <a:lnTo>
                    <a:pt x="6627" y="780"/>
                  </a:lnTo>
                  <a:lnTo>
                    <a:pt x="8561" y="177"/>
                  </a:lnTo>
                  <a:lnTo>
                    <a:pt x="10710" y="0"/>
                  </a:lnTo>
                  <a:lnTo>
                    <a:pt x="12824" y="177"/>
                  </a:lnTo>
                  <a:lnTo>
                    <a:pt x="14973" y="780"/>
                  </a:lnTo>
                  <a:lnTo>
                    <a:pt x="16728" y="1738"/>
                  </a:lnTo>
                  <a:lnTo>
                    <a:pt x="18484" y="3086"/>
                  </a:lnTo>
                  <a:lnTo>
                    <a:pt x="19845" y="4824"/>
                  </a:lnTo>
                  <a:lnTo>
                    <a:pt x="20812" y="6562"/>
                  </a:lnTo>
                  <a:lnTo>
                    <a:pt x="21385" y="8690"/>
                  </a:lnTo>
                  <a:lnTo>
                    <a:pt x="21600" y="10818"/>
                  </a:lnTo>
                  <a:lnTo>
                    <a:pt x="21385" y="12910"/>
                  </a:lnTo>
                  <a:lnTo>
                    <a:pt x="20812" y="14861"/>
                  </a:lnTo>
                  <a:lnTo>
                    <a:pt x="19845" y="16776"/>
                  </a:lnTo>
                  <a:lnTo>
                    <a:pt x="18484" y="18301"/>
                  </a:lnTo>
                  <a:lnTo>
                    <a:pt x="16728" y="19649"/>
                  </a:lnTo>
                  <a:lnTo>
                    <a:pt x="14973" y="20607"/>
                  </a:lnTo>
                  <a:lnTo>
                    <a:pt x="12824" y="21210"/>
                  </a:lnTo>
                  <a:lnTo>
                    <a:pt x="10710" y="21600"/>
                  </a:lnTo>
                  <a:close/>
                  <a:moveTo>
                    <a:pt x="10710" y="6171"/>
                  </a:moveTo>
                  <a:lnTo>
                    <a:pt x="9922" y="6171"/>
                  </a:lnTo>
                  <a:lnTo>
                    <a:pt x="8955" y="6562"/>
                  </a:lnTo>
                  <a:lnTo>
                    <a:pt x="8167" y="6952"/>
                  </a:lnTo>
                  <a:lnTo>
                    <a:pt x="7021" y="8087"/>
                  </a:lnTo>
                  <a:lnTo>
                    <a:pt x="6412" y="8867"/>
                  </a:lnTo>
                  <a:lnTo>
                    <a:pt x="6233" y="9825"/>
                  </a:lnTo>
                  <a:lnTo>
                    <a:pt x="6233" y="11563"/>
                  </a:lnTo>
                  <a:lnTo>
                    <a:pt x="6412" y="12520"/>
                  </a:lnTo>
                  <a:lnTo>
                    <a:pt x="7021" y="13300"/>
                  </a:lnTo>
                  <a:lnTo>
                    <a:pt x="7594" y="14081"/>
                  </a:lnTo>
                  <a:lnTo>
                    <a:pt x="8167" y="14471"/>
                  </a:lnTo>
                  <a:lnTo>
                    <a:pt x="8955" y="15038"/>
                  </a:lnTo>
                  <a:lnTo>
                    <a:pt x="9922" y="15216"/>
                  </a:lnTo>
                  <a:lnTo>
                    <a:pt x="10710" y="15429"/>
                  </a:lnTo>
                  <a:lnTo>
                    <a:pt x="11678" y="15216"/>
                  </a:lnTo>
                  <a:lnTo>
                    <a:pt x="12645" y="15038"/>
                  </a:lnTo>
                  <a:lnTo>
                    <a:pt x="13433" y="14648"/>
                  </a:lnTo>
                  <a:lnTo>
                    <a:pt x="14006" y="14081"/>
                  </a:lnTo>
                  <a:lnTo>
                    <a:pt x="14579" y="13300"/>
                  </a:lnTo>
                  <a:lnTo>
                    <a:pt x="14973" y="12520"/>
                  </a:lnTo>
                  <a:lnTo>
                    <a:pt x="15367" y="11563"/>
                  </a:lnTo>
                  <a:lnTo>
                    <a:pt x="15367" y="9825"/>
                  </a:lnTo>
                  <a:lnTo>
                    <a:pt x="14973" y="9044"/>
                  </a:lnTo>
                  <a:lnTo>
                    <a:pt x="14579" y="8087"/>
                  </a:lnTo>
                  <a:lnTo>
                    <a:pt x="13433" y="6952"/>
                  </a:lnTo>
                  <a:lnTo>
                    <a:pt x="12645" y="6562"/>
                  </a:lnTo>
                  <a:lnTo>
                    <a:pt x="11678" y="6171"/>
                  </a:lnTo>
                  <a:lnTo>
                    <a:pt x="10710" y="6171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23" name="Shape 523"/>
            <p:cNvSpPr/>
            <p:nvPr/>
          </p:nvSpPr>
          <p:spPr>
            <a:xfrm>
              <a:off x="843489" y="6202226"/>
              <a:ext cx="235447" cy="237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45" y="21600"/>
                  </a:moveTo>
                  <a:lnTo>
                    <a:pt x="2522" y="21600"/>
                  </a:lnTo>
                  <a:lnTo>
                    <a:pt x="1918" y="21389"/>
                  </a:lnTo>
                  <a:lnTo>
                    <a:pt x="959" y="20650"/>
                  </a:lnTo>
                  <a:lnTo>
                    <a:pt x="213" y="19700"/>
                  </a:lnTo>
                  <a:lnTo>
                    <a:pt x="0" y="19137"/>
                  </a:lnTo>
                  <a:lnTo>
                    <a:pt x="0" y="2498"/>
                  </a:lnTo>
                  <a:lnTo>
                    <a:pt x="213" y="1935"/>
                  </a:lnTo>
                  <a:lnTo>
                    <a:pt x="959" y="985"/>
                  </a:lnTo>
                  <a:lnTo>
                    <a:pt x="1918" y="211"/>
                  </a:lnTo>
                  <a:lnTo>
                    <a:pt x="2522" y="0"/>
                  </a:lnTo>
                  <a:lnTo>
                    <a:pt x="19113" y="0"/>
                  </a:lnTo>
                  <a:lnTo>
                    <a:pt x="19682" y="211"/>
                  </a:lnTo>
                  <a:lnTo>
                    <a:pt x="20641" y="985"/>
                  </a:lnTo>
                  <a:lnTo>
                    <a:pt x="21422" y="1935"/>
                  </a:lnTo>
                  <a:lnTo>
                    <a:pt x="21422" y="2498"/>
                  </a:lnTo>
                  <a:lnTo>
                    <a:pt x="21600" y="3061"/>
                  </a:lnTo>
                  <a:lnTo>
                    <a:pt x="21600" y="18539"/>
                  </a:lnTo>
                  <a:lnTo>
                    <a:pt x="21422" y="19137"/>
                  </a:lnTo>
                  <a:lnTo>
                    <a:pt x="21422" y="19700"/>
                  </a:lnTo>
                  <a:lnTo>
                    <a:pt x="20641" y="20650"/>
                  </a:lnTo>
                  <a:lnTo>
                    <a:pt x="19682" y="21389"/>
                  </a:lnTo>
                  <a:lnTo>
                    <a:pt x="19113" y="21600"/>
                  </a:lnTo>
                  <a:lnTo>
                    <a:pt x="18545" y="21600"/>
                  </a:lnTo>
                  <a:close/>
                  <a:moveTo>
                    <a:pt x="6182" y="15479"/>
                  </a:moveTo>
                  <a:lnTo>
                    <a:pt x="15454" y="15479"/>
                  </a:lnTo>
                  <a:lnTo>
                    <a:pt x="15454" y="6121"/>
                  </a:lnTo>
                  <a:lnTo>
                    <a:pt x="6182" y="6121"/>
                  </a:lnTo>
                  <a:lnTo>
                    <a:pt x="6182" y="15479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24" name="Shape 524"/>
            <p:cNvSpPr/>
            <p:nvPr/>
          </p:nvSpPr>
          <p:spPr>
            <a:xfrm>
              <a:off x="2026094" y="5491286"/>
              <a:ext cx="235447" cy="237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45" y="21600"/>
                  </a:moveTo>
                  <a:lnTo>
                    <a:pt x="3126" y="21600"/>
                  </a:lnTo>
                  <a:lnTo>
                    <a:pt x="2522" y="21424"/>
                  </a:lnTo>
                  <a:lnTo>
                    <a:pt x="1954" y="21212"/>
                  </a:lnTo>
                  <a:lnTo>
                    <a:pt x="995" y="20649"/>
                  </a:lnTo>
                  <a:lnTo>
                    <a:pt x="213" y="19697"/>
                  </a:lnTo>
                  <a:lnTo>
                    <a:pt x="0" y="19133"/>
                  </a:lnTo>
                  <a:lnTo>
                    <a:pt x="0" y="2290"/>
                  </a:lnTo>
                  <a:lnTo>
                    <a:pt x="213" y="1691"/>
                  </a:lnTo>
                  <a:lnTo>
                    <a:pt x="995" y="740"/>
                  </a:lnTo>
                  <a:lnTo>
                    <a:pt x="1954" y="176"/>
                  </a:lnTo>
                  <a:lnTo>
                    <a:pt x="2522" y="0"/>
                  </a:lnTo>
                  <a:lnTo>
                    <a:pt x="19113" y="0"/>
                  </a:lnTo>
                  <a:lnTo>
                    <a:pt x="19682" y="176"/>
                  </a:lnTo>
                  <a:lnTo>
                    <a:pt x="20641" y="740"/>
                  </a:lnTo>
                  <a:lnTo>
                    <a:pt x="21245" y="1691"/>
                  </a:lnTo>
                  <a:lnTo>
                    <a:pt x="21422" y="2290"/>
                  </a:lnTo>
                  <a:lnTo>
                    <a:pt x="21600" y="3030"/>
                  </a:lnTo>
                  <a:lnTo>
                    <a:pt x="21600" y="18570"/>
                  </a:lnTo>
                  <a:lnTo>
                    <a:pt x="21245" y="19697"/>
                  </a:lnTo>
                  <a:lnTo>
                    <a:pt x="20641" y="20649"/>
                  </a:lnTo>
                  <a:lnTo>
                    <a:pt x="19682" y="21212"/>
                  </a:lnTo>
                  <a:lnTo>
                    <a:pt x="19113" y="21424"/>
                  </a:lnTo>
                  <a:lnTo>
                    <a:pt x="18545" y="21600"/>
                  </a:lnTo>
                  <a:close/>
                  <a:moveTo>
                    <a:pt x="6182" y="15504"/>
                  </a:moveTo>
                  <a:lnTo>
                    <a:pt x="15454" y="15504"/>
                  </a:lnTo>
                  <a:lnTo>
                    <a:pt x="15454" y="6096"/>
                  </a:lnTo>
                  <a:lnTo>
                    <a:pt x="6182" y="6096"/>
                  </a:lnTo>
                  <a:lnTo>
                    <a:pt x="6182" y="15504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25" name="Shape 525"/>
            <p:cNvSpPr/>
            <p:nvPr/>
          </p:nvSpPr>
          <p:spPr>
            <a:xfrm>
              <a:off x="3714794" y="3881770"/>
              <a:ext cx="235447" cy="237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45" y="21600"/>
                  </a:moveTo>
                  <a:lnTo>
                    <a:pt x="2522" y="21600"/>
                  </a:lnTo>
                  <a:lnTo>
                    <a:pt x="1918" y="21424"/>
                  </a:lnTo>
                  <a:lnTo>
                    <a:pt x="959" y="20649"/>
                  </a:lnTo>
                  <a:lnTo>
                    <a:pt x="213" y="19697"/>
                  </a:lnTo>
                  <a:lnTo>
                    <a:pt x="0" y="19133"/>
                  </a:lnTo>
                  <a:lnTo>
                    <a:pt x="0" y="2467"/>
                  </a:lnTo>
                  <a:lnTo>
                    <a:pt x="213" y="1903"/>
                  </a:lnTo>
                  <a:lnTo>
                    <a:pt x="959" y="951"/>
                  </a:lnTo>
                  <a:lnTo>
                    <a:pt x="1918" y="176"/>
                  </a:lnTo>
                  <a:lnTo>
                    <a:pt x="2522" y="0"/>
                  </a:lnTo>
                  <a:lnTo>
                    <a:pt x="19113" y="0"/>
                  </a:lnTo>
                  <a:lnTo>
                    <a:pt x="19682" y="176"/>
                  </a:lnTo>
                  <a:lnTo>
                    <a:pt x="20641" y="951"/>
                  </a:lnTo>
                  <a:lnTo>
                    <a:pt x="21209" y="1903"/>
                  </a:lnTo>
                  <a:lnTo>
                    <a:pt x="21422" y="2467"/>
                  </a:lnTo>
                  <a:lnTo>
                    <a:pt x="21600" y="3030"/>
                  </a:lnTo>
                  <a:lnTo>
                    <a:pt x="21600" y="18570"/>
                  </a:lnTo>
                  <a:lnTo>
                    <a:pt x="21422" y="19133"/>
                  </a:lnTo>
                  <a:lnTo>
                    <a:pt x="21209" y="19697"/>
                  </a:lnTo>
                  <a:lnTo>
                    <a:pt x="20641" y="20649"/>
                  </a:lnTo>
                  <a:lnTo>
                    <a:pt x="19682" y="21424"/>
                  </a:lnTo>
                  <a:lnTo>
                    <a:pt x="19113" y="21600"/>
                  </a:lnTo>
                  <a:lnTo>
                    <a:pt x="18545" y="21600"/>
                  </a:lnTo>
                  <a:close/>
                  <a:moveTo>
                    <a:pt x="6182" y="15469"/>
                  </a:moveTo>
                  <a:lnTo>
                    <a:pt x="15454" y="15469"/>
                  </a:lnTo>
                  <a:lnTo>
                    <a:pt x="15454" y="6096"/>
                  </a:lnTo>
                  <a:lnTo>
                    <a:pt x="6182" y="6096"/>
                  </a:lnTo>
                  <a:lnTo>
                    <a:pt x="6182" y="15469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26" name="Shape 526"/>
            <p:cNvSpPr/>
            <p:nvPr/>
          </p:nvSpPr>
          <p:spPr>
            <a:xfrm>
              <a:off x="1013907" y="6016314"/>
              <a:ext cx="402422" cy="233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27" y="21600"/>
                  </a:moveTo>
                  <a:lnTo>
                    <a:pt x="10061" y="21421"/>
                  </a:lnTo>
                  <a:lnTo>
                    <a:pt x="9831" y="21242"/>
                  </a:lnTo>
                  <a:lnTo>
                    <a:pt x="9498" y="20812"/>
                  </a:lnTo>
                  <a:lnTo>
                    <a:pt x="437" y="5266"/>
                  </a:lnTo>
                  <a:lnTo>
                    <a:pt x="208" y="4478"/>
                  </a:lnTo>
                  <a:lnTo>
                    <a:pt x="0" y="3725"/>
                  </a:lnTo>
                  <a:lnTo>
                    <a:pt x="0" y="2758"/>
                  </a:lnTo>
                  <a:lnTo>
                    <a:pt x="104" y="1934"/>
                  </a:lnTo>
                  <a:lnTo>
                    <a:pt x="333" y="967"/>
                  </a:lnTo>
                  <a:lnTo>
                    <a:pt x="792" y="394"/>
                  </a:lnTo>
                  <a:lnTo>
                    <a:pt x="1229" y="0"/>
                  </a:lnTo>
                  <a:lnTo>
                    <a:pt x="20350" y="0"/>
                  </a:lnTo>
                  <a:lnTo>
                    <a:pt x="20808" y="394"/>
                  </a:lnTo>
                  <a:lnTo>
                    <a:pt x="21246" y="967"/>
                  </a:lnTo>
                  <a:lnTo>
                    <a:pt x="21475" y="1934"/>
                  </a:lnTo>
                  <a:lnTo>
                    <a:pt x="21600" y="2758"/>
                  </a:lnTo>
                  <a:lnTo>
                    <a:pt x="21600" y="3725"/>
                  </a:lnTo>
                  <a:lnTo>
                    <a:pt x="21371" y="4478"/>
                  </a:lnTo>
                  <a:lnTo>
                    <a:pt x="21142" y="5266"/>
                  </a:lnTo>
                  <a:lnTo>
                    <a:pt x="12102" y="20812"/>
                  </a:lnTo>
                  <a:lnTo>
                    <a:pt x="11748" y="21242"/>
                  </a:lnTo>
                  <a:lnTo>
                    <a:pt x="11539" y="21421"/>
                  </a:lnTo>
                  <a:lnTo>
                    <a:pt x="10727" y="21600"/>
                  </a:lnTo>
                  <a:close/>
                  <a:moveTo>
                    <a:pt x="6207" y="6233"/>
                  </a:moveTo>
                  <a:lnTo>
                    <a:pt x="10727" y="14221"/>
                  </a:lnTo>
                  <a:lnTo>
                    <a:pt x="15372" y="6233"/>
                  </a:lnTo>
                  <a:lnTo>
                    <a:pt x="6207" y="6233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27" name="Shape 527"/>
            <p:cNvSpPr/>
            <p:nvPr/>
          </p:nvSpPr>
          <p:spPr>
            <a:xfrm>
              <a:off x="3441" y="6357152"/>
              <a:ext cx="66751" cy="326870"/>
            </a:xfrm>
            <a:prstGeom prst="rect">
              <a:avLst/>
            </a:pr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28" name="Shape 528"/>
            <p:cNvSpPr/>
            <p:nvPr/>
          </p:nvSpPr>
          <p:spPr>
            <a:xfrm>
              <a:off x="1081043" y="5644490"/>
              <a:ext cx="97740" cy="235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53" y="15418"/>
                  </a:moveTo>
                  <a:lnTo>
                    <a:pt x="8775" y="15241"/>
                  </a:lnTo>
                  <a:lnTo>
                    <a:pt x="6497" y="15028"/>
                  </a:lnTo>
                  <a:lnTo>
                    <a:pt x="4556" y="14672"/>
                  </a:lnTo>
                  <a:lnTo>
                    <a:pt x="3206" y="14068"/>
                  </a:lnTo>
                  <a:lnTo>
                    <a:pt x="1856" y="13322"/>
                  </a:lnTo>
                  <a:lnTo>
                    <a:pt x="0" y="11759"/>
                  </a:lnTo>
                  <a:lnTo>
                    <a:pt x="0" y="9841"/>
                  </a:lnTo>
                  <a:lnTo>
                    <a:pt x="1856" y="8278"/>
                  </a:lnTo>
                  <a:lnTo>
                    <a:pt x="3206" y="7496"/>
                  </a:lnTo>
                  <a:lnTo>
                    <a:pt x="4556" y="6928"/>
                  </a:lnTo>
                  <a:lnTo>
                    <a:pt x="6497" y="6537"/>
                  </a:lnTo>
                  <a:lnTo>
                    <a:pt x="8775" y="6146"/>
                  </a:lnTo>
                  <a:lnTo>
                    <a:pt x="12825" y="6146"/>
                  </a:lnTo>
                  <a:lnTo>
                    <a:pt x="15103" y="6537"/>
                  </a:lnTo>
                  <a:lnTo>
                    <a:pt x="16959" y="6928"/>
                  </a:lnTo>
                  <a:lnTo>
                    <a:pt x="18394" y="7496"/>
                  </a:lnTo>
                  <a:lnTo>
                    <a:pt x="21094" y="9059"/>
                  </a:lnTo>
                  <a:lnTo>
                    <a:pt x="21600" y="9841"/>
                  </a:lnTo>
                  <a:lnTo>
                    <a:pt x="21600" y="10800"/>
                  </a:lnTo>
                  <a:lnTo>
                    <a:pt x="21600" y="959"/>
                  </a:lnTo>
                  <a:lnTo>
                    <a:pt x="19322" y="568"/>
                  </a:lnTo>
                  <a:lnTo>
                    <a:pt x="16537" y="178"/>
                  </a:lnTo>
                  <a:lnTo>
                    <a:pt x="13753" y="0"/>
                  </a:lnTo>
                  <a:lnTo>
                    <a:pt x="7847" y="0"/>
                  </a:lnTo>
                  <a:lnTo>
                    <a:pt x="5062" y="178"/>
                  </a:lnTo>
                  <a:lnTo>
                    <a:pt x="2278" y="568"/>
                  </a:lnTo>
                  <a:lnTo>
                    <a:pt x="0" y="959"/>
                  </a:lnTo>
                  <a:lnTo>
                    <a:pt x="0" y="20428"/>
                  </a:lnTo>
                  <a:lnTo>
                    <a:pt x="2278" y="21032"/>
                  </a:lnTo>
                  <a:lnTo>
                    <a:pt x="7847" y="21387"/>
                  </a:lnTo>
                  <a:lnTo>
                    <a:pt x="11053" y="21600"/>
                  </a:lnTo>
                  <a:lnTo>
                    <a:pt x="13753" y="21387"/>
                  </a:lnTo>
                  <a:lnTo>
                    <a:pt x="19322" y="21032"/>
                  </a:lnTo>
                  <a:lnTo>
                    <a:pt x="21600" y="20428"/>
                  </a:lnTo>
                  <a:lnTo>
                    <a:pt x="21600" y="11759"/>
                  </a:lnTo>
                  <a:lnTo>
                    <a:pt x="21094" y="12541"/>
                  </a:lnTo>
                  <a:lnTo>
                    <a:pt x="19744" y="13322"/>
                  </a:lnTo>
                  <a:lnTo>
                    <a:pt x="18394" y="14068"/>
                  </a:lnTo>
                  <a:lnTo>
                    <a:pt x="16959" y="14672"/>
                  </a:lnTo>
                  <a:lnTo>
                    <a:pt x="15103" y="15028"/>
                  </a:lnTo>
                  <a:lnTo>
                    <a:pt x="12825" y="15241"/>
                  </a:lnTo>
                  <a:lnTo>
                    <a:pt x="11053" y="15418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29" name="Shape 529"/>
            <p:cNvSpPr/>
            <p:nvPr/>
          </p:nvSpPr>
          <p:spPr>
            <a:xfrm>
              <a:off x="1180884" y="5654819"/>
              <a:ext cx="65039" cy="211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4620" y="20772"/>
                  </a:lnTo>
                  <a:lnTo>
                    <a:pt x="8740" y="19905"/>
                  </a:lnTo>
                  <a:lnTo>
                    <a:pt x="12735" y="18644"/>
                  </a:lnTo>
                  <a:lnTo>
                    <a:pt x="16231" y="17343"/>
                  </a:lnTo>
                  <a:lnTo>
                    <a:pt x="20227" y="14347"/>
                  </a:lnTo>
                  <a:lnTo>
                    <a:pt x="21600" y="12613"/>
                  </a:lnTo>
                  <a:lnTo>
                    <a:pt x="21600" y="9223"/>
                  </a:lnTo>
                  <a:lnTo>
                    <a:pt x="20227" y="7489"/>
                  </a:lnTo>
                  <a:lnTo>
                    <a:pt x="18229" y="5755"/>
                  </a:lnTo>
                  <a:lnTo>
                    <a:pt x="16231" y="4493"/>
                  </a:lnTo>
                  <a:lnTo>
                    <a:pt x="12735" y="2996"/>
                  </a:lnTo>
                  <a:lnTo>
                    <a:pt x="8740" y="1931"/>
                  </a:lnTo>
                  <a:lnTo>
                    <a:pt x="4620" y="867"/>
                  </a:lnTo>
                  <a:lnTo>
                    <a:pt x="0" y="0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30" name="Shape 530"/>
            <p:cNvSpPr/>
            <p:nvPr/>
          </p:nvSpPr>
          <p:spPr>
            <a:xfrm>
              <a:off x="1013907" y="5654819"/>
              <a:ext cx="65039" cy="1035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253"/>
                  </a:moveTo>
                  <a:lnTo>
                    <a:pt x="0" y="1903"/>
                  </a:lnTo>
                  <a:lnTo>
                    <a:pt x="1249" y="1545"/>
                  </a:lnTo>
                  <a:lnTo>
                    <a:pt x="3371" y="1187"/>
                  </a:lnTo>
                  <a:lnTo>
                    <a:pt x="5993" y="927"/>
                  </a:lnTo>
                  <a:lnTo>
                    <a:pt x="8740" y="618"/>
                  </a:lnTo>
                  <a:lnTo>
                    <a:pt x="12860" y="398"/>
                  </a:lnTo>
                  <a:lnTo>
                    <a:pt x="16855" y="179"/>
                  </a:lnTo>
                  <a:lnTo>
                    <a:pt x="21600" y="0"/>
                  </a:lnTo>
                  <a:lnTo>
                    <a:pt x="0" y="2253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4457"/>
                  </a:lnTo>
                  <a:lnTo>
                    <a:pt x="16855" y="4286"/>
                  </a:lnTo>
                  <a:lnTo>
                    <a:pt x="12860" y="4107"/>
                  </a:lnTo>
                  <a:lnTo>
                    <a:pt x="8740" y="3847"/>
                  </a:lnTo>
                  <a:lnTo>
                    <a:pt x="5993" y="3578"/>
                  </a:lnTo>
                  <a:lnTo>
                    <a:pt x="3371" y="3269"/>
                  </a:lnTo>
                  <a:lnTo>
                    <a:pt x="1249" y="2960"/>
                  </a:lnTo>
                  <a:lnTo>
                    <a:pt x="0" y="2602"/>
                  </a:lnTo>
                  <a:lnTo>
                    <a:pt x="0" y="2253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31" name="Shape 531"/>
            <p:cNvSpPr/>
            <p:nvPr/>
          </p:nvSpPr>
          <p:spPr>
            <a:xfrm>
              <a:off x="1013907" y="5654819"/>
              <a:ext cx="65039" cy="211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918"/>
                  </a:moveTo>
                  <a:lnTo>
                    <a:pt x="0" y="12613"/>
                  </a:lnTo>
                  <a:lnTo>
                    <a:pt x="1249" y="14347"/>
                  </a:lnTo>
                  <a:lnTo>
                    <a:pt x="3371" y="15845"/>
                  </a:lnTo>
                  <a:lnTo>
                    <a:pt x="5993" y="17343"/>
                  </a:lnTo>
                  <a:lnTo>
                    <a:pt x="8740" y="18644"/>
                  </a:lnTo>
                  <a:lnTo>
                    <a:pt x="12860" y="19905"/>
                  </a:lnTo>
                  <a:lnTo>
                    <a:pt x="16855" y="20772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6855" y="867"/>
                  </a:lnTo>
                  <a:lnTo>
                    <a:pt x="12860" y="1931"/>
                  </a:lnTo>
                  <a:lnTo>
                    <a:pt x="8740" y="2996"/>
                  </a:lnTo>
                  <a:lnTo>
                    <a:pt x="5993" y="4493"/>
                  </a:lnTo>
                  <a:lnTo>
                    <a:pt x="3371" y="5755"/>
                  </a:lnTo>
                  <a:lnTo>
                    <a:pt x="1249" y="7489"/>
                  </a:lnTo>
                  <a:lnTo>
                    <a:pt x="0" y="9223"/>
                  </a:lnTo>
                  <a:lnTo>
                    <a:pt x="0" y="10918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32" name="Shape 532"/>
            <p:cNvSpPr/>
            <p:nvPr/>
          </p:nvSpPr>
          <p:spPr>
            <a:xfrm>
              <a:off x="1180884" y="6217719"/>
              <a:ext cx="65039" cy="472998"/>
            </a:xfrm>
            <a:prstGeom prst="rect">
              <a:avLst/>
            </a:pr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33" name="Shape 533"/>
            <p:cNvSpPr/>
            <p:nvPr/>
          </p:nvSpPr>
          <p:spPr>
            <a:xfrm>
              <a:off x="1349582" y="5847616"/>
              <a:ext cx="66753" cy="843100"/>
            </a:xfrm>
            <a:prstGeom prst="rect">
              <a:avLst/>
            </a:pr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34" name="Shape 534"/>
            <p:cNvSpPr/>
            <p:nvPr/>
          </p:nvSpPr>
          <p:spPr>
            <a:xfrm>
              <a:off x="1520001" y="5847616"/>
              <a:ext cx="66752" cy="843100"/>
            </a:xfrm>
            <a:prstGeom prst="rect">
              <a:avLst/>
            </a:pr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35" name="Shape 535"/>
            <p:cNvSpPr/>
            <p:nvPr/>
          </p:nvSpPr>
          <p:spPr>
            <a:xfrm>
              <a:off x="1688699" y="5806302"/>
              <a:ext cx="65038" cy="884415"/>
            </a:xfrm>
            <a:prstGeom prst="rect">
              <a:avLst/>
            </a:pr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36" name="Shape 536"/>
            <p:cNvSpPr/>
            <p:nvPr/>
          </p:nvSpPr>
          <p:spPr>
            <a:xfrm>
              <a:off x="1855675" y="5344965"/>
              <a:ext cx="66753" cy="1344030"/>
            </a:xfrm>
            <a:prstGeom prst="rect">
              <a:avLst/>
            </a:pr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37" name="Shape 537"/>
            <p:cNvSpPr/>
            <p:nvPr/>
          </p:nvSpPr>
          <p:spPr>
            <a:xfrm>
              <a:off x="2026094" y="5344965"/>
              <a:ext cx="66753" cy="1344030"/>
            </a:xfrm>
            <a:prstGeom prst="rect">
              <a:avLst/>
            </a:pr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38" name="Shape 538"/>
            <p:cNvSpPr/>
            <p:nvPr/>
          </p:nvSpPr>
          <p:spPr>
            <a:xfrm>
              <a:off x="2194792" y="5697854"/>
              <a:ext cx="65038" cy="992863"/>
            </a:xfrm>
            <a:prstGeom prst="rect">
              <a:avLst/>
            </a:pr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39" name="Shape 539"/>
            <p:cNvSpPr/>
            <p:nvPr/>
          </p:nvSpPr>
          <p:spPr>
            <a:xfrm>
              <a:off x="2363490" y="5405215"/>
              <a:ext cx="65038" cy="1285501"/>
            </a:xfrm>
            <a:prstGeom prst="rect">
              <a:avLst/>
            </a:pr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40" name="Shape 540"/>
            <p:cNvSpPr/>
            <p:nvPr/>
          </p:nvSpPr>
          <p:spPr>
            <a:xfrm>
              <a:off x="4391306" y="5381116"/>
              <a:ext cx="66753" cy="1307880"/>
            </a:xfrm>
            <a:prstGeom prst="rect">
              <a:avLst/>
            </a:pr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41" name="Shape 541"/>
            <p:cNvSpPr/>
            <p:nvPr/>
          </p:nvSpPr>
          <p:spPr>
            <a:xfrm>
              <a:off x="337395" y="6307232"/>
              <a:ext cx="66753" cy="383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5925"/>
                  </a:lnTo>
                  <a:lnTo>
                    <a:pt x="16759" y="5575"/>
                  </a:lnTo>
                  <a:lnTo>
                    <a:pt x="12786" y="4963"/>
                  </a:lnTo>
                  <a:lnTo>
                    <a:pt x="9434" y="4263"/>
                  </a:lnTo>
                  <a:lnTo>
                    <a:pt x="6083" y="3542"/>
                  </a:lnTo>
                  <a:lnTo>
                    <a:pt x="3352" y="2733"/>
                  </a:lnTo>
                  <a:lnTo>
                    <a:pt x="1241" y="1880"/>
                  </a:lnTo>
                  <a:lnTo>
                    <a:pt x="745" y="940"/>
                  </a:lnTo>
                  <a:lnTo>
                    <a:pt x="0" y="0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42" name="Shape 542"/>
            <p:cNvSpPr/>
            <p:nvPr/>
          </p:nvSpPr>
          <p:spPr>
            <a:xfrm>
              <a:off x="506093" y="6307232"/>
              <a:ext cx="66753" cy="383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925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855" y="940"/>
                  </a:lnTo>
                  <a:lnTo>
                    <a:pt x="19490" y="1880"/>
                  </a:lnTo>
                  <a:lnTo>
                    <a:pt x="18248" y="2733"/>
                  </a:lnTo>
                  <a:lnTo>
                    <a:pt x="15517" y="3542"/>
                  </a:lnTo>
                  <a:lnTo>
                    <a:pt x="12166" y="4263"/>
                  </a:lnTo>
                  <a:lnTo>
                    <a:pt x="8814" y="4963"/>
                  </a:lnTo>
                  <a:lnTo>
                    <a:pt x="4717" y="5575"/>
                  </a:lnTo>
                  <a:lnTo>
                    <a:pt x="0" y="5925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43" name="Shape 543"/>
            <p:cNvSpPr/>
            <p:nvPr/>
          </p:nvSpPr>
          <p:spPr>
            <a:xfrm>
              <a:off x="506093" y="5928523"/>
              <a:ext cx="66753" cy="376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0" y="15531"/>
                  </a:lnTo>
                  <a:lnTo>
                    <a:pt x="4717" y="15888"/>
                  </a:lnTo>
                  <a:lnTo>
                    <a:pt x="8814" y="16490"/>
                  </a:lnTo>
                  <a:lnTo>
                    <a:pt x="12166" y="17226"/>
                  </a:lnTo>
                  <a:lnTo>
                    <a:pt x="15517" y="17940"/>
                  </a:lnTo>
                  <a:lnTo>
                    <a:pt x="18248" y="18811"/>
                  </a:lnTo>
                  <a:lnTo>
                    <a:pt x="19490" y="19659"/>
                  </a:lnTo>
                  <a:lnTo>
                    <a:pt x="20855" y="20618"/>
                  </a:lnTo>
                  <a:lnTo>
                    <a:pt x="21600" y="21600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44" name="Shape 544"/>
            <p:cNvSpPr/>
            <p:nvPr/>
          </p:nvSpPr>
          <p:spPr>
            <a:xfrm>
              <a:off x="404529" y="6307232"/>
              <a:ext cx="99460" cy="116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9237"/>
                  </a:moveTo>
                  <a:lnTo>
                    <a:pt x="8557" y="8882"/>
                  </a:lnTo>
                  <a:lnTo>
                    <a:pt x="6729" y="8455"/>
                  </a:lnTo>
                  <a:lnTo>
                    <a:pt x="4902" y="7674"/>
                  </a:lnTo>
                  <a:lnTo>
                    <a:pt x="3157" y="6537"/>
                  </a:lnTo>
                  <a:lnTo>
                    <a:pt x="1745" y="4974"/>
                  </a:lnTo>
                  <a:lnTo>
                    <a:pt x="914" y="3411"/>
                  </a:lnTo>
                  <a:lnTo>
                    <a:pt x="415" y="1918"/>
                  </a:lnTo>
                  <a:lnTo>
                    <a:pt x="0" y="0"/>
                  </a:lnTo>
                  <a:lnTo>
                    <a:pt x="0" y="19255"/>
                  </a:lnTo>
                  <a:lnTo>
                    <a:pt x="2658" y="20392"/>
                  </a:lnTo>
                  <a:lnTo>
                    <a:pt x="4902" y="20818"/>
                  </a:lnTo>
                  <a:lnTo>
                    <a:pt x="8058" y="21174"/>
                  </a:lnTo>
                  <a:lnTo>
                    <a:pt x="10800" y="21600"/>
                  </a:lnTo>
                  <a:lnTo>
                    <a:pt x="13542" y="21174"/>
                  </a:lnTo>
                  <a:lnTo>
                    <a:pt x="16200" y="20818"/>
                  </a:lnTo>
                  <a:lnTo>
                    <a:pt x="18942" y="20392"/>
                  </a:lnTo>
                  <a:lnTo>
                    <a:pt x="21600" y="19255"/>
                  </a:lnTo>
                  <a:lnTo>
                    <a:pt x="21600" y="0"/>
                  </a:lnTo>
                  <a:lnTo>
                    <a:pt x="21185" y="1918"/>
                  </a:lnTo>
                  <a:lnTo>
                    <a:pt x="20686" y="3411"/>
                  </a:lnTo>
                  <a:lnTo>
                    <a:pt x="19772" y="4974"/>
                  </a:lnTo>
                  <a:lnTo>
                    <a:pt x="18443" y="6537"/>
                  </a:lnTo>
                  <a:lnTo>
                    <a:pt x="16615" y="7674"/>
                  </a:lnTo>
                  <a:lnTo>
                    <a:pt x="14871" y="8455"/>
                  </a:lnTo>
                  <a:lnTo>
                    <a:pt x="13043" y="8882"/>
                  </a:lnTo>
                  <a:lnTo>
                    <a:pt x="10800" y="9237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45" name="Shape 545"/>
            <p:cNvSpPr/>
            <p:nvPr/>
          </p:nvSpPr>
          <p:spPr>
            <a:xfrm>
              <a:off x="404529" y="6186733"/>
              <a:ext cx="99460" cy="11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12323"/>
                  </a:moveTo>
                  <a:lnTo>
                    <a:pt x="13043" y="12748"/>
                  </a:lnTo>
                  <a:lnTo>
                    <a:pt x="14871" y="13102"/>
                  </a:lnTo>
                  <a:lnTo>
                    <a:pt x="16615" y="13881"/>
                  </a:lnTo>
                  <a:lnTo>
                    <a:pt x="18443" y="15014"/>
                  </a:lnTo>
                  <a:lnTo>
                    <a:pt x="19772" y="16572"/>
                  </a:lnTo>
                  <a:lnTo>
                    <a:pt x="20686" y="18059"/>
                  </a:lnTo>
                  <a:lnTo>
                    <a:pt x="21185" y="19688"/>
                  </a:lnTo>
                  <a:lnTo>
                    <a:pt x="21600" y="21600"/>
                  </a:lnTo>
                  <a:lnTo>
                    <a:pt x="21600" y="2337"/>
                  </a:lnTo>
                  <a:lnTo>
                    <a:pt x="18942" y="1133"/>
                  </a:lnTo>
                  <a:lnTo>
                    <a:pt x="16200" y="779"/>
                  </a:lnTo>
                  <a:lnTo>
                    <a:pt x="13542" y="354"/>
                  </a:lnTo>
                  <a:lnTo>
                    <a:pt x="10800" y="0"/>
                  </a:lnTo>
                  <a:lnTo>
                    <a:pt x="8058" y="354"/>
                  </a:lnTo>
                  <a:lnTo>
                    <a:pt x="4902" y="779"/>
                  </a:lnTo>
                  <a:lnTo>
                    <a:pt x="2658" y="1133"/>
                  </a:lnTo>
                  <a:lnTo>
                    <a:pt x="0" y="2337"/>
                  </a:lnTo>
                  <a:lnTo>
                    <a:pt x="0" y="21600"/>
                  </a:lnTo>
                  <a:lnTo>
                    <a:pt x="415" y="19688"/>
                  </a:lnTo>
                  <a:lnTo>
                    <a:pt x="914" y="18059"/>
                  </a:lnTo>
                  <a:lnTo>
                    <a:pt x="1745" y="16572"/>
                  </a:lnTo>
                  <a:lnTo>
                    <a:pt x="3157" y="15014"/>
                  </a:lnTo>
                  <a:lnTo>
                    <a:pt x="4902" y="13881"/>
                  </a:lnTo>
                  <a:lnTo>
                    <a:pt x="6729" y="13102"/>
                  </a:lnTo>
                  <a:lnTo>
                    <a:pt x="8557" y="12748"/>
                  </a:lnTo>
                  <a:lnTo>
                    <a:pt x="10800" y="12323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46" name="Shape 546"/>
            <p:cNvSpPr/>
            <p:nvPr/>
          </p:nvSpPr>
          <p:spPr>
            <a:xfrm>
              <a:off x="337395" y="6200505"/>
              <a:ext cx="66753" cy="209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6759" y="636"/>
                  </a:lnTo>
                  <a:lnTo>
                    <a:pt x="12786" y="1710"/>
                  </a:lnTo>
                  <a:lnTo>
                    <a:pt x="9434" y="3023"/>
                  </a:lnTo>
                  <a:lnTo>
                    <a:pt x="6083" y="4296"/>
                  </a:lnTo>
                  <a:lnTo>
                    <a:pt x="3352" y="5848"/>
                  </a:lnTo>
                  <a:lnTo>
                    <a:pt x="1241" y="7359"/>
                  </a:lnTo>
                  <a:lnTo>
                    <a:pt x="745" y="9070"/>
                  </a:lnTo>
                  <a:lnTo>
                    <a:pt x="0" y="10820"/>
                  </a:lnTo>
                  <a:lnTo>
                    <a:pt x="745" y="12530"/>
                  </a:lnTo>
                  <a:lnTo>
                    <a:pt x="1241" y="14241"/>
                  </a:lnTo>
                  <a:lnTo>
                    <a:pt x="3352" y="15792"/>
                  </a:lnTo>
                  <a:lnTo>
                    <a:pt x="6083" y="17264"/>
                  </a:lnTo>
                  <a:lnTo>
                    <a:pt x="9434" y="18577"/>
                  </a:lnTo>
                  <a:lnTo>
                    <a:pt x="12786" y="19850"/>
                  </a:lnTo>
                  <a:lnTo>
                    <a:pt x="16759" y="20964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47" name="Shape 547"/>
            <p:cNvSpPr/>
            <p:nvPr/>
          </p:nvSpPr>
          <p:spPr>
            <a:xfrm>
              <a:off x="506093" y="6200505"/>
              <a:ext cx="66753" cy="209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20"/>
                  </a:moveTo>
                  <a:lnTo>
                    <a:pt x="20855" y="9070"/>
                  </a:lnTo>
                  <a:lnTo>
                    <a:pt x="19490" y="7359"/>
                  </a:lnTo>
                  <a:lnTo>
                    <a:pt x="18248" y="5848"/>
                  </a:lnTo>
                  <a:lnTo>
                    <a:pt x="15517" y="4296"/>
                  </a:lnTo>
                  <a:lnTo>
                    <a:pt x="12166" y="3023"/>
                  </a:lnTo>
                  <a:lnTo>
                    <a:pt x="8814" y="1710"/>
                  </a:lnTo>
                  <a:lnTo>
                    <a:pt x="4717" y="636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4717" y="20964"/>
                  </a:lnTo>
                  <a:lnTo>
                    <a:pt x="8814" y="19850"/>
                  </a:lnTo>
                  <a:lnTo>
                    <a:pt x="12166" y="18577"/>
                  </a:lnTo>
                  <a:lnTo>
                    <a:pt x="15517" y="17264"/>
                  </a:lnTo>
                  <a:lnTo>
                    <a:pt x="18248" y="15792"/>
                  </a:lnTo>
                  <a:lnTo>
                    <a:pt x="19490" y="14241"/>
                  </a:lnTo>
                  <a:lnTo>
                    <a:pt x="20855" y="12530"/>
                  </a:lnTo>
                  <a:lnTo>
                    <a:pt x="21600" y="10820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48" name="Shape 548"/>
            <p:cNvSpPr/>
            <p:nvPr/>
          </p:nvSpPr>
          <p:spPr>
            <a:xfrm>
              <a:off x="1855675" y="5226189"/>
              <a:ext cx="235447" cy="233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lnTo>
                    <a:pt x="8704" y="21421"/>
                  </a:lnTo>
                  <a:lnTo>
                    <a:pt x="6572" y="20848"/>
                  </a:lnTo>
                  <a:lnTo>
                    <a:pt x="4832" y="19881"/>
                  </a:lnTo>
                  <a:lnTo>
                    <a:pt x="3304" y="18484"/>
                  </a:lnTo>
                  <a:lnTo>
                    <a:pt x="1954" y="16943"/>
                  </a:lnTo>
                  <a:lnTo>
                    <a:pt x="995" y="14973"/>
                  </a:lnTo>
                  <a:lnTo>
                    <a:pt x="213" y="13039"/>
                  </a:lnTo>
                  <a:lnTo>
                    <a:pt x="0" y="10925"/>
                  </a:lnTo>
                  <a:lnTo>
                    <a:pt x="213" y="8561"/>
                  </a:lnTo>
                  <a:lnTo>
                    <a:pt x="995" y="6627"/>
                  </a:lnTo>
                  <a:lnTo>
                    <a:pt x="1954" y="4693"/>
                  </a:lnTo>
                  <a:lnTo>
                    <a:pt x="3304" y="3116"/>
                  </a:lnTo>
                  <a:lnTo>
                    <a:pt x="4832" y="1791"/>
                  </a:lnTo>
                  <a:lnTo>
                    <a:pt x="6572" y="788"/>
                  </a:lnTo>
                  <a:lnTo>
                    <a:pt x="8704" y="215"/>
                  </a:lnTo>
                  <a:lnTo>
                    <a:pt x="10800" y="0"/>
                  </a:lnTo>
                  <a:lnTo>
                    <a:pt x="12932" y="215"/>
                  </a:lnTo>
                  <a:lnTo>
                    <a:pt x="15063" y="788"/>
                  </a:lnTo>
                  <a:lnTo>
                    <a:pt x="16768" y="1791"/>
                  </a:lnTo>
                  <a:lnTo>
                    <a:pt x="18545" y="3116"/>
                  </a:lnTo>
                  <a:lnTo>
                    <a:pt x="19682" y="4693"/>
                  </a:lnTo>
                  <a:lnTo>
                    <a:pt x="20818" y="6627"/>
                  </a:lnTo>
                  <a:lnTo>
                    <a:pt x="21422" y="8561"/>
                  </a:lnTo>
                  <a:lnTo>
                    <a:pt x="21600" y="10925"/>
                  </a:lnTo>
                  <a:lnTo>
                    <a:pt x="21422" y="13039"/>
                  </a:lnTo>
                  <a:lnTo>
                    <a:pt x="20818" y="14973"/>
                  </a:lnTo>
                  <a:lnTo>
                    <a:pt x="19682" y="16943"/>
                  </a:lnTo>
                  <a:lnTo>
                    <a:pt x="18545" y="18484"/>
                  </a:lnTo>
                  <a:lnTo>
                    <a:pt x="16768" y="19881"/>
                  </a:lnTo>
                  <a:lnTo>
                    <a:pt x="15063" y="20848"/>
                  </a:lnTo>
                  <a:lnTo>
                    <a:pt x="12932" y="21421"/>
                  </a:lnTo>
                  <a:lnTo>
                    <a:pt x="10800" y="21600"/>
                  </a:lnTo>
                  <a:close/>
                  <a:moveTo>
                    <a:pt x="10800" y="6233"/>
                  </a:moveTo>
                  <a:lnTo>
                    <a:pt x="9841" y="6233"/>
                  </a:lnTo>
                  <a:lnTo>
                    <a:pt x="9059" y="6627"/>
                  </a:lnTo>
                  <a:lnTo>
                    <a:pt x="8313" y="7021"/>
                  </a:lnTo>
                  <a:lnTo>
                    <a:pt x="7532" y="7594"/>
                  </a:lnTo>
                  <a:lnTo>
                    <a:pt x="6963" y="8203"/>
                  </a:lnTo>
                  <a:lnTo>
                    <a:pt x="6572" y="8955"/>
                  </a:lnTo>
                  <a:lnTo>
                    <a:pt x="6395" y="9922"/>
                  </a:lnTo>
                  <a:lnTo>
                    <a:pt x="6182" y="10925"/>
                  </a:lnTo>
                  <a:lnTo>
                    <a:pt x="6395" y="11678"/>
                  </a:lnTo>
                  <a:lnTo>
                    <a:pt x="6572" y="12681"/>
                  </a:lnTo>
                  <a:lnTo>
                    <a:pt x="6963" y="13433"/>
                  </a:lnTo>
                  <a:lnTo>
                    <a:pt x="7532" y="14006"/>
                  </a:lnTo>
                  <a:lnTo>
                    <a:pt x="8313" y="14615"/>
                  </a:lnTo>
                  <a:lnTo>
                    <a:pt x="9059" y="15188"/>
                  </a:lnTo>
                  <a:lnTo>
                    <a:pt x="9841" y="15403"/>
                  </a:lnTo>
                  <a:lnTo>
                    <a:pt x="11795" y="15403"/>
                  </a:lnTo>
                  <a:lnTo>
                    <a:pt x="12541" y="15188"/>
                  </a:lnTo>
                  <a:lnTo>
                    <a:pt x="13322" y="14615"/>
                  </a:lnTo>
                  <a:lnTo>
                    <a:pt x="14104" y="14006"/>
                  </a:lnTo>
                  <a:lnTo>
                    <a:pt x="14672" y="13433"/>
                  </a:lnTo>
                  <a:lnTo>
                    <a:pt x="15063" y="12681"/>
                  </a:lnTo>
                  <a:lnTo>
                    <a:pt x="15241" y="11678"/>
                  </a:lnTo>
                  <a:lnTo>
                    <a:pt x="15418" y="10925"/>
                  </a:lnTo>
                  <a:lnTo>
                    <a:pt x="15241" y="9922"/>
                  </a:lnTo>
                  <a:lnTo>
                    <a:pt x="15063" y="8955"/>
                  </a:lnTo>
                  <a:lnTo>
                    <a:pt x="14672" y="8203"/>
                  </a:lnTo>
                  <a:lnTo>
                    <a:pt x="14104" y="7594"/>
                  </a:lnTo>
                  <a:lnTo>
                    <a:pt x="13322" y="7021"/>
                  </a:lnTo>
                  <a:lnTo>
                    <a:pt x="12541" y="6627"/>
                  </a:lnTo>
                  <a:lnTo>
                    <a:pt x="11795" y="6233"/>
                  </a:lnTo>
                  <a:lnTo>
                    <a:pt x="10800" y="6233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49" name="Shape 549"/>
            <p:cNvSpPr/>
            <p:nvPr/>
          </p:nvSpPr>
          <p:spPr>
            <a:xfrm>
              <a:off x="1518413" y="5846889"/>
              <a:ext cx="1" cy="2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50" name="Shape 550"/>
            <p:cNvSpPr/>
            <p:nvPr/>
          </p:nvSpPr>
          <p:spPr>
            <a:xfrm>
              <a:off x="1520001" y="5635884"/>
              <a:ext cx="66752" cy="318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7165"/>
                  </a:lnTo>
                  <a:lnTo>
                    <a:pt x="4717" y="7718"/>
                  </a:lnTo>
                  <a:lnTo>
                    <a:pt x="8814" y="8429"/>
                  </a:lnTo>
                  <a:lnTo>
                    <a:pt x="12166" y="9140"/>
                  </a:lnTo>
                  <a:lnTo>
                    <a:pt x="15517" y="10010"/>
                  </a:lnTo>
                  <a:lnTo>
                    <a:pt x="18124" y="11011"/>
                  </a:lnTo>
                  <a:lnTo>
                    <a:pt x="20234" y="12012"/>
                  </a:lnTo>
                  <a:lnTo>
                    <a:pt x="20979" y="13144"/>
                  </a:lnTo>
                  <a:lnTo>
                    <a:pt x="21600" y="14303"/>
                  </a:lnTo>
                  <a:lnTo>
                    <a:pt x="20979" y="15594"/>
                  </a:lnTo>
                  <a:lnTo>
                    <a:pt x="20234" y="16595"/>
                  </a:lnTo>
                  <a:lnTo>
                    <a:pt x="18124" y="17754"/>
                  </a:lnTo>
                  <a:lnTo>
                    <a:pt x="15517" y="18755"/>
                  </a:lnTo>
                  <a:lnTo>
                    <a:pt x="12166" y="19598"/>
                  </a:lnTo>
                  <a:lnTo>
                    <a:pt x="8814" y="20336"/>
                  </a:lnTo>
                  <a:lnTo>
                    <a:pt x="4717" y="21047"/>
                  </a:lnTo>
                  <a:lnTo>
                    <a:pt x="0" y="21600"/>
                  </a:lnTo>
                  <a:lnTo>
                    <a:pt x="21600" y="14303"/>
                  </a:ln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51" name="Shape 551"/>
            <p:cNvSpPr/>
            <p:nvPr/>
          </p:nvSpPr>
          <p:spPr>
            <a:xfrm>
              <a:off x="1349582" y="5730561"/>
              <a:ext cx="168311" cy="233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30" y="15403"/>
                  </a:moveTo>
                  <a:lnTo>
                    <a:pt x="13736" y="15403"/>
                  </a:lnTo>
                  <a:lnTo>
                    <a:pt x="12691" y="15009"/>
                  </a:lnTo>
                  <a:lnTo>
                    <a:pt x="11596" y="14615"/>
                  </a:lnTo>
                  <a:lnTo>
                    <a:pt x="10501" y="14006"/>
                  </a:lnTo>
                  <a:lnTo>
                    <a:pt x="9705" y="13433"/>
                  </a:lnTo>
                  <a:lnTo>
                    <a:pt x="9158" y="12645"/>
                  </a:lnTo>
                  <a:lnTo>
                    <a:pt x="8660" y="10710"/>
                  </a:lnTo>
                  <a:lnTo>
                    <a:pt x="8909" y="9958"/>
                  </a:lnTo>
                  <a:lnTo>
                    <a:pt x="9158" y="8955"/>
                  </a:lnTo>
                  <a:lnTo>
                    <a:pt x="9705" y="8167"/>
                  </a:lnTo>
                  <a:lnTo>
                    <a:pt x="10501" y="7594"/>
                  </a:lnTo>
                  <a:lnTo>
                    <a:pt x="11596" y="7021"/>
                  </a:lnTo>
                  <a:lnTo>
                    <a:pt x="12691" y="6627"/>
                  </a:lnTo>
                  <a:lnTo>
                    <a:pt x="13736" y="6233"/>
                  </a:lnTo>
                  <a:lnTo>
                    <a:pt x="16474" y="6233"/>
                  </a:lnTo>
                  <a:lnTo>
                    <a:pt x="17569" y="6448"/>
                  </a:lnTo>
                  <a:lnTo>
                    <a:pt x="18614" y="7021"/>
                  </a:lnTo>
                  <a:lnTo>
                    <a:pt x="19709" y="7415"/>
                  </a:lnTo>
                  <a:lnTo>
                    <a:pt x="20256" y="8167"/>
                  </a:lnTo>
                  <a:lnTo>
                    <a:pt x="21053" y="8955"/>
                  </a:lnTo>
                  <a:lnTo>
                    <a:pt x="21301" y="9743"/>
                  </a:lnTo>
                  <a:lnTo>
                    <a:pt x="21600" y="10710"/>
                  </a:lnTo>
                  <a:lnTo>
                    <a:pt x="21600" y="1003"/>
                  </a:lnTo>
                  <a:lnTo>
                    <a:pt x="19958" y="573"/>
                  </a:lnTo>
                  <a:lnTo>
                    <a:pt x="18365" y="215"/>
                  </a:lnTo>
                  <a:lnTo>
                    <a:pt x="16723" y="0"/>
                  </a:lnTo>
                  <a:lnTo>
                    <a:pt x="15130" y="0"/>
                  </a:lnTo>
                  <a:lnTo>
                    <a:pt x="12144" y="215"/>
                  </a:lnTo>
                  <a:lnTo>
                    <a:pt x="9158" y="788"/>
                  </a:lnTo>
                  <a:lnTo>
                    <a:pt x="6769" y="1755"/>
                  </a:lnTo>
                  <a:lnTo>
                    <a:pt x="4579" y="3116"/>
                  </a:lnTo>
                  <a:lnTo>
                    <a:pt x="2688" y="4693"/>
                  </a:lnTo>
                  <a:lnTo>
                    <a:pt x="1344" y="6627"/>
                  </a:lnTo>
                  <a:lnTo>
                    <a:pt x="249" y="8561"/>
                  </a:lnTo>
                  <a:lnTo>
                    <a:pt x="0" y="10710"/>
                  </a:lnTo>
                  <a:lnTo>
                    <a:pt x="249" y="13039"/>
                  </a:lnTo>
                  <a:lnTo>
                    <a:pt x="1344" y="15009"/>
                  </a:lnTo>
                  <a:lnTo>
                    <a:pt x="2688" y="16943"/>
                  </a:lnTo>
                  <a:lnTo>
                    <a:pt x="4579" y="18484"/>
                  </a:lnTo>
                  <a:lnTo>
                    <a:pt x="6769" y="19881"/>
                  </a:lnTo>
                  <a:lnTo>
                    <a:pt x="9158" y="20848"/>
                  </a:lnTo>
                  <a:lnTo>
                    <a:pt x="12144" y="21421"/>
                  </a:lnTo>
                  <a:lnTo>
                    <a:pt x="15130" y="21600"/>
                  </a:lnTo>
                  <a:lnTo>
                    <a:pt x="16723" y="21600"/>
                  </a:lnTo>
                  <a:lnTo>
                    <a:pt x="18365" y="21421"/>
                  </a:lnTo>
                  <a:lnTo>
                    <a:pt x="19958" y="21027"/>
                  </a:lnTo>
                  <a:lnTo>
                    <a:pt x="21600" y="20633"/>
                  </a:lnTo>
                  <a:lnTo>
                    <a:pt x="21600" y="10925"/>
                  </a:lnTo>
                  <a:lnTo>
                    <a:pt x="21301" y="11893"/>
                  </a:lnTo>
                  <a:lnTo>
                    <a:pt x="21053" y="12645"/>
                  </a:lnTo>
                  <a:lnTo>
                    <a:pt x="20256" y="13433"/>
                  </a:lnTo>
                  <a:lnTo>
                    <a:pt x="19709" y="14221"/>
                  </a:lnTo>
                  <a:lnTo>
                    <a:pt x="18614" y="14615"/>
                  </a:lnTo>
                  <a:lnTo>
                    <a:pt x="17569" y="15009"/>
                  </a:lnTo>
                  <a:lnTo>
                    <a:pt x="16474" y="15403"/>
                  </a:lnTo>
                  <a:lnTo>
                    <a:pt x="15130" y="15403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52" name="Shape 552"/>
            <p:cNvSpPr/>
            <p:nvPr/>
          </p:nvSpPr>
          <p:spPr>
            <a:xfrm>
              <a:off x="1520001" y="5742611"/>
              <a:ext cx="66752" cy="211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682"/>
                  </a:moveTo>
                  <a:lnTo>
                    <a:pt x="20979" y="8947"/>
                  </a:lnTo>
                  <a:lnTo>
                    <a:pt x="20234" y="7253"/>
                  </a:lnTo>
                  <a:lnTo>
                    <a:pt x="18124" y="5755"/>
                  </a:lnTo>
                  <a:lnTo>
                    <a:pt x="15517" y="4257"/>
                  </a:lnTo>
                  <a:lnTo>
                    <a:pt x="12166" y="2956"/>
                  </a:lnTo>
                  <a:lnTo>
                    <a:pt x="8814" y="1892"/>
                  </a:lnTo>
                  <a:lnTo>
                    <a:pt x="4717" y="828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4717" y="20772"/>
                  </a:lnTo>
                  <a:lnTo>
                    <a:pt x="8814" y="19708"/>
                  </a:lnTo>
                  <a:lnTo>
                    <a:pt x="12166" y="18604"/>
                  </a:lnTo>
                  <a:lnTo>
                    <a:pt x="15517" y="17343"/>
                  </a:lnTo>
                  <a:lnTo>
                    <a:pt x="18124" y="15845"/>
                  </a:lnTo>
                  <a:lnTo>
                    <a:pt x="20234" y="14111"/>
                  </a:lnTo>
                  <a:lnTo>
                    <a:pt x="20979" y="12613"/>
                  </a:lnTo>
                  <a:lnTo>
                    <a:pt x="21600" y="10682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53" name="Shape 553"/>
            <p:cNvSpPr/>
            <p:nvPr/>
          </p:nvSpPr>
          <p:spPr>
            <a:xfrm>
              <a:off x="674791" y="5928523"/>
              <a:ext cx="66753" cy="762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368"/>
                  </a:moveTo>
                  <a:lnTo>
                    <a:pt x="621" y="2882"/>
                  </a:lnTo>
                  <a:lnTo>
                    <a:pt x="1986" y="2407"/>
                  </a:lnTo>
                  <a:lnTo>
                    <a:pt x="3972" y="1988"/>
                  </a:lnTo>
                  <a:lnTo>
                    <a:pt x="6083" y="1568"/>
                  </a:lnTo>
                  <a:lnTo>
                    <a:pt x="9434" y="1204"/>
                  </a:lnTo>
                  <a:lnTo>
                    <a:pt x="12786" y="850"/>
                  </a:lnTo>
                  <a:lnTo>
                    <a:pt x="17503" y="552"/>
                  </a:lnTo>
                  <a:lnTo>
                    <a:pt x="21600" y="364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6361"/>
                  </a:lnTo>
                  <a:lnTo>
                    <a:pt x="17503" y="6129"/>
                  </a:lnTo>
                  <a:lnTo>
                    <a:pt x="12786" y="5886"/>
                  </a:lnTo>
                  <a:lnTo>
                    <a:pt x="9434" y="5521"/>
                  </a:lnTo>
                  <a:lnTo>
                    <a:pt x="6083" y="5168"/>
                  </a:lnTo>
                  <a:lnTo>
                    <a:pt x="3972" y="4748"/>
                  </a:lnTo>
                  <a:lnTo>
                    <a:pt x="1986" y="4329"/>
                  </a:lnTo>
                  <a:lnTo>
                    <a:pt x="621" y="3843"/>
                  </a:lnTo>
                  <a:lnTo>
                    <a:pt x="0" y="3368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54" name="Shape 554"/>
            <p:cNvSpPr/>
            <p:nvPr/>
          </p:nvSpPr>
          <p:spPr>
            <a:xfrm>
              <a:off x="843489" y="6047299"/>
              <a:ext cx="66752" cy="643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45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979" y="563"/>
                  </a:lnTo>
                  <a:lnTo>
                    <a:pt x="20234" y="1138"/>
                  </a:lnTo>
                  <a:lnTo>
                    <a:pt x="18248" y="1635"/>
                  </a:lnTo>
                  <a:lnTo>
                    <a:pt x="15517" y="2133"/>
                  </a:lnTo>
                  <a:lnTo>
                    <a:pt x="12910" y="2551"/>
                  </a:lnTo>
                  <a:lnTo>
                    <a:pt x="8814" y="2983"/>
                  </a:lnTo>
                  <a:lnTo>
                    <a:pt x="4717" y="3336"/>
                  </a:lnTo>
                  <a:lnTo>
                    <a:pt x="0" y="3545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55" name="Shape 555"/>
            <p:cNvSpPr/>
            <p:nvPr/>
          </p:nvSpPr>
          <p:spPr>
            <a:xfrm>
              <a:off x="741925" y="5928523"/>
              <a:ext cx="99460" cy="235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15429"/>
                  </a:moveTo>
                  <a:lnTo>
                    <a:pt x="8557" y="15251"/>
                  </a:lnTo>
                  <a:lnTo>
                    <a:pt x="6729" y="15038"/>
                  </a:lnTo>
                  <a:lnTo>
                    <a:pt x="4985" y="14648"/>
                  </a:lnTo>
                  <a:lnTo>
                    <a:pt x="3074" y="14081"/>
                  </a:lnTo>
                  <a:lnTo>
                    <a:pt x="2243" y="13300"/>
                  </a:lnTo>
                  <a:lnTo>
                    <a:pt x="831" y="12556"/>
                  </a:lnTo>
                  <a:lnTo>
                    <a:pt x="415" y="11775"/>
                  </a:lnTo>
                  <a:lnTo>
                    <a:pt x="0" y="10818"/>
                  </a:lnTo>
                  <a:lnTo>
                    <a:pt x="415" y="9825"/>
                  </a:lnTo>
                  <a:lnTo>
                    <a:pt x="831" y="9080"/>
                  </a:lnTo>
                  <a:lnTo>
                    <a:pt x="2243" y="8300"/>
                  </a:lnTo>
                  <a:lnTo>
                    <a:pt x="3074" y="7519"/>
                  </a:lnTo>
                  <a:lnTo>
                    <a:pt x="4985" y="6952"/>
                  </a:lnTo>
                  <a:lnTo>
                    <a:pt x="6729" y="6562"/>
                  </a:lnTo>
                  <a:lnTo>
                    <a:pt x="8557" y="6384"/>
                  </a:lnTo>
                  <a:lnTo>
                    <a:pt x="10800" y="6207"/>
                  </a:lnTo>
                  <a:lnTo>
                    <a:pt x="13043" y="6384"/>
                  </a:lnTo>
                  <a:lnTo>
                    <a:pt x="15369" y="6562"/>
                  </a:lnTo>
                  <a:lnTo>
                    <a:pt x="17114" y="6952"/>
                  </a:lnTo>
                  <a:lnTo>
                    <a:pt x="18443" y="7519"/>
                  </a:lnTo>
                  <a:lnTo>
                    <a:pt x="19855" y="8300"/>
                  </a:lnTo>
                  <a:lnTo>
                    <a:pt x="20686" y="9080"/>
                  </a:lnTo>
                  <a:lnTo>
                    <a:pt x="21600" y="9825"/>
                  </a:lnTo>
                  <a:lnTo>
                    <a:pt x="21600" y="10818"/>
                  </a:lnTo>
                  <a:lnTo>
                    <a:pt x="21600" y="1170"/>
                  </a:lnTo>
                  <a:lnTo>
                    <a:pt x="19357" y="603"/>
                  </a:lnTo>
                  <a:lnTo>
                    <a:pt x="16698" y="390"/>
                  </a:lnTo>
                  <a:lnTo>
                    <a:pt x="13957" y="0"/>
                  </a:lnTo>
                  <a:lnTo>
                    <a:pt x="8058" y="0"/>
                  </a:lnTo>
                  <a:lnTo>
                    <a:pt x="5400" y="390"/>
                  </a:lnTo>
                  <a:lnTo>
                    <a:pt x="2742" y="603"/>
                  </a:lnTo>
                  <a:lnTo>
                    <a:pt x="0" y="1170"/>
                  </a:lnTo>
                  <a:lnTo>
                    <a:pt x="0" y="20430"/>
                  </a:lnTo>
                  <a:lnTo>
                    <a:pt x="2742" y="21033"/>
                  </a:lnTo>
                  <a:lnTo>
                    <a:pt x="5400" y="21210"/>
                  </a:lnTo>
                  <a:lnTo>
                    <a:pt x="8058" y="21423"/>
                  </a:lnTo>
                  <a:lnTo>
                    <a:pt x="10800" y="21600"/>
                  </a:lnTo>
                  <a:lnTo>
                    <a:pt x="13957" y="21423"/>
                  </a:lnTo>
                  <a:lnTo>
                    <a:pt x="16698" y="21210"/>
                  </a:lnTo>
                  <a:lnTo>
                    <a:pt x="19357" y="21033"/>
                  </a:lnTo>
                  <a:lnTo>
                    <a:pt x="21600" y="20430"/>
                  </a:lnTo>
                  <a:lnTo>
                    <a:pt x="21600" y="11775"/>
                  </a:lnTo>
                  <a:lnTo>
                    <a:pt x="20686" y="12556"/>
                  </a:lnTo>
                  <a:lnTo>
                    <a:pt x="19855" y="13300"/>
                  </a:lnTo>
                  <a:lnTo>
                    <a:pt x="18443" y="14081"/>
                  </a:lnTo>
                  <a:lnTo>
                    <a:pt x="17114" y="14648"/>
                  </a:lnTo>
                  <a:lnTo>
                    <a:pt x="15369" y="15038"/>
                  </a:lnTo>
                  <a:lnTo>
                    <a:pt x="13043" y="15251"/>
                  </a:lnTo>
                  <a:lnTo>
                    <a:pt x="10800" y="15429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56" name="Shape 556"/>
            <p:cNvSpPr/>
            <p:nvPr/>
          </p:nvSpPr>
          <p:spPr>
            <a:xfrm>
              <a:off x="674791" y="5940572"/>
              <a:ext cx="66753" cy="209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20"/>
                  </a:moveTo>
                  <a:lnTo>
                    <a:pt x="621" y="12530"/>
                  </a:lnTo>
                  <a:lnTo>
                    <a:pt x="1986" y="14281"/>
                  </a:lnTo>
                  <a:lnTo>
                    <a:pt x="3972" y="15792"/>
                  </a:lnTo>
                  <a:lnTo>
                    <a:pt x="6083" y="17304"/>
                  </a:lnTo>
                  <a:lnTo>
                    <a:pt x="9434" y="18577"/>
                  </a:lnTo>
                  <a:lnTo>
                    <a:pt x="12786" y="19890"/>
                  </a:lnTo>
                  <a:lnTo>
                    <a:pt x="17503" y="20765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7503" y="676"/>
                  </a:lnTo>
                  <a:lnTo>
                    <a:pt x="12786" y="1750"/>
                  </a:lnTo>
                  <a:lnTo>
                    <a:pt x="9434" y="3023"/>
                  </a:lnTo>
                  <a:lnTo>
                    <a:pt x="6083" y="4336"/>
                  </a:lnTo>
                  <a:lnTo>
                    <a:pt x="3972" y="5848"/>
                  </a:lnTo>
                  <a:lnTo>
                    <a:pt x="1986" y="7359"/>
                  </a:lnTo>
                  <a:lnTo>
                    <a:pt x="621" y="9070"/>
                  </a:lnTo>
                  <a:lnTo>
                    <a:pt x="0" y="10820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57" name="Shape 557"/>
            <p:cNvSpPr/>
            <p:nvPr/>
          </p:nvSpPr>
          <p:spPr>
            <a:xfrm>
              <a:off x="843489" y="5940572"/>
              <a:ext cx="66752" cy="209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20"/>
                  </a:moveTo>
                  <a:lnTo>
                    <a:pt x="20979" y="9070"/>
                  </a:lnTo>
                  <a:lnTo>
                    <a:pt x="20234" y="7359"/>
                  </a:lnTo>
                  <a:lnTo>
                    <a:pt x="18248" y="5649"/>
                  </a:lnTo>
                  <a:lnTo>
                    <a:pt x="15517" y="4336"/>
                  </a:lnTo>
                  <a:lnTo>
                    <a:pt x="12910" y="2824"/>
                  </a:lnTo>
                  <a:lnTo>
                    <a:pt x="4717" y="676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4717" y="20964"/>
                  </a:lnTo>
                  <a:lnTo>
                    <a:pt x="8814" y="19890"/>
                  </a:lnTo>
                  <a:lnTo>
                    <a:pt x="12910" y="18577"/>
                  </a:lnTo>
                  <a:lnTo>
                    <a:pt x="15517" y="17304"/>
                  </a:lnTo>
                  <a:lnTo>
                    <a:pt x="18248" y="15792"/>
                  </a:lnTo>
                  <a:lnTo>
                    <a:pt x="20234" y="14281"/>
                  </a:lnTo>
                  <a:lnTo>
                    <a:pt x="20979" y="12530"/>
                  </a:lnTo>
                  <a:lnTo>
                    <a:pt x="21600" y="10820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58" name="Shape 558"/>
            <p:cNvSpPr/>
            <p:nvPr/>
          </p:nvSpPr>
          <p:spPr>
            <a:xfrm>
              <a:off x="4052190" y="5381116"/>
              <a:ext cx="65038" cy="130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080"/>
                  </a:moveTo>
                  <a:lnTo>
                    <a:pt x="624" y="10797"/>
                  </a:lnTo>
                  <a:lnTo>
                    <a:pt x="3371" y="10243"/>
                  </a:lnTo>
                  <a:lnTo>
                    <a:pt x="5993" y="10031"/>
                  </a:lnTo>
                  <a:lnTo>
                    <a:pt x="9364" y="9787"/>
                  </a:lnTo>
                  <a:lnTo>
                    <a:pt x="12735" y="9613"/>
                  </a:lnTo>
                  <a:lnTo>
                    <a:pt x="16855" y="9439"/>
                  </a:lnTo>
                  <a:lnTo>
                    <a:pt x="21600" y="9298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2830"/>
                  </a:lnTo>
                  <a:lnTo>
                    <a:pt x="16855" y="12688"/>
                  </a:lnTo>
                  <a:lnTo>
                    <a:pt x="12735" y="12547"/>
                  </a:lnTo>
                  <a:lnTo>
                    <a:pt x="9364" y="12335"/>
                  </a:lnTo>
                  <a:lnTo>
                    <a:pt x="5993" y="12129"/>
                  </a:lnTo>
                  <a:lnTo>
                    <a:pt x="3371" y="11884"/>
                  </a:lnTo>
                  <a:lnTo>
                    <a:pt x="1998" y="11640"/>
                  </a:lnTo>
                  <a:lnTo>
                    <a:pt x="624" y="11357"/>
                  </a:lnTo>
                  <a:lnTo>
                    <a:pt x="0" y="11080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59" name="Shape 559"/>
            <p:cNvSpPr/>
            <p:nvPr/>
          </p:nvSpPr>
          <p:spPr>
            <a:xfrm>
              <a:off x="4220888" y="5551534"/>
              <a:ext cx="66752" cy="500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6951"/>
                  </a:lnTo>
                  <a:lnTo>
                    <a:pt x="4717" y="17320"/>
                  </a:lnTo>
                  <a:lnTo>
                    <a:pt x="8690" y="17773"/>
                  </a:lnTo>
                  <a:lnTo>
                    <a:pt x="12041" y="18227"/>
                  </a:lnTo>
                  <a:lnTo>
                    <a:pt x="15393" y="18864"/>
                  </a:lnTo>
                  <a:lnTo>
                    <a:pt x="18248" y="19418"/>
                  </a:lnTo>
                  <a:lnTo>
                    <a:pt x="20234" y="20140"/>
                  </a:lnTo>
                  <a:lnTo>
                    <a:pt x="20855" y="20862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60" name="Shape 560"/>
            <p:cNvSpPr/>
            <p:nvPr/>
          </p:nvSpPr>
          <p:spPr>
            <a:xfrm>
              <a:off x="4220888" y="6054185"/>
              <a:ext cx="66752" cy="636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93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855" y="568"/>
                  </a:lnTo>
                  <a:lnTo>
                    <a:pt x="20234" y="1149"/>
                  </a:lnTo>
                  <a:lnTo>
                    <a:pt x="18248" y="1651"/>
                  </a:lnTo>
                  <a:lnTo>
                    <a:pt x="15393" y="2153"/>
                  </a:lnTo>
                  <a:lnTo>
                    <a:pt x="12041" y="2576"/>
                  </a:lnTo>
                  <a:lnTo>
                    <a:pt x="8690" y="3012"/>
                  </a:lnTo>
                  <a:lnTo>
                    <a:pt x="4717" y="3303"/>
                  </a:lnTo>
                  <a:lnTo>
                    <a:pt x="0" y="3593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61" name="Shape 561"/>
            <p:cNvSpPr/>
            <p:nvPr/>
          </p:nvSpPr>
          <p:spPr>
            <a:xfrm>
              <a:off x="4119324" y="5935409"/>
              <a:ext cx="99462" cy="235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1" y="15454"/>
                  </a:moveTo>
                  <a:lnTo>
                    <a:pt x="8607" y="15241"/>
                  </a:lnTo>
                  <a:lnTo>
                    <a:pt x="6703" y="15063"/>
                  </a:lnTo>
                  <a:lnTo>
                    <a:pt x="4966" y="14672"/>
                  </a:lnTo>
                  <a:lnTo>
                    <a:pt x="3145" y="14068"/>
                  </a:lnTo>
                  <a:lnTo>
                    <a:pt x="1821" y="13322"/>
                  </a:lnTo>
                  <a:lnTo>
                    <a:pt x="910" y="12541"/>
                  </a:lnTo>
                  <a:lnTo>
                    <a:pt x="497" y="11759"/>
                  </a:lnTo>
                  <a:lnTo>
                    <a:pt x="0" y="10800"/>
                  </a:lnTo>
                  <a:lnTo>
                    <a:pt x="497" y="9841"/>
                  </a:lnTo>
                  <a:lnTo>
                    <a:pt x="910" y="9059"/>
                  </a:lnTo>
                  <a:lnTo>
                    <a:pt x="1821" y="8100"/>
                  </a:lnTo>
                  <a:lnTo>
                    <a:pt x="3145" y="7532"/>
                  </a:lnTo>
                  <a:lnTo>
                    <a:pt x="4966" y="6928"/>
                  </a:lnTo>
                  <a:lnTo>
                    <a:pt x="6703" y="6572"/>
                  </a:lnTo>
                  <a:lnTo>
                    <a:pt x="8607" y="6182"/>
                  </a:lnTo>
                  <a:lnTo>
                    <a:pt x="13076" y="6182"/>
                  </a:lnTo>
                  <a:lnTo>
                    <a:pt x="14814" y="6572"/>
                  </a:lnTo>
                  <a:lnTo>
                    <a:pt x="16634" y="6928"/>
                  </a:lnTo>
                  <a:lnTo>
                    <a:pt x="18455" y="7532"/>
                  </a:lnTo>
                  <a:lnTo>
                    <a:pt x="19779" y="8100"/>
                  </a:lnTo>
                  <a:lnTo>
                    <a:pt x="20690" y="9059"/>
                  </a:lnTo>
                  <a:lnTo>
                    <a:pt x="21186" y="9841"/>
                  </a:lnTo>
                  <a:lnTo>
                    <a:pt x="21600" y="10800"/>
                  </a:lnTo>
                  <a:lnTo>
                    <a:pt x="21600" y="959"/>
                  </a:lnTo>
                  <a:lnTo>
                    <a:pt x="18869" y="568"/>
                  </a:lnTo>
                  <a:lnTo>
                    <a:pt x="16221" y="213"/>
                  </a:lnTo>
                  <a:lnTo>
                    <a:pt x="13490" y="0"/>
                  </a:lnTo>
                  <a:lnTo>
                    <a:pt x="8110" y="0"/>
                  </a:lnTo>
                  <a:lnTo>
                    <a:pt x="5379" y="213"/>
                  </a:lnTo>
                  <a:lnTo>
                    <a:pt x="2731" y="568"/>
                  </a:lnTo>
                  <a:lnTo>
                    <a:pt x="0" y="959"/>
                  </a:lnTo>
                  <a:lnTo>
                    <a:pt x="0" y="20463"/>
                  </a:lnTo>
                  <a:lnTo>
                    <a:pt x="2731" y="21032"/>
                  </a:lnTo>
                  <a:lnTo>
                    <a:pt x="5379" y="21209"/>
                  </a:lnTo>
                  <a:lnTo>
                    <a:pt x="8110" y="21422"/>
                  </a:lnTo>
                  <a:lnTo>
                    <a:pt x="10841" y="21600"/>
                  </a:lnTo>
                  <a:lnTo>
                    <a:pt x="13490" y="21422"/>
                  </a:lnTo>
                  <a:lnTo>
                    <a:pt x="16221" y="21209"/>
                  </a:lnTo>
                  <a:lnTo>
                    <a:pt x="18869" y="21032"/>
                  </a:lnTo>
                  <a:lnTo>
                    <a:pt x="21600" y="20463"/>
                  </a:lnTo>
                  <a:lnTo>
                    <a:pt x="21600" y="10800"/>
                  </a:lnTo>
                  <a:lnTo>
                    <a:pt x="21186" y="11759"/>
                  </a:lnTo>
                  <a:lnTo>
                    <a:pt x="20690" y="12541"/>
                  </a:lnTo>
                  <a:lnTo>
                    <a:pt x="19779" y="13322"/>
                  </a:lnTo>
                  <a:lnTo>
                    <a:pt x="18455" y="14068"/>
                  </a:lnTo>
                  <a:lnTo>
                    <a:pt x="16634" y="14672"/>
                  </a:lnTo>
                  <a:lnTo>
                    <a:pt x="14814" y="15063"/>
                  </a:lnTo>
                  <a:lnTo>
                    <a:pt x="13076" y="15241"/>
                  </a:lnTo>
                  <a:lnTo>
                    <a:pt x="10841" y="15454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62" name="Shape 562"/>
            <p:cNvSpPr/>
            <p:nvPr/>
          </p:nvSpPr>
          <p:spPr>
            <a:xfrm>
              <a:off x="4052190" y="5945737"/>
              <a:ext cx="65038" cy="213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98"/>
                  </a:moveTo>
                  <a:lnTo>
                    <a:pt x="624" y="12590"/>
                  </a:lnTo>
                  <a:lnTo>
                    <a:pt x="1998" y="14321"/>
                  </a:lnTo>
                  <a:lnTo>
                    <a:pt x="3371" y="15816"/>
                  </a:lnTo>
                  <a:lnTo>
                    <a:pt x="5993" y="17311"/>
                  </a:lnTo>
                  <a:lnTo>
                    <a:pt x="9364" y="18570"/>
                  </a:lnTo>
                  <a:lnTo>
                    <a:pt x="12735" y="19869"/>
                  </a:lnTo>
                  <a:lnTo>
                    <a:pt x="16855" y="20734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6855" y="866"/>
                  </a:lnTo>
                  <a:lnTo>
                    <a:pt x="12735" y="1928"/>
                  </a:lnTo>
                  <a:lnTo>
                    <a:pt x="9364" y="2990"/>
                  </a:lnTo>
                  <a:lnTo>
                    <a:pt x="5993" y="4485"/>
                  </a:lnTo>
                  <a:lnTo>
                    <a:pt x="3371" y="5784"/>
                  </a:lnTo>
                  <a:lnTo>
                    <a:pt x="624" y="9167"/>
                  </a:lnTo>
                  <a:lnTo>
                    <a:pt x="0" y="10898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63" name="Shape 563"/>
            <p:cNvSpPr/>
            <p:nvPr/>
          </p:nvSpPr>
          <p:spPr>
            <a:xfrm>
              <a:off x="4220888" y="5945737"/>
              <a:ext cx="66752" cy="213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4717" y="20734"/>
                  </a:lnTo>
                  <a:lnTo>
                    <a:pt x="8690" y="19869"/>
                  </a:lnTo>
                  <a:lnTo>
                    <a:pt x="12041" y="18570"/>
                  </a:lnTo>
                  <a:lnTo>
                    <a:pt x="15393" y="17311"/>
                  </a:lnTo>
                  <a:lnTo>
                    <a:pt x="18248" y="15816"/>
                  </a:lnTo>
                  <a:lnTo>
                    <a:pt x="20234" y="14321"/>
                  </a:lnTo>
                  <a:lnTo>
                    <a:pt x="20855" y="12590"/>
                  </a:lnTo>
                  <a:lnTo>
                    <a:pt x="21600" y="10898"/>
                  </a:lnTo>
                  <a:lnTo>
                    <a:pt x="20855" y="9167"/>
                  </a:lnTo>
                  <a:lnTo>
                    <a:pt x="20234" y="7475"/>
                  </a:lnTo>
                  <a:lnTo>
                    <a:pt x="18248" y="5784"/>
                  </a:lnTo>
                  <a:lnTo>
                    <a:pt x="15393" y="4485"/>
                  </a:lnTo>
                  <a:lnTo>
                    <a:pt x="12041" y="2990"/>
                  </a:lnTo>
                  <a:lnTo>
                    <a:pt x="8690" y="1928"/>
                  </a:lnTo>
                  <a:lnTo>
                    <a:pt x="4717" y="866"/>
                  </a:lnTo>
                  <a:lnTo>
                    <a:pt x="0" y="0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64" name="Shape 564"/>
            <p:cNvSpPr/>
            <p:nvPr/>
          </p:nvSpPr>
          <p:spPr>
            <a:xfrm>
              <a:off x="3714794" y="5747775"/>
              <a:ext cx="235447" cy="233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lnTo>
                    <a:pt x="8491" y="21385"/>
                  </a:lnTo>
                  <a:lnTo>
                    <a:pt x="6572" y="20812"/>
                  </a:lnTo>
                  <a:lnTo>
                    <a:pt x="4654" y="19845"/>
                  </a:lnTo>
                  <a:lnTo>
                    <a:pt x="3091" y="18484"/>
                  </a:lnTo>
                  <a:lnTo>
                    <a:pt x="1741" y="16907"/>
                  </a:lnTo>
                  <a:lnTo>
                    <a:pt x="782" y="14973"/>
                  </a:lnTo>
                  <a:lnTo>
                    <a:pt x="213" y="13039"/>
                  </a:lnTo>
                  <a:lnTo>
                    <a:pt x="0" y="10890"/>
                  </a:lnTo>
                  <a:lnTo>
                    <a:pt x="213" y="8561"/>
                  </a:lnTo>
                  <a:lnTo>
                    <a:pt x="782" y="6591"/>
                  </a:lnTo>
                  <a:lnTo>
                    <a:pt x="1741" y="4657"/>
                  </a:lnTo>
                  <a:lnTo>
                    <a:pt x="3091" y="3116"/>
                  </a:lnTo>
                  <a:lnTo>
                    <a:pt x="4654" y="1755"/>
                  </a:lnTo>
                  <a:lnTo>
                    <a:pt x="6572" y="788"/>
                  </a:lnTo>
                  <a:lnTo>
                    <a:pt x="8491" y="179"/>
                  </a:lnTo>
                  <a:lnTo>
                    <a:pt x="10800" y="0"/>
                  </a:lnTo>
                  <a:lnTo>
                    <a:pt x="12932" y="179"/>
                  </a:lnTo>
                  <a:lnTo>
                    <a:pt x="14850" y="788"/>
                  </a:lnTo>
                  <a:lnTo>
                    <a:pt x="16804" y="1755"/>
                  </a:lnTo>
                  <a:lnTo>
                    <a:pt x="18332" y="3116"/>
                  </a:lnTo>
                  <a:lnTo>
                    <a:pt x="19682" y="4657"/>
                  </a:lnTo>
                  <a:lnTo>
                    <a:pt x="20641" y="6591"/>
                  </a:lnTo>
                  <a:lnTo>
                    <a:pt x="21209" y="8561"/>
                  </a:lnTo>
                  <a:lnTo>
                    <a:pt x="21600" y="10890"/>
                  </a:lnTo>
                  <a:lnTo>
                    <a:pt x="21209" y="13039"/>
                  </a:lnTo>
                  <a:lnTo>
                    <a:pt x="20641" y="14973"/>
                  </a:lnTo>
                  <a:lnTo>
                    <a:pt x="19682" y="16907"/>
                  </a:lnTo>
                  <a:lnTo>
                    <a:pt x="18332" y="18484"/>
                  </a:lnTo>
                  <a:lnTo>
                    <a:pt x="16804" y="19845"/>
                  </a:lnTo>
                  <a:lnTo>
                    <a:pt x="14850" y="20812"/>
                  </a:lnTo>
                  <a:lnTo>
                    <a:pt x="12932" y="21385"/>
                  </a:lnTo>
                  <a:lnTo>
                    <a:pt x="10800" y="21600"/>
                  </a:lnTo>
                  <a:close/>
                  <a:moveTo>
                    <a:pt x="10800" y="6233"/>
                  </a:moveTo>
                  <a:lnTo>
                    <a:pt x="9841" y="6233"/>
                  </a:lnTo>
                  <a:lnTo>
                    <a:pt x="8882" y="6591"/>
                  </a:lnTo>
                  <a:lnTo>
                    <a:pt x="8136" y="6985"/>
                  </a:lnTo>
                  <a:lnTo>
                    <a:pt x="7532" y="7558"/>
                  </a:lnTo>
                  <a:lnTo>
                    <a:pt x="6963" y="8167"/>
                  </a:lnTo>
                  <a:lnTo>
                    <a:pt x="6572" y="8955"/>
                  </a:lnTo>
                  <a:lnTo>
                    <a:pt x="6182" y="9922"/>
                  </a:lnTo>
                  <a:lnTo>
                    <a:pt x="6182" y="11678"/>
                  </a:lnTo>
                  <a:lnTo>
                    <a:pt x="6572" y="12645"/>
                  </a:lnTo>
                  <a:lnTo>
                    <a:pt x="6963" y="13433"/>
                  </a:lnTo>
                  <a:lnTo>
                    <a:pt x="7532" y="14006"/>
                  </a:lnTo>
                  <a:lnTo>
                    <a:pt x="8136" y="14579"/>
                  </a:lnTo>
                  <a:lnTo>
                    <a:pt x="8882" y="15188"/>
                  </a:lnTo>
                  <a:lnTo>
                    <a:pt x="9841" y="15367"/>
                  </a:lnTo>
                  <a:lnTo>
                    <a:pt x="11582" y="15367"/>
                  </a:lnTo>
                  <a:lnTo>
                    <a:pt x="12541" y="15188"/>
                  </a:lnTo>
                  <a:lnTo>
                    <a:pt x="13322" y="14579"/>
                  </a:lnTo>
                  <a:lnTo>
                    <a:pt x="14104" y="14006"/>
                  </a:lnTo>
                  <a:lnTo>
                    <a:pt x="14495" y="13433"/>
                  </a:lnTo>
                  <a:lnTo>
                    <a:pt x="15063" y="12645"/>
                  </a:lnTo>
                  <a:lnTo>
                    <a:pt x="15241" y="11678"/>
                  </a:lnTo>
                  <a:lnTo>
                    <a:pt x="15454" y="10890"/>
                  </a:lnTo>
                  <a:lnTo>
                    <a:pt x="15241" y="9922"/>
                  </a:lnTo>
                  <a:lnTo>
                    <a:pt x="15063" y="8955"/>
                  </a:lnTo>
                  <a:lnTo>
                    <a:pt x="14495" y="8167"/>
                  </a:lnTo>
                  <a:lnTo>
                    <a:pt x="14104" y="7558"/>
                  </a:lnTo>
                  <a:lnTo>
                    <a:pt x="13322" y="6985"/>
                  </a:lnTo>
                  <a:lnTo>
                    <a:pt x="12541" y="6591"/>
                  </a:lnTo>
                  <a:lnTo>
                    <a:pt x="11582" y="6233"/>
                  </a:lnTo>
                  <a:lnTo>
                    <a:pt x="10800" y="6233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65" name="Shape 565"/>
            <p:cNvSpPr/>
            <p:nvPr/>
          </p:nvSpPr>
          <p:spPr>
            <a:xfrm>
              <a:off x="2869583" y="5141840"/>
              <a:ext cx="235447" cy="235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lnTo>
                    <a:pt x="8668" y="21422"/>
                  </a:lnTo>
                  <a:lnTo>
                    <a:pt x="6750" y="20641"/>
                  </a:lnTo>
                  <a:lnTo>
                    <a:pt x="4832" y="19682"/>
                  </a:lnTo>
                  <a:lnTo>
                    <a:pt x="3268" y="18332"/>
                  </a:lnTo>
                  <a:lnTo>
                    <a:pt x="1954" y="16804"/>
                  </a:lnTo>
                  <a:lnTo>
                    <a:pt x="959" y="15063"/>
                  </a:lnTo>
                  <a:lnTo>
                    <a:pt x="391" y="12932"/>
                  </a:lnTo>
                  <a:lnTo>
                    <a:pt x="0" y="10800"/>
                  </a:lnTo>
                  <a:lnTo>
                    <a:pt x="391" y="8668"/>
                  </a:lnTo>
                  <a:lnTo>
                    <a:pt x="959" y="6572"/>
                  </a:lnTo>
                  <a:lnTo>
                    <a:pt x="1954" y="4832"/>
                  </a:lnTo>
                  <a:lnTo>
                    <a:pt x="3268" y="3091"/>
                  </a:lnTo>
                  <a:lnTo>
                    <a:pt x="4832" y="1918"/>
                  </a:lnTo>
                  <a:lnTo>
                    <a:pt x="6750" y="782"/>
                  </a:lnTo>
                  <a:lnTo>
                    <a:pt x="8668" y="213"/>
                  </a:lnTo>
                  <a:lnTo>
                    <a:pt x="10800" y="0"/>
                  </a:lnTo>
                  <a:lnTo>
                    <a:pt x="12932" y="213"/>
                  </a:lnTo>
                  <a:lnTo>
                    <a:pt x="15028" y="782"/>
                  </a:lnTo>
                  <a:lnTo>
                    <a:pt x="16804" y="1918"/>
                  </a:lnTo>
                  <a:lnTo>
                    <a:pt x="18509" y="3091"/>
                  </a:lnTo>
                  <a:lnTo>
                    <a:pt x="19859" y="4832"/>
                  </a:lnTo>
                  <a:lnTo>
                    <a:pt x="20854" y="6572"/>
                  </a:lnTo>
                  <a:lnTo>
                    <a:pt x="21422" y="8668"/>
                  </a:lnTo>
                  <a:lnTo>
                    <a:pt x="21600" y="10800"/>
                  </a:lnTo>
                  <a:lnTo>
                    <a:pt x="21422" y="12932"/>
                  </a:lnTo>
                  <a:lnTo>
                    <a:pt x="20854" y="15063"/>
                  </a:lnTo>
                  <a:lnTo>
                    <a:pt x="19859" y="16804"/>
                  </a:lnTo>
                  <a:lnTo>
                    <a:pt x="18509" y="18332"/>
                  </a:lnTo>
                  <a:lnTo>
                    <a:pt x="16804" y="19682"/>
                  </a:lnTo>
                  <a:lnTo>
                    <a:pt x="15028" y="20641"/>
                  </a:lnTo>
                  <a:lnTo>
                    <a:pt x="12932" y="21422"/>
                  </a:lnTo>
                  <a:lnTo>
                    <a:pt x="10800" y="21600"/>
                  </a:lnTo>
                  <a:close/>
                  <a:moveTo>
                    <a:pt x="10800" y="6182"/>
                  </a:moveTo>
                  <a:lnTo>
                    <a:pt x="9841" y="6182"/>
                  </a:lnTo>
                  <a:lnTo>
                    <a:pt x="9059" y="6572"/>
                  </a:lnTo>
                  <a:lnTo>
                    <a:pt x="8313" y="6963"/>
                  </a:lnTo>
                  <a:lnTo>
                    <a:pt x="7532" y="7532"/>
                  </a:lnTo>
                  <a:lnTo>
                    <a:pt x="6963" y="8313"/>
                  </a:lnTo>
                  <a:lnTo>
                    <a:pt x="6572" y="9095"/>
                  </a:lnTo>
                  <a:lnTo>
                    <a:pt x="6359" y="9841"/>
                  </a:lnTo>
                  <a:lnTo>
                    <a:pt x="6182" y="10800"/>
                  </a:lnTo>
                  <a:lnTo>
                    <a:pt x="6359" y="11759"/>
                  </a:lnTo>
                  <a:lnTo>
                    <a:pt x="6572" y="12541"/>
                  </a:lnTo>
                  <a:lnTo>
                    <a:pt x="6963" y="13322"/>
                  </a:lnTo>
                  <a:lnTo>
                    <a:pt x="7532" y="14104"/>
                  </a:lnTo>
                  <a:lnTo>
                    <a:pt x="8313" y="14672"/>
                  </a:lnTo>
                  <a:lnTo>
                    <a:pt x="9059" y="15063"/>
                  </a:lnTo>
                  <a:lnTo>
                    <a:pt x="9841" y="15241"/>
                  </a:lnTo>
                  <a:lnTo>
                    <a:pt x="10800" y="15454"/>
                  </a:lnTo>
                  <a:lnTo>
                    <a:pt x="11759" y="15241"/>
                  </a:lnTo>
                  <a:lnTo>
                    <a:pt x="12541" y="15063"/>
                  </a:lnTo>
                  <a:lnTo>
                    <a:pt x="13500" y="14672"/>
                  </a:lnTo>
                  <a:lnTo>
                    <a:pt x="14068" y="14104"/>
                  </a:lnTo>
                  <a:lnTo>
                    <a:pt x="14672" y="13322"/>
                  </a:lnTo>
                  <a:lnTo>
                    <a:pt x="15028" y="12541"/>
                  </a:lnTo>
                  <a:lnTo>
                    <a:pt x="15418" y="11759"/>
                  </a:lnTo>
                  <a:lnTo>
                    <a:pt x="15418" y="9841"/>
                  </a:lnTo>
                  <a:lnTo>
                    <a:pt x="15028" y="9095"/>
                  </a:lnTo>
                  <a:lnTo>
                    <a:pt x="14672" y="8313"/>
                  </a:lnTo>
                  <a:lnTo>
                    <a:pt x="14068" y="7532"/>
                  </a:lnTo>
                  <a:lnTo>
                    <a:pt x="13500" y="6963"/>
                  </a:lnTo>
                  <a:lnTo>
                    <a:pt x="12754" y="6572"/>
                  </a:lnTo>
                  <a:lnTo>
                    <a:pt x="11759" y="6182"/>
                  </a:lnTo>
                  <a:lnTo>
                    <a:pt x="10800" y="6182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66" name="Shape 566"/>
            <p:cNvSpPr/>
            <p:nvPr/>
          </p:nvSpPr>
          <p:spPr>
            <a:xfrm>
              <a:off x="4391306" y="4616811"/>
              <a:ext cx="233725" cy="233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0" y="21600"/>
                  </a:moveTo>
                  <a:lnTo>
                    <a:pt x="8561" y="21421"/>
                  </a:lnTo>
                  <a:lnTo>
                    <a:pt x="6627" y="20812"/>
                  </a:lnTo>
                  <a:lnTo>
                    <a:pt x="4657" y="19845"/>
                  </a:lnTo>
                  <a:lnTo>
                    <a:pt x="3116" y="18484"/>
                  </a:lnTo>
                  <a:lnTo>
                    <a:pt x="1755" y="16943"/>
                  </a:lnTo>
                  <a:lnTo>
                    <a:pt x="788" y="15009"/>
                  </a:lnTo>
                  <a:lnTo>
                    <a:pt x="215" y="13039"/>
                  </a:lnTo>
                  <a:lnTo>
                    <a:pt x="0" y="10890"/>
                  </a:lnTo>
                  <a:lnTo>
                    <a:pt x="215" y="8561"/>
                  </a:lnTo>
                  <a:lnTo>
                    <a:pt x="788" y="6627"/>
                  </a:lnTo>
                  <a:lnTo>
                    <a:pt x="1755" y="4657"/>
                  </a:lnTo>
                  <a:lnTo>
                    <a:pt x="3116" y="3116"/>
                  </a:lnTo>
                  <a:lnTo>
                    <a:pt x="4657" y="1755"/>
                  </a:lnTo>
                  <a:lnTo>
                    <a:pt x="6627" y="788"/>
                  </a:lnTo>
                  <a:lnTo>
                    <a:pt x="8561" y="179"/>
                  </a:lnTo>
                  <a:lnTo>
                    <a:pt x="10710" y="0"/>
                  </a:lnTo>
                  <a:lnTo>
                    <a:pt x="12824" y="179"/>
                  </a:lnTo>
                  <a:lnTo>
                    <a:pt x="14973" y="788"/>
                  </a:lnTo>
                  <a:lnTo>
                    <a:pt x="16728" y="1755"/>
                  </a:lnTo>
                  <a:lnTo>
                    <a:pt x="18484" y="3116"/>
                  </a:lnTo>
                  <a:lnTo>
                    <a:pt x="19845" y="4872"/>
                  </a:lnTo>
                  <a:lnTo>
                    <a:pt x="20812" y="6627"/>
                  </a:lnTo>
                  <a:lnTo>
                    <a:pt x="21385" y="8740"/>
                  </a:lnTo>
                  <a:lnTo>
                    <a:pt x="21600" y="10890"/>
                  </a:lnTo>
                  <a:lnTo>
                    <a:pt x="21385" y="13039"/>
                  </a:lnTo>
                  <a:lnTo>
                    <a:pt x="20812" y="15009"/>
                  </a:lnTo>
                  <a:lnTo>
                    <a:pt x="19845" y="16943"/>
                  </a:lnTo>
                  <a:lnTo>
                    <a:pt x="18484" y="18484"/>
                  </a:lnTo>
                  <a:lnTo>
                    <a:pt x="16728" y="19845"/>
                  </a:lnTo>
                  <a:lnTo>
                    <a:pt x="14973" y="20812"/>
                  </a:lnTo>
                  <a:lnTo>
                    <a:pt x="12824" y="21421"/>
                  </a:lnTo>
                  <a:lnTo>
                    <a:pt x="10710" y="21600"/>
                  </a:lnTo>
                  <a:close/>
                  <a:moveTo>
                    <a:pt x="10710" y="6233"/>
                  </a:moveTo>
                  <a:lnTo>
                    <a:pt x="9922" y="6233"/>
                  </a:lnTo>
                  <a:lnTo>
                    <a:pt x="8955" y="6627"/>
                  </a:lnTo>
                  <a:lnTo>
                    <a:pt x="8167" y="7021"/>
                  </a:lnTo>
                  <a:lnTo>
                    <a:pt x="7021" y="8167"/>
                  </a:lnTo>
                  <a:lnTo>
                    <a:pt x="6412" y="8955"/>
                  </a:lnTo>
                  <a:lnTo>
                    <a:pt x="6233" y="9922"/>
                  </a:lnTo>
                  <a:lnTo>
                    <a:pt x="6233" y="11678"/>
                  </a:lnTo>
                  <a:lnTo>
                    <a:pt x="6412" y="12645"/>
                  </a:lnTo>
                  <a:lnTo>
                    <a:pt x="7021" y="13433"/>
                  </a:lnTo>
                  <a:lnTo>
                    <a:pt x="8167" y="14579"/>
                  </a:lnTo>
                  <a:lnTo>
                    <a:pt x="8955" y="15152"/>
                  </a:lnTo>
                  <a:lnTo>
                    <a:pt x="9922" y="15367"/>
                  </a:lnTo>
                  <a:lnTo>
                    <a:pt x="11678" y="15367"/>
                  </a:lnTo>
                  <a:lnTo>
                    <a:pt x="12645" y="15152"/>
                  </a:lnTo>
                  <a:lnTo>
                    <a:pt x="13433" y="14579"/>
                  </a:lnTo>
                  <a:lnTo>
                    <a:pt x="14579" y="13433"/>
                  </a:lnTo>
                  <a:lnTo>
                    <a:pt x="14973" y="12645"/>
                  </a:lnTo>
                  <a:lnTo>
                    <a:pt x="15367" y="11678"/>
                  </a:lnTo>
                  <a:lnTo>
                    <a:pt x="15367" y="9922"/>
                  </a:lnTo>
                  <a:lnTo>
                    <a:pt x="14973" y="8955"/>
                  </a:lnTo>
                  <a:lnTo>
                    <a:pt x="14579" y="8167"/>
                  </a:lnTo>
                  <a:lnTo>
                    <a:pt x="13433" y="7021"/>
                  </a:lnTo>
                  <a:lnTo>
                    <a:pt x="12645" y="6627"/>
                  </a:lnTo>
                  <a:lnTo>
                    <a:pt x="11678" y="6233"/>
                  </a:lnTo>
                  <a:lnTo>
                    <a:pt x="10710" y="6233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67" name="Shape 567"/>
            <p:cNvSpPr/>
            <p:nvPr/>
          </p:nvSpPr>
          <p:spPr>
            <a:xfrm>
              <a:off x="1855675" y="5949180"/>
              <a:ext cx="235447" cy="235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lnTo>
                    <a:pt x="8704" y="21422"/>
                  </a:lnTo>
                  <a:lnTo>
                    <a:pt x="6572" y="20818"/>
                  </a:lnTo>
                  <a:lnTo>
                    <a:pt x="4832" y="19859"/>
                  </a:lnTo>
                  <a:lnTo>
                    <a:pt x="3304" y="18509"/>
                  </a:lnTo>
                  <a:lnTo>
                    <a:pt x="1954" y="16768"/>
                  </a:lnTo>
                  <a:lnTo>
                    <a:pt x="995" y="15063"/>
                  </a:lnTo>
                  <a:lnTo>
                    <a:pt x="213" y="12932"/>
                  </a:lnTo>
                  <a:lnTo>
                    <a:pt x="0" y="10800"/>
                  </a:lnTo>
                  <a:lnTo>
                    <a:pt x="213" y="8704"/>
                  </a:lnTo>
                  <a:lnTo>
                    <a:pt x="995" y="6750"/>
                  </a:lnTo>
                  <a:lnTo>
                    <a:pt x="1954" y="4832"/>
                  </a:lnTo>
                  <a:lnTo>
                    <a:pt x="3304" y="3304"/>
                  </a:lnTo>
                  <a:lnTo>
                    <a:pt x="4832" y="1918"/>
                  </a:lnTo>
                  <a:lnTo>
                    <a:pt x="6572" y="959"/>
                  </a:lnTo>
                  <a:lnTo>
                    <a:pt x="8704" y="391"/>
                  </a:lnTo>
                  <a:lnTo>
                    <a:pt x="10800" y="0"/>
                  </a:lnTo>
                  <a:lnTo>
                    <a:pt x="12932" y="391"/>
                  </a:lnTo>
                  <a:lnTo>
                    <a:pt x="15063" y="959"/>
                  </a:lnTo>
                  <a:lnTo>
                    <a:pt x="16768" y="1918"/>
                  </a:lnTo>
                  <a:lnTo>
                    <a:pt x="18545" y="3304"/>
                  </a:lnTo>
                  <a:lnTo>
                    <a:pt x="19682" y="4832"/>
                  </a:lnTo>
                  <a:lnTo>
                    <a:pt x="20818" y="6750"/>
                  </a:lnTo>
                  <a:lnTo>
                    <a:pt x="21422" y="8704"/>
                  </a:lnTo>
                  <a:lnTo>
                    <a:pt x="21600" y="10800"/>
                  </a:lnTo>
                  <a:lnTo>
                    <a:pt x="21422" y="12932"/>
                  </a:lnTo>
                  <a:lnTo>
                    <a:pt x="20818" y="15063"/>
                  </a:lnTo>
                  <a:lnTo>
                    <a:pt x="19682" y="16768"/>
                  </a:lnTo>
                  <a:lnTo>
                    <a:pt x="18545" y="18509"/>
                  </a:lnTo>
                  <a:lnTo>
                    <a:pt x="16768" y="19859"/>
                  </a:lnTo>
                  <a:lnTo>
                    <a:pt x="15063" y="20818"/>
                  </a:lnTo>
                  <a:lnTo>
                    <a:pt x="12932" y="21422"/>
                  </a:lnTo>
                  <a:lnTo>
                    <a:pt x="10800" y="21600"/>
                  </a:lnTo>
                  <a:close/>
                  <a:moveTo>
                    <a:pt x="10800" y="6182"/>
                  </a:moveTo>
                  <a:lnTo>
                    <a:pt x="9841" y="6359"/>
                  </a:lnTo>
                  <a:lnTo>
                    <a:pt x="9059" y="6537"/>
                  </a:lnTo>
                  <a:lnTo>
                    <a:pt x="8313" y="6928"/>
                  </a:lnTo>
                  <a:lnTo>
                    <a:pt x="7532" y="7532"/>
                  </a:lnTo>
                  <a:lnTo>
                    <a:pt x="6963" y="8313"/>
                  </a:lnTo>
                  <a:lnTo>
                    <a:pt x="6572" y="9059"/>
                  </a:lnTo>
                  <a:lnTo>
                    <a:pt x="6395" y="9841"/>
                  </a:lnTo>
                  <a:lnTo>
                    <a:pt x="6182" y="10800"/>
                  </a:lnTo>
                  <a:lnTo>
                    <a:pt x="6395" y="11759"/>
                  </a:lnTo>
                  <a:lnTo>
                    <a:pt x="6572" y="12718"/>
                  </a:lnTo>
                  <a:lnTo>
                    <a:pt x="6963" y="13500"/>
                  </a:lnTo>
                  <a:lnTo>
                    <a:pt x="7532" y="14104"/>
                  </a:lnTo>
                  <a:lnTo>
                    <a:pt x="8313" y="14672"/>
                  </a:lnTo>
                  <a:lnTo>
                    <a:pt x="9059" y="15063"/>
                  </a:lnTo>
                  <a:lnTo>
                    <a:pt x="9841" y="15418"/>
                  </a:lnTo>
                  <a:lnTo>
                    <a:pt x="11795" y="15418"/>
                  </a:lnTo>
                  <a:lnTo>
                    <a:pt x="12541" y="15063"/>
                  </a:lnTo>
                  <a:lnTo>
                    <a:pt x="13322" y="14672"/>
                  </a:lnTo>
                  <a:lnTo>
                    <a:pt x="14104" y="14104"/>
                  </a:lnTo>
                  <a:lnTo>
                    <a:pt x="14672" y="13500"/>
                  </a:lnTo>
                  <a:lnTo>
                    <a:pt x="15063" y="12718"/>
                  </a:lnTo>
                  <a:lnTo>
                    <a:pt x="15418" y="10800"/>
                  </a:lnTo>
                  <a:lnTo>
                    <a:pt x="15241" y="9841"/>
                  </a:lnTo>
                  <a:lnTo>
                    <a:pt x="15063" y="9059"/>
                  </a:lnTo>
                  <a:lnTo>
                    <a:pt x="14672" y="8313"/>
                  </a:lnTo>
                  <a:lnTo>
                    <a:pt x="14104" y="7532"/>
                  </a:lnTo>
                  <a:lnTo>
                    <a:pt x="13322" y="6928"/>
                  </a:lnTo>
                  <a:lnTo>
                    <a:pt x="12541" y="6537"/>
                  </a:lnTo>
                  <a:lnTo>
                    <a:pt x="11795" y="6359"/>
                  </a:lnTo>
                  <a:lnTo>
                    <a:pt x="10800" y="6182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68" name="Shape 568"/>
            <p:cNvSpPr/>
            <p:nvPr/>
          </p:nvSpPr>
          <p:spPr>
            <a:xfrm>
              <a:off x="2194792" y="5811467"/>
              <a:ext cx="233724" cy="233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92" y="21600"/>
                  </a:moveTo>
                  <a:lnTo>
                    <a:pt x="8575" y="21421"/>
                  </a:lnTo>
                  <a:lnTo>
                    <a:pt x="6602" y="20812"/>
                  </a:lnTo>
                  <a:lnTo>
                    <a:pt x="4664" y="19845"/>
                  </a:lnTo>
                  <a:lnTo>
                    <a:pt x="3122" y="18484"/>
                  </a:lnTo>
                  <a:lnTo>
                    <a:pt x="1758" y="16943"/>
                  </a:lnTo>
                  <a:lnTo>
                    <a:pt x="753" y="14973"/>
                  </a:lnTo>
                  <a:lnTo>
                    <a:pt x="179" y="13039"/>
                  </a:lnTo>
                  <a:lnTo>
                    <a:pt x="0" y="10675"/>
                  </a:lnTo>
                  <a:lnTo>
                    <a:pt x="179" y="8561"/>
                  </a:lnTo>
                  <a:lnTo>
                    <a:pt x="753" y="6591"/>
                  </a:lnTo>
                  <a:lnTo>
                    <a:pt x="1758" y="4657"/>
                  </a:lnTo>
                  <a:lnTo>
                    <a:pt x="3122" y="3116"/>
                  </a:lnTo>
                  <a:lnTo>
                    <a:pt x="4664" y="1719"/>
                  </a:lnTo>
                  <a:lnTo>
                    <a:pt x="6602" y="752"/>
                  </a:lnTo>
                  <a:lnTo>
                    <a:pt x="8575" y="179"/>
                  </a:lnTo>
                  <a:lnTo>
                    <a:pt x="10692" y="0"/>
                  </a:lnTo>
                  <a:lnTo>
                    <a:pt x="13025" y="179"/>
                  </a:lnTo>
                  <a:lnTo>
                    <a:pt x="14998" y="752"/>
                  </a:lnTo>
                  <a:lnTo>
                    <a:pt x="16936" y="1719"/>
                  </a:lnTo>
                  <a:lnTo>
                    <a:pt x="18514" y="3116"/>
                  </a:lnTo>
                  <a:lnTo>
                    <a:pt x="19878" y="4657"/>
                  </a:lnTo>
                  <a:lnTo>
                    <a:pt x="20847" y="6591"/>
                  </a:lnTo>
                  <a:lnTo>
                    <a:pt x="21421" y="8561"/>
                  </a:lnTo>
                  <a:lnTo>
                    <a:pt x="21600" y="10675"/>
                  </a:lnTo>
                  <a:lnTo>
                    <a:pt x="21421" y="13039"/>
                  </a:lnTo>
                  <a:lnTo>
                    <a:pt x="20847" y="14973"/>
                  </a:lnTo>
                  <a:lnTo>
                    <a:pt x="19878" y="16943"/>
                  </a:lnTo>
                  <a:lnTo>
                    <a:pt x="18514" y="18484"/>
                  </a:lnTo>
                  <a:lnTo>
                    <a:pt x="16936" y="19845"/>
                  </a:lnTo>
                  <a:lnTo>
                    <a:pt x="14998" y="20812"/>
                  </a:lnTo>
                  <a:lnTo>
                    <a:pt x="13025" y="21421"/>
                  </a:lnTo>
                  <a:lnTo>
                    <a:pt x="10692" y="21600"/>
                  </a:lnTo>
                  <a:close/>
                  <a:moveTo>
                    <a:pt x="10692" y="6197"/>
                  </a:moveTo>
                  <a:lnTo>
                    <a:pt x="9939" y="6197"/>
                  </a:lnTo>
                  <a:lnTo>
                    <a:pt x="8970" y="6591"/>
                  </a:lnTo>
                  <a:lnTo>
                    <a:pt x="8181" y="7021"/>
                  </a:lnTo>
                  <a:lnTo>
                    <a:pt x="7571" y="7594"/>
                  </a:lnTo>
                  <a:lnTo>
                    <a:pt x="6997" y="8167"/>
                  </a:lnTo>
                  <a:lnTo>
                    <a:pt x="6602" y="8955"/>
                  </a:lnTo>
                  <a:lnTo>
                    <a:pt x="6207" y="9922"/>
                  </a:lnTo>
                  <a:lnTo>
                    <a:pt x="6207" y="11642"/>
                  </a:lnTo>
                  <a:lnTo>
                    <a:pt x="6602" y="12645"/>
                  </a:lnTo>
                  <a:lnTo>
                    <a:pt x="6997" y="13433"/>
                  </a:lnTo>
                  <a:lnTo>
                    <a:pt x="7571" y="14006"/>
                  </a:lnTo>
                  <a:lnTo>
                    <a:pt x="8181" y="14579"/>
                  </a:lnTo>
                  <a:lnTo>
                    <a:pt x="8970" y="14973"/>
                  </a:lnTo>
                  <a:lnTo>
                    <a:pt x="9939" y="15367"/>
                  </a:lnTo>
                  <a:lnTo>
                    <a:pt x="11661" y="15367"/>
                  </a:lnTo>
                  <a:lnTo>
                    <a:pt x="12666" y="14973"/>
                  </a:lnTo>
                  <a:lnTo>
                    <a:pt x="13455" y="14579"/>
                  </a:lnTo>
                  <a:lnTo>
                    <a:pt x="14603" y="13433"/>
                  </a:lnTo>
                  <a:lnTo>
                    <a:pt x="14998" y="12645"/>
                  </a:lnTo>
                  <a:lnTo>
                    <a:pt x="15393" y="11642"/>
                  </a:lnTo>
                  <a:lnTo>
                    <a:pt x="15393" y="9922"/>
                  </a:lnTo>
                  <a:lnTo>
                    <a:pt x="14998" y="8955"/>
                  </a:lnTo>
                  <a:lnTo>
                    <a:pt x="14603" y="8167"/>
                  </a:lnTo>
                  <a:lnTo>
                    <a:pt x="13455" y="7021"/>
                  </a:lnTo>
                  <a:lnTo>
                    <a:pt x="12666" y="6591"/>
                  </a:lnTo>
                  <a:lnTo>
                    <a:pt x="11661" y="6197"/>
                  </a:lnTo>
                  <a:lnTo>
                    <a:pt x="10692" y="6197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69" name="Shape 569"/>
            <p:cNvSpPr/>
            <p:nvPr/>
          </p:nvSpPr>
          <p:spPr>
            <a:xfrm>
              <a:off x="2869583" y="5844173"/>
              <a:ext cx="66753" cy="211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lnTo>
                    <a:pt x="21600" y="9053"/>
                  </a:lnTo>
                  <a:lnTo>
                    <a:pt x="20234" y="7346"/>
                  </a:lnTo>
                  <a:lnTo>
                    <a:pt x="18248" y="5837"/>
                  </a:lnTo>
                  <a:lnTo>
                    <a:pt x="15517" y="4328"/>
                  </a:lnTo>
                  <a:lnTo>
                    <a:pt x="12786" y="3018"/>
                  </a:lnTo>
                  <a:lnTo>
                    <a:pt x="8814" y="1747"/>
                  </a:lnTo>
                  <a:lnTo>
                    <a:pt x="4717" y="675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4717" y="20925"/>
                  </a:lnTo>
                  <a:lnTo>
                    <a:pt x="8814" y="19853"/>
                  </a:lnTo>
                  <a:lnTo>
                    <a:pt x="12786" y="18543"/>
                  </a:lnTo>
                  <a:lnTo>
                    <a:pt x="15517" y="17272"/>
                  </a:lnTo>
                  <a:lnTo>
                    <a:pt x="18248" y="15763"/>
                  </a:lnTo>
                  <a:lnTo>
                    <a:pt x="20234" y="14254"/>
                  </a:lnTo>
                  <a:lnTo>
                    <a:pt x="21600" y="12507"/>
                  </a:lnTo>
                  <a:lnTo>
                    <a:pt x="21600" y="10800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70" name="Shape 570"/>
            <p:cNvSpPr/>
            <p:nvPr/>
          </p:nvSpPr>
          <p:spPr>
            <a:xfrm>
              <a:off x="3375677" y="5949180"/>
              <a:ext cx="65038" cy="739816"/>
            </a:xfrm>
            <a:prstGeom prst="rect">
              <a:avLst/>
            </a:pr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71" name="Shape 571"/>
            <p:cNvSpPr/>
            <p:nvPr/>
          </p:nvSpPr>
          <p:spPr>
            <a:xfrm>
              <a:off x="2026094" y="4697717"/>
              <a:ext cx="731210" cy="73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32" y="21600"/>
                  </a:moveTo>
                  <a:lnTo>
                    <a:pt x="10553" y="21555"/>
                  </a:lnTo>
                  <a:lnTo>
                    <a:pt x="10426" y="21486"/>
                  </a:lnTo>
                  <a:lnTo>
                    <a:pt x="10242" y="21361"/>
                  </a:lnTo>
                  <a:lnTo>
                    <a:pt x="322" y="11482"/>
                  </a:lnTo>
                  <a:lnTo>
                    <a:pt x="195" y="11357"/>
                  </a:lnTo>
                  <a:lnTo>
                    <a:pt x="69" y="11164"/>
                  </a:lnTo>
                  <a:lnTo>
                    <a:pt x="0" y="10982"/>
                  </a:lnTo>
                  <a:lnTo>
                    <a:pt x="0" y="10618"/>
                  </a:lnTo>
                  <a:lnTo>
                    <a:pt x="69" y="10425"/>
                  </a:lnTo>
                  <a:lnTo>
                    <a:pt x="195" y="10243"/>
                  </a:lnTo>
                  <a:lnTo>
                    <a:pt x="322" y="10118"/>
                  </a:lnTo>
                  <a:lnTo>
                    <a:pt x="10242" y="239"/>
                  </a:lnTo>
                  <a:lnTo>
                    <a:pt x="10369" y="114"/>
                  </a:lnTo>
                  <a:lnTo>
                    <a:pt x="10553" y="57"/>
                  </a:lnTo>
                  <a:lnTo>
                    <a:pt x="10748" y="0"/>
                  </a:lnTo>
                  <a:lnTo>
                    <a:pt x="11116" y="0"/>
                  </a:lnTo>
                  <a:lnTo>
                    <a:pt x="11300" y="57"/>
                  </a:lnTo>
                  <a:lnTo>
                    <a:pt x="11495" y="114"/>
                  </a:lnTo>
                  <a:lnTo>
                    <a:pt x="11679" y="239"/>
                  </a:lnTo>
                  <a:lnTo>
                    <a:pt x="21600" y="10118"/>
                  </a:lnTo>
                  <a:lnTo>
                    <a:pt x="20163" y="11482"/>
                  </a:lnTo>
                  <a:lnTo>
                    <a:pt x="10932" y="2342"/>
                  </a:lnTo>
                  <a:lnTo>
                    <a:pt x="2437" y="10800"/>
                  </a:lnTo>
                  <a:lnTo>
                    <a:pt x="10932" y="19258"/>
                  </a:lnTo>
                  <a:lnTo>
                    <a:pt x="15174" y="15063"/>
                  </a:lnTo>
                  <a:lnTo>
                    <a:pt x="16611" y="16416"/>
                  </a:lnTo>
                  <a:lnTo>
                    <a:pt x="11679" y="21361"/>
                  </a:lnTo>
                  <a:lnTo>
                    <a:pt x="11495" y="21486"/>
                  </a:lnTo>
                  <a:lnTo>
                    <a:pt x="11300" y="21555"/>
                  </a:lnTo>
                  <a:lnTo>
                    <a:pt x="10932" y="21600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72" name="Shape 572"/>
            <p:cNvSpPr/>
            <p:nvPr/>
          </p:nvSpPr>
          <p:spPr>
            <a:xfrm>
              <a:off x="3546096" y="4983470"/>
              <a:ext cx="405864" cy="40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lnTo>
                    <a:pt x="10116" y="21517"/>
                  </a:lnTo>
                  <a:lnTo>
                    <a:pt x="9784" y="21268"/>
                  </a:lnTo>
                  <a:lnTo>
                    <a:pt x="9453" y="21040"/>
                  </a:lnTo>
                  <a:lnTo>
                    <a:pt x="560" y="12147"/>
                  </a:lnTo>
                  <a:lnTo>
                    <a:pt x="104" y="11484"/>
                  </a:lnTo>
                  <a:lnTo>
                    <a:pt x="0" y="11152"/>
                  </a:lnTo>
                  <a:lnTo>
                    <a:pt x="0" y="10468"/>
                  </a:lnTo>
                  <a:lnTo>
                    <a:pt x="104" y="10137"/>
                  </a:lnTo>
                  <a:lnTo>
                    <a:pt x="332" y="9784"/>
                  </a:lnTo>
                  <a:lnTo>
                    <a:pt x="560" y="9556"/>
                  </a:lnTo>
                  <a:lnTo>
                    <a:pt x="9453" y="560"/>
                  </a:lnTo>
                  <a:lnTo>
                    <a:pt x="9784" y="332"/>
                  </a:lnTo>
                  <a:lnTo>
                    <a:pt x="10116" y="228"/>
                  </a:lnTo>
                  <a:lnTo>
                    <a:pt x="10468" y="104"/>
                  </a:lnTo>
                  <a:lnTo>
                    <a:pt x="10800" y="0"/>
                  </a:lnTo>
                  <a:lnTo>
                    <a:pt x="11152" y="104"/>
                  </a:lnTo>
                  <a:lnTo>
                    <a:pt x="11484" y="228"/>
                  </a:lnTo>
                  <a:lnTo>
                    <a:pt x="11816" y="332"/>
                  </a:lnTo>
                  <a:lnTo>
                    <a:pt x="21268" y="9784"/>
                  </a:lnTo>
                  <a:lnTo>
                    <a:pt x="21372" y="10137"/>
                  </a:lnTo>
                  <a:lnTo>
                    <a:pt x="21496" y="10468"/>
                  </a:lnTo>
                  <a:lnTo>
                    <a:pt x="21600" y="10800"/>
                  </a:lnTo>
                  <a:lnTo>
                    <a:pt x="21496" y="11152"/>
                  </a:lnTo>
                  <a:lnTo>
                    <a:pt x="21372" y="11484"/>
                  </a:lnTo>
                  <a:lnTo>
                    <a:pt x="21268" y="11816"/>
                  </a:lnTo>
                  <a:lnTo>
                    <a:pt x="21040" y="12147"/>
                  </a:lnTo>
                  <a:lnTo>
                    <a:pt x="12044" y="21040"/>
                  </a:lnTo>
                  <a:lnTo>
                    <a:pt x="11816" y="21268"/>
                  </a:lnTo>
                  <a:lnTo>
                    <a:pt x="11484" y="21517"/>
                  </a:lnTo>
                  <a:lnTo>
                    <a:pt x="10800" y="21600"/>
                  </a:lnTo>
                  <a:close/>
                  <a:moveTo>
                    <a:pt x="4374" y="10800"/>
                  </a:moveTo>
                  <a:lnTo>
                    <a:pt x="10800" y="17226"/>
                  </a:lnTo>
                  <a:lnTo>
                    <a:pt x="17226" y="10800"/>
                  </a:lnTo>
                  <a:lnTo>
                    <a:pt x="10800" y="4395"/>
                  </a:lnTo>
                  <a:lnTo>
                    <a:pt x="4374" y="10800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73" name="Shape 573"/>
            <p:cNvSpPr/>
            <p:nvPr/>
          </p:nvSpPr>
          <p:spPr>
            <a:xfrm>
              <a:off x="2702607" y="4382700"/>
              <a:ext cx="402422" cy="40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12" y="10748"/>
                  </a:moveTo>
                  <a:lnTo>
                    <a:pt x="10748" y="17184"/>
                  </a:lnTo>
                  <a:lnTo>
                    <a:pt x="17184" y="10748"/>
                  </a:lnTo>
                  <a:lnTo>
                    <a:pt x="10748" y="4291"/>
                  </a:lnTo>
                  <a:lnTo>
                    <a:pt x="4312" y="10748"/>
                  </a:lnTo>
                  <a:close/>
                  <a:moveTo>
                    <a:pt x="10748" y="21600"/>
                  </a:moveTo>
                  <a:lnTo>
                    <a:pt x="10081" y="21496"/>
                  </a:lnTo>
                  <a:lnTo>
                    <a:pt x="9852" y="21246"/>
                  </a:lnTo>
                  <a:lnTo>
                    <a:pt x="9498" y="21038"/>
                  </a:lnTo>
                  <a:lnTo>
                    <a:pt x="458" y="12102"/>
                  </a:lnTo>
                  <a:lnTo>
                    <a:pt x="229" y="11748"/>
                  </a:lnTo>
                  <a:lnTo>
                    <a:pt x="125" y="11539"/>
                  </a:lnTo>
                  <a:lnTo>
                    <a:pt x="0" y="11185"/>
                  </a:lnTo>
                  <a:lnTo>
                    <a:pt x="0" y="10394"/>
                  </a:lnTo>
                  <a:lnTo>
                    <a:pt x="125" y="10061"/>
                  </a:lnTo>
                  <a:lnTo>
                    <a:pt x="229" y="9727"/>
                  </a:lnTo>
                  <a:lnTo>
                    <a:pt x="458" y="9498"/>
                  </a:lnTo>
                  <a:lnTo>
                    <a:pt x="9498" y="437"/>
                  </a:lnTo>
                  <a:lnTo>
                    <a:pt x="9852" y="208"/>
                  </a:lnTo>
                  <a:lnTo>
                    <a:pt x="10081" y="104"/>
                  </a:lnTo>
                  <a:lnTo>
                    <a:pt x="10415" y="0"/>
                  </a:lnTo>
                  <a:lnTo>
                    <a:pt x="11206" y="0"/>
                  </a:lnTo>
                  <a:lnTo>
                    <a:pt x="11539" y="104"/>
                  </a:lnTo>
                  <a:lnTo>
                    <a:pt x="11769" y="208"/>
                  </a:lnTo>
                  <a:lnTo>
                    <a:pt x="12102" y="437"/>
                  </a:lnTo>
                  <a:lnTo>
                    <a:pt x="21038" y="9498"/>
                  </a:lnTo>
                  <a:lnTo>
                    <a:pt x="21267" y="9831"/>
                  </a:lnTo>
                  <a:lnTo>
                    <a:pt x="21496" y="10061"/>
                  </a:lnTo>
                  <a:lnTo>
                    <a:pt x="21600" y="10748"/>
                  </a:lnTo>
                  <a:lnTo>
                    <a:pt x="21496" y="11414"/>
                  </a:lnTo>
                  <a:lnTo>
                    <a:pt x="21267" y="11748"/>
                  </a:lnTo>
                  <a:lnTo>
                    <a:pt x="21038" y="12102"/>
                  </a:lnTo>
                  <a:lnTo>
                    <a:pt x="12102" y="21038"/>
                  </a:lnTo>
                  <a:lnTo>
                    <a:pt x="11769" y="21246"/>
                  </a:lnTo>
                  <a:lnTo>
                    <a:pt x="11414" y="21496"/>
                  </a:lnTo>
                  <a:lnTo>
                    <a:pt x="10748" y="21600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74" name="Shape 574"/>
            <p:cNvSpPr/>
            <p:nvPr/>
          </p:nvSpPr>
          <p:spPr>
            <a:xfrm>
              <a:off x="4052190" y="5179710"/>
              <a:ext cx="405863" cy="40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lnTo>
                    <a:pt x="10116" y="21496"/>
                  </a:lnTo>
                  <a:lnTo>
                    <a:pt x="9784" y="21267"/>
                  </a:lnTo>
                  <a:lnTo>
                    <a:pt x="9556" y="21038"/>
                  </a:lnTo>
                  <a:lnTo>
                    <a:pt x="560" y="12102"/>
                  </a:lnTo>
                  <a:lnTo>
                    <a:pt x="332" y="11769"/>
                  </a:lnTo>
                  <a:lnTo>
                    <a:pt x="104" y="11539"/>
                  </a:lnTo>
                  <a:lnTo>
                    <a:pt x="0" y="11185"/>
                  </a:lnTo>
                  <a:lnTo>
                    <a:pt x="0" y="10415"/>
                  </a:lnTo>
                  <a:lnTo>
                    <a:pt x="104" y="10061"/>
                  </a:lnTo>
                  <a:lnTo>
                    <a:pt x="332" y="9852"/>
                  </a:lnTo>
                  <a:lnTo>
                    <a:pt x="560" y="9498"/>
                  </a:lnTo>
                  <a:lnTo>
                    <a:pt x="9556" y="437"/>
                  </a:lnTo>
                  <a:lnTo>
                    <a:pt x="9784" y="229"/>
                  </a:lnTo>
                  <a:lnTo>
                    <a:pt x="10116" y="104"/>
                  </a:lnTo>
                  <a:lnTo>
                    <a:pt x="10448" y="0"/>
                  </a:lnTo>
                  <a:lnTo>
                    <a:pt x="11132" y="0"/>
                  </a:lnTo>
                  <a:lnTo>
                    <a:pt x="11463" y="104"/>
                  </a:lnTo>
                  <a:lnTo>
                    <a:pt x="11816" y="229"/>
                  </a:lnTo>
                  <a:lnTo>
                    <a:pt x="12044" y="437"/>
                  </a:lnTo>
                  <a:lnTo>
                    <a:pt x="21020" y="9498"/>
                  </a:lnTo>
                  <a:lnTo>
                    <a:pt x="21268" y="9852"/>
                  </a:lnTo>
                  <a:lnTo>
                    <a:pt x="21372" y="10061"/>
                  </a:lnTo>
                  <a:lnTo>
                    <a:pt x="21496" y="10415"/>
                  </a:lnTo>
                  <a:lnTo>
                    <a:pt x="21600" y="10748"/>
                  </a:lnTo>
                  <a:lnTo>
                    <a:pt x="21496" y="11185"/>
                  </a:lnTo>
                  <a:lnTo>
                    <a:pt x="21372" y="11539"/>
                  </a:lnTo>
                  <a:lnTo>
                    <a:pt x="21268" y="11769"/>
                  </a:lnTo>
                  <a:lnTo>
                    <a:pt x="21020" y="12102"/>
                  </a:lnTo>
                  <a:lnTo>
                    <a:pt x="12044" y="21038"/>
                  </a:lnTo>
                  <a:lnTo>
                    <a:pt x="11816" y="21267"/>
                  </a:lnTo>
                  <a:lnTo>
                    <a:pt x="11463" y="21496"/>
                  </a:lnTo>
                  <a:lnTo>
                    <a:pt x="10800" y="21600"/>
                  </a:lnTo>
                  <a:close/>
                  <a:moveTo>
                    <a:pt x="4374" y="10748"/>
                  </a:moveTo>
                  <a:lnTo>
                    <a:pt x="10800" y="17205"/>
                  </a:lnTo>
                  <a:lnTo>
                    <a:pt x="17205" y="10748"/>
                  </a:lnTo>
                  <a:lnTo>
                    <a:pt x="10800" y="4291"/>
                  </a:lnTo>
                  <a:lnTo>
                    <a:pt x="4374" y="10748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75" name="Shape 575"/>
            <p:cNvSpPr/>
            <p:nvPr/>
          </p:nvSpPr>
          <p:spPr>
            <a:xfrm>
              <a:off x="3208701" y="3539211"/>
              <a:ext cx="66752" cy="32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0" y="16347"/>
                  </a:lnTo>
                  <a:lnTo>
                    <a:pt x="18124" y="20070"/>
                  </a:lnTo>
                  <a:lnTo>
                    <a:pt x="20110" y="20758"/>
                  </a:lnTo>
                  <a:lnTo>
                    <a:pt x="21600" y="21600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76" name="Shape 576"/>
            <p:cNvSpPr/>
            <p:nvPr/>
          </p:nvSpPr>
          <p:spPr>
            <a:xfrm>
              <a:off x="2869583" y="3668316"/>
              <a:ext cx="337009" cy="40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41" y="458"/>
                  </a:moveTo>
                  <a:lnTo>
                    <a:pt x="14193" y="208"/>
                  </a:lnTo>
                  <a:lnTo>
                    <a:pt x="13770" y="104"/>
                  </a:lnTo>
                  <a:lnTo>
                    <a:pt x="13373" y="0"/>
                  </a:lnTo>
                  <a:lnTo>
                    <a:pt x="12552" y="0"/>
                  </a:lnTo>
                  <a:lnTo>
                    <a:pt x="11757" y="208"/>
                  </a:lnTo>
                  <a:lnTo>
                    <a:pt x="11484" y="458"/>
                  </a:lnTo>
                  <a:lnTo>
                    <a:pt x="671" y="9498"/>
                  </a:lnTo>
                  <a:lnTo>
                    <a:pt x="423" y="9727"/>
                  </a:lnTo>
                  <a:lnTo>
                    <a:pt x="273" y="10061"/>
                  </a:lnTo>
                  <a:lnTo>
                    <a:pt x="149" y="10394"/>
                  </a:lnTo>
                  <a:lnTo>
                    <a:pt x="0" y="10748"/>
                  </a:lnTo>
                  <a:lnTo>
                    <a:pt x="149" y="11206"/>
                  </a:lnTo>
                  <a:lnTo>
                    <a:pt x="273" y="11539"/>
                  </a:lnTo>
                  <a:lnTo>
                    <a:pt x="423" y="11769"/>
                  </a:lnTo>
                  <a:lnTo>
                    <a:pt x="671" y="12102"/>
                  </a:lnTo>
                  <a:lnTo>
                    <a:pt x="11484" y="21038"/>
                  </a:lnTo>
                  <a:lnTo>
                    <a:pt x="11757" y="21267"/>
                  </a:lnTo>
                  <a:lnTo>
                    <a:pt x="12155" y="21496"/>
                  </a:lnTo>
                  <a:lnTo>
                    <a:pt x="12950" y="21600"/>
                  </a:lnTo>
                  <a:lnTo>
                    <a:pt x="13770" y="21496"/>
                  </a:lnTo>
                  <a:lnTo>
                    <a:pt x="14193" y="21267"/>
                  </a:lnTo>
                  <a:lnTo>
                    <a:pt x="14441" y="21038"/>
                  </a:lnTo>
                  <a:lnTo>
                    <a:pt x="21600" y="15164"/>
                  </a:lnTo>
                  <a:lnTo>
                    <a:pt x="21600" y="6457"/>
                  </a:lnTo>
                  <a:lnTo>
                    <a:pt x="14441" y="458"/>
                  </a:lnTo>
                  <a:close/>
                  <a:moveTo>
                    <a:pt x="12950" y="17205"/>
                  </a:moveTo>
                  <a:lnTo>
                    <a:pt x="5270" y="10748"/>
                  </a:lnTo>
                  <a:lnTo>
                    <a:pt x="12950" y="4291"/>
                  </a:lnTo>
                  <a:lnTo>
                    <a:pt x="20655" y="10748"/>
                  </a:lnTo>
                  <a:lnTo>
                    <a:pt x="12950" y="17205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77" name="Shape 577"/>
            <p:cNvSpPr/>
            <p:nvPr/>
          </p:nvSpPr>
          <p:spPr>
            <a:xfrm>
              <a:off x="3274248" y="3868133"/>
              <a:ext cx="1" cy="2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78" name="Shape 578"/>
            <p:cNvSpPr/>
            <p:nvPr/>
          </p:nvSpPr>
          <p:spPr>
            <a:xfrm>
              <a:off x="3208701" y="3788814"/>
              <a:ext cx="66752" cy="161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903"/>
                  </a:moveTo>
                  <a:lnTo>
                    <a:pt x="21600" y="10645"/>
                  </a:lnTo>
                  <a:lnTo>
                    <a:pt x="20110" y="8940"/>
                  </a:lnTo>
                  <a:lnTo>
                    <a:pt x="18124" y="7544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18124" y="14004"/>
                  </a:lnTo>
                  <a:lnTo>
                    <a:pt x="20110" y="12609"/>
                  </a:lnTo>
                  <a:lnTo>
                    <a:pt x="21600" y="10903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79" name="Shape 579"/>
            <p:cNvSpPr/>
            <p:nvPr/>
          </p:nvSpPr>
          <p:spPr>
            <a:xfrm>
              <a:off x="3546096" y="3404941"/>
              <a:ext cx="405864" cy="40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lnTo>
                    <a:pt x="10116" y="21372"/>
                  </a:lnTo>
                  <a:lnTo>
                    <a:pt x="9784" y="21269"/>
                  </a:lnTo>
                  <a:lnTo>
                    <a:pt x="9453" y="21041"/>
                  </a:lnTo>
                  <a:lnTo>
                    <a:pt x="560" y="12053"/>
                  </a:lnTo>
                  <a:lnTo>
                    <a:pt x="332" y="11825"/>
                  </a:lnTo>
                  <a:lnTo>
                    <a:pt x="104" y="11494"/>
                  </a:lnTo>
                  <a:lnTo>
                    <a:pt x="0" y="11142"/>
                  </a:lnTo>
                  <a:lnTo>
                    <a:pt x="0" y="10458"/>
                  </a:lnTo>
                  <a:lnTo>
                    <a:pt x="104" y="10127"/>
                  </a:lnTo>
                  <a:lnTo>
                    <a:pt x="560" y="9464"/>
                  </a:lnTo>
                  <a:lnTo>
                    <a:pt x="9453" y="559"/>
                  </a:lnTo>
                  <a:lnTo>
                    <a:pt x="9784" y="331"/>
                  </a:lnTo>
                  <a:lnTo>
                    <a:pt x="10116" y="124"/>
                  </a:lnTo>
                  <a:lnTo>
                    <a:pt x="10468" y="0"/>
                  </a:lnTo>
                  <a:lnTo>
                    <a:pt x="11152" y="0"/>
                  </a:lnTo>
                  <a:lnTo>
                    <a:pt x="11484" y="124"/>
                  </a:lnTo>
                  <a:lnTo>
                    <a:pt x="11816" y="331"/>
                  </a:lnTo>
                  <a:lnTo>
                    <a:pt x="12044" y="559"/>
                  </a:lnTo>
                  <a:lnTo>
                    <a:pt x="21040" y="9464"/>
                  </a:lnTo>
                  <a:lnTo>
                    <a:pt x="21268" y="9796"/>
                  </a:lnTo>
                  <a:lnTo>
                    <a:pt x="21372" y="10127"/>
                  </a:lnTo>
                  <a:lnTo>
                    <a:pt x="21496" y="10458"/>
                  </a:lnTo>
                  <a:lnTo>
                    <a:pt x="21600" y="10810"/>
                  </a:lnTo>
                  <a:lnTo>
                    <a:pt x="21496" y="11142"/>
                  </a:lnTo>
                  <a:lnTo>
                    <a:pt x="21372" y="11494"/>
                  </a:lnTo>
                  <a:lnTo>
                    <a:pt x="21268" y="11825"/>
                  </a:lnTo>
                  <a:lnTo>
                    <a:pt x="11816" y="21269"/>
                  </a:lnTo>
                  <a:lnTo>
                    <a:pt x="11484" y="21372"/>
                  </a:lnTo>
                  <a:lnTo>
                    <a:pt x="10800" y="21600"/>
                  </a:lnTo>
                  <a:close/>
                  <a:moveTo>
                    <a:pt x="4374" y="10810"/>
                  </a:moveTo>
                  <a:lnTo>
                    <a:pt x="10800" y="17230"/>
                  </a:lnTo>
                  <a:lnTo>
                    <a:pt x="17226" y="10810"/>
                  </a:lnTo>
                  <a:lnTo>
                    <a:pt x="10800" y="4390"/>
                  </a:lnTo>
                  <a:lnTo>
                    <a:pt x="4374" y="10810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80" name="Shape 580"/>
            <p:cNvSpPr/>
            <p:nvPr/>
          </p:nvSpPr>
          <p:spPr>
            <a:xfrm>
              <a:off x="3885213" y="1170556"/>
              <a:ext cx="402422" cy="40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27" y="21600"/>
                  </a:moveTo>
                  <a:lnTo>
                    <a:pt x="10061" y="21476"/>
                  </a:lnTo>
                  <a:lnTo>
                    <a:pt x="9706" y="21248"/>
                  </a:lnTo>
                  <a:lnTo>
                    <a:pt x="9498" y="21041"/>
                  </a:lnTo>
                  <a:lnTo>
                    <a:pt x="437" y="12136"/>
                  </a:lnTo>
                  <a:lnTo>
                    <a:pt x="208" y="11804"/>
                  </a:lnTo>
                  <a:lnTo>
                    <a:pt x="104" y="11473"/>
                  </a:lnTo>
                  <a:lnTo>
                    <a:pt x="0" y="11121"/>
                  </a:lnTo>
                  <a:lnTo>
                    <a:pt x="0" y="10458"/>
                  </a:lnTo>
                  <a:lnTo>
                    <a:pt x="104" y="10127"/>
                  </a:lnTo>
                  <a:lnTo>
                    <a:pt x="208" y="9775"/>
                  </a:lnTo>
                  <a:lnTo>
                    <a:pt x="437" y="9547"/>
                  </a:lnTo>
                  <a:lnTo>
                    <a:pt x="9498" y="559"/>
                  </a:lnTo>
                  <a:lnTo>
                    <a:pt x="9706" y="331"/>
                  </a:lnTo>
                  <a:lnTo>
                    <a:pt x="10061" y="228"/>
                  </a:lnTo>
                  <a:lnTo>
                    <a:pt x="10394" y="104"/>
                  </a:lnTo>
                  <a:lnTo>
                    <a:pt x="10727" y="0"/>
                  </a:lnTo>
                  <a:lnTo>
                    <a:pt x="11060" y="104"/>
                  </a:lnTo>
                  <a:lnTo>
                    <a:pt x="11414" y="228"/>
                  </a:lnTo>
                  <a:lnTo>
                    <a:pt x="11748" y="331"/>
                  </a:lnTo>
                  <a:lnTo>
                    <a:pt x="12102" y="559"/>
                  </a:lnTo>
                  <a:lnTo>
                    <a:pt x="21038" y="9547"/>
                  </a:lnTo>
                  <a:lnTo>
                    <a:pt x="21246" y="9775"/>
                  </a:lnTo>
                  <a:lnTo>
                    <a:pt x="21475" y="10127"/>
                  </a:lnTo>
                  <a:lnTo>
                    <a:pt x="21600" y="10790"/>
                  </a:lnTo>
                  <a:lnTo>
                    <a:pt x="21475" y="11473"/>
                  </a:lnTo>
                  <a:lnTo>
                    <a:pt x="21246" y="11804"/>
                  </a:lnTo>
                  <a:lnTo>
                    <a:pt x="21038" y="12136"/>
                  </a:lnTo>
                  <a:lnTo>
                    <a:pt x="12102" y="21041"/>
                  </a:lnTo>
                  <a:lnTo>
                    <a:pt x="11748" y="21248"/>
                  </a:lnTo>
                  <a:lnTo>
                    <a:pt x="11414" y="21476"/>
                  </a:lnTo>
                  <a:lnTo>
                    <a:pt x="10727" y="21600"/>
                  </a:lnTo>
                  <a:close/>
                  <a:moveTo>
                    <a:pt x="4291" y="10790"/>
                  </a:moveTo>
                  <a:lnTo>
                    <a:pt x="10727" y="17210"/>
                  </a:lnTo>
                  <a:lnTo>
                    <a:pt x="17184" y="10790"/>
                  </a:lnTo>
                  <a:lnTo>
                    <a:pt x="10727" y="4370"/>
                  </a:lnTo>
                  <a:lnTo>
                    <a:pt x="4291" y="10790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81" name="Shape 581"/>
            <p:cNvSpPr/>
            <p:nvPr/>
          </p:nvSpPr>
          <p:spPr>
            <a:xfrm>
              <a:off x="4391306" y="0"/>
              <a:ext cx="402422" cy="404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48" y="21600"/>
                  </a:moveTo>
                  <a:lnTo>
                    <a:pt x="10061" y="21475"/>
                  </a:lnTo>
                  <a:lnTo>
                    <a:pt x="9852" y="21350"/>
                  </a:lnTo>
                  <a:lnTo>
                    <a:pt x="9498" y="21142"/>
                  </a:lnTo>
                  <a:lnTo>
                    <a:pt x="458" y="12090"/>
                  </a:lnTo>
                  <a:lnTo>
                    <a:pt x="229" y="11861"/>
                  </a:lnTo>
                  <a:lnTo>
                    <a:pt x="125" y="11528"/>
                  </a:lnTo>
                  <a:lnTo>
                    <a:pt x="0" y="11195"/>
                  </a:lnTo>
                  <a:lnTo>
                    <a:pt x="0" y="10509"/>
                  </a:lnTo>
                  <a:lnTo>
                    <a:pt x="125" y="10176"/>
                  </a:lnTo>
                  <a:lnTo>
                    <a:pt x="229" y="9843"/>
                  </a:lnTo>
                  <a:lnTo>
                    <a:pt x="458" y="9489"/>
                  </a:lnTo>
                  <a:lnTo>
                    <a:pt x="9498" y="562"/>
                  </a:lnTo>
                  <a:lnTo>
                    <a:pt x="9727" y="333"/>
                  </a:lnTo>
                  <a:lnTo>
                    <a:pt x="10061" y="125"/>
                  </a:lnTo>
                  <a:lnTo>
                    <a:pt x="10415" y="0"/>
                  </a:lnTo>
                  <a:lnTo>
                    <a:pt x="11081" y="0"/>
                  </a:lnTo>
                  <a:lnTo>
                    <a:pt x="11414" y="125"/>
                  </a:lnTo>
                  <a:lnTo>
                    <a:pt x="11769" y="333"/>
                  </a:lnTo>
                  <a:lnTo>
                    <a:pt x="12102" y="562"/>
                  </a:lnTo>
                  <a:lnTo>
                    <a:pt x="21038" y="9489"/>
                  </a:lnTo>
                  <a:lnTo>
                    <a:pt x="21267" y="9843"/>
                  </a:lnTo>
                  <a:lnTo>
                    <a:pt x="21475" y="10176"/>
                  </a:lnTo>
                  <a:lnTo>
                    <a:pt x="21600" y="10509"/>
                  </a:lnTo>
                  <a:lnTo>
                    <a:pt x="21600" y="11195"/>
                  </a:lnTo>
                  <a:lnTo>
                    <a:pt x="21475" y="11528"/>
                  </a:lnTo>
                  <a:lnTo>
                    <a:pt x="21267" y="11861"/>
                  </a:lnTo>
                  <a:lnTo>
                    <a:pt x="21038" y="12090"/>
                  </a:lnTo>
                  <a:lnTo>
                    <a:pt x="12102" y="21142"/>
                  </a:lnTo>
                  <a:lnTo>
                    <a:pt x="11769" y="21350"/>
                  </a:lnTo>
                  <a:lnTo>
                    <a:pt x="11414" y="21475"/>
                  </a:lnTo>
                  <a:lnTo>
                    <a:pt x="10748" y="21600"/>
                  </a:lnTo>
                  <a:close/>
                  <a:moveTo>
                    <a:pt x="4291" y="10862"/>
                  </a:moveTo>
                  <a:lnTo>
                    <a:pt x="10748" y="17292"/>
                  </a:lnTo>
                  <a:lnTo>
                    <a:pt x="17184" y="10862"/>
                  </a:lnTo>
                  <a:lnTo>
                    <a:pt x="10748" y="4412"/>
                  </a:lnTo>
                  <a:lnTo>
                    <a:pt x="4291" y="10862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82" name="Shape 582"/>
            <p:cNvSpPr/>
            <p:nvPr/>
          </p:nvSpPr>
          <p:spPr>
            <a:xfrm>
              <a:off x="3714794" y="3776765"/>
              <a:ext cx="66753" cy="1240744"/>
            </a:xfrm>
            <a:prstGeom prst="rect">
              <a:avLst/>
            </a:pr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83" name="Shape 583"/>
            <p:cNvSpPr/>
            <p:nvPr/>
          </p:nvSpPr>
          <p:spPr>
            <a:xfrm>
              <a:off x="4558283" y="1594022"/>
              <a:ext cx="66753" cy="306023"/>
            </a:xfrm>
            <a:prstGeom prst="rect">
              <a:avLst/>
            </a:pr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84" name="Shape 584"/>
            <p:cNvSpPr/>
            <p:nvPr/>
          </p:nvSpPr>
          <p:spPr>
            <a:xfrm>
              <a:off x="3885213" y="3067545"/>
              <a:ext cx="402422" cy="404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27" y="21600"/>
                  </a:moveTo>
                  <a:lnTo>
                    <a:pt x="10061" y="21475"/>
                  </a:lnTo>
                  <a:lnTo>
                    <a:pt x="9706" y="21371"/>
                  </a:lnTo>
                  <a:lnTo>
                    <a:pt x="9498" y="21038"/>
                  </a:lnTo>
                  <a:lnTo>
                    <a:pt x="437" y="12111"/>
                  </a:lnTo>
                  <a:lnTo>
                    <a:pt x="208" y="11757"/>
                  </a:lnTo>
                  <a:lnTo>
                    <a:pt x="104" y="11549"/>
                  </a:lnTo>
                  <a:lnTo>
                    <a:pt x="0" y="11195"/>
                  </a:lnTo>
                  <a:lnTo>
                    <a:pt x="0" y="10405"/>
                  </a:lnTo>
                  <a:lnTo>
                    <a:pt x="104" y="10072"/>
                  </a:lnTo>
                  <a:lnTo>
                    <a:pt x="208" y="9843"/>
                  </a:lnTo>
                  <a:lnTo>
                    <a:pt x="437" y="9510"/>
                  </a:lnTo>
                  <a:lnTo>
                    <a:pt x="9706" y="250"/>
                  </a:lnTo>
                  <a:lnTo>
                    <a:pt x="10061" y="125"/>
                  </a:lnTo>
                  <a:lnTo>
                    <a:pt x="10394" y="0"/>
                  </a:lnTo>
                  <a:lnTo>
                    <a:pt x="11060" y="0"/>
                  </a:lnTo>
                  <a:lnTo>
                    <a:pt x="11414" y="125"/>
                  </a:lnTo>
                  <a:lnTo>
                    <a:pt x="11748" y="250"/>
                  </a:lnTo>
                  <a:lnTo>
                    <a:pt x="12102" y="458"/>
                  </a:lnTo>
                  <a:lnTo>
                    <a:pt x="21038" y="9510"/>
                  </a:lnTo>
                  <a:lnTo>
                    <a:pt x="21246" y="9843"/>
                  </a:lnTo>
                  <a:lnTo>
                    <a:pt x="21475" y="10072"/>
                  </a:lnTo>
                  <a:lnTo>
                    <a:pt x="21600" y="10405"/>
                  </a:lnTo>
                  <a:lnTo>
                    <a:pt x="21600" y="11195"/>
                  </a:lnTo>
                  <a:lnTo>
                    <a:pt x="21475" y="11549"/>
                  </a:lnTo>
                  <a:lnTo>
                    <a:pt x="21246" y="11757"/>
                  </a:lnTo>
                  <a:lnTo>
                    <a:pt x="21038" y="12111"/>
                  </a:lnTo>
                  <a:lnTo>
                    <a:pt x="12102" y="21038"/>
                  </a:lnTo>
                  <a:lnTo>
                    <a:pt x="11748" y="21371"/>
                  </a:lnTo>
                  <a:lnTo>
                    <a:pt x="11414" y="21475"/>
                  </a:lnTo>
                  <a:lnTo>
                    <a:pt x="10727" y="21600"/>
                  </a:lnTo>
                  <a:close/>
                  <a:moveTo>
                    <a:pt x="4291" y="10738"/>
                  </a:moveTo>
                  <a:lnTo>
                    <a:pt x="10727" y="17313"/>
                  </a:lnTo>
                  <a:lnTo>
                    <a:pt x="17184" y="10738"/>
                  </a:lnTo>
                  <a:lnTo>
                    <a:pt x="10727" y="4308"/>
                  </a:lnTo>
                  <a:lnTo>
                    <a:pt x="4291" y="10738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85" name="Shape 585"/>
            <p:cNvSpPr/>
            <p:nvPr/>
          </p:nvSpPr>
          <p:spPr>
            <a:xfrm>
              <a:off x="4391306" y="1003579"/>
              <a:ext cx="66753" cy="1066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6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979" y="347"/>
                  </a:lnTo>
                  <a:lnTo>
                    <a:pt x="19614" y="686"/>
                  </a:lnTo>
                  <a:lnTo>
                    <a:pt x="17503" y="986"/>
                  </a:lnTo>
                  <a:lnTo>
                    <a:pt x="15517" y="1294"/>
                  </a:lnTo>
                  <a:lnTo>
                    <a:pt x="12166" y="1546"/>
                  </a:lnTo>
                  <a:lnTo>
                    <a:pt x="8814" y="1759"/>
                  </a:lnTo>
                  <a:lnTo>
                    <a:pt x="4097" y="1972"/>
                  </a:lnTo>
                  <a:lnTo>
                    <a:pt x="0" y="2146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86" name="Shape 586"/>
            <p:cNvSpPr/>
            <p:nvPr/>
          </p:nvSpPr>
          <p:spPr>
            <a:xfrm>
              <a:off x="4289744" y="884802"/>
              <a:ext cx="99460" cy="116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12363"/>
                  </a:moveTo>
                  <a:lnTo>
                    <a:pt x="13043" y="12363"/>
                  </a:lnTo>
                  <a:lnTo>
                    <a:pt x="14871" y="13145"/>
                  </a:lnTo>
                  <a:lnTo>
                    <a:pt x="16615" y="13926"/>
                  </a:lnTo>
                  <a:lnTo>
                    <a:pt x="18443" y="15063"/>
                  </a:lnTo>
                  <a:lnTo>
                    <a:pt x="19772" y="16200"/>
                  </a:lnTo>
                  <a:lnTo>
                    <a:pt x="20686" y="17763"/>
                  </a:lnTo>
                  <a:lnTo>
                    <a:pt x="21102" y="19682"/>
                  </a:lnTo>
                  <a:lnTo>
                    <a:pt x="21600" y="21600"/>
                  </a:lnTo>
                  <a:lnTo>
                    <a:pt x="21600" y="1918"/>
                  </a:lnTo>
                  <a:lnTo>
                    <a:pt x="18858" y="1137"/>
                  </a:lnTo>
                  <a:lnTo>
                    <a:pt x="16200" y="426"/>
                  </a:lnTo>
                  <a:lnTo>
                    <a:pt x="13458" y="0"/>
                  </a:lnTo>
                  <a:lnTo>
                    <a:pt x="7643" y="0"/>
                  </a:lnTo>
                  <a:lnTo>
                    <a:pt x="4902" y="426"/>
                  </a:lnTo>
                  <a:lnTo>
                    <a:pt x="2658" y="1137"/>
                  </a:lnTo>
                  <a:lnTo>
                    <a:pt x="0" y="1918"/>
                  </a:lnTo>
                  <a:lnTo>
                    <a:pt x="0" y="19682"/>
                  </a:lnTo>
                  <a:lnTo>
                    <a:pt x="831" y="17763"/>
                  </a:lnTo>
                  <a:lnTo>
                    <a:pt x="1745" y="16200"/>
                  </a:lnTo>
                  <a:lnTo>
                    <a:pt x="3074" y="15063"/>
                  </a:lnTo>
                  <a:lnTo>
                    <a:pt x="4486" y="13926"/>
                  </a:lnTo>
                  <a:lnTo>
                    <a:pt x="6729" y="13145"/>
                  </a:lnTo>
                  <a:lnTo>
                    <a:pt x="8474" y="12363"/>
                  </a:lnTo>
                  <a:lnTo>
                    <a:pt x="10800" y="12363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87" name="Shape 587"/>
            <p:cNvSpPr/>
            <p:nvPr/>
          </p:nvSpPr>
          <p:spPr>
            <a:xfrm>
              <a:off x="4289744" y="1003579"/>
              <a:ext cx="99460" cy="11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9030"/>
                  </a:moveTo>
                  <a:lnTo>
                    <a:pt x="8474" y="9030"/>
                  </a:lnTo>
                  <a:lnTo>
                    <a:pt x="6729" y="8669"/>
                  </a:lnTo>
                  <a:lnTo>
                    <a:pt x="4486" y="7513"/>
                  </a:lnTo>
                  <a:lnTo>
                    <a:pt x="1745" y="5129"/>
                  </a:lnTo>
                  <a:lnTo>
                    <a:pt x="831" y="3540"/>
                  </a:lnTo>
                  <a:lnTo>
                    <a:pt x="0" y="1589"/>
                  </a:lnTo>
                  <a:lnTo>
                    <a:pt x="0" y="0"/>
                  </a:lnTo>
                  <a:lnTo>
                    <a:pt x="0" y="19649"/>
                  </a:lnTo>
                  <a:lnTo>
                    <a:pt x="2658" y="20444"/>
                  </a:lnTo>
                  <a:lnTo>
                    <a:pt x="4902" y="21239"/>
                  </a:lnTo>
                  <a:lnTo>
                    <a:pt x="7643" y="21600"/>
                  </a:lnTo>
                  <a:lnTo>
                    <a:pt x="13458" y="21600"/>
                  </a:lnTo>
                  <a:lnTo>
                    <a:pt x="16200" y="21239"/>
                  </a:lnTo>
                  <a:lnTo>
                    <a:pt x="18858" y="20444"/>
                  </a:lnTo>
                  <a:lnTo>
                    <a:pt x="21600" y="19649"/>
                  </a:lnTo>
                  <a:lnTo>
                    <a:pt x="21600" y="0"/>
                  </a:lnTo>
                  <a:lnTo>
                    <a:pt x="21102" y="1589"/>
                  </a:lnTo>
                  <a:lnTo>
                    <a:pt x="20686" y="3540"/>
                  </a:lnTo>
                  <a:lnTo>
                    <a:pt x="19772" y="5129"/>
                  </a:lnTo>
                  <a:lnTo>
                    <a:pt x="18443" y="6285"/>
                  </a:lnTo>
                  <a:lnTo>
                    <a:pt x="16615" y="7513"/>
                  </a:lnTo>
                  <a:lnTo>
                    <a:pt x="14871" y="8669"/>
                  </a:lnTo>
                  <a:lnTo>
                    <a:pt x="13043" y="9030"/>
                  </a:lnTo>
                  <a:lnTo>
                    <a:pt x="10800" y="9030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88" name="Shape 588"/>
            <p:cNvSpPr/>
            <p:nvPr/>
          </p:nvSpPr>
          <p:spPr>
            <a:xfrm>
              <a:off x="4220888" y="895131"/>
              <a:ext cx="66752" cy="213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6883" y="866"/>
                  </a:lnTo>
                  <a:lnTo>
                    <a:pt x="12786" y="1928"/>
                  </a:lnTo>
                  <a:lnTo>
                    <a:pt x="9434" y="3030"/>
                  </a:lnTo>
                  <a:lnTo>
                    <a:pt x="6083" y="4289"/>
                  </a:lnTo>
                  <a:lnTo>
                    <a:pt x="3352" y="5784"/>
                  </a:lnTo>
                  <a:lnTo>
                    <a:pt x="1366" y="7515"/>
                  </a:lnTo>
                  <a:lnTo>
                    <a:pt x="621" y="9010"/>
                  </a:lnTo>
                  <a:lnTo>
                    <a:pt x="0" y="10898"/>
                  </a:lnTo>
                  <a:lnTo>
                    <a:pt x="621" y="12630"/>
                  </a:lnTo>
                  <a:lnTo>
                    <a:pt x="1366" y="14321"/>
                  </a:lnTo>
                  <a:lnTo>
                    <a:pt x="3352" y="15816"/>
                  </a:lnTo>
                  <a:lnTo>
                    <a:pt x="6083" y="17351"/>
                  </a:lnTo>
                  <a:lnTo>
                    <a:pt x="9434" y="18610"/>
                  </a:lnTo>
                  <a:lnTo>
                    <a:pt x="12786" y="19672"/>
                  </a:lnTo>
                  <a:lnTo>
                    <a:pt x="16883" y="20734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89" name="Shape 589"/>
            <p:cNvSpPr/>
            <p:nvPr/>
          </p:nvSpPr>
          <p:spPr>
            <a:xfrm>
              <a:off x="4391306" y="895131"/>
              <a:ext cx="66753" cy="213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4097" y="20734"/>
                  </a:lnTo>
                  <a:lnTo>
                    <a:pt x="8814" y="19672"/>
                  </a:lnTo>
                  <a:lnTo>
                    <a:pt x="12166" y="18610"/>
                  </a:lnTo>
                  <a:lnTo>
                    <a:pt x="15517" y="17351"/>
                  </a:lnTo>
                  <a:lnTo>
                    <a:pt x="17503" y="15816"/>
                  </a:lnTo>
                  <a:lnTo>
                    <a:pt x="19614" y="14321"/>
                  </a:lnTo>
                  <a:lnTo>
                    <a:pt x="20979" y="12630"/>
                  </a:lnTo>
                  <a:lnTo>
                    <a:pt x="21600" y="10898"/>
                  </a:lnTo>
                  <a:lnTo>
                    <a:pt x="20979" y="9010"/>
                  </a:lnTo>
                  <a:lnTo>
                    <a:pt x="19614" y="7515"/>
                  </a:lnTo>
                  <a:lnTo>
                    <a:pt x="17503" y="5784"/>
                  </a:lnTo>
                  <a:lnTo>
                    <a:pt x="15517" y="4289"/>
                  </a:lnTo>
                  <a:lnTo>
                    <a:pt x="12166" y="3030"/>
                  </a:lnTo>
                  <a:lnTo>
                    <a:pt x="8814" y="1928"/>
                  </a:lnTo>
                  <a:lnTo>
                    <a:pt x="4097" y="866"/>
                  </a:lnTo>
                  <a:lnTo>
                    <a:pt x="0" y="0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90" name="Shape 590"/>
            <p:cNvSpPr/>
            <p:nvPr/>
          </p:nvSpPr>
          <p:spPr>
            <a:xfrm>
              <a:off x="4391306" y="1867725"/>
              <a:ext cx="402422" cy="40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48" y="21600"/>
                  </a:moveTo>
                  <a:lnTo>
                    <a:pt x="10061" y="21497"/>
                  </a:lnTo>
                  <a:lnTo>
                    <a:pt x="9727" y="21269"/>
                  </a:lnTo>
                  <a:lnTo>
                    <a:pt x="9498" y="21021"/>
                  </a:lnTo>
                  <a:lnTo>
                    <a:pt x="458" y="12145"/>
                  </a:lnTo>
                  <a:lnTo>
                    <a:pt x="229" y="11814"/>
                  </a:lnTo>
                  <a:lnTo>
                    <a:pt x="125" y="11483"/>
                  </a:lnTo>
                  <a:lnTo>
                    <a:pt x="0" y="11152"/>
                  </a:lnTo>
                  <a:lnTo>
                    <a:pt x="0" y="10469"/>
                  </a:lnTo>
                  <a:lnTo>
                    <a:pt x="125" y="10138"/>
                  </a:lnTo>
                  <a:lnTo>
                    <a:pt x="229" y="9786"/>
                  </a:lnTo>
                  <a:lnTo>
                    <a:pt x="9727" y="352"/>
                  </a:lnTo>
                  <a:lnTo>
                    <a:pt x="10061" y="248"/>
                  </a:lnTo>
                  <a:lnTo>
                    <a:pt x="10415" y="124"/>
                  </a:lnTo>
                  <a:lnTo>
                    <a:pt x="10748" y="0"/>
                  </a:lnTo>
                  <a:lnTo>
                    <a:pt x="11414" y="248"/>
                  </a:lnTo>
                  <a:lnTo>
                    <a:pt x="11769" y="352"/>
                  </a:lnTo>
                  <a:lnTo>
                    <a:pt x="12102" y="579"/>
                  </a:lnTo>
                  <a:lnTo>
                    <a:pt x="21038" y="9559"/>
                  </a:lnTo>
                  <a:lnTo>
                    <a:pt x="21267" y="9786"/>
                  </a:lnTo>
                  <a:lnTo>
                    <a:pt x="21475" y="10138"/>
                  </a:lnTo>
                  <a:lnTo>
                    <a:pt x="21600" y="10469"/>
                  </a:lnTo>
                  <a:lnTo>
                    <a:pt x="21600" y="11152"/>
                  </a:lnTo>
                  <a:lnTo>
                    <a:pt x="21475" y="11483"/>
                  </a:lnTo>
                  <a:lnTo>
                    <a:pt x="21267" y="11814"/>
                  </a:lnTo>
                  <a:lnTo>
                    <a:pt x="21038" y="12145"/>
                  </a:lnTo>
                  <a:lnTo>
                    <a:pt x="12102" y="21021"/>
                  </a:lnTo>
                  <a:lnTo>
                    <a:pt x="11769" y="21269"/>
                  </a:lnTo>
                  <a:lnTo>
                    <a:pt x="11414" y="21497"/>
                  </a:lnTo>
                  <a:lnTo>
                    <a:pt x="10748" y="21600"/>
                  </a:lnTo>
                  <a:close/>
                  <a:moveTo>
                    <a:pt x="4291" y="10800"/>
                  </a:moveTo>
                  <a:lnTo>
                    <a:pt x="10748" y="17214"/>
                  </a:lnTo>
                  <a:lnTo>
                    <a:pt x="17184" y="10800"/>
                  </a:lnTo>
                  <a:lnTo>
                    <a:pt x="10748" y="4407"/>
                  </a:lnTo>
                  <a:lnTo>
                    <a:pt x="4291" y="10800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91" name="Shape 591"/>
            <p:cNvSpPr/>
            <p:nvPr/>
          </p:nvSpPr>
          <p:spPr>
            <a:xfrm>
              <a:off x="4220888" y="2828270"/>
              <a:ext cx="235447" cy="235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lnTo>
                    <a:pt x="8668" y="21387"/>
                  </a:lnTo>
                  <a:lnTo>
                    <a:pt x="6537" y="20818"/>
                  </a:lnTo>
                  <a:lnTo>
                    <a:pt x="4832" y="19682"/>
                  </a:lnTo>
                  <a:lnTo>
                    <a:pt x="3091" y="18509"/>
                  </a:lnTo>
                  <a:lnTo>
                    <a:pt x="1741" y="16768"/>
                  </a:lnTo>
                  <a:lnTo>
                    <a:pt x="782" y="15028"/>
                  </a:lnTo>
                  <a:lnTo>
                    <a:pt x="178" y="12896"/>
                  </a:lnTo>
                  <a:lnTo>
                    <a:pt x="0" y="10800"/>
                  </a:lnTo>
                  <a:lnTo>
                    <a:pt x="178" y="8668"/>
                  </a:lnTo>
                  <a:lnTo>
                    <a:pt x="782" y="6537"/>
                  </a:lnTo>
                  <a:lnTo>
                    <a:pt x="1741" y="4832"/>
                  </a:lnTo>
                  <a:lnTo>
                    <a:pt x="3091" y="3268"/>
                  </a:lnTo>
                  <a:lnTo>
                    <a:pt x="4832" y="1918"/>
                  </a:lnTo>
                  <a:lnTo>
                    <a:pt x="6537" y="959"/>
                  </a:lnTo>
                  <a:lnTo>
                    <a:pt x="8668" y="178"/>
                  </a:lnTo>
                  <a:lnTo>
                    <a:pt x="10800" y="0"/>
                  </a:lnTo>
                  <a:lnTo>
                    <a:pt x="12896" y="178"/>
                  </a:lnTo>
                  <a:lnTo>
                    <a:pt x="14850" y="959"/>
                  </a:lnTo>
                  <a:lnTo>
                    <a:pt x="16768" y="1918"/>
                  </a:lnTo>
                  <a:lnTo>
                    <a:pt x="18296" y="3268"/>
                  </a:lnTo>
                  <a:lnTo>
                    <a:pt x="19646" y="4832"/>
                  </a:lnTo>
                  <a:lnTo>
                    <a:pt x="20605" y="6537"/>
                  </a:lnTo>
                  <a:lnTo>
                    <a:pt x="21209" y="8668"/>
                  </a:lnTo>
                  <a:lnTo>
                    <a:pt x="21600" y="10800"/>
                  </a:lnTo>
                  <a:lnTo>
                    <a:pt x="21209" y="12896"/>
                  </a:lnTo>
                  <a:lnTo>
                    <a:pt x="20605" y="15028"/>
                  </a:lnTo>
                  <a:lnTo>
                    <a:pt x="19646" y="16768"/>
                  </a:lnTo>
                  <a:lnTo>
                    <a:pt x="18296" y="18509"/>
                  </a:lnTo>
                  <a:lnTo>
                    <a:pt x="16768" y="19682"/>
                  </a:lnTo>
                  <a:lnTo>
                    <a:pt x="14850" y="20818"/>
                  </a:lnTo>
                  <a:lnTo>
                    <a:pt x="12896" y="21387"/>
                  </a:lnTo>
                  <a:lnTo>
                    <a:pt x="10800" y="21600"/>
                  </a:lnTo>
                  <a:close/>
                  <a:moveTo>
                    <a:pt x="10800" y="6146"/>
                  </a:moveTo>
                  <a:lnTo>
                    <a:pt x="9805" y="6359"/>
                  </a:lnTo>
                  <a:lnTo>
                    <a:pt x="9059" y="6537"/>
                  </a:lnTo>
                  <a:lnTo>
                    <a:pt x="8100" y="6928"/>
                  </a:lnTo>
                  <a:lnTo>
                    <a:pt x="7496" y="7496"/>
                  </a:lnTo>
                  <a:lnTo>
                    <a:pt x="6928" y="8278"/>
                  </a:lnTo>
                  <a:lnTo>
                    <a:pt x="6537" y="9059"/>
                  </a:lnTo>
                  <a:lnTo>
                    <a:pt x="6182" y="9841"/>
                  </a:lnTo>
                  <a:lnTo>
                    <a:pt x="6182" y="11759"/>
                  </a:lnTo>
                  <a:lnTo>
                    <a:pt x="6537" y="12505"/>
                  </a:lnTo>
                  <a:lnTo>
                    <a:pt x="6928" y="13322"/>
                  </a:lnTo>
                  <a:lnTo>
                    <a:pt x="7496" y="14068"/>
                  </a:lnTo>
                  <a:lnTo>
                    <a:pt x="8100" y="14672"/>
                  </a:lnTo>
                  <a:lnTo>
                    <a:pt x="9059" y="15028"/>
                  </a:lnTo>
                  <a:lnTo>
                    <a:pt x="9805" y="15241"/>
                  </a:lnTo>
                  <a:lnTo>
                    <a:pt x="10800" y="15418"/>
                  </a:lnTo>
                  <a:lnTo>
                    <a:pt x="11759" y="15241"/>
                  </a:lnTo>
                  <a:lnTo>
                    <a:pt x="12541" y="15028"/>
                  </a:lnTo>
                  <a:lnTo>
                    <a:pt x="13287" y="14672"/>
                  </a:lnTo>
                  <a:lnTo>
                    <a:pt x="14068" y="14068"/>
                  </a:lnTo>
                  <a:lnTo>
                    <a:pt x="14637" y="13322"/>
                  </a:lnTo>
                  <a:lnTo>
                    <a:pt x="15028" y="12505"/>
                  </a:lnTo>
                  <a:lnTo>
                    <a:pt x="15205" y="11759"/>
                  </a:lnTo>
                  <a:lnTo>
                    <a:pt x="15418" y="10800"/>
                  </a:lnTo>
                  <a:lnTo>
                    <a:pt x="15205" y="9841"/>
                  </a:lnTo>
                  <a:lnTo>
                    <a:pt x="15028" y="9059"/>
                  </a:lnTo>
                  <a:lnTo>
                    <a:pt x="14637" y="8278"/>
                  </a:lnTo>
                  <a:lnTo>
                    <a:pt x="14068" y="7496"/>
                  </a:lnTo>
                  <a:lnTo>
                    <a:pt x="13287" y="6928"/>
                  </a:lnTo>
                  <a:lnTo>
                    <a:pt x="12541" y="6537"/>
                  </a:lnTo>
                  <a:lnTo>
                    <a:pt x="11759" y="6359"/>
                  </a:lnTo>
                  <a:lnTo>
                    <a:pt x="10800" y="6146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92" name="Shape 592"/>
            <p:cNvSpPr/>
            <p:nvPr/>
          </p:nvSpPr>
          <p:spPr>
            <a:xfrm>
              <a:off x="3038281" y="3172551"/>
              <a:ext cx="235448" cy="233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8" y="21600"/>
                  </a:moveTo>
                  <a:lnTo>
                    <a:pt x="8690" y="21385"/>
                  </a:lnTo>
                  <a:lnTo>
                    <a:pt x="6562" y="20813"/>
                  </a:lnTo>
                  <a:lnTo>
                    <a:pt x="4859" y="19848"/>
                  </a:lnTo>
                  <a:lnTo>
                    <a:pt x="3086" y="18453"/>
                  </a:lnTo>
                  <a:lnTo>
                    <a:pt x="1738" y="16736"/>
                  </a:lnTo>
                  <a:lnTo>
                    <a:pt x="780" y="14984"/>
                  </a:lnTo>
                  <a:lnTo>
                    <a:pt x="213" y="13017"/>
                  </a:lnTo>
                  <a:lnTo>
                    <a:pt x="0" y="10907"/>
                  </a:lnTo>
                  <a:lnTo>
                    <a:pt x="213" y="8547"/>
                  </a:lnTo>
                  <a:lnTo>
                    <a:pt x="780" y="6616"/>
                  </a:lnTo>
                  <a:lnTo>
                    <a:pt x="1951" y="4685"/>
                  </a:lnTo>
                  <a:lnTo>
                    <a:pt x="3086" y="3111"/>
                  </a:lnTo>
                  <a:lnTo>
                    <a:pt x="4859" y="1788"/>
                  </a:lnTo>
                  <a:lnTo>
                    <a:pt x="6562" y="823"/>
                  </a:lnTo>
                  <a:lnTo>
                    <a:pt x="8690" y="215"/>
                  </a:lnTo>
                  <a:lnTo>
                    <a:pt x="10818" y="0"/>
                  </a:lnTo>
                  <a:lnTo>
                    <a:pt x="12910" y="215"/>
                  </a:lnTo>
                  <a:lnTo>
                    <a:pt x="15038" y="823"/>
                  </a:lnTo>
                  <a:lnTo>
                    <a:pt x="16776" y="1788"/>
                  </a:lnTo>
                  <a:lnTo>
                    <a:pt x="18301" y="3111"/>
                  </a:lnTo>
                  <a:lnTo>
                    <a:pt x="19649" y="4685"/>
                  </a:lnTo>
                  <a:lnTo>
                    <a:pt x="20607" y="6616"/>
                  </a:lnTo>
                  <a:lnTo>
                    <a:pt x="21387" y="8547"/>
                  </a:lnTo>
                  <a:lnTo>
                    <a:pt x="21600" y="10907"/>
                  </a:lnTo>
                  <a:lnTo>
                    <a:pt x="21387" y="13017"/>
                  </a:lnTo>
                  <a:lnTo>
                    <a:pt x="20607" y="14984"/>
                  </a:lnTo>
                  <a:lnTo>
                    <a:pt x="19649" y="16915"/>
                  </a:lnTo>
                  <a:lnTo>
                    <a:pt x="18301" y="18453"/>
                  </a:lnTo>
                  <a:lnTo>
                    <a:pt x="16776" y="19848"/>
                  </a:lnTo>
                  <a:lnTo>
                    <a:pt x="15038" y="20813"/>
                  </a:lnTo>
                  <a:lnTo>
                    <a:pt x="12910" y="21385"/>
                  </a:lnTo>
                  <a:lnTo>
                    <a:pt x="10818" y="21600"/>
                  </a:lnTo>
                  <a:close/>
                  <a:moveTo>
                    <a:pt x="10818" y="6258"/>
                  </a:moveTo>
                  <a:lnTo>
                    <a:pt x="9825" y="6258"/>
                  </a:lnTo>
                  <a:lnTo>
                    <a:pt x="9080" y="6616"/>
                  </a:lnTo>
                  <a:lnTo>
                    <a:pt x="8300" y="7009"/>
                  </a:lnTo>
                  <a:lnTo>
                    <a:pt x="7519" y="7581"/>
                  </a:lnTo>
                  <a:lnTo>
                    <a:pt x="6952" y="8189"/>
                  </a:lnTo>
                  <a:lnTo>
                    <a:pt x="6562" y="8940"/>
                  </a:lnTo>
                  <a:lnTo>
                    <a:pt x="6384" y="9942"/>
                  </a:lnTo>
                  <a:lnTo>
                    <a:pt x="6171" y="10907"/>
                  </a:lnTo>
                  <a:lnTo>
                    <a:pt x="6384" y="11694"/>
                  </a:lnTo>
                  <a:lnTo>
                    <a:pt x="6562" y="12660"/>
                  </a:lnTo>
                  <a:lnTo>
                    <a:pt x="6952" y="13411"/>
                  </a:lnTo>
                  <a:lnTo>
                    <a:pt x="7519" y="13983"/>
                  </a:lnTo>
                  <a:lnTo>
                    <a:pt x="8300" y="14591"/>
                  </a:lnTo>
                  <a:lnTo>
                    <a:pt x="9080" y="15163"/>
                  </a:lnTo>
                  <a:lnTo>
                    <a:pt x="9825" y="15377"/>
                  </a:lnTo>
                  <a:lnTo>
                    <a:pt x="11775" y="15377"/>
                  </a:lnTo>
                  <a:lnTo>
                    <a:pt x="12520" y="14984"/>
                  </a:lnTo>
                  <a:lnTo>
                    <a:pt x="13300" y="14591"/>
                  </a:lnTo>
                  <a:lnTo>
                    <a:pt x="14081" y="13983"/>
                  </a:lnTo>
                  <a:lnTo>
                    <a:pt x="14648" y="13411"/>
                  </a:lnTo>
                  <a:lnTo>
                    <a:pt x="15038" y="12660"/>
                  </a:lnTo>
                  <a:lnTo>
                    <a:pt x="15216" y="11694"/>
                  </a:lnTo>
                  <a:lnTo>
                    <a:pt x="15429" y="10907"/>
                  </a:lnTo>
                  <a:lnTo>
                    <a:pt x="15216" y="9942"/>
                  </a:lnTo>
                  <a:lnTo>
                    <a:pt x="15038" y="8940"/>
                  </a:lnTo>
                  <a:lnTo>
                    <a:pt x="14648" y="8189"/>
                  </a:lnTo>
                  <a:lnTo>
                    <a:pt x="14081" y="7581"/>
                  </a:lnTo>
                  <a:lnTo>
                    <a:pt x="13300" y="7009"/>
                  </a:lnTo>
                  <a:lnTo>
                    <a:pt x="12520" y="6616"/>
                  </a:lnTo>
                  <a:lnTo>
                    <a:pt x="11775" y="6258"/>
                  </a:lnTo>
                  <a:lnTo>
                    <a:pt x="10818" y="6258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93" name="Shape 593"/>
            <p:cNvSpPr/>
            <p:nvPr/>
          </p:nvSpPr>
          <p:spPr>
            <a:xfrm>
              <a:off x="3546097" y="2797284"/>
              <a:ext cx="235447" cy="235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lnTo>
                    <a:pt x="8668" y="21387"/>
                  </a:lnTo>
                  <a:lnTo>
                    <a:pt x="6537" y="20820"/>
                  </a:lnTo>
                  <a:lnTo>
                    <a:pt x="4832" y="19649"/>
                  </a:lnTo>
                  <a:lnTo>
                    <a:pt x="3268" y="18514"/>
                  </a:lnTo>
                  <a:lnTo>
                    <a:pt x="1954" y="16776"/>
                  </a:lnTo>
                  <a:lnTo>
                    <a:pt x="959" y="15038"/>
                  </a:lnTo>
                  <a:lnTo>
                    <a:pt x="178" y="12910"/>
                  </a:lnTo>
                  <a:lnTo>
                    <a:pt x="0" y="10782"/>
                  </a:lnTo>
                  <a:lnTo>
                    <a:pt x="178" y="8690"/>
                  </a:lnTo>
                  <a:lnTo>
                    <a:pt x="959" y="6739"/>
                  </a:lnTo>
                  <a:lnTo>
                    <a:pt x="1954" y="4824"/>
                  </a:lnTo>
                  <a:lnTo>
                    <a:pt x="3268" y="3299"/>
                  </a:lnTo>
                  <a:lnTo>
                    <a:pt x="4832" y="1915"/>
                  </a:lnTo>
                  <a:lnTo>
                    <a:pt x="6537" y="958"/>
                  </a:lnTo>
                  <a:lnTo>
                    <a:pt x="8668" y="390"/>
                  </a:lnTo>
                  <a:lnTo>
                    <a:pt x="10800" y="0"/>
                  </a:lnTo>
                  <a:lnTo>
                    <a:pt x="12896" y="390"/>
                  </a:lnTo>
                  <a:lnTo>
                    <a:pt x="15028" y="958"/>
                  </a:lnTo>
                  <a:lnTo>
                    <a:pt x="16768" y="1915"/>
                  </a:lnTo>
                  <a:lnTo>
                    <a:pt x="18296" y="3299"/>
                  </a:lnTo>
                  <a:lnTo>
                    <a:pt x="19682" y="4824"/>
                  </a:lnTo>
                  <a:lnTo>
                    <a:pt x="20641" y="6739"/>
                  </a:lnTo>
                  <a:lnTo>
                    <a:pt x="21422" y="8690"/>
                  </a:lnTo>
                  <a:lnTo>
                    <a:pt x="21600" y="10782"/>
                  </a:lnTo>
                  <a:lnTo>
                    <a:pt x="21422" y="12910"/>
                  </a:lnTo>
                  <a:lnTo>
                    <a:pt x="20641" y="15038"/>
                  </a:lnTo>
                  <a:lnTo>
                    <a:pt x="19682" y="16776"/>
                  </a:lnTo>
                  <a:lnTo>
                    <a:pt x="18296" y="18514"/>
                  </a:lnTo>
                  <a:lnTo>
                    <a:pt x="16768" y="19649"/>
                  </a:lnTo>
                  <a:lnTo>
                    <a:pt x="15028" y="20820"/>
                  </a:lnTo>
                  <a:lnTo>
                    <a:pt x="12896" y="21387"/>
                  </a:lnTo>
                  <a:lnTo>
                    <a:pt x="10800" y="21600"/>
                  </a:lnTo>
                  <a:close/>
                  <a:moveTo>
                    <a:pt x="10800" y="6171"/>
                  </a:moveTo>
                  <a:lnTo>
                    <a:pt x="9841" y="6349"/>
                  </a:lnTo>
                  <a:lnTo>
                    <a:pt x="9059" y="6562"/>
                  </a:lnTo>
                  <a:lnTo>
                    <a:pt x="8313" y="6916"/>
                  </a:lnTo>
                  <a:lnTo>
                    <a:pt x="7496" y="7519"/>
                  </a:lnTo>
                  <a:lnTo>
                    <a:pt x="6928" y="8300"/>
                  </a:lnTo>
                  <a:lnTo>
                    <a:pt x="6537" y="9044"/>
                  </a:lnTo>
                  <a:lnTo>
                    <a:pt x="6359" y="9825"/>
                  </a:lnTo>
                  <a:lnTo>
                    <a:pt x="6182" y="10782"/>
                  </a:lnTo>
                  <a:lnTo>
                    <a:pt x="6359" y="11775"/>
                  </a:lnTo>
                  <a:lnTo>
                    <a:pt x="6537" y="12520"/>
                  </a:lnTo>
                  <a:lnTo>
                    <a:pt x="6928" y="13478"/>
                  </a:lnTo>
                  <a:lnTo>
                    <a:pt x="7496" y="14081"/>
                  </a:lnTo>
                  <a:lnTo>
                    <a:pt x="8313" y="14648"/>
                  </a:lnTo>
                  <a:lnTo>
                    <a:pt x="9059" y="15038"/>
                  </a:lnTo>
                  <a:lnTo>
                    <a:pt x="9841" y="15393"/>
                  </a:lnTo>
                  <a:lnTo>
                    <a:pt x="11759" y="15393"/>
                  </a:lnTo>
                  <a:lnTo>
                    <a:pt x="12541" y="15038"/>
                  </a:lnTo>
                  <a:lnTo>
                    <a:pt x="13322" y="14648"/>
                  </a:lnTo>
                  <a:lnTo>
                    <a:pt x="14068" y="14081"/>
                  </a:lnTo>
                  <a:lnTo>
                    <a:pt x="14672" y="13478"/>
                  </a:lnTo>
                  <a:lnTo>
                    <a:pt x="15028" y="12520"/>
                  </a:lnTo>
                  <a:lnTo>
                    <a:pt x="15241" y="11775"/>
                  </a:lnTo>
                  <a:lnTo>
                    <a:pt x="15418" y="10782"/>
                  </a:lnTo>
                  <a:lnTo>
                    <a:pt x="15241" y="9825"/>
                  </a:lnTo>
                  <a:lnTo>
                    <a:pt x="15028" y="9044"/>
                  </a:lnTo>
                  <a:lnTo>
                    <a:pt x="14672" y="8300"/>
                  </a:lnTo>
                  <a:lnTo>
                    <a:pt x="14068" y="7519"/>
                  </a:lnTo>
                  <a:lnTo>
                    <a:pt x="13322" y="6916"/>
                  </a:lnTo>
                  <a:lnTo>
                    <a:pt x="12541" y="6562"/>
                  </a:lnTo>
                  <a:lnTo>
                    <a:pt x="11759" y="6349"/>
                  </a:lnTo>
                  <a:lnTo>
                    <a:pt x="10800" y="6171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94" name="Shape 594"/>
            <p:cNvSpPr/>
            <p:nvPr/>
          </p:nvSpPr>
          <p:spPr>
            <a:xfrm>
              <a:off x="3546097" y="4516970"/>
              <a:ext cx="235447" cy="233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lnTo>
                    <a:pt x="8668" y="21385"/>
                  </a:lnTo>
                  <a:lnTo>
                    <a:pt x="6537" y="20812"/>
                  </a:lnTo>
                  <a:lnTo>
                    <a:pt x="4832" y="19809"/>
                  </a:lnTo>
                  <a:lnTo>
                    <a:pt x="3091" y="18484"/>
                  </a:lnTo>
                  <a:lnTo>
                    <a:pt x="1954" y="16907"/>
                  </a:lnTo>
                  <a:lnTo>
                    <a:pt x="782" y="14973"/>
                  </a:lnTo>
                  <a:lnTo>
                    <a:pt x="178" y="13039"/>
                  </a:lnTo>
                  <a:lnTo>
                    <a:pt x="0" y="10890"/>
                  </a:lnTo>
                  <a:lnTo>
                    <a:pt x="178" y="8561"/>
                  </a:lnTo>
                  <a:lnTo>
                    <a:pt x="782" y="6627"/>
                  </a:lnTo>
                  <a:lnTo>
                    <a:pt x="1954" y="4657"/>
                  </a:lnTo>
                  <a:lnTo>
                    <a:pt x="3091" y="3116"/>
                  </a:lnTo>
                  <a:lnTo>
                    <a:pt x="4832" y="1755"/>
                  </a:lnTo>
                  <a:lnTo>
                    <a:pt x="6537" y="752"/>
                  </a:lnTo>
                  <a:lnTo>
                    <a:pt x="8668" y="179"/>
                  </a:lnTo>
                  <a:lnTo>
                    <a:pt x="10800" y="0"/>
                  </a:lnTo>
                  <a:lnTo>
                    <a:pt x="12896" y="179"/>
                  </a:lnTo>
                  <a:lnTo>
                    <a:pt x="15028" y="752"/>
                  </a:lnTo>
                  <a:lnTo>
                    <a:pt x="16768" y="1755"/>
                  </a:lnTo>
                  <a:lnTo>
                    <a:pt x="18296" y="3116"/>
                  </a:lnTo>
                  <a:lnTo>
                    <a:pt x="19682" y="4657"/>
                  </a:lnTo>
                  <a:lnTo>
                    <a:pt x="20641" y="6627"/>
                  </a:lnTo>
                  <a:lnTo>
                    <a:pt x="21422" y="8561"/>
                  </a:lnTo>
                  <a:lnTo>
                    <a:pt x="21600" y="10890"/>
                  </a:lnTo>
                  <a:lnTo>
                    <a:pt x="21422" y="13039"/>
                  </a:lnTo>
                  <a:lnTo>
                    <a:pt x="20641" y="14973"/>
                  </a:lnTo>
                  <a:lnTo>
                    <a:pt x="19682" y="16907"/>
                  </a:lnTo>
                  <a:lnTo>
                    <a:pt x="18296" y="18484"/>
                  </a:lnTo>
                  <a:lnTo>
                    <a:pt x="16768" y="19809"/>
                  </a:lnTo>
                  <a:lnTo>
                    <a:pt x="15028" y="20812"/>
                  </a:lnTo>
                  <a:lnTo>
                    <a:pt x="12896" y="21385"/>
                  </a:lnTo>
                  <a:lnTo>
                    <a:pt x="10800" y="21600"/>
                  </a:lnTo>
                  <a:close/>
                  <a:moveTo>
                    <a:pt x="10800" y="6233"/>
                  </a:moveTo>
                  <a:lnTo>
                    <a:pt x="9841" y="6233"/>
                  </a:lnTo>
                  <a:lnTo>
                    <a:pt x="9059" y="6627"/>
                  </a:lnTo>
                  <a:lnTo>
                    <a:pt x="8313" y="6985"/>
                  </a:lnTo>
                  <a:lnTo>
                    <a:pt x="7496" y="7594"/>
                  </a:lnTo>
                  <a:lnTo>
                    <a:pt x="6928" y="8167"/>
                  </a:lnTo>
                  <a:lnTo>
                    <a:pt x="6537" y="8919"/>
                  </a:lnTo>
                  <a:lnTo>
                    <a:pt x="6359" y="9922"/>
                  </a:lnTo>
                  <a:lnTo>
                    <a:pt x="6182" y="10890"/>
                  </a:lnTo>
                  <a:lnTo>
                    <a:pt x="6359" y="11678"/>
                  </a:lnTo>
                  <a:lnTo>
                    <a:pt x="6537" y="12645"/>
                  </a:lnTo>
                  <a:lnTo>
                    <a:pt x="6928" y="13397"/>
                  </a:lnTo>
                  <a:lnTo>
                    <a:pt x="7496" y="14006"/>
                  </a:lnTo>
                  <a:lnTo>
                    <a:pt x="8313" y="14579"/>
                  </a:lnTo>
                  <a:lnTo>
                    <a:pt x="9059" y="15188"/>
                  </a:lnTo>
                  <a:lnTo>
                    <a:pt x="9841" y="15367"/>
                  </a:lnTo>
                  <a:lnTo>
                    <a:pt x="11759" y="15367"/>
                  </a:lnTo>
                  <a:lnTo>
                    <a:pt x="12541" y="15188"/>
                  </a:lnTo>
                  <a:lnTo>
                    <a:pt x="13322" y="14579"/>
                  </a:lnTo>
                  <a:lnTo>
                    <a:pt x="14068" y="14006"/>
                  </a:lnTo>
                  <a:lnTo>
                    <a:pt x="14672" y="13397"/>
                  </a:lnTo>
                  <a:lnTo>
                    <a:pt x="15028" y="12645"/>
                  </a:lnTo>
                  <a:lnTo>
                    <a:pt x="15241" y="11678"/>
                  </a:lnTo>
                  <a:lnTo>
                    <a:pt x="15418" y="10890"/>
                  </a:lnTo>
                  <a:lnTo>
                    <a:pt x="15241" y="9922"/>
                  </a:lnTo>
                  <a:lnTo>
                    <a:pt x="15028" y="8919"/>
                  </a:lnTo>
                  <a:lnTo>
                    <a:pt x="14672" y="8167"/>
                  </a:lnTo>
                  <a:lnTo>
                    <a:pt x="14068" y="7594"/>
                  </a:lnTo>
                  <a:lnTo>
                    <a:pt x="13322" y="6985"/>
                  </a:lnTo>
                  <a:lnTo>
                    <a:pt x="12541" y="6627"/>
                  </a:lnTo>
                  <a:lnTo>
                    <a:pt x="11759" y="6233"/>
                  </a:lnTo>
                  <a:lnTo>
                    <a:pt x="10800" y="6233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95" name="Shape 595"/>
            <p:cNvSpPr/>
            <p:nvPr/>
          </p:nvSpPr>
          <p:spPr>
            <a:xfrm>
              <a:off x="3208701" y="3420433"/>
              <a:ext cx="233724" cy="235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8" y="21600"/>
                  </a:moveTo>
                  <a:lnTo>
                    <a:pt x="8755" y="21387"/>
                  </a:lnTo>
                  <a:lnTo>
                    <a:pt x="6638" y="20607"/>
                  </a:lnTo>
                  <a:lnTo>
                    <a:pt x="4844" y="19649"/>
                  </a:lnTo>
                  <a:lnTo>
                    <a:pt x="3122" y="18337"/>
                  </a:lnTo>
                  <a:lnTo>
                    <a:pt x="1758" y="16776"/>
                  </a:lnTo>
                  <a:lnTo>
                    <a:pt x="789" y="14861"/>
                  </a:lnTo>
                  <a:lnTo>
                    <a:pt x="215" y="12910"/>
                  </a:lnTo>
                  <a:lnTo>
                    <a:pt x="0" y="10818"/>
                  </a:lnTo>
                  <a:lnTo>
                    <a:pt x="215" y="8654"/>
                  </a:lnTo>
                  <a:lnTo>
                    <a:pt x="789" y="6562"/>
                  </a:lnTo>
                  <a:lnTo>
                    <a:pt x="1758" y="4824"/>
                  </a:lnTo>
                  <a:lnTo>
                    <a:pt x="3122" y="3086"/>
                  </a:lnTo>
                  <a:lnTo>
                    <a:pt x="4664" y="1951"/>
                  </a:lnTo>
                  <a:lnTo>
                    <a:pt x="6638" y="780"/>
                  </a:lnTo>
                  <a:lnTo>
                    <a:pt x="8575" y="177"/>
                  </a:lnTo>
                  <a:lnTo>
                    <a:pt x="10908" y="0"/>
                  </a:lnTo>
                  <a:lnTo>
                    <a:pt x="13060" y="177"/>
                  </a:lnTo>
                  <a:lnTo>
                    <a:pt x="14998" y="780"/>
                  </a:lnTo>
                  <a:lnTo>
                    <a:pt x="16936" y="1951"/>
                  </a:lnTo>
                  <a:lnTo>
                    <a:pt x="18514" y="3086"/>
                  </a:lnTo>
                  <a:lnTo>
                    <a:pt x="19878" y="4824"/>
                  </a:lnTo>
                  <a:lnTo>
                    <a:pt x="20847" y="6562"/>
                  </a:lnTo>
                  <a:lnTo>
                    <a:pt x="21421" y="8654"/>
                  </a:lnTo>
                  <a:lnTo>
                    <a:pt x="21600" y="10818"/>
                  </a:lnTo>
                  <a:lnTo>
                    <a:pt x="21421" y="12910"/>
                  </a:lnTo>
                  <a:lnTo>
                    <a:pt x="20847" y="15038"/>
                  </a:lnTo>
                  <a:lnTo>
                    <a:pt x="19878" y="16776"/>
                  </a:lnTo>
                  <a:lnTo>
                    <a:pt x="18514" y="18337"/>
                  </a:lnTo>
                  <a:lnTo>
                    <a:pt x="16936" y="19649"/>
                  </a:lnTo>
                  <a:lnTo>
                    <a:pt x="14998" y="20607"/>
                  </a:lnTo>
                  <a:lnTo>
                    <a:pt x="13060" y="21210"/>
                  </a:lnTo>
                  <a:lnTo>
                    <a:pt x="10908" y="21600"/>
                  </a:lnTo>
                  <a:close/>
                  <a:moveTo>
                    <a:pt x="10908" y="6171"/>
                  </a:moveTo>
                  <a:lnTo>
                    <a:pt x="9939" y="6171"/>
                  </a:lnTo>
                  <a:lnTo>
                    <a:pt x="8970" y="6562"/>
                  </a:lnTo>
                  <a:lnTo>
                    <a:pt x="8181" y="6952"/>
                  </a:lnTo>
                  <a:lnTo>
                    <a:pt x="7607" y="7519"/>
                  </a:lnTo>
                  <a:lnTo>
                    <a:pt x="6997" y="8087"/>
                  </a:lnTo>
                  <a:lnTo>
                    <a:pt x="6638" y="9044"/>
                  </a:lnTo>
                  <a:lnTo>
                    <a:pt x="6243" y="9825"/>
                  </a:lnTo>
                  <a:lnTo>
                    <a:pt x="6243" y="11563"/>
                  </a:lnTo>
                  <a:lnTo>
                    <a:pt x="6638" y="12520"/>
                  </a:lnTo>
                  <a:lnTo>
                    <a:pt x="6997" y="13300"/>
                  </a:lnTo>
                  <a:lnTo>
                    <a:pt x="7607" y="14045"/>
                  </a:lnTo>
                  <a:lnTo>
                    <a:pt x="8181" y="14648"/>
                  </a:lnTo>
                  <a:lnTo>
                    <a:pt x="8970" y="15038"/>
                  </a:lnTo>
                  <a:lnTo>
                    <a:pt x="9939" y="15216"/>
                  </a:lnTo>
                  <a:lnTo>
                    <a:pt x="10908" y="15429"/>
                  </a:lnTo>
                  <a:lnTo>
                    <a:pt x="11876" y="15216"/>
                  </a:lnTo>
                  <a:lnTo>
                    <a:pt x="12666" y="15038"/>
                  </a:lnTo>
                  <a:lnTo>
                    <a:pt x="13419" y="14648"/>
                  </a:lnTo>
                  <a:lnTo>
                    <a:pt x="14209" y="14045"/>
                  </a:lnTo>
                  <a:lnTo>
                    <a:pt x="14603" y="13300"/>
                  </a:lnTo>
                  <a:lnTo>
                    <a:pt x="15177" y="12520"/>
                  </a:lnTo>
                  <a:lnTo>
                    <a:pt x="15393" y="11775"/>
                  </a:lnTo>
                  <a:lnTo>
                    <a:pt x="15393" y="9825"/>
                  </a:lnTo>
                  <a:lnTo>
                    <a:pt x="15177" y="9044"/>
                  </a:lnTo>
                  <a:lnTo>
                    <a:pt x="14603" y="8087"/>
                  </a:lnTo>
                  <a:lnTo>
                    <a:pt x="14029" y="7519"/>
                  </a:lnTo>
                  <a:lnTo>
                    <a:pt x="13419" y="6952"/>
                  </a:lnTo>
                  <a:lnTo>
                    <a:pt x="12666" y="6562"/>
                  </a:lnTo>
                  <a:lnTo>
                    <a:pt x="11697" y="6171"/>
                  </a:lnTo>
                  <a:lnTo>
                    <a:pt x="10908" y="6171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96" name="Shape 596"/>
            <p:cNvSpPr/>
            <p:nvPr/>
          </p:nvSpPr>
          <p:spPr>
            <a:xfrm>
              <a:off x="4558283" y="3298214"/>
              <a:ext cx="235447" cy="235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lnTo>
                    <a:pt x="8668" y="21387"/>
                  </a:lnTo>
                  <a:lnTo>
                    <a:pt x="6572" y="20820"/>
                  </a:lnTo>
                  <a:lnTo>
                    <a:pt x="4832" y="19649"/>
                  </a:lnTo>
                  <a:lnTo>
                    <a:pt x="3268" y="18514"/>
                  </a:lnTo>
                  <a:lnTo>
                    <a:pt x="1918" y="16776"/>
                  </a:lnTo>
                  <a:lnTo>
                    <a:pt x="959" y="15038"/>
                  </a:lnTo>
                  <a:lnTo>
                    <a:pt x="213" y="12910"/>
                  </a:lnTo>
                  <a:lnTo>
                    <a:pt x="0" y="10782"/>
                  </a:lnTo>
                  <a:lnTo>
                    <a:pt x="213" y="8690"/>
                  </a:lnTo>
                  <a:lnTo>
                    <a:pt x="959" y="6562"/>
                  </a:lnTo>
                  <a:lnTo>
                    <a:pt x="1918" y="4824"/>
                  </a:lnTo>
                  <a:lnTo>
                    <a:pt x="3268" y="3299"/>
                  </a:lnTo>
                  <a:lnTo>
                    <a:pt x="4832" y="1915"/>
                  </a:lnTo>
                  <a:lnTo>
                    <a:pt x="6572" y="958"/>
                  </a:lnTo>
                  <a:lnTo>
                    <a:pt x="8668" y="213"/>
                  </a:lnTo>
                  <a:lnTo>
                    <a:pt x="10800" y="0"/>
                  </a:lnTo>
                  <a:lnTo>
                    <a:pt x="12932" y="213"/>
                  </a:lnTo>
                  <a:lnTo>
                    <a:pt x="15028" y="780"/>
                  </a:lnTo>
                  <a:lnTo>
                    <a:pt x="16768" y="1915"/>
                  </a:lnTo>
                  <a:lnTo>
                    <a:pt x="18509" y="3299"/>
                  </a:lnTo>
                  <a:lnTo>
                    <a:pt x="19859" y="4824"/>
                  </a:lnTo>
                  <a:lnTo>
                    <a:pt x="20818" y="6774"/>
                  </a:lnTo>
                  <a:lnTo>
                    <a:pt x="21387" y="8690"/>
                  </a:lnTo>
                  <a:lnTo>
                    <a:pt x="21600" y="10782"/>
                  </a:lnTo>
                  <a:lnTo>
                    <a:pt x="21387" y="12910"/>
                  </a:lnTo>
                  <a:lnTo>
                    <a:pt x="20818" y="14826"/>
                  </a:lnTo>
                  <a:lnTo>
                    <a:pt x="19859" y="16776"/>
                  </a:lnTo>
                  <a:lnTo>
                    <a:pt x="18509" y="18514"/>
                  </a:lnTo>
                  <a:lnTo>
                    <a:pt x="16768" y="19827"/>
                  </a:lnTo>
                  <a:lnTo>
                    <a:pt x="15028" y="20820"/>
                  </a:lnTo>
                  <a:lnTo>
                    <a:pt x="12932" y="21387"/>
                  </a:lnTo>
                  <a:lnTo>
                    <a:pt x="10800" y="21600"/>
                  </a:lnTo>
                  <a:close/>
                  <a:moveTo>
                    <a:pt x="10800" y="6171"/>
                  </a:moveTo>
                  <a:lnTo>
                    <a:pt x="9841" y="6349"/>
                  </a:lnTo>
                  <a:lnTo>
                    <a:pt x="9059" y="6562"/>
                  </a:lnTo>
                  <a:lnTo>
                    <a:pt x="8278" y="6916"/>
                  </a:lnTo>
                  <a:lnTo>
                    <a:pt x="7532" y="7519"/>
                  </a:lnTo>
                  <a:lnTo>
                    <a:pt x="6963" y="8300"/>
                  </a:lnTo>
                  <a:lnTo>
                    <a:pt x="6572" y="9044"/>
                  </a:lnTo>
                  <a:lnTo>
                    <a:pt x="6359" y="9825"/>
                  </a:lnTo>
                  <a:lnTo>
                    <a:pt x="6182" y="10782"/>
                  </a:lnTo>
                  <a:lnTo>
                    <a:pt x="6359" y="11775"/>
                  </a:lnTo>
                  <a:lnTo>
                    <a:pt x="6572" y="12520"/>
                  </a:lnTo>
                  <a:lnTo>
                    <a:pt x="6963" y="13300"/>
                  </a:lnTo>
                  <a:lnTo>
                    <a:pt x="7532" y="14081"/>
                  </a:lnTo>
                  <a:lnTo>
                    <a:pt x="8278" y="14648"/>
                  </a:lnTo>
                  <a:lnTo>
                    <a:pt x="9059" y="15038"/>
                  </a:lnTo>
                  <a:lnTo>
                    <a:pt x="9841" y="15216"/>
                  </a:lnTo>
                  <a:lnTo>
                    <a:pt x="10800" y="15429"/>
                  </a:lnTo>
                  <a:lnTo>
                    <a:pt x="11759" y="15216"/>
                  </a:lnTo>
                  <a:lnTo>
                    <a:pt x="12541" y="15038"/>
                  </a:lnTo>
                  <a:lnTo>
                    <a:pt x="13322" y="14648"/>
                  </a:lnTo>
                  <a:lnTo>
                    <a:pt x="14068" y="14081"/>
                  </a:lnTo>
                  <a:lnTo>
                    <a:pt x="14637" y="13300"/>
                  </a:lnTo>
                  <a:lnTo>
                    <a:pt x="15028" y="12520"/>
                  </a:lnTo>
                  <a:lnTo>
                    <a:pt x="15418" y="11775"/>
                  </a:lnTo>
                  <a:lnTo>
                    <a:pt x="15418" y="9825"/>
                  </a:lnTo>
                  <a:lnTo>
                    <a:pt x="15028" y="9044"/>
                  </a:lnTo>
                  <a:lnTo>
                    <a:pt x="14637" y="8300"/>
                  </a:lnTo>
                  <a:lnTo>
                    <a:pt x="14068" y="7519"/>
                  </a:lnTo>
                  <a:lnTo>
                    <a:pt x="13322" y="6916"/>
                  </a:lnTo>
                  <a:lnTo>
                    <a:pt x="12541" y="6562"/>
                  </a:lnTo>
                  <a:lnTo>
                    <a:pt x="11759" y="6349"/>
                  </a:lnTo>
                  <a:lnTo>
                    <a:pt x="10800" y="6171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97" name="Shape 597"/>
            <p:cNvSpPr/>
            <p:nvPr/>
          </p:nvSpPr>
          <p:spPr>
            <a:xfrm>
              <a:off x="2532188" y="4467048"/>
              <a:ext cx="235447" cy="233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lnTo>
                    <a:pt x="8704" y="21385"/>
                  </a:lnTo>
                  <a:lnTo>
                    <a:pt x="6572" y="20812"/>
                  </a:lnTo>
                  <a:lnTo>
                    <a:pt x="4832" y="19845"/>
                  </a:lnTo>
                  <a:lnTo>
                    <a:pt x="3091" y="18484"/>
                  </a:lnTo>
                  <a:lnTo>
                    <a:pt x="1918" y="16907"/>
                  </a:lnTo>
                  <a:lnTo>
                    <a:pt x="782" y="14973"/>
                  </a:lnTo>
                  <a:lnTo>
                    <a:pt x="213" y="13039"/>
                  </a:lnTo>
                  <a:lnTo>
                    <a:pt x="0" y="10710"/>
                  </a:lnTo>
                  <a:lnTo>
                    <a:pt x="213" y="8561"/>
                  </a:lnTo>
                  <a:lnTo>
                    <a:pt x="782" y="6627"/>
                  </a:lnTo>
                  <a:lnTo>
                    <a:pt x="1918" y="4657"/>
                  </a:lnTo>
                  <a:lnTo>
                    <a:pt x="3091" y="3116"/>
                  </a:lnTo>
                  <a:lnTo>
                    <a:pt x="4832" y="1755"/>
                  </a:lnTo>
                  <a:lnTo>
                    <a:pt x="6572" y="752"/>
                  </a:lnTo>
                  <a:lnTo>
                    <a:pt x="8704" y="179"/>
                  </a:lnTo>
                  <a:lnTo>
                    <a:pt x="10800" y="0"/>
                  </a:lnTo>
                  <a:lnTo>
                    <a:pt x="12932" y="179"/>
                  </a:lnTo>
                  <a:lnTo>
                    <a:pt x="15063" y="752"/>
                  </a:lnTo>
                  <a:lnTo>
                    <a:pt x="16768" y="1755"/>
                  </a:lnTo>
                  <a:lnTo>
                    <a:pt x="18332" y="3116"/>
                  </a:lnTo>
                  <a:lnTo>
                    <a:pt x="19682" y="4657"/>
                  </a:lnTo>
                  <a:lnTo>
                    <a:pt x="20641" y="6627"/>
                  </a:lnTo>
                  <a:lnTo>
                    <a:pt x="21422" y="8561"/>
                  </a:lnTo>
                  <a:lnTo>
                    <a:pt x="21600" y="10710"/>
                  </a:lnTo>
                  <a:lnTo>
                    <a:pt x="21422" y="13039"/>
                  </a:lnTo>
                  <a:lnTo>
                    <a:pt x="20641" y="14973"/>
                  </a:lnTo>
                  <a:lnTo>
                    <a:pt x="19682" y="16907"/>
                  </a:lnTo>
                  <a:lnTo>
                    <a:pt x="18332" y="18484"/>
                  </a:lnTo>
                  <a:lnTo>
                    <a:pt x="16768" y="19845"/>
                  </a:lnTo>
                  <a:lnTo>
                    <a:pt x="15063" y="20812"/>
                  </a:lnTo>
                  <a:lnTo>
                    <a:pt x="12932" y="21385"/>
                  </a:lnTo>
                  <a:lnTo>
                    <a:pt x="10800" y="21600"/>
                  </a:lnTo>
                  <a:close/>
                  <a:moveTo>
                    <a:pt x="10800" y="6233"/>
                  </a:moveTo>
                  <a:lnTo>
                    <a:pt x="9841" y="6233"/>
                  </a:lnTo>
                  <a:lnTo>
                    <a:pt x="9059" y="6412"/>
                  </a:lnTo>
                  <a:lnTo>
                    <a:pt x="8278" y="6985"/>
                  </a:lnTo>
                  <a:lnTo>
                    <a:pt x="7532" y="7594"/>
                  </a:lnTo>
                  <a:lnTo>
                    <a:pt x="6928" y="8167"/>
                  </a:lnTo>
                  <a:lnTo>
                    <a:pt x="6572" y="8955"/>
                  </a:lnTo>
                  <a:lnTo>
                    <a:pt x="6182" y="9922"/>
                  </a:lnTo>
                  <a:lnTo>
                    <a:pt x="6182" y="11678"/>
                  </a:lnTo>
                  <a:lnTo>
                    <a:pt x="6572" y="12645"/>
                  </a:lnTo>
                  <a:lnTo>
                    <a:pt x="6928" y="13397"/>
                  </a:lnTo>
                  <a:lnTo>
                    <a:pt x="7532" y="14006"/>
                  </a:lnTo>
                  <a:lnTo>
                    <a:pt x="8278" y="14579"/>
                  </a:lnTo>
                  <a:lnTo>
                    <a:pt x="9841" y="15367"/>
                  </a:lnTo>
                  <a:lnTo>
                    <a:pt x="11759" y="15367"/>
                  </a:lnTo>
                  <a:lnTo>
                    <a:pt x="12541" y="14973"/>
                  </a:lnTo>
                  <a:lnTo>
                    <a:pt x="13287" y="14579"/>
                  </a:lnTo>
                  <a:lnTo>
                    <a:pt x="14104" y="14006"/>
                  </a:lnTo>
                  <a:lnTo>
                    <a:pt x="14672" y="13397"/>
                  </a:lnTo>
                  <a:lnTo>
                    <a:pt x="15063" y="12645"/>
                  </a:lnTo>
                  <a:lnTo>
                    <a:pt x="15418" y="10710"/>
                  </a:lnTo>
                  <a:lnTo>
                    <a:pt x="15241" y="9922"/>
                  </a:lnTo>
                  <a:lnTo>
                    <a:pt x="15063" y="8955"/>
                  </a:lnTo>
                  <a:lnTo>
                    <a:pt x="14672" y="8167"/>
                  </a:lnTo>
                  <a:lnTo>
                    <a:pt x="14104" y="7594"/>
                  </a:lnTo>
                  <a:lnTo>
                    <a:pt x="13287" y="6985"/>
                  </a:lnTo>
                  <a:lnTo>
                    <a:pt x="12541" y="6412"/>
                  </a:lnTo>
                  <a:lnTo>
                    <a:pt x="11759" y="6233"/>
                  </a:lnTo>
                  <a:lnTo>
                    <a:pt x="10800" y="6233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98" name="Shape 598"/>
            <p:cNvSpPr/>
            <p:nvPr/>
          </p:nvSpPr>
          <p:spPr>
            <a:xfrm>
              <a:off x="2532188" y="4985192"/>
              <a:ext cx="235447" cy="233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lnTo>
                    <a:pt x="8704" y="21421"/>
                  </a:lnTo>
                  <a:lnTo>
                    <a:pt x="6572" y="20812"/>
                  </a:lnTo>
                  <a:lnTo>
                    <a:pt x="4832" y="19845"/>
                  </a:lnTo>
                  <a:lnTo>
                    <a:pt x="3091" y="18484"/>
                  </a:lnTo>
                  <a:lnTo>
                    <a:pt x="1741" y="16728"/>
                  </a:lnTo>
                  <a:lnTo>
                    <a:pt x="782" y="15009"/>
                  </a:lnTo>
                  <a:lnTo>
                    <a:pt x="213" y="12860"/>
                  </a:lnTo>
                  <a:lnTo>
                    <a:pt x="0" y="10710"/>
                  </a:lnTo>
                  <a:lnTo>
                    <a:pt x="213" y="8561"/>
                  </a:lnTo>
                  <a:lnTo>
                    <a:pt x="782" y="6627"/>
                  </a:lnTo>
                  <a:lnTo>
                    <a:pt x="1741" y="4693"/>
                  </a:lnTo>
                  <a:lnTo>
                    <a:pt x="3091" y="3116"/>
                  </a:lnTo>
                  <a:lnTo>
                    <a:pt x="4832" y="1755"/>
                  </a:lnTo>
                  <a:lnTo>
                    <a:pt x="6572" y="788"/>
                  </a:lnTo>
                  <a:lnTo>
                    <a:pt x="8704" y="215"/>
                  </a:lnTo>
                  <a:lnTo>
                    <a:pt x="10800" y="0"/>
                  </a:lnTo>
                  <a:lnTo>
                    <a:pt x="12932" y="215"/>
                  </a:lnTo>
                  <a:lnTo>
                    <a:pt x="14850" y="788"/>
                  </a:lnTo>
                  <a:lnTo>
                    <a:pt x="16768" y="1755"/>
                  </a:lnTo>
                  <a:lnTo>
                    <a:pt x="18332" y="3116"/>
                  </a:lnTo>
                  <a:lnTo>
                    <a:pt x="19682" y="4872"/>
                  </a:lnTo>
                  <a:lnTo>
                    <a:pt x="20818" y="6627"/>
                  </a:lnTo>
                  <a:lnTo>
                    <a:pt x="21422" y="8740"/>
                  </a:lnTo>
                  <a:lnTo>
                    <a:pt x="21600" y="10710"/>
                  </a:lnTo>
                  <a:lnTo>
                    <a:pt x="21422" y="12860"/>
                  </a:lnTo>
                  <a:lnTo>
                    <a:pt x="20818" y="14794"/>
                  </a:lnTo>
                  <a:lnTo>
                    <a:pt x="19859" y="16728"/>
                  </a:lnTo>
                  <a:lnTo>
                    <a:pt x="18332" y="18484"/>
                  </a:lnTo>
                  <a:lnTo>
                    <a:pt x="16768" y="19845"/>
                  </a:lnTo>
                  <a:lnTo>
                    <a:pt x="14850" y="20812"/>
                  </a:lnTo>
                  <a:lnTo>
                    <a:pt x="12932" y="21421"/>
                  </a:lnTo>
                  <a:lnTo>
                    <a:pt x="10800" y="21600"/>
                  </a:lnTo>
                  <a:close/>
                  <a:moveTo>
                    <a:pt x="10800" y="6233"/>
                  </a:moveTo>
                  <a:lnTo>
                    <a:pt x="9841" y="6233"/>
                  </a:lnTo>
                  <a:lnTo>
                    <a:pt x="9059" y="6412"/>
                  </a:lnTo>
                  <a:lnTo>
                    <a:pt x="8278" y="7021"/>
                  </a:lnTo>
                  <a:lnTo>
                    <a:pt x="7532" y="7594"/>
                  </a:lnTo>
                  <a:lnTo>
                    <a:pt x="6928" y="8167"/>
                  </a:lnTo>
                  <a:lnTo>
                    <a:pt x="6572" y="8955"/>
                  </a:lnTo>
                  <a:lnTo>
                    <a:pt x="6182" y="9922"/>
                  </a:lnTo>
                  <a:lnTo>
                    <a:pt x="6182" y="11678"/>
                  </a:lnTo>
                  <a:lnTo>
                    <a:pt x="6572" y="12645"/>
                  </a:lnTo>
                  <a:lnTo>
                    <a:pt x="6928" y="13433"/>
                  </a:lnTo>
                  <a:lnTo>
                    <a:pt x="7532" y="14042"/>
                  </a:lnTo>
                  <a:lnTo>
                    <a:pt x="8278" y="14615"/>
                  </a:lnTo>
                  <a:lnTo>
                    <a:pt x="9059" y="15009"/>
                  </a:lnTo>
                  <a:lnTo>
                    <a:pt x="9841" y="15367"/>
                  </a:lnTo>
                  <a:lnTo>
                    <a:pt x="11759" y="15367"/>
                  </a:lnTo>
                  <a:lnTo>
                    <a:pt x="12541" y="15009"/>
                  </a:lnTo>
                  <a:lnTo>
                    <a:pt x="13287" y="14615"/>
                  </a:lnTo>
                  <a:lnTo>
                    <a:pt x="14104" y="14042"/>
                  </a:lnTo>
                  <a:lnTo>
                    <a:pt x="14672" y="13433"/>
                  </a:lnTo>
                  <a:lnTo>
                    <a:pt x="15063" y="12466"/>
                  </a:lnTo>
                  <a:lnTo>
                    <a:pt x="15241" y="11678"/>
                  </a:lnTo>
                  <a:lnTo>
                    <a:pt x="15418" y="10710"/>
                  </a:lnTo>
                  <a:lnTo>
                    <a:pt x="15241" y="9922"/>
                  </a:lnTo>
                  <a:lnTo>
                    <a:pt x="15063" y="8955"/>
                  </a:lnTo>
                  <a:lnTo>
                    <a:pt x="14672" y="8167"/>
                  </a:lnTo>
                  <a:lnTo>
                    <a:pt x="14104" y="7594"/>
                  </a:lnTo>
                  <a:lnTo>
                    <a:pt x="13287" y="7021"/>
                  </a:lnTo>
                  <a:lnTo>
                    <a:pt x="12541" y="6412"/>
                  </a:lnTo>
                  <a:lnTo>
                    <a:pt x="11759" y="6233"/>
                  </a:lnTo>
                  <a:lnTo>
                    <a:pt x="10800" y="6233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99" name="Shape 599"/>
            <p:cNvSpPr/>
            <p:nvPr/>
          </p:nvSpPr>
          <p:spPr>
            <a:xfrm>
              <a:off x="2532188" y="5102248"/>
              <a:ext cx="66752" cy="1588468"/>
            </a:xfrm>
            <a:prstGeom prst="rect">
              <a:avLst/>
            </a:pr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600" name="Shape 600"/>
            <p:cNvSpPr/>
            <p:nvPr/>
          </p:nvSpPr>
          <p:spPr>
            <a:xfrm>
              <a:off x="2869583" y="3869721"/>
              <a:ext cx="66753" cy="361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5153"/>
                  </a:lnTo>
                  <a:lnTo>
                    <a:pt x="4717" y="15688"/>
                  </a:lnTo>
                  <a:lnTo>
                    <a:pt x="8814" y="16316"/>
                  </a:lnTo>
                  <a:lnTo>
                    <a:pt x="12786" y="16945"/>
                  </a:lnTo>
                  <a:lnTo>
                    <a:pt x="15517" y="17690"/>
                  </a:lnTo>
                  <a:lnTo>
                    <a:pt x="18248" y="18597"/>
                  </a:lnTo>
                  <a:lnTo>
                    <a:pt x="20234" y="19598"/>
                  </a:lnTo>
                  <a:lnTo>
                    <a:pt x="21600" y="20483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601" name="Shape 601"/>
            <p:cNvSpPr/>
            <p:nvPr/>
          </p:nvSpPr>
          <p:spPr>
            <a:xfrm>
              <a:off x="2869583" y="4124489"/>
              <a:ext cx="66753" cy="213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4717" y="20697"/>
                  </a:lnTo>
                  <a:lnTo>
                    <a:pt x="8814" y="19872"/>
                  </a:lnTo>
                  <a:lnTo>
                    <a:pt x="12786" y="18576"/>
                  </a:lnTo>
                  <a:lnTo>
                    <a:pt x="15517" y="17319"/>
                  </a:lnTo>
                  <a:lnTo>
                    <a:pt x="18248" y="15788"/>
                  </a:lnTo>
                  <a:lnTo>
                    <a:pt x="20234" y="14335"/>
                  </a:lnTo>
                  <a:lnTo>
                    <a:pt x="21600" y="12607"/>
                  </a:lnTo>
                  <a:lnTo>
                    <a:pt x="21600" y="8993"/>
                  </a:lnTo>
                  <a:lnTo>
                    <a:pt x="20234" y="7501"/>
                  </a:lnTo>
                  <a:lnTo>
                    <a:pt x="18248" y="5812"/>
                  </a:lnTo>
                  <a:lnTo>
                    <a:pt x="15517" y="4281"/>
                  </a:lnTo>
                  <a:lnTo>
                    <a:pt x="12786" y="3024"/>
                  </a:lnTo>
                  <a:lnTo>
                    <a:pt x="8814" y="1964"/>
                  </a:lnTo>
                  <a:lnTo>
                    <a:pt x="4717" y="903"/>
                  </a:lnTo>
                  <a:lnTo>
                    <a:pt x="0" y="0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602" name="Shape 602"/>
            <p:cNvSpPr/>
            <p:nvPr/>
          </p:nvSpPr>
          <p:spPr>
            <a:xfrm>
              <a:off x="2769742" y="5830402"/>
              <a:ext cx="97738" cy="235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12" y="6207"/>
                  </a:moveTo>
                  <a:lnTo>
                    <a:pt x="12875" y="6384"/>
                  </a:lnTo>
                  <a:lnTo>
                    <a:pt x="15162" y="6562"/>
                  </a:lnTo>
                  <a:lnTo>
                    <a:pt x="16518" y="6952"/>
                  </a:lnTo>
                  <a:lnTo>
                    <a:pt x="18381" y="7555"/>
                  </a:lnTo>
                  <a:lnTo>
                    <a:pt x="19736" y="8122"/>
                  </a:lnTo>
                  <a:lnTo>
                    <a:pt x="20753" y="8867"/>
                  </a:lnTo>
                  <a:lnTo>
                    <a:pt x="21600" y="9683"/>
                  </a:lnTo>
                  <a:lnTo>
                    <a:pt x="21600" y="10640"/>
                  </a:lnTo>
                  <a:lnTo>
                    <a:pt x="21600" y="1170"/>
                  </a:lnTo>
                  <a:lnTo>
                    <a:pt x="19313" y="603"/>
                  </a:lnTo>
                  <a:lnTo>
                    <a:pt x="16518" y="390"/>
                  </a:lnTo>
                  <a:lnTo>
                    <a:pt x="13807" y="213"/>
                  </a:lnTo>
                  <a:lnTo>
                    <a:pt x="11012" y="0"/>
                  </a:lnTo>
                  <a:lnTo>
                    <a:pt x="7878" y="213"/>
                  </a:lnTo>
                  <a:lnTo>
                    <a:pt x="5082" y="390"/>
                  </a:lnTo>
                  <a:lnTo>
                    <a:pt x="2287" y="603"/>
                  </a:lnTo>
                  <a:lnTo>
                    <a:pt x="0" y="1170"/>
                  </a:lnTo>
                  <a:lnTo>
                    <a:pt x="0" y="20465"/>
                  </a:lnTo>
                  <a:lnTo>
                    <a:pt x="2287" y="21033"/>
                  </a:lnTo>
                  <a:lnTo>
                    <a:pt x="5082" y="21210"/>
                  </a:lnTo>
                  <a:lnTo>
                    <a:pt x="7878" y="21600"/>
                  </a:lnTo>
                  <a:lnTo>
                    <a:pt x="13807" y="21600"/>
                  </a:lnTo>
                  <a:lnTo>
                    <a:pt x="16518" y="21210"/>
                  </a:lnTo>
                  <a:lnTo>
                    <a:pt x="19313" y="21033"/>
                  </a:lnTo>
                  <a:lnTo>
                    <a:pt x="21600" y="20465"/>
                  </a:lnTo>
                  <a:lnTo>
                    <a:pt x="21600" y="11953"/>
                  </a:lnTo>
                  <a:lnTo>
                    <a:pt x="20753" y="12733"/>
                  </a:lnTo>
                  <a:lnTo>
                    <a:pt x="19736" y="13513"/>
                  </a:lnTo>
                  <a:lnTo>
                    <a:pt x="18381" y="14116"/>
                  </a:lnTo>
                  <a:lnTo>
                    <a:pt x="16518" y="14684"/>
                  </a:lnTo>
                  <a:lnTo>
                    <a:pt x="15162" y="15074"/>
                  </a:lnTo>
                  <a:lnTo>
                    <a:pt x="12875" y="15251"/>
                  </a:lnTo>
                  <a:lnTo>
                    <a:pt x="11012" y="15429"/>
                  </a:lnTo>
                  <a:lnTo>
                    <a:pt x="6438" y="15074"/>
                  </a:lnTo>
                  <a:lnTo>
                    <a:pt x="4574" y="14684"/>
                  </a:lnTo>
                  <a:lnTo>
                    <a:pt x="3219" y="14116"/>
                  </a:lnTo>
                  <a:lnTo>
                    <a:pt x="1864" y="13300"/>
                  </a:lnTo>
                  <a:lnTo>
                    <a:pt x="932" y="12556"/>
                  </a:lnTo>
                  <a:lnTo>
                    <a:pt x="0" y="11775"/>
                  </a:lnTo>
                  <a:lnTo>
                    <a:pt x="0" y="9825"/>
                  </a:lnTo>
                  <a:lnTo>
                    <a:pt x="932" y="9080"/>
                  </a:lnTo>
                  <a:lnTo>
                    <a:pt x="1864" y="8300"/>
                  </a:lnTo>
                  <a:lnTo>
                    <a:pt x="3219" y="7555"/>
                  </a:lnTo>
                  <a:lnTo>
                    <a:pt x="4574" y="6952"/>
                  </a:lnTo>
                  <a:lnTo>
                    <a:pt x="6438" y="6562"/>
                  </a:lnTo>
                  <a:lnTo>
                    <a:pt x="11012" y="6207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603" name="Shape 603"/>
            <p:cNvSpPr/>
            <p:nvPr/>
          </p:nvSpPr>
          <p:spPr>
            <a:xfrm>
              <a:off x="2769742" y="4114160"/>
              <a:ext cx="97738" cy="116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12" y="0"/>
                  </a:moveTo>
                  <a:lnTo>
                    <a:pt x="7878" y="0"/>
                  </a:lnTo>
                  <a:lnTo>
                    <a:pt x="5082" y="426"/>
                  </a:lnTo>
                  <a:lnTo>
                    <a:pt x="2287" y="1208"/>
                  </a:lnTo>
                  <a:lnTo>
                    <a:pt x="0" y="1918"/>
                  </a:lnTo>
                  <a:lnTo>
                    <a:pt x="0" y="19682"/>
                  </a:lnTo>
                  <a:lnTo>
                    <a:pt x="932" y="17763"/>
                  </a:lnTo>
                  <a:lnTo>
                    <a:pt x="1864" y="16271"/>
                  </a:lnTo>
                  <a:lnTo>
                    <a:pt x="3219" y="15063"/>
                  </a:lnTo>
                  <a:lnTo>
                    <a:pt x="4574" y="13926"/>
                  </a:lnTo>
                  <a:lnTo>
                    <a:pt x="6438" y="13145"/>
                  </a:lnTo>
                  <a:lnTo>
                    <a:pt x="8725" y="12434"/>
                  </a:lnTo>
                  <a:lnTo>
                    <a:pt x="12875" y="12434"/>
                  </a:lnTo>
                  <a:lnTo>
                    <a:pt x="15162" y="13145"/>
                  </a:lnTo>
                  <a:lnTo>
                    <a:pt x="17026" y="13926"/>
                  </a:lnTo>
                  <a:lnTo>
                    <a:pt x="18381" y="15063"/>
                  </a:lnTo>
                  <a:lnTo>
                    <a:pt x="19736" y="16271"/>
                  </a:lnTo>
                  <a:lnTo>
                    <a:pt x="21176" y="17763"/>
                  </a:lnTo>
                  <a:lnTo>
                    <a:pt x="21600" y="19682"/>
                  </a:lnTo>
                  <a:lnTo>
                    <a:pt x="21600" y="21600"/>
                  </a:lnTo>
                  <a:lnTo>
                    <a:pt x="21600" y="1918"/>
                  </a:lnTo>
                  <a:lnTo>
                    <a:pt x="19313" y="1208"/>
                  </a:lnTo>
                  <a:lnTo>
                    <a:pt x="16518" y="426"/>
                  </a:lnTo>
                  <a:lnTo>
                    <a:pt x="13807" y="0"/>
                  </a:lnTo>
                  <a:lnTo>
                    <a:pt x="11012" y="0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604" name="Shape 604"/>
            <p:cNvSpPr/>
            <p:nvPr/>
          </p:nvSpPr>
          <p:spPr>
            <a:xfrm>
              <a:off x="2769742" y="4231216"/>
              <a:ext cx="97738" cy="11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12" y="9277"/>
                  </a:moveTo>
                  <a:lnTo>
                    <a:pt x="8725" y="8852"/>
                  </a:lnTo>
                  <a:lnTo>
                    <a:pt x="6438" y="8569"/>
                  </a:lnTo>
                  <a:lnTo>
                    <a:pt x="4574" y="7365"/>
                  </a:lnTo>
                  <a:lnTo>
                    <a:pt x="3219" y="6586"/>
                  </a:lnTo>
                  <a:lnTo>
                    <a:pt x="1864" y="5028"/>
                  </a:lnTo>
                  <a:lnTo>
                    <a:pt x="932" y="3541"/>
                  </a:lnTo>
                  <a:lnTo>
                    <a:pt x="0" y="1629"/>
                  </a:lnTo>
                  <a:lnTo>
                    <a:pt x="0" y="0"/>
                  </a:lnTo>
                  <a:lnTo>
                    <a:pt x="0" y="19334"/>
                  </a:lnTo>
                  <a:lnTo>
                    <a:pt x="2287" y="20042"/>
                  </a:lnTo>
                  <a:lnTo>
                    <a:pt x="5082" y="20821"/>
                  </a:lnTo>
                  <a:lnTo>
                    <a:pt x="7878" y="21246"/>
                  </a:lnTo>
                  <a:lnTo>
                    <a:pt x="11012" y="21600"/>
                  </a:lnTo>
                  <a:lnTo>
                    <a:pt x="13807" y="21246"/>
                  </a:lnTo>
                  <a:lnTo>
                    <a:pt x="16518" y="20821"/>
                  </a:lnTo>
                  <a:lnTo>
                    <a:pt x="19313" y="20042"/>
                  </a:lnTo>
                  <a:lnTo>
                    <a:pt x="21600" y="19334"/>
                  </a:lnTo>
                  <a:lnTo>
                    <a:pt x="21600" y="1629"/>
                  </a:lnTo>
                  <a:lnTo>
                    <a:pt x="21176" y="3541"/>
                  </a:lnTo>
                  <a:lnTo>
                    <a:pt x="19736" y="5028"/>
                  </a:lnTo>
                  <a:lnTo>
                    <a:pt x="18381" y="6586"/>
                  </a:lnTo>
                  <a:lnTo>
                    <a:pt x="17026" y="7365"/>
                  </a:lnTo>
                  <a:lnTo>
                    <a:pt x="15162" y="8569"/>
                  </a:lnTo>
                  <a:lnTo>
                    <a:pt x="12875" y="8852"/>
                  </a:lnTo>
                  <a:lnTo>
                    <a:pt x="11012" y="9277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605" name="Shape 605"/>
            <p:cNvSpPr/>
            <p:nvPr/>
          </p:nvSpPr>
          <p:spPr>
            <a:xfrm>
              <a:off x="2702607" y="4231216"/>
              <a:ext cx="66753" cy="2462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5989"/>
                  </a:lnTo>
                  <a:lnTo>
                    <a:pt x="16883" y="15931"/>
                  </a:lnTo>
                  <a:lnTo>
                    <a:pt x="12786" y="15838"/>
                  </a:lnTo>
                  <a:lnTo>
                    <a:pt x="8814" y="15725"/>
                  </a:lnTo>
                  <a:lnTo>
                    <a:pt x="6083" y="15616"/>
                  </a:lnTo>
                  <a:lnTo>
                    <a:pt x="3476" y="15486"/>
                  </a:lnTo>
                  <a:lnTo>
                    <a:pt x="1366" y="15356"/>
                  </a:lnTo>
                  <a:lnTo>
                    <a:pt x="0" y="15205"/>
                  </a:lnTo>
                  <a:lnTo>
                    <a:pt x="0" y="14908"/>
                  </a:lnTo>
                  <a:lnTo>
                    <a:pt x="1366" y="14760"/>
                  </a:lnTo>
                  <a:lnTo>
                    <a:pt x="3476" y="14630"/>
                  </a:lnTo>
                  <a:lnTo>
                    <a:pt x="6083" y="14500"/>
                  </a:lnTo>
                  <a:lnTo>
                    <a:pt x="8814" y="14387"/>
                  </a:lnTo>
                  <a:lnTo>
                    <a:pt x="12786" y="14278"/>
                  </a:lnTo>
                  <a:lnTo>
                    <a:pt x="16883" y="14186"/>
                  </a:lnTo>
                  <a:lnTo>
                    <a:pt x="21600" y="14127"/>
                  </a:lnTo>
                  <a:lnTo>
                    <a:pt x="21600" y="934"/>
                  </a:lnTo>
                  <a:lnTo>
                    <a:pt x="16883" y="855"/>
                  </a:lnTo>
                  <a:lnTo>
                    <a:pt x="12786" y="784"/>
                  </a:lnTo>
                  <a:lnTo>
                    <a:pt x="8814" y="671"/>
                  </a:lnTo>
                  <a:lnTo>
                    <a:pt x="6083" y="561"/>
                  </a:lnTo>
                  <a:lnTo>
                    <a:pt x="3476" y="428"/>
                  </a:lnTo>
                  <a:lnTo>
                    <a:pt x="1366" y="301"/>
                  </a:lnTo>
                  <a:lnTo>
                    <a:pt x="0" y="151"/>
                  </a:lnTo>
                  <a:lnTo>
                    <a:pt x="0" y="0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606" name="Shape 606"/>
            <p:cNvSpPr/>
            <p:nvPr/>
          </p:nvSpPr>
          <p:spPr>
            <a:xfrm>
              <a:off x="2702607" y="4124489"/>
              <a:ext cx="66753" cy="213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6883" y="903"/>
                  </a:lnTo>
                  <a:lnTo>
                    <a:pt x="12786" y="1964"/>
                  </a:lnTo>
                  <a:lnTo>
                    <a:pt x="8814" y="3024"/>
                  </a:lnTo>
                  <a:lnTo>
                    <a:pt x="6083" y="4281"/>
                  </a:lnTo>
                  <a:lnTo>
                    <a:pt x="3476" y="5812"/>
                  </a:lnTo>
                  <a:lnTo>
                    <a:pt x="1366" y="7501"/>
                  </a:lnTo>
                  <a:lnTo>
                    <a:pt x="0" y="8993"/>
                  </a:lnTo>
                  <a:lnTo>
                    <a:pt x="0" y="12607"/>
                  </a:lnTo>
                  <a:lnTo>
                    <a:pt x="1366" y="14335"/>
                  </a:lnTo>
                  <a:lnTo>
                    <a:pt x="3476" y="15788"/>
                  </a:lnTo>
                  <a:lnTo>
                    <a:pt x="6083" y="17319"/>
                  </a:lnTo>
                  <a:lnTo>
                    <a:pt x="8814" y="18576"/>
                  </a:lnTo>
                  <a:lnTo>
                    <a:pt x="12786" y="19872"/>
                  </a:lnTo>
                  <a:lnTo>
                    <a:pt x="16883" y="20697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607" name="Shape 607"/>
            <p:cNvSpPr/>
            <p:nvPr/>
          </p:nvSpPr>
          <p:spPr>
            <a:xfrm>
              <a:off x="2702607" y="5844173"/>
              <a:ext cx="66753" cy="211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0" y="12507"/>
                  </a:lnTo>
                  <a:lnTo>
                    <a:pt x="1366" y="14254"/>
                  </a:lnTo>
                  <a:lnTo>
                    <a:pt x="3476" y="15763"/>
                  </a:lnTo>
                  <a:lnTo>
                    <a:pt x="6083" y="17272"/>
                  </a:lnTo>
                  <a:lnTo>
                    <a:pt x="8814" y="18543"/>
                  </a:lnTo>
                  <a:lnTo>
                    <a:pt x="12786" y="19853"/>
                  </a:lnTo>
                  <a:lnTo>
                    <a:pt x="16883" y="20925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6883" y="675"/>
                  </a:lnTo>
                  <a:lnTo>
                    <a:pt x="12786" y="1747"/>
                  </a:lnTo>
                  <a:lnTo>
                    <a:pt x="8814" y="3018"/>
                  </a:lnTo>
                  <a:lnTo>
                    <a:pt x="6083" y="4328"/>
                  </a:lnTo>
                  <a:lnTo>
                    <a:pt x="3476" y="5837"/>
                  </a:lnTo>
                  <a:lnTo>
                    <a:pt x="1366" y="7346"/>
                  </a:lnTo>
                  <a:lnTo>
                    <a:pt x="0" y="9053"/>
                  </a:lnTo>
                  <a:lnTo>
                    <a:pt x="0" y="10800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608" name="Shape 608"/>
            <p:cNvSpPr/>
            <p:nvPr/>
          </p:nvSpPr>
          <p:spPr>
            <a:xfrm>
              <a:off x="3546096" y="5780482"/>
              <a:ext cx="66753" cy="910234"/>
            </a:xfrm>
            <a:prstGeom prst="rect">
              <a:avLst/>
            </a:pr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609" name="Shape 609"/>
            <p:cNvSpPr/>
            <p:nvPr/>
          </p:nvSpPr>
          <p:spPr>
            <a:xfrm>
              <a:off x="3714794" y="1711077"/>
              <a:ext cx="235447" cy="233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lnTo>
                    <a:pt x="8491" y="21385"/>
                  </a:lnTo>
                  <a:lnTo>
                    <a:pt x="6572" y="20812"/>
                  </a:lnTo>
                  <a:lnTo>
                    <a:pt x="4832" y="19845"/>
                  </a:lnTo>
                  <a:lnTo>
                    <a:pt x="3091" y="18484"/>
                  </a:lnTo>
                  <a:lnTo>
                    <a:pt x="1741" y="16907"/>
                  </a:lnTo>
                  <a:lnTo>
                    <a:pt x="782" y="14973"/>
                  </a:lnTo>
                  <a:lnTo>
                    <a:pt x="213" y="13039"/>
                  </a:lnTo>
                  <a:lnTo>
                    <a:pt x="0" y="10890"/>
                  </a:lnTo>
                  <a:lnTo>
                    <a:pt x="213" y="8561"/>
                  </a:lnTo>
                  <a:lnTo>
                    <a:pt x="782" y="6627"/>
                  </a:lnTo>
                  <a:lnTo>
                    <a:pt x="1741" y="4657"/>
                  </a:lnTo>
                  <a:lnTo>
                    <a:pt x="3091" y="3116"/>
                  </a:lnTo>
                  <a:lnTo>
                    <a:pt x="4832" y="1755"/>
                  </a:lnTo>
                  <a:lnTo>
                    <a:pt x="6572" y="788"/>
                  </a:lnTo>
                  <a:lnTo>
                    <a:pt x="8491" y="179"/>
                  </a:lnTo>
                  <a:lnTo>
                    <a:pt x="10800" y="0"/>
                  </a:lnTo>
                  <a:lnTo>
                    <a:pt x="12932" y="179"/>
                  </a:lnTo>
                  <a:lnTo>
                    <a:pt x="14850" y="788"/>
                  </a:lnTo>
                  <a:lnTo>
                    <a:pt x="16804" y="1755"/>
                  </a:lnTo>
                  <a:lnTo>
                    <a:pt x="18332" y="3116"/>
                  </a:lnTo>
                  <a:lnTo>
                    <a:pt x="19682" y="4657"/>
                  </a:lnTo>
                  <a:lnTo>
                    <a:pt x="20641" y="6627"/>
                  </a:lnTo>
                  <a:lnTo>
                    <a:pt x="21209" y="8561"/>
                  </a:lnTo>
                  <a:lnTo>
                    <a:pt x="21600" y="10890"/>
                  </a:lnTo>
                  <a:lnTo>
                    <a:pt x="21209" y="13039"/>
                  </a:lnTo>
                  <a:lnTo>
                    <a:pt x="20641" y="14973"/>
                  </a:lnTo>
                  <a:lnTo>
                    <a:pt x="19682" y="16907"/>
                  </a:lnTo>
                  <a:lnTo>
                    <a:pt x="18332" y="18484"/>
                  </a:lnTo>
                  <a:lnTo>
                    <a:pt x="16804" y="19845"/>
                  </a:lnTo>
                  <a:lnTo>
                    <a:pt x="14850" y="20812"/>
                  </a:lnTo>
                  <a:lnTo>
                    <a:pt x="12932" y="21385"/>
                  </a:lnTo>
                  <a:lnTo>
                    <a:pt x="10800" y="21600"/>
                  </a:lnTo>
                  <a:close/>
                  <a:moveTo>
                    <a:pt x="10800" y="6233"/>
                  </a:moveTo>
                  <a:lnTo>
                    <a:pt x="9841" y="6233"/>
                  </a:lnTo>
                  <a:lnTo>
                    <a:pt x="8882" y="6627"/>
                  </a:lnTo>
                  <a:lnTo>
                    <a:pt x="8136" y="6985"/>
                  </a:lnTo>
                  <a:lnTo>
                    <a:pt x="6963" y="8167"/>
                  </a:lnTo>
                  <a:lnTo>
                    <a:pt x="6572" y="8919"/>
                  </a:lnTo>
                  <a:lnTo>
                    <a:pt x="6182" y="9922"/>
                  </a:lnTo>
                  <a:lnTo>
                    <a:pt x="6182" y="11678"/>
                  </a:lnTo>
                  <a:lnTo>
                    <a:pt x="6572" y="12645"/>
                  </a:lnTo>
                  <a:lnTo>
                    <a:pt x="6963" y="13397"/>
                  </a:lnTo>
                  <a:lnTo>
                    <a:pt x="7532" y="14006"/>
                  </a:lnTo>
                  <a:lnTo>
                    <a:pt x="8136" y="14579"/>
                  </a:lnTo>
                  <a:lnTo>
                    <a:pt x="8882" y="15188"/>
                  </a:lnTo>
                  <a:lnTo>
                    <a:pt x="9841" y="15367"/>
                  </a:lnTo>
                  <a:lnTo>
                    <a:pt x="11759" y="15367"/>
                  </a:lnTo>
                  <a:lnTo>
                    <a:pt x="12541" y="15188"/>
                  </a:lnTo>
                  <a:lnTo>
                    <a:pt x="13322" y="14579"/>
                  </a:lnTo>
                  <a:lnTo>
                    <a:pt x="14104" y="14006"/>
                  </a:lnTo>
                  <a:lnTo>
                    <a:pt x="14495" y="13397"/>
                  </a:lnTo>
                  <a:lnTo>
                    <a:pt x="15063" y="12645"/>
                  </a:lnTo>
                  <a:lnTo>
                    <a:pt x="15241" y="11678"/>
                  </a:lnTo>
                  <a:lnTo>
                    <a:pt x="15454" y="10890"/>
                  </a:lnTo>
                  <a:lnTo>
                    <a:pt x="15241" y="9922"/>
                  </a:lnTo>
                  <a:lnTo>
                    <a:pt x="15063" y="8919"/>
                  </a:lnTo>
                  <a:lnTo>
                    <a:pt x="14495" y="8167"/>
                  </a:lnTo>
                  <a:lnTo>
                    <a:pt x="14104" y="7594"/>
                  </a:lnTo>
                  <a:lnTo>
                    <a:pt x="13322" y="6985"/>
                  </a:lnTo>
                  <a:lnTo>
                    <a:pt x="12541" y="6627"/>
                  </a:lnTo>
                  <a:lnTo>
                    <a:pt x="11759" y="6233"/>
                  </a:lnTo>
                  <a:lnTo>
                    <a:pt x="10800" y="6233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610" name="Shape 610"/>
            <p:cNvSpPr/>
            <p:nvPr/>
          </p:nvSpPr>
          <p:spPr>
            <a:xfrm>
              <a:off x="4220888" y="1254904"/>
              <a:ext cx="235447" cy="235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lnTo>
                    <a:pt x="8668" y="21422"/>
                  </a:lnTo>
                  <a:lnTo>
                    <a:pt x="6537" y="20854"/>
                  </a:lnTo>
                  <a:lnTo>
                    <a:pt x="4832" y="19682"/>
                  </a:lnTo>
                  <a:lnTo>
                    <a:pt x="3091" y="18545"/>
                  </a:lnTo>
                  <a:lnTo>
                    <a:pt x="1741" y="16768"/>
                  </a:lnTo>
                  <a:lnTo>
                    <a:pt x="782" y="15063"/>
                  </a:lnTo>
                  <a:lnTo>
                    <a:pt x="178" y="12932"/>
                  </a:lnTo>
                  <a:lnTo>
                    <a:pt x="0" y="10800"/>
                  </a:lnTo>
                  <a:lnTo>
                    <a:pt x="178" y="8668"/>
                  </a:lnTo>
                  <a:lnTo>
                    <a:pt x="782" y="6572"/>
                  </a:lnTo>
                  <a:lnTo>
                    <a:pt x="1741" y="4796"/>
                  </a:lnTo>
                  <a:lnTo>
                    <a:pt x="3091" y="3268"/>
                  </a:lnTo>
                  <a:lnTo>
                    <a:pt x="4832" y="1918"/>
                  </a:lnTo>
                  <a:lnTo>
                    <a:pt x="6537" y="959"/>
                  </a:lnTo>
                  <a:lnTo>
                    <a:pt x="8668" y="213"/>
                  </a:lnTo>
                  <a:lnTo>
                    <a:pt x="10800" y="0"/>
                  </a:lnTo>
                  <a:lnTo>
                    <a:pt x="12896" y="213"/>
                  </a:lnTo>
                  <a:lnTo>
                    <a:pt x="14850" y="959"/>
                  </a:lnTo>
                  <a:lnTo>
                    <a:pt x="16768" y="1918"/>
                  </a:lnTo>
                  <a:lnTo>
                    <a:pt x="18296" y="3268"/>
                  </a:lnTo>
                  <a:lnTo>
                    <a:pt x="19646" y="4796"/>
                  </a:lnTo>
                  <a:lnTo>
                    <a:pt x="20605" y="6572"/>
                  </a:lnTo>
                  <a:lnTo>
                    <a:pt x="21209" y="8668"/>
                  </a:lnTo>
                  <a:lnTo>
                    <a:pt x="21600" y="10800"/>
                  </a:lnTo>
                  <a:lnTo>
                    <a:pt x="21209" y="12932"/>
                  </a:lnTo>
                  <a:lnTo>
                    <a:pt x="20605" y="15063"/>
                  </a:lnTo>
                  <a:lnTo>
                    <a:pt x="19646" y="16768"/>
                  </a:lnTo>
                  <a:lnTo>
                    <a:pt x="18296" y="18545"/>
                  </a:lnTo>
                  <a:lnTo>
                    <a:pt x="16768" y="19682"/>
                  </a:lnTo>
                  <a:lnTo>
                    <a:pt x="14850" y="20854"/>
                  </a:lnTo>
                  <a:lnTo>
                    <a:pt x="12896" y="21422"/>
                  </a:lnTo>
                  <a:lnTo>
                    <a:pt x="10800" y="21600"/>
                  </a:lnTo>
                  <a:close/>
                  <a:moveTo>
                    <a:pt x="10800" y="6182"/>
                  </a:moveTo>
                  <a:lnTo>
                    <a:pt x="9805" y="6359"/>
                  </a:lnTo>
                  <a:lnTo>
                    <a:pt x="9059" y="6572"/>
                  </a:lnTo>
                  <a:lnTo>
                    <a:pt x="8100" y="6928"/>
                  </a:lnTo>
                  <a:lnTo>
                    <a:pt x="7496" y="7532"/>
                  </a:lnTo>
                  <a:lnTo>
                    <a:pt x="6928" y="8278"/>
                  </a:lnTo>
                  <a:lnTo>
                    <a:pt x="6537" y="9059"/>
                  </a:lnTo>
                  <a:lnTo>
                    <a:pt x="6182" y="9841"/>
                  </a:lnTo>
                  <a:lnTo>
                    <a:pt x="6182" y="11759"/>
                  </a:lnTo>
                  <a:lnTo>
                    <a:pt x="6537" y="12541"/>
                  </a:lnTo>
                  <a:lnTo>
                    <a:pt x="6928" y="13322"/>
                  </a:lnTo>
                  <a:lnTo>
                    <a:pt x="7496" y="14104"/>
                  </a:lnTo>
                  <a:lnTo>
                    <a:pt x="8100" y="14672"/>
                  </a:lnTo>
                  <a:lnTo>
                    <a:pt x="9059" y="15063"/>
                  </a:lnTo>
                  <a:lnTo>
                    <a:pt x="9805" y="15454"/>
                  </a:lnTo>
                  <a:lnTo>
                    <a:pt x="11759" y="15454"/>
                  </a:lnTo>
                  <a:lnTo>
                    <a:pt x="12541" y="15063"/>
                  </a:lnTo>
                  <a:lnTo>
                    <a:pt x="13287" y="14672"/>
                  </a:lnTo>
                  <a:lnTo>
                    <a:pt x="14068" y="14104"/>
                  </a:lnTo>
                  <a:lnTo>
                    <a:pt x="14637" y="13322"/>
                  </a:lnTo>
                  <a:lnTo>
                    <a:pt x="15028" y="12541"/>
                  </a:lnTo>
                  <a:lnTo>
                    <a:pt x="15205" y="11759"/>
                  </a:lnTo>
                  <a:lnTo>
                    <a:pt x="15418" y="10800"/>
                  </a:lnTo>
                  <a:lnTo>
                    <a:pt x="15205" y="9841"/>
                  </a:lnTo>
                  <a:lnTo>
                    <a:pt x="15028" y="9059"/>
                  </a:lnTo>
                  <a:lnTo>
                    <a:pt x="14637" y="8278"/>
                  </a:lnTo>
                  <a:lnTo>
                    <a:pt x="14068" y="7532"/>
                  </a:lnTo>
                  <a:lnTo>
                    <a:pt x="13287" y="6928"/>
                  </a:lnTo>
                  <a:lnTo>
                    <a:pt x="12541" y="6572"/>
                  </a:lnTo>
                  <a:lnTo>
                    <a:pt x="11759" y="6359"/>
                  </a:lnTo>
                  <a:lnTo>
                    <a:pt x="10800" y="6182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611" name="Shape 611"/>
            <p:cNvSpPr/>
            <p:nvPr/>
          </p:nvSpPr>
          <p:spPr>
            <a:xfrm>
              <a:off x="3546097" y="4176131"/>
              <a:ext cx="235447" cy="235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lnTo>
                    <a:pt x="8668" y="21387"/>
                  </a:lnTo>
                  <a:lnTo>
                    <a:pt x="6537" y="20820"/>
                  </a:lnTo>
                  <a:lnTo>
                    <a:pt x="4832" y="19862"/>
                  </a:lnTo>
                  <a:lnTo>
                    <a:pt x="3091" y="18514"/>
                  </a:lnTo>
                  <a:lnTo>
                    <a:pt x="1954" y="16776"/>
                  </a:lnTo>
                  <a:lnTo>
                    <a:pt x="782" y="15038"/>
                  </a:lnTo>
                  <a:lnTo>
                    <a:pt x="178" y="12910"/>
                  </a:lnTo>
                  <a:lnTo>
                    <a:pt x="0" y="10818"/>
                  </a:lnTo>
                  <a:lnTo>
                    <a:pt x="178" y="8690"/>
                  </a:lnTo>
                  <a:lnTo>
                    <a:pt x="782" y="6774"/>
                  </a:lnTo>
                  <a:lnTo>
                    <a:pt x="1954" y="4859"/>
                  </a:lnTo>
                  <a:lnTo>
                    <a:pt x="3091" y="3299"/>
                  </a:lnTo>
                  <a:lnTo>
                    <a:pt x="4832" y="1951"/>
                  </a:lnTo>
                  <a:lnTo>
                    <a:pt x="6537" y="993"/>
                  </a:lnTo>
                  <a:lnTo>
                    <a:pt x="8668" y="426"/>
                  </a:lnTo>
                  <a:lnTo>
                    <a:pt x="10800" y="0"/>
                  </a:lnTo>
                  <a:lnTo>
                    <a:pt x="12896" y="426"/>
                  </a:lnTo>
                  <a:lnTo>
                    <a:pt x="15028" y="993"/>
                  </a:lnTo>
                  <a:lnTo>
                    <a:pt x="16768" y="1951"/>
                  </a:lnTo>
                  <a:lnTo>
                    <a:pt x="18296" y="3299"/>
                  </a:lnTo>
                  <a:lnTo>
                    <a:pt x="19682" y="4859"/>
                  </a:lnTo>
                  <a:lnTo>
                    <a:pt x="20641" y="6774"/>
                  </a:lnTo>
                  <a:lnTo>
                    <a:pt x="21422" y="8690"/>
                  </a:lnTo>
                  <a:lnTo>
                    <a:pt x="21600" y="10818"/>
                  </a:lnTo>
                  <a:lnTo>
                    <a:pt x="21422" y="12910"/>
                  </a:lnTo>
                  <a:lnTo>
                    <a:pt x="20641" y="15038"/>
                  </a:lnTo>
                  <a:lnTo>
                    <a:pt x="19682" y="16776"/>
                  </a:lnTo>
                  <a:lnTo>
                    <a:pt x="18296" y="18514"/>
                  </a:lnTo>
                  <a:lnTo>
                    <a:pt x="16768" y="19862"/>
                  </a:lnTo>
                  <a:lnTo>
                    <a:pt x="15028" y="20820"/>
                  </a:lnTo>
                  <a:lnTo>
                    <a:pt x="12896" y="21387"/>
                  </a:lnTo>
                  <a:lnTo>
                    <a:pt x="10800" y="21600"/>
                  </a:lnTo>
                  <a:close/>
                  <a:moveTo>
                    <a:pt x="10800" y="6171"/>
                  </a:moveTo>
                  <a:lnTo>
                    <a:pt x="9841" y="6384"/>
                  </a:lnTo>
                  <a:lnTo>
                    <a:pt x="9059" y="6562"/>
                  </a:lnTo>
                  <a:lnTo>
                    <a:pt x="8313" y="6952"/>
                  </a:lnTo>
                  <a:lnTo>
                    <a:pt x="7496" y="7519"/>
                  </a:lnTo>
                  <a:lnTo>
                    <a:pt x="6928" y="8300"/>
                  </a:lnTo>
                  <a:lnTo>
                    <a:pt x="6537" y="9080"/>
                  </a:lnTo>
                  <a:lnTo>
                    <a:pt x="6359" y="9860"/>
                  </a:lnTo>
                  <a:lnTo>
                    <a:pt x="6182" y="10818"/>
                  </a:lnTo>
                  <a:lnTo>
                    <a:pt x="6537" y="12733"/>
                  </a:lnTo>
                  <a:lnTo>
                    <a:pt x="6928" y="13513"/>
                  </a:lnTo>
                  <a:lnTo>
                    <a:pt x="7496" y="14081"/>
                  </a:lnTo>
                  <a:lnTo>
                    <a:pt x="8313" y="14684"/>
                  </a:lnTo>
                  <a:lnTo>
                    <a:pt x="9059" y="15038"/>
                  </a:lnTo>
                  <a:lnTo>
                    <a:pt x="9841" y="15429"/>
                  </a:lnTo>
                  <a:lnTo>
                    <a:pt x="11759" y="15429"/>
                  </a:lnTo>
                  <a:lnTo>
                    <a:pt x="12541" y="15038"/>
                  </a:lnTo>
                  <a:lnTo>
                    <a:pt x="13322" y="14684"/>
                  </a:lnTo>
                  <a:lnTo>
                    <a:pt x="14068" y="14081"/>
                  </a:lnTo>
                  <a:lnTo>
                    <a:pt x="14672" y="13513"/>
                  </a:lnTo>
                  <a:lnTo>
                    <a:pt x="15028" y="12733"/>
                  </a:lnTo>
                  <a:lnTo>
                    <a:pt x="15241" y="11775"/>
                  </a:lnTo>
                  <a:lnTo>
                    <a:pt x="15418" y="10818"/>
                  </a:lnTo>
                  <a:lnTo>
                    <a:pt x="15241" y="9860"/>
                  </a:lnTo>
                  <a:lnTo>
                    <a:pt x="15028" y="9080"/>
                  </a:lnTo>
                  <a:lnTo>
                    <a:pt x="14672" y="8300"/>
                  </a:lnTo>
                  <a:lnTo>
                    <a:pt x="14068" y="7519"/>
                  </a:lnTo>
                  <a:lnTo>
                    <a:pt x="13322" y="6952"/>
                  </a:lnTo>
                  <a:lnTo>
                    <a:pt x="12541" y="6562"/>
                  </a:lnTo>
                  <a:lnTo>
                    <a:pt x="11759" y="6384"/>
                  </a:lnTo>
                  <a:lnTo>
                    <a:pt x="10800" y="6171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612" name="Shape 612"/>
            <p:cNvSpPr/>
            <p:nvPr/>
          </p:nvSpPr>
          <p:spPr>
            <a:xfrm>
              <a:off x="3881770" y="5067820"/>
              <a:ext cx="235447" cy="235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lnTo>
                    <a:pt x="8704" y="21387"/>
                  </a:lnTo>
                  <a:lnTo>
                    <a:pt x="6750" y="20820"/>
                  </a:lnTo>
                  <a:lnTo>
                    <a:pt x="4832" y="19827"/>
                  </a:lnTo>
                  <a:lnTo>
                    <a:pt x="3304" y="18479"/>
                  </a:lnTo>
                  <a:lnTo>
                    <a:pt x="1918" y="16776"/>
                  </a:lnTo>
                  <a:lnTo>
                    <a:pt x="959" y="15038"/>
                  </a:lnTo>
                  <a:lnTo>
                    <a:pt x="391" y="12910"/>
                  </a:lnTo>
                  <a:lnTo>
                    <a:pt x="0" y="10782"/>
                  </a:lnTo>
                  <a:lnTo>
                    <a:pt x="391" y="8654"/>
                  </a:lnTo>
                  <a:lnTo>
                    <a:pt x="959" y="6739"/>
                  </a:lnTo>
                  <a:lnTo>
                    <a:pt x="1918" y="4824"/>
                  </a:lnTo>
                  <a:lnTo>
                    <a:pt x="3304" y="3263"/>
                  </a:lnTo>
                  <a:lnTo>
                    <a:pt x="4832" y="1951"/>
                  </a:lnTo>
                  <a:lnTo>
                    <a:pt x="6750" y="958"/>
                  </a:lnTo>
                  <a:lnTo>
                    <a:pt x="8704" y="177"/>
                  </a:lnTo>
                  <a:lnTo>
                    <a:pt x="10800" y="0"/>
                  </a:lnTo>
                  <a:lnTo>
                    <a:pt x="13109" y="390"/>
                  </a:lnTo>
                  <a:lnTo>
                    <a:pt x="15063" y="958"/>
                  </a:lnTo>
                  <a:lnTo>
                    <a:pt x="16768" y="1951"/>
                  </a:lnTo>
                  <a:lnTo>
                    <a:pt x="18509" y="3263"/>
                  </a:lnTo>
                  <a:lnTo>
                    <a:pt x="19895" y="4824"/>
                  </a:lnTo>
                  <a:lnTo>
                    <a:pt x="20854" y="6739"/>
                  </a:lnTo>
                  <a:lnTo>
                    <a:pt x="21422" y="8654"/>
                  </a:lnTo>
                  <a:lnTo>
                    <a:pt x="21600" y="10782"/>
                  </a:lnTo>
                  <a:lnTo>
                    <a:pt x="21422" y="12910"/>
                  </a:lnTo>
                  <a:lnTo>
                    <a:pt x="20854" y="15038"/>
                  </a:lnTo>
                  <a:lnTo>
                    <a:pt x="19895" y="16776"/>
                  </a:lnTo>
                  <a:lnTo>
                    <a:pt x="18509" y="18479"/>
                  </a:lnTo>
                  <a:lnTo>
                    <a:pt x="16768" y="19827"/>
                  </a:lnTo>
                  <a:lnTo>
                    <a:pt x="15063" y="20820"/>
                  </a:lnTo>
                  <a:lnTo>
                    <a:pt x="13109" y="21387"/>
                  </a:lnTo>
                  <a:lnTo>
                    <a:pt x="10800" y="21600"/>
                  </a:lnTo>
                  <a:close/>
                  <a:moveTo>
                    <a:pt x="10800" y="6171"/>
                  </a:moveTo>
                  <a:lnTo>
                    <a:pt x="10054" y="6384"/>
                  </a:lnTo>
                  <a:lnTo>
                    <a:pt x="9095" y="6526"/>
                  </a:lnTo>
                  <a:lnTo>
                    <a:pt x="8278" y="6952"/>
                  </a:lnTo>
                  <a:lnTo>
                    <a:pt x="7532" y="7519"/>
                  </a:lnTo>
                  <a:lnTo>
                    <a:pt x="6963" y="8300"/>
                  </a:lnTo>
                  <a:lnTo>
                    <a:pt x="6572" y="9044"/>
                  </a:lnTo>
                  <a:lnTo>
                    <a:pt x="6359" y="10002"/>
                  </a:lnTo>
                  <a:lnTo>
                    <a:pt x="6182" y="10782"/>
                  </a:lnTo>
                  <a:lnTo>
                    <a:pt x="6359" y="11775"/>
                  </a:lnTo>
                  <a:lnTo>
                    <a:pt x="6572" y="12520"/>
                  </a:lnTo>
                  <a:lnTo>
                    <a:pt x="6963" y="13300"/>
                  </a:lnTo>
                  <a:lnTo>
                    <a:pt x="7532" y="14045"/>
                  </a:lnTo>
                  <a:lnTo>
                    <a:pt x="8278" y="14648"/>
                  </a:lnTo>
                  <a:lnTo>
                    <a:pt x="9095" y="15038"/>
                  </a:lnTo>
                  <a:lnTo>
                    <a:pt x="10054" y="15393"/>
                  </a:lnTo>
                  <a:lnTo>
                    <a:pt x="11759" y="15393"/>
                  </a:lnTo>
                  <a:lnTo>
                    <a:pt x="12718" y="15038"/>
                  </a:lnTo>
                  <a:lnTo>
                    <a:pt x="13500" y="14648"/>
                  </a:lnTo>
                  <a:lnTo>
                    <a:pt x="14672" y="13478"/>
                  </a:lnTo>
                  <a:lnTo>
                    <a:pt x="15063" y="12733"/>
                  </a:lnTo>
                  <a:lnTo>
                    <a:pt x="15454" y="11775"/>
                  </a:lnTo>
                  <a:lnTo>
                    <a:pt x="15454" y="9825"/>
                  </a:lnTo>
                  <a:lnTo>
                    <a:pt x="15063" y="9044"/>
                  </a:lnTo>
                  <a:lnTo>
                    <a:pt x="14672" y="8300"/>
                  </a:lnTo>
                  <a:lnTo>
                    <a:pt x="14104" y="7519"/>
                  </a:lnTo>
                  <a:lnTo>
                    <a:pt x="13500" y="6952"/>
                  </a:lnTo>
                  <a:lnTo>
                    <a:pt x="12718" y="6526"/>
                  </a:lnTo>
                  <a:lnTo>
                    <a:pt x="11759" y="6384"/>
                  </a:lnTo>
                  <a:lnTo>
                    <a:pt x="10800" y="6171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613" name="Shape 613"/>
            <p:cNvSpPr/>
            <p:nvPr/>
          </p:nvSpPr>
          <p:spPr>
            <a:xfrm>
              <a:off x="4220888" y="2397918"/>
              <a:ext cx="235447" cy="235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lnTo>
                    <a:pt x="8668" y="21422"/>
                  </a:lnTo>
                  <a:lnTo>
                    <a:pt x="6537" y="20854"/>
                  </a:lnTo>
                  <a:lnTo>
                    <a:pt x="4832" y="19895"/>
                  </a:lnTo>
                  <a:lnTo>
                    <a:pt x="3091" y="18509"/>
                  </a:lnTo>
                  <a:lnTo>
                    <a:pt x="1741" y="16804"/>
                  </a:lnTo>
                  <a:lnTo>
                    <a:pt x="782" y="15028"/>
                  </a:lnTo>
                  <a:lnTo>
                    <a:pt x="178" y="13109"/>
                  </a:lnTo>
                  <a:lnTo>
                    <a:pt x="0" y="10800"/>
                  </a:lnTo>
                  <a:lnTo>
                    <a:pt x="178" y="8668"/>
                  </a:lnTo>
                  <a:lnTo>
                    <a:pt x="782" y="6750"/>
                  </a:lnTo>
                  <a:lnTo>
                    <a:pt x="1741" y="4832"/>
                  </a:lnTo>
                  <a:lnTo>
                    <a:pt x="3091" y="3268"/>
                  </a:lnTo>
                  <a:lnTo>
                    <a:pt x="4832" y="1918"/>
                  </a:lnTo>
                  <a:lnTo>
                    <a:pt x="6537" y="959"/>
                  </a:lnTo>
                  <a:lnTo>
                    <a:pt x="8668" y="391"/>
                  </a:lnTo>
                  <a:lnTo>
                    <a:pt x="10800" y="0"/>
                  </a:lnTo>
                  <a:lnTo>
                    <a:pt x="12896" y="391"/>
                  </a:lnTo>
                  <a:lnTo>
                    <a:pt x="14850" y="959"/>
                  </a:lnTo>
                  <a:lnTo>
                    <a:pt x="16768" y="1918"/>
                  </a:lnTo>
                  <a:lnTo>
                    <a:pt x="18296" y="3268"/>
                  </a:lnTo>
                  <a:lnTo>
                    <a:pt x="19646" y="4832"/>
                  </a:lnTo>
                  <a:lnTo>
                    <a:pt x="20605" y="6750"/>
                  </a:lnTo>
                  <a:lnTo>
                    <a:pt x="21209" y="8668"/>
                  </a:lnTo>
                  <a:lnTo>
                    <a:pt x="21600" y="10800"/>
                  </a:lnTo>
                  <a:lnTo>
                    <a:pt x="21209" y="13109"/>
                  </a:lnTo>
                  <a:lnTo>
                    <a:pt x="20605" y="15028"/>
                  </a:lnTo>
                  <a:lnTo>
                    <a:pt x="19646" y="16804"/>
                  </a:lnTo>
                  <a:lnTo>
                    <a:pt x="18296" y="18509"/>
                  </a:lnTo>
                  <a:lnTo>
                    <a:pt x="16768" y="19895"/>
                  </a:lnTo>
                  <a:lnTo>
                    <a:pt x="14850" y="20854"/>
                  </a:lnTo>
                  <a:lnTo>
                    <a:pt x="12896" y="21422"/>
                  </a:lnTo>
                  <a:lnTo>
                    <a:pt x="10800" y="21600"/>
                  </a:lnTo>
                  <a:close/>
                  <a:moveTo>
                    <a:pt x="10800" y="6146"/>
                  </a:moveTo>
                  <a:lnTo>
                    <a:pt x="9805" y="6359"/>
                  </a:lnTo>
                  <a:lnTo>
                    <a:pt x="9059" y="6572"/>
                  </a:lnTo>
                  <a:lnTo>
                    <a:pt x="8100" y="7141"/>
                  </a:lnTo>
                  <a:lnTo>
                    <a:pt x="7496" y="7532"/>
                  </a:lnTo>
                  <a:lnTo>
                    <a:pt x="6928" y="8278"/>
                  </a:lnTo>
                  <a:lnTo>
                    <a:pt x="6537" y="9059"/>
                  </a:lnTo>
                  <a:lnTo>
                    <a:pt x="6182" y="9841"/>
                  </a:lnTo>
                  <a:lnTo>
                    <a:pt x="6182" y="11759"/>
                  </a:lnTo>
                  <a:lnTo>
                    <a:pt x="6537" y="12718"/>
                  </a:lnTo>
                  <a:lnTo>
                    <a:pt x="6928" y="13500"/>
                  </a:lnTo>
                  <a:lnTo>
                    <a:pt x="8100" y="14672"/>
                  </a:lnTo>
                  <a:lnTo>
                    <a:pt x="9059" y="15028"/>
                  </a:lnTo>
                  <a:lnTo>
                    <a:pt x="9805" y="15454"/>
                  </a:lnTo>
                  <a:lnTo>
                    <a:pt x="11759" y="15454"/>
                  </a:lnTo>
                  <a:lnTo>
                    <a:pt x="12541" y="15028"/>
                  </a:lnTo>
                  <a:lnTo>
                    <a:pt x="13287" y="14672"/>
                  </a:lnTo>
                  <a:lnTo>
                    <a:pt x="14068" y="14068"/>
                  </a:lnTo>
                  <a:lnTo>
                    <a:pt x="14637" y="13500"/>
                  </a:lnTo>
                  <a:lnTo>
                    <a:pt x="15028" y="12718"/>
                  </a:lnTo>
                  <a:lnTo>
                    <a:pt x="15205" y="11759"/>
                  </a:lnTo>
                  <a:lnTo>
                    <a:pt x="15418" y="10800"/>
                  </a:lnTo>
                  <a:lnTo>
                    <a:pt x="15205" y="9841"/>
                  </a:lnTo>
                  <a:lnTo>
                    <a:pt x="15028" y="9059"/>
                  </a:lnTo>
                  <a:lnTo>
                    <a:pt x="14637" y="8278"/>
                  </a:lnTo>
                  <a:lnTo>
                    <a:pt x="14068" y="7532"/>
                  </a:lnTo>
                  <a:lnTo>
                    <a:pt x="13287" y="7141"/>
                  </a:lnTo>
                  <a:lnTo>
                    <a:pt x="12541" y="6572"/>
                  </a:lnTo>
                  <a:lnTo>
                    <a:pt x="11759" y="6359"/>
                  </a:lnTo>
                  <a:lnTo>
                    <a:pt x="10800" y="6146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614" name="Shape 614"/>
            <p:cNvSpPr/>
            <p:nvPr/>
          </p:nvSpPr>
          <p:spPr>
            <a:xfrm>
              <a:off x="3208701" y="5673755"/>
              <a:ext cx="66752" cy="213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5338" y="20498"/>
                  </a:lnTo>
                  <a:lnTo>
                    <a:pt x="10055" y="19239"/>
                  </a:lnTo>
                  <a:lnTo>
                    <a:pt x="14772" y="17311"/>
                  </a:lnTo>
                  <a:lnTo>
                    <a:pt x="18869" y="15148"/>
                  </a:lnTo>
                  <a:lnTo>
                    <a:pt x="20855" y="13023"/>
                  </a:lnTo>
                  <a:lnTo>
                    <a:pt x="21600" y="10662"/>
                  </a:lnTo>
                  <a:lnTo>
                    <a:pt x="20855" y="8341"/>
                  </a:lnTo>
                  <a:lnTo>
                    <a:pt x="18869" y="6177"/>
                  </a:lnTo>
                  <a:lnTo>
                    <a:pt x="14772" y="4052"/>
                  </a:lnTo>
                  <a:lnTo>
                    <a:pt x="10055" y="2361"/>
                  </a:lnTo>
                  <a:lnTo>
                    <a:pt x="5338" y="826"/>
                  </a:lnTo>
                  <a:lnTo>
                    <a:pt x="0" y="0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615" name="Shape 615"/>
            <p:cNvSpPr/>
            <p:nvPr/>
          </p:nvSpPr>
          <p:spPr>
            <a:xfrm>
              <a:off x="4558283" y="4735588"/>
              <a:ext cx="66753" cy="875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894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745" y="21129"/>
                  </a:lnTo>
                  <a:lnTo>
                    <a:pt x="1986" y="20764"/>
                  </a:lnTo>
                  <a:lnTo>
                    <a:pt x="3352" y="20351"/>
                  </a:lnTo>
                  <a:lnTo>
                    <a:pt x="6083" y="19986"/>
                  </a:lnTo>
                  <a:lnTo>
                    <a:pt x="9434" y="19670"/>
                  </a:lnTo>
                  <a:lnTo>
                    <a:pt x="12786" y="19410"/>
                  </a:lnTo>
                  <a:lnTo>
                    <a:pt x="16883" y="19151"/>
                  </a:lnTo>
                  <a:lnTo>
                    <a:pt x="21600" y="18940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616" name="Shape 616"/>
            <p:cNvSpPr/>
            <p:nvPr/>
          </p:nvSpPr>
          <p:spPr>
            <a:xfrm>
              <a:off x="4558283" y="5121183"/>
              <a:ext cx="235447" cy="235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lnTo>
                    <a:pt x="8668" y="21422"/>
                  </a:lnTo>
                  <a:lnTo>
                    <a:pt x="6572" y="20854"/>
                  </a:lnTo>
                  <a:lnTo>
                    <a:pt x="4832" y="19682"/>
                  </a:lnTo>
                  <a:lnTo>
                    <a:pt x="3268" y="18509"/>
                  </a:lnTo>
                  <a:lnTo>
                    <a:pt x="1918" y="16804"/>
                  </a:lnTo>
                  <a:lnTo>
                    <a:pt x="959" y="15028"/>
                  </a:lnTo>
                  <a:lnTo>
                    <a:pt x="213" y="12932"/>
                  </a:lnTo>
                  <a:lnTo>
                    <a:pt x="0" y="10800"/>
                  </a:lnTo>
                  <a:lnTo>
                    <a:pt x="213" y="8668"/>
                  </a:lnTo>
                  <a:lnTo>
                    <a:pt x="959" y="6572"/>
                  </a:lnTo>
                  <a:lnTo>
                    <a:pt x="1918" y="4832"/>
                  </a:lnTo>
                  <a:lnTo>
                    <a:pt x="3268" y="3268"/>
                  </a:lnTo>
                  <a:lnTo>
                    <a:pt x="4832" y="1918"/>
                  </a:lnTo>
                  <a:lnTo>
                    <a:pt x="6572" y="959"/>
                  </a:lnTo>
                  <a:lnTo>
                    <a:pt x="8668" y="178"/>
                  </a:lnTo>
                  <a:lnTo>
                    <a:pt x="10800" y="0"/>
                  </a:lnTo>
                  <a:lnTo>
                    <a:pt x="12932" y="178"/>
                  </a:lnTo>
                  <a:lnTo>
                    <a:pt x="15028" y="959"/>
                  </a:lnTo>
                  <a:lnTo>
                    <a:pt x="16768" y="1918"/>
                  </a:lnTo>
                  <a:lnTo>
                    <a:pt x="18509" y="3268"/>
                  </a:lnTo>
                  <a:lnTo>
                    <a:pt x="19682" y="4832"/>
                  </a:lnTo>
                  <a:lnTo>
                    <a:pt x="20818" y="6572"/>
                  </a:lnTo>
                  <a:lnTo>
                    <a:pt x="21387" y="8668"/>
                  </a:lnTo>
                  <a:lnTo>
                    <a:pt x="21600" y="10800"/>
                  </a:lnTo>
                  <a:lnTo>
                    <a:pt x="21387" y="12932"/>
                  </a:lnTo>
                  <a:lnTo>
                    <a:pt x="20818" y="15028"/>
                  </a:lnTo>
                  <a:lnTo>
                    <a:pt x="19682" y="16804"/>
                  </a:lnTo>
                  <a:lnTo>
                    <a:pt x="18509" y="18509"/>
                  </a:lnTo>
                  <a:lnTo>
                    <a:pt x="15028" y="20854"/>
                  </a:lnTo>
                  <a:lnTo>
                    <a:pt x="12932" y="21422"/>
                  </a:lnTo>
                  <a:lnTo>
                    <a:pt x="10800" y="21600"/>
                  </a:lnTo>
                  <a:close/>
                  <a:moveTo>
                    <a:pt x="10800" y="6146"/>
                  </a:moveTo>
                  <a:lnTo>
                    <a:pt x="9841" y="6359"/>
                  </a:lnTo>
                  <a:lnTo>
                    <a:pt x="9059" y="6572"/>
                  </a:lnTo>
                  <a:lnTo>
                    <a:pt x="8278" y="6963"/>
                  </a:lnTo>
                  <a:lnTo>
                    <a:pt x="7532" y="7532"/>
                  </a:lnTo>
                  <a:lnTo>
                    <a:pt x="6963" y="8278"/>
                  </a:lnTo>
                  <a:lnTo>
                    <a:pt x="6572" y="9059"/>
                  </a:lnTo>
                  <a:lnTo>
                    <a:pt x="6359" y="9841"/>
                  </a:lnTo>
                  <a:lnTo>
                    <a:pt x="6182" y="10800"/>
                  </a:lnTo>
                  <a:lnTo>
                    <a:pt x="6359" y="11759"/>
                  </a:lnTo>
                  <a:lnTo>
                    <a:pt x="6572" y="12541"/>
                  </a:lnTo>
                  <a:lnTo>
                    <a:pt x="6963" y="13322"/>
                  </a:lnTo>
                  <a:lnTo>
                    <a:pt x="7532" y="14068"/>
                  </a:lnTo>
                  <a:lnTo>
                    <a:pt x="8278" y="14637"/>
                  </a:lnTo>
                  <a:lnTo>
                    <a:pt x="9059" y="15028"/>
                  </a:lnTo>
                  <a:lnTo>
                    <a:pt x="9841" y="15241"/>
                  </a:lnTo>
                  <a:lnTo>
                    <a:pt x="10800" y="15454"/>
                  </a:lnTo>
                  <a:lnTo>
                    <a:pt x="11759" y="15241"/>
                  </a:lnTo>
                  <a:lnTo>
                    <a:pt x="12541" y="15028"/>
                  </a:lnTo>
                  <a:lnTo>
                    <a:pt x="13322" y="14637"/>
                  </a:lnTo>
                  <a:lnTo>
                    <a:pt x="14068" y="14068"/>
                  </a:lnTo>
                  <a:lnTo>
                    <a:pt x="14637" y="13322"/>
                  </a:lnTo>
                  <a:lnTo>
                    <a:pt x="15028" y="12541"/>
                  </a:lnTo>
                  <a:lnTo>
                    <a:pt x="15241" y="11759"/>
                  </a:lnTo>
                  <a:lnTo>
                    <a:pt x="15418" y="10800"/>
                  </a:lnTo>
                  <a:lnTo>
                    <a:pt x="15241" y="9841"/>
                  </a:lnTo>
                  <a:lnTo>
                    <a:pt x="15028" y="9059"/>
                  </a:lnTo>
                  <a:lnTo>
                    <a:pt x="14637" y="8278"/>
                  </a:lnTo>
                  <a:lnTo>
                    <a:pt x="14068" y="7532"/>
                  </a:lnTo>
                  <a:lnTo>
                    <a:pt x="13322" y="6963"/>
                  </a:lnTo>
                  <a:lnTo>
                    <a:pt x="12541" y="6572"/>
                  </a:lnTo>
                  <a:lnTo>
                    <a:pt x="11759" y="6359"/>
                  </a:lnTo>
                  <a:lnTo>
                    <a:pt x="10800" y="6146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617" name="Shape 617"/>
            <p:cNvSpPr/>
            <p:nvPr/>
          </p:nvSpPr>
          <p:spPr>
            <a:xfrm>
              <a:off x="4627140" y="1478687"/>
              <a:ext cx="99460" cy="11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12570"/>
                  </a:moveTo>
                  <a:lnTo>
                    <a:pt x="13043" y="12570"/>
                  </a:lnTo>
                  <a:lnTo>
                    <a:pt x="14871" y="12931"/>
                  </a:lnTo>
                  <a:lnTo>
                    <a:pt x="16698" y="14159"/>
                  </a:lnTo>
                  <a:lnTo>
                    <a:pt x="18443" y="15315"/>
                  </a:lnTo>
                  <a:lnTo>
                    <a:pt x="19772" y="16543"/>
                  </a:lnTo>
                  <a:lnTo>
                    <a:pt x="20686" y="18060"/>
                  </a:lnTo>
                  <a:lnTo>
                    <a:pt x="21185" y="20011"/>
                  </a:lnTo>
                  <a:lnTo>
                    <a:pt x="21600" y="21600"/>
                  </a:lnTo>
                  <a:lnTo>
                    <a:pt x="21600" y="1951"/>
                  </a:lnTo>
                  <a:lnTo>
                    <a:pt x="18942" y="1228"/>
                  </a:lnTo>
                  <a:lnTo>
                    <a:pt x="16698" y="433"/>
                  </a:lnTo>
                  <a:lnTo>
                    <a:pt x="13542" y="0"/>
                  </a:lnTo>
                  <a:lnTo>
                    <a:pt x="8058" y="0"/>
                  </a:lnTo>
                  <a:lnTo>
                    <a:pt x="5400" y="433"/>
                  </a:lnTo>
                  <a:lnTo>
                    <a:pt x="2658" y="1228"/>
                  </a:lnTo>
                  <a:lnTo>
                    <a:pt x="0" y="1951"/>
                  </a:lnTo>
                  <a:lnTo>
                    <a:pt x="0" y="21600"/>
                  </a:lnTo>
                  <a:lnTo>
                    <a:pt x="415" y="20011"/>
                  </a:lnTo>
                  <a:lnTo>
                    <a:pt x="914" y="18060"/>
                  </a:lnTo>
                  <a:lnTo>
                    <a:pt x="1828" y="16543"/>
                  </a:lnTo>
                  <a:lnTo>
                    <a:pt x="3157" y="15315"/>
                  </a:lnTo>
                  <a:lnTo>
                    <a:pt x="4902" y="14159"/>
                  </a:lnTo>
                  <a:lnTo>
                    <a:pt x="6729" y="12931"/>
                  </a:lnTo>
                  <a:lnTo>
                    <a:pt x="8557" y="12570"/>
                  </a:lnTo>
                  <a:lnTo>
                    <a:pt x="10800" y="12570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618" name="Shape 618"/>
            <p:cNvSpPr/>
            <p:nvPr/>
          </p:nvSpPr>
          <p:spPr>
            <a:xfrm>
              <a:off x="4627140" y="1594022"/>
              <a:ext cx="99460" cy="116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9237"/>
                  </a:moveTo>
                  <a:lnTo>
                    <a:pt x="8557" y="9237"/>
                  </a:lnTo>
                  <a:lnTo>
                    <a:pt x="6729" y="8526"/>
                  </a:lnTo>
                  <a:lnTo>
                    <a:pt x="4902" y="7745"/>
                  </a:lnTo>
                  <a:lnTo>
                    <a:pt x="3157" y="6537"/>
                  </a:lnTo>
                  <a:lnTo>
                    <a:pt x="1828" y="5400"/>
                  </a:lnTo>
                  <a:lnTo>
                    <a:pt x="914" y="3908"/>
                  </a:lnTo>
                  <a:lnTo>
                    <a:pt x="415" y="1918"/>
                  </a:lnTo>
                  <a:lnTo>
                    <a:pt x="0" y="0"/>
                  </a:lnTo>
                  <a:lnTo>
                    <a:pt x="0" y="19682"/>
                  </a:lnTo>
                  <a:lnTo>
                    <a:pt x="2658" y="20463"/>
                  </a:lnTo>
                  <a:lnTo>
                    <a:pt x="5400" y="21245"/>
                  </a:lnTo>
                  <a:lnTo>
                    <a:pt x="8058" y="21600"/>
                  </a:lnTo>
                  <a:lnTo>
                    <a:pt x="13542" y="21600"/>
                  </a:lnTo>
                  <a:lnTo>
                    <a:pt x="16698" y="21245"/>
                  </a:lnTo>
                  <a:lnTo>
                    <a:pt x="18942" y="20463"/>
                  </a:lnTo>
                  <a:lnTo>
                    <a:pt x="21600" y="19682"/>
                  </a:lnTo>
                  <a:lnTo>
                    <a:pt x="21600" y="0"/>
                  </a:lnTo>
                  <a:lnTo>
                    <a:pt x="21185" y="1918"/>
                  </a:lnTo>
                  <a:lnTo>
                    <a:pt x="20686" y="3908"/>
                  </a:lnTo>
                  <a:lnTo>
                    <a:pt x="19772" y="5400"/>
                  </a:lnTo>
                  <a:lnTo>
                    <a:pt x="18443" y="6537"/>
                  </a:lnTo>
                  <a:lnTo>
                    <a:pt x="16698" y="7745"/>
                  </a:lnTo>
                  <a:lnTo>
                    <a:pt x="14871" y="8526"/>
                  </a:lnTo>
                  <a:lnTo>
                    <a:pt x="13043" y="9237"/>
                  </a:lnTo>
                  <a:lnTo>
                    <a:pt x="10800" y="9237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619" name="Shape 619"/>
            <p:cNvSpPr/>
            <p:nvPr/>
          </p:nvSpPr>
          <p:spPr>
            <a:xfrm>
              <a:off x="4558283" y="1489015"/>
              <a:ext cx="66753" cy="213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6883" y="866"/>
                  </a:lnTo>
                  <a:lnTo>
                    <a:pt x="12786" y="1731"/>
                  </a:lnTo>
                  <a:lnTo>
                    <a:pt x="9434" y="3030"/>
                  </a:lnTo>
                  <a:lnTo>
                    <a:pt x="6083" y="4289"/>
                  </a:lnTo>
                  <a:lnTo>
                    <a:pt x="3352" y="5784"/>
                  </a:lnTo>
                  <a:lnTo>
                    <a:pt x="1986" y="7279"/>
                  </a:lnTo>
                  <a:lnTo>
                    <a:pt x="745" y="9010"/>
                  </a:lnTo>
                  <a:lnTo>
                    <a:pt x="0" y="10702"/>
                  </a:lnTo>
                  <a:lnTo>
                    <a:pt x="745" y="12630"/>
                  </a:lnTo>
                  <a:lnTo>
                    <a:pt x="1986" y="14125"/>
                  </a:lnTo>
                  <a:lnTo>
                    <a:pt x="3352" y="15816"/>
                  </a:lnTo>
                  <a:lnTo>
                    <a:pt x="6083" y="17311"/>
                  </a:lnTo>
                  <a:lnTo>
                    <a:pt x="9434" y="18610"/>
                  </a:lnTo>
                  <a:lnTo>
                    <a:pt x="12786" y="19672"/>
                  </a:lnTo>
                  <a:lnTo>
                    <a:pt x="16883" y="20734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620" name="Shape 620"/>
            <p:cNvSpPr/>
            <p:nvPr/>
          </p:nvSpPr>
          <p:spPr>
            <a:xfrm>
              <a:off x="4728702" y="1489015"/>
              <a:ext cx="66753" cy="213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4717" y="20734"/>
                  </a:lnTo>
                  <a:lnTo>
                    <a:pt x="8814" y="19672"/>
                  </a:lnTo>
                  <a:lnTo>
                    <a:pt x="12166" y="18610"/>
                  </a:lnTo>
                  <a:lnTo>
                    <a:pt x="15517" y="17311"/>
                  </a:lnTo>
                  <a:lnTo>
                    <a:pt x="18248" y="15816"/>
                  </a:lnTo>
                  <a:lnTo>
                    <a:pt x="20234" y="14125"/>
                  </a:lnTo>
                  <a:lnTo>
                    <a:pt x="20855" y="12630"/>
                  </a:lnTo>
                  <a:lnTo>
                    <a:pt x="21600" y="10702"/>
                  </a:lnTo>
                  <a:lnTo>
                    <a:pt x="20855" y="9010"/>
                  </a:lnTo>
                  <a:lnTo>
                    <a:pt x="20234" y="7279"/>
                  </a:lnTo>
                  <a:lnTo>
                    <a:pt x="18248" y="5784"/>
                  </a:lnTo>
                  <a:lnTo>
                    <a:pt x="15517" y="4289"/>
                  </a:lnTo>
                  <a:lnTo>
                    <a:pt x="12166" y="3030"/>
                  </a:lnTo>
                  <a:lnTo>
                    <a:pt x="8814" y="1731"/>
                  </a:lnTo>
                  <a:lnTo>
                    <a:pt x="4717" y="866"/>
                  </a:lnTo>
                  <a:lnTo>
                    <a:pt x="0" y="0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621" name="Shape 621"/>
            <p:cNvSpPr/>
            <p:nvPr/>
          </p:nvSpPr>
          <p:spPr>
            <a:xfrm>
              <a:off x="3208701" y="2477103"/>
              <a:ext cx="731210" cy="720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17" y="315"/>
                  </a:moveTo>
                  <a:lnTo>
                    <a:pt x="11490" y="187"/>
                  </a:lnTo>
                  <a:lnTo>
                    <a:pt x="11295" y="58"/>
                  </a:lnTo>
                  <a:lnTo>
                    <a:pt x="11111" y="0"/>
                  </a:lnTo>
                  <a:lnTo>
                    <a:pt x="10742" y="0"/>
                  </a:lnTo>
                  <a:lnTo>
                    <a:pt x="10558" y="58"/>
                  </a:lnTo>
                  <a:lnTo>
                    <a:pt x="10363" y="187"/>
                  </a:lnTo>
                  <a:lnTo>
                    <a:pt x="10236" y="315"/>
                  </a:lnTo>
                  <a:lnTo>
                    <a:pt x="253" y="10392"/>
                  </a:lnTo>
                  <a:lnTo>
                    <a:pt x="115" y="10578"/>
                  </a:lnTo>
                  <a:lnTo>
                    <a:pt x="69" y="10707"/>
                  </a:lnTo>
                  <a:lnTo>
                    <a:pt x="0" y="10893"/>
                  </a:lnTo>
                  <a:lnTo>
                    <a:pt x="0" y="11337"/>
                  </a:lnTo>
                  <a:lnTo>
                    <a:pt x="69" y="11523"/>
                  </a:lnTo>
                  <a:lnTo>
                    <a:pt x="115" y="11651"/>
                  </a:lnTo>
                  <a:lnTo>
                    <a:pt x="253" y="11838"/>
                  </a:lnTo>
                  <a:lnTo>
                    <a:pt x="9926" y="21600"/>
                  </a:lnTo>
                  <a:lnTo>
                    <a:pt x="9926" y="18754"/>
                  </a:lnTo>
                  <a:lnTo>
                    <a:pt x="2369" y="11080"/>
                  </a:lnTo>
                  <a:lnTo>
                    <a:pt x="10927" y="2473"/>
                  </a:lnTo>
                  <a:lnTo>
                    <a:pt x="20162" y="11838"/>
                  </a:lnTo>
                  <a:lnTo>
                    <a:pt x="21600" y="10392"/>
                  </a:lnTo>
                  <a:lnTo>
                    <a:pt x="11617" y="315"/>
                  </a:lnTo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</p:grp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9A7DE"/>
                </a:solidFill>
              </a:rPr>
              <a:t>Titeltext</a:t>
            </a:r>
          </a:p>
        </p:txBody>
      </p:sp>
      <p:sp>
        <p:nvSpPr>
          <p:cNvPr id="625" name="Shape 62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Textebene 1</a:t>
            </a:r>
            <a:endParaRPr sz="2600">
              <a:solidFill>
                <a:srgbClr val="595B5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Textebene 2</a:t>
            </a:r>
            <a:endParaRPr sz="2600">
              <a:solidFill>
                <a:srgbClr val="595B5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Textebene 3</a:t>
            </a:r>
            <a:endParaRPr sz="2600">
              <a:solidFill>
                <a:srgbClr val="595B5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Textebene 4</a:t>
            </a:r>
            <a:endParaRPr sz="2600">
              <a:solidFill>
                <a:srgbClr val="595B5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Textebene 5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509985" y="6385629"/>
            <a:ext cx="1164827" cy="226842"/>
            <a:chOff x="0" y="0"/>
            <a:chExt cx="1164826" cy="226840"/>
          </a:xfrm>
        </p:grpSpPr>
        <p:sp>
          <p:nvSpPr>
            <p:cNvPr id="2" name="Shape 2"/>
            <p:cNvSpPr/>
            <p:nvPr/>
          </p:nvSpPr>
          <p:spPr>
            <a:xfrm>
              <a:off x="915367" y="51553"/>
              <a:ext cx="101022" cy="175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18" y="0"/>
                  </a:moveTo>
                  <a:cubicBezTo>
                    <a:pt x="16782" y="0"/>
                    <a:pt x="14345" y="162"/>
                    <a:pt x="12018" y="551"/>
                  </a:cubicBezTo>
                  <a:cubicBezTo>
                    <a:pt x="10911" y="746"/>
                    <a:pt x="9858" y="973"/>
                    <a:pt x="8917" y="1232"/>
                  </a:cubicBezTo>
                  <a:cubicBezTo>
                    <a:pt x="8751" y="1070"/>
                    <a:pt x="8529" y="908"/>
                    <a:pt x="8252" y="778"/>
                  </a:cubicBezTo>
                  <a:cubicBezTo>
                    <a:pt x="7311" y="227"/>
                    <a:pt x="6203" y="0"/>
                    <a:pt x="4929" y="0"/>
                  </a:cubicBezTo>
                  <a:lnTo>
                    <a:pt x="0" y="0"/>
                  </a:lnTo>
                  <a:lnTo>
                    <a:pt x="0" y="21600"/>
                  </a:lnTo>
                  <a:lnTo>
                    <a:pt x="9637" y="21600"/>
                  </a:lnTo>
                  <a:lnTo>
                    <a:pt x="9637" y="10378"/>
                  </a:lnTo>
                  <a:cubicBezTo>
                    <a:pt x="9637" y="8205"/>
                    <a:pt x="10246" y="7330"/>
                    <a:pt x="11575" y="6584"/>
                  </a:cubicBezTo>
                  <a:cubicBezTo>
                    <a:pt x="12794" y="5838"/>
                    <a:pt x="14788" y="5449"/>
                    <a:pt x="17446" y="5449"/>
                  </a:cubicBezTo>
                  <a:lnTo>
                    <a:pt x="21600" y="5449"/>
                  </a:lnTo>
                  <a:lnTo>
                    <a:pt x="21600" y="0"/>
                  </a:lnTo>
                  <a:lnTo>
                    <a:pt x="19218" y="0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" name="Shape 3"/>
            <p:cNvSpPr/>
            <p:nvPr/>
          </p:nvSpPr>
          <p:spPr>
            <a:xfrm>
              <a:off x="169054" y="-1"/>
              <a:ext cx="43296" cy="224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12" y="0"/>
                  </a:moveTo>
                  <a:lnTo>
                    <a:pt x="0" y="0"/>
                  </a:lnTo>
                  <a:lnTo>
                    <a:pt x="0" y="19545"/>
                  </a:lnTo>
                  <a:cubicBezTo>
                    <a:pt x="0" y="20122"/>
                    <a:pt x="874" y="20598"/>
                    <a:pt x="2997" y="20999"/>
                  </a:cubicBezTo>
                  <a:cubicBezTo>
                    <a:pt x="5119" y="21400"/>
                    <a:pt x="7616" y="21600"/>
                    <a:pt x="10488" y="21600"/>
                  </a:cubicBezTo>
                  <a:lnTo>
                    <a:pt x="21600" y="21600"/>
                  </a:lnTo>
                  <a:lnTo>
                    <a:pt x="21600" y="2030"/>
                  </a:lnTo>
                  <a:cubicBezTo>
                    <a:pt x="21600" y="1453"/>
                    <a:pt x="20601" y="952"/>
                    <a:pt x="18603" y="576"/>
                  </a:cubicBezTo>
                  <a:cubicBezTo>
                    <a:pt x="16356" y="175"/>
                    <a:pt x="13984" y="0"/>
                    <a:pt x="11112" y="0"/>
                  </a:cubicBez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4" name="Shape 4"/>
            <p:cNvSpPr/>
            <p:nvPr/>
          </p:nvSpPr>
          <p:spPr>
            <a:xfrm>
              <a:off x="230903" y="47429"/>
              <a:ext cx="154625" cy="179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47" y="0"/>
                  </a:moveTo>
                  <a:cubicBezTo>
                    <a:pt x="17721" y="0"/>
                    <a:pt x="21600" y="4081"/>
                    <a:pt x="21600" y="10831"/>
                  </a:cubicBezTo>
                  <a:cubicBezTo>
                    <a:pt x="21600" y="17581"/>
                    <a:pt x="17721" y="21600"/>
                    <a:pt x="10747" y="21600"/>
                  </a:cubicBezTo>
                  <a:cubicBezTo>
                    <a:pt x="3665" y="21600"/>
                    <a:pt x="0" y="17581"/>
                    <a:pt x="0" y="10831"/>
                  </a:cubicBezTo>
                  <a:cubicBezTo>
                    <a:pt x="0" y="4081"/>
                    <a:pt x="3665" y="0"/>
                    <a:pt x="10747" y="0"/>
                  </a:cubicBezTo>
                  <a:close/>
                  <a:moveTo>
                    <a:pt x="10747" y="17173"/>
                  </a:moveTo>
                  <a:cubicBezTo>
                    <a:pt x="14412" y="17173"/>
                    <a:pt x="15586" y="13783"/>
                    <a:pt x="15586" y="10894"/>
                  </a:cubicBezTo>
                  <a:cubicBezTo>
                    <a:pt x="15586" y="8037"/>
                    <a:pt x="14412" y="4584"/>
                    <a:pt x="10747" y="4584"/>
                  </a:cubicBezTo>
                  <a:cubicBezTo>
                    <a:pt x="7081" y="4584"/>
                    <a:pt x="5978" y="8037"/>
                    <a:pt x="5978" y="10894"/>
                  </a:cubicBezTo>
                  <a:cubicBezTo>
                    <a:pt x="5978" y="13783"/>
                    <a:pt x="7081" y="17173"/>
                    <a:pt x="10747" y="17173"/>
                  </a:cubicBez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" name="Shape 5"/>
            <p:cNvSpPr/>
            <p:nvPr/>
          </p:nvSpPr>
          <p:spPr>
            <a:xfrm>
              <a:off x="0" y="47429"/>
              <a:ext cx="152562" cy="179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55" y="17148"/>
                  </a:moveTo>
                  <a:cubicBezTo>
                    <a:pt x="7261" y="17148"/>
                    <a:pt x="6130" y="13763"/>
                    <a:pt x="6130" y="10878"/>
                  </a:cubicBezTo>
                  <a:cubicBezTo>
                    <a:pt x="6130" y="8026"/>
                    <a:pt x="7261" y="4577"/>
                    <a:pt x="11055" y="4577"/>
                  </a:cubicBezTo>
                  <a:cubicBezTo>
                    <a:pt x="12989" y="4577"/>
                    <a:pt x="14266" y="5518"/>
                    <a:pt x="15032" y="6803"/>
                  </a:cubicBezTo>
                  <a:lnTo>
                    <a:pt x="21600" y="6803"/>
                  </a:lnTo>
                  <a:cubicBezTo>
                    <a:pt x="20286" y="2508"/>
                    <a:pt x="16638" y="0"/>
                    <a:pt x="11055" y="0"/>
                  </a:cubicBezTo>
                  <a:cubicBezTo>
                    <a:pt x="3758" y="0"/>
                    <a:pt x="0" y="4075"/>
                    <a:pt x="0" y="10816"/>
                  </a:cubicBezTo>
                  <a:cubicBezTo>
                    <a:pt x="0" y="17556"/>
                    <a:pt x="3758" y="21600"/>
                    <a:pt x="11055" y="21600"/>
                  </a:cubicBezTo>
                  <a:cubicBezTo>
                    <a:pt x="16638" y="21600"/>
                    <a:pt x="20286" y="19092"/>
                    <a:pt x="21600" y="14828"/>
                  </a:cubicBezTo>
                  <a:lnTo>
                    <a:pt x="17295" y="14828"/>
                  </a:lnTo>
                  <a:cubicBezTo>
                    <a:pt x="17295" y="14828"/>
                    <a:pt x="16127" y="14828"/>
                    <a:pt x="15470" y="15393"/>
                  </a:cubicBezTo>
                  <a:cubicBezTo>
                    <a:pt x="14303" y="16302"/>
                    <a:pt x="13391" y="17148"/>
                    <a:pt x="11055" y="17148"/>
                  </a:cubicBez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" name="Shape 6"/>
            <p:cNvSpPr/>
            <p:nvPr/>
          </p:nvSpPr>
          <p:spPr>
            <a:xfrm>
              <a:off x="402020" y="51553"/>
              <a:ext cx="148439" cy="175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02" y="804"/>
                  </a:moveTo>
                  <a:cubicBezTo>
                    <a:pt x="20140" y="257"/>
                    <a:pt x="19391" y="0"/>
                    <a:pt x="18418" y="0"/>
                  </a:cubicBezTo>
                  <a:lnTo>
                    <a:pt x="15199" y="0"/>
                  </a:lnTo>
                  <a:lnTo>
                    <a:pt x="15199" y="13404"/>
                  </a:lnTo>
                  <a:cubicBezTo>
                    <a:pt x="15199" y="14689"/>
                    <a:pt x="14712" y="15621"/>
                    <a:pt x="13851" y="16200"/>
                  </a:cubicBezTo>
                  <a:cubicBezTo>
                    <a:pt x="12953" y="16779"/>
                    <a:pt x="11904" y="17068"/>
                    <a:pt x="10781" y="17068"/>
                  </a:cubicBezTo>
                  <a:cubicBezTo>
                    <a:pt x="9696" y="17068"/>
                    <a:pt x="8685" y="16779"/>
                    <a:pt x="7786" y="16200"/>
                  </a:cubicBezTo>
                  <a:cubicBezTo>
                    <a:pt x="6888" y="15621"/>
                    <a:pt x="6439" y="14689"/>
                    <a:pt x="6439" y="13404"/>
                  </a:cubicBezTo>
                  <a:lnTo>
                    <a:pt x="6439" y="2732"/>
                  </a:lnTo>
                  <a:cubicBezTo>
                    <a:pt x="6439" y="1961"/>
                    <a:pt x="6139" y="1318"/>
                    <a:pt x="5540" y="804"/>
                  </a:cubicBezTo>
                  <a:cubicBezTo>
                    <a:pt x="4941" y="257"/>
                    <a:pt x="4193" y="0"/>
                    <a:pt x="3294" y="0"/>
                  </a:cubicBezTo>
                  <a:lnTo>
                    <a:pt x="0" y="0"/>
                  </a:lnTo>
                  <a:lnTo>
                    <a:pt x="0" y="12439"/>
                  </a:lnTo>
                  <a:cubicBezTo>
                    <a:pt x="0" y="16232"/>
                    <a:pt x="1273" y="18546"/>
                    <a:pt x="3481" y="19864"/>
                  </a:cubicBezTo>
                  <a:cubicBezTo>
                    <a:pt x="5653" y="21182"/>
                    <a:pt x="8086" y="21600"/>
                    <a:pt x="10781" y="21600"/>
                  </a:cubicBezTo>
                  <a:cubicBezTo>
                    <a:pt x="13551" y="21600"/>
                    <a:pt x="15947" y="21182"/>
                    <a:pt x="18156" y="19864"/>
                  </a:cubicBezTo>
                  <a:cubicBezTo>
                    <a:pt x="20365" y="18546"/>
                    <a:pt x="21600" y="16232"/>
                    <a:pt x="21600" y="12439"/>
                  </a:cubicBezTo>
                  <a:lnTo>
                    <a:pt x="21600" y="2732"/>
                  </a:lnTo>
                  <a:cubicBezTo>
                    <a:pt x="21600" y="1961"/>
                    <a:pt x="21301" y="1318"/>
                    <a:pt x="20702" y="804"/>
                  </a:cubicBez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" name="Shape 7"/>
            <p:cNvSpPr/>
            <p:nvPr/>
          </p:nvSpPr>
          <p:spPr>
            <a:xfrm>
              <a:off x="569012" y="-1"/>
              <a:ext cx="158748" cy="226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65" y="18066"/>
                  </a:moveTo>
                  <a:cubicBezTo>
                    <a:pt x="7095" y="18066"/>
                    <a:pt x="5977" y="15379"/>
                    <a:pt x="5977" y="13089"/>
                  </a:cubicBezTo>
                  <a:cubicBezTo>
                    <a:pt x="5977" y="10825"/>
                    <a:pt x="7095" y="8088"/>
                    <a:pt x="10765" y="8088"/>
                  </a:cubicBezTo>
                  <a:cubicBezTo>
                    <a:pt x="14435" y="8088"/>
                    <a:pt x="15588" y="10800"/>
                    <a:pt x="15588" y="13065"/>
                  </a:cubicBezTo>
                  <a:lnTo>
                    <a:pt x="15588" y="13114"/>
                  </a:lnTo>
                  <a:cubicBezTo>
                    <a:pt x="15588" y="15379"/>
                    <a:pt x="14435" y="18066"/>
                    <a:pt x="10765" y="18066"/>
                  </a:cubicBezTo>
                  <a:close/>
                  <a:moveTo>
                    <a:pt x="20726" y="572"/>
                  </a:moveTo>
                  <a:cubicBezTo>
                    <a:pt x="20132" y="174"/>
                    <a:pt x="19468" y="0"/>
                    <a:pt x="18629" y="0"/>
                  </a:cubicBezTo>
                  <a:lnTo>
                    <a:pt x="15588" y="0"/>
                  </a:lnTo>
                  <a:lnTo>
                    <a:pt x="15588" y="6122"/>
                  </a:lnTo>
                  <a:cubicBezTo>
                    <a:pt x="14680" y="5500"/>
                    <a:pt x="12722" y="4454"/>
                    <a:pt x="9786" y="4454"/>
                  </a:cubicBezTo>
                  <a:cubicBezTo>
                    <a:pt x="3565" y="4454"/>
                    <a:pt x="0" y="7689"/>
                    <a:pt x="0" y="13040"/>
                  </a:cubicBezTo>
                  <a:cubicBezTo>
                    <a:pt x="0" y="18390"/>
                    <a:pt x="3705" y="21600"/>
                    <a:pt x="10765" y="21600"/>
                  </a:cubicBezTo>
                  <a:cubicBezTo>
                    <a:pt x="17685" y="21600"/>
                    <a:pt x="21530" y="18415"/>
                    <a:pt x="21600" y="13114"/>
                  </a:cubicBezTo>
                  <a:lnTo>
                    <a:pt x="21600" y="2016"/>
                  </a:lnTo>
                  <a:cubicBezTo>
                    <a:pt x="21600" y="1443"/>
                    <a:pt x="21285" y="946"/>
                    <a:pt x="20726" y="572"/>
                  </a:cubicBez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8" name="Shape 8"/>
            <p:cNvSpPr/>
            <p:nvPr/>
          </p:nvSpPr>
          <p:spPr>
            <a:xfrm>
              <a:off x="744252" y="47429"/>
              <a:ext cx="154625" cy="179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4577"/>
                  </a:moveTo>
                  <a:cubicBezTo>
                    <a:pt x="8234" y="4577"/>
                    <a:pt x="6558" y="6270"/>
                    <a:pt x="6345" y="8214"/>
                  </a:cubicBezTo>
                  <a:lnTo>
                    <a:pt x="15291" y="8214"/>
                  </a:lnTo>
                  <a:cubicBezTo>
                    <a:pt x="15255" y="6270"/>
                    <a:pt x="13295" y="4577"/>
                    <a:pt x="10800" y="4577"/>
                  </a:cubicBezTo>
                  <a:close/>
                  <a:moveTo>
                    <a:pt x="21600" y="9624"/>
                  </a:moveTo>
                  <a:cubicBezTo>
                    <a:pt x="21600" y="10032"/>
                    <a:pt x="21493" y="10439"/>
                    <a:pt x="21279" y="10816"/>
                  </a:cubicBezTo>
                  <a:cubicBezTo>
                    <a:pt x="21137" y="11066"/>
                    <a:pt x="20958" y="11255"/>
                    <a:pt x="20745" y="11474"/>
                  </a:cubicBezTo>
                  <a:cubicBezTo>
                    <a:pt x="20174" y="11976"/>
                    <a:pt x="19497" y="12258"/>
                    <a:pt x="18677" y="12258"/>
                  </a:cubicBezTo>
                  <a:lnTo>
                    <a:pt x="6131" y="12258"/>
                  </a:lnTo>
                  <a:cubicBezTo>
                    <a:pt x="6273" y="14734"/>
                    <a:pt x="7699" y="17148"/>
                    <a:pt x="10800" y="17148"/>
                  </a:cubicBezTo>
                  <a:cubicBezTo>
                    <a:pt x="13117" y="17148"/>
                    <a:pt x="14008" y="16302"/>
                    <a:pt x="15113" y="15393"/>
                  </a:cubicBezTo>
                  <a:cubicBezTo>
                    <a:pt x="15754" y="14828"/>
                    <a:pt x="16895" y="14828"/>
                    <a:pt x="16895" y="14828"/>
                  </a:cubicBezTo>
                  <a:lnTo>
                    <a:pt x="21137" y="14828"/>
                  </a:lnTo>
                  <a:cubicBezTo>
                    <a:pt x="19818" y="19092"/>
                    <a:pt x="16289" y="21600"/>
                    <a:pt x="10800" y="21600"/>
                  </a:cubicBezTo>
                  <a:cubicBezTo>
                    <a:pt x="3707" y="21600"/>
                    <a:pt x="0" y="17556"/>
                    <a:pt x="0" y="10816"/>
                  </a:cubicBezTo>
                  <a:cubicBezTo>
                    <a:pt x="0" y="4075"/>
                    <a:pt x="3707" y="0"/>
                    <a:pt x="10800" y="0"/>
                  </a:cubicBezTo>
                  <a:cubicBezTo>
                    <a:pt x="16289" y="0"/>
                    <a:pt x="19818" y="2508"/>
                    <a:pt x="21137" y="6803"/>
                  </a:cubicBezTo>
                  <a:cubicBezTo>
                    <a:pt x="21350" y="7587"/>
                    <a:pt x="21493" y="8402"/>
                    <a:pt x="21600" y="9311"/>
                  </a:cubicBezTo>
                  <a:lnTo>
                    <a:pt x="21600" y="9624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9" name="Shape 9"/>
            <p:cNvSpPr/>
            <p:nvPr/>
          </p:nvSpPr>
          <p:spPr>
            <a:xfrm>
              <a:off x="1022573" y="47429"/>
              <a:ext cx="142254" cy="179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74" y="15949"/>
                  </a:moveTo>
                  <a:cubicBezTo>
                    <a:pt x="13331" y="16765"/>
                    <a:pt x="11940" y="17173"/>
                    <a:pt x="10162" y="17173"/>
                  </a:cubicBezTo>
                  <a:cubicBezTo>
                    <a:pt x="9621" y="17173"/>
                    <a:pt x="7844" y="17079"/>
                    <a:pt x="7110" y="16514"/>
                  </a:cubicBezTo>
                  <a:cubicBezTo>
                    <a:pt x="6569" y="16106"/>
                    <a:pt x="6221" y="15666"/>
                    <a:pt x="6221" y="14913"/>
                  </a:cubicBezTo>
                  <a:cubicBezTo>
                    <a:pt x="6221" y="14348"/>
                    <a:pt x="6492" y="13814"/>
                    <a:pt x="6917" y="13469"/>
                  </a:cubicBezTo>
                  <a:cubicBezTo>
                    <a:pt x="7844" y="12652"/>
                    <a:pt x="8887" y="12527"/>
                    <a:pt x="11128" y="12119"/>
                  </a:cubicBezTo>
                  <a:cubicBezTo>
                    <a:pt x="12635" y="11867"/>
                    <a:pt x="14413" y="11428"/>
                    <a:pt x="15379" y="10988"/>
                  </a:cubicBezTo>
                  <a:lnTo>
                    <a:pt x="15379" y="12558"/>
                  </a:lnTo>
                  <a:cubicBezTo>
                    <a:pt x="15379" y="14002"/>
                    <a:pt x="15418" y="15164"/>
                    <a:pt x="14374" y="15949"/>
                  </a:cubicBezTo>
                  <a:close/>
                  <a:moveTo>
                    <a:pt x="21600" y="5808"/>
                  </a:moveTo>
                  <a:cubicBezTo>
                    <a:pt x="21600" y="3956"/>
                    <a:pt x="20634" y="2512"/>
                    <a:pt x="18779" y="1476"/>
                  </a:cubicBezTo>
                  <a:cubicBezTo>
                    <a:pt x="17002" y="534"/>
                    <a:pt x="14336" y="0"/>
                    <a:pt x="10742" y="0"/>
                  </a:cubicBezTo>
                  <a:cubicBezTo>
                    <a:pt x="7574" y="0"/>
                    <a:pt x="5062" y="628"/>
                    <a:pt x="3362" y="1790"/>
                  </a:cubicBezTo>
                  <a:cubicBezTo>
                    <a:pt x="1816" y="2826"/>
                    <a:pt x="889" y="4238"/>
                    <a:pt x="657" y="5808"/>
                  </a:cubicBezTo>
                  <a:lnTo>
                    <a:pt x="7071" y="5808"/>
                  </a:lnTo>
                  <a:cubicBezTo>
                    <a:pt x="7380" y="5180"/>
                    <a:pt x="7921" y="4772"/>
                    <a:pt x="8655" y="4584"/>
                  </a:cubicBezTo>
                  <a:cubicBezTo>
                    <a:pt x="9351" y="4364"/>
                    <a:pt x="10124" y="4270"/>
                    <a:pt x="11051" y="4270"/>
                  </a:cubicBezTo>
                  <a:cubicBezTo>
                    <a:pt x="12172" y="4270"/>
                    <a:pt x="12945" y="4364"/>
                    <a:pt x="13756" y="4615"/>
                  </a:cubicBezTo>
                  <a:cubicBezTo>
                    <a:pt x="14722" y="4898"/>
                    <a:pt x="15224" y="5337"/>
                    <a:pt x="15224" y="6122"/>
                  </a:cubicBezTo>
                  <a:cubicBezTo>
                    <a:pt x="15224" y="6938"/>
                    <a:pt x="13833" y="7723"/>
                    <a:pt x="11051" y="8006"/>
                  </a:cubicBezTo>
                  <a:cubicBezTo>
                    <a:pt x="7651" y="8351"/>
                    <a:pt x="4985" y="8665"/>
                    <a:pt x="2550" y="10109"/>
                  </a:cubicBezTo>
                  <a:cubicBezTo>
                    <a:pt x="1005" y="11051"/>
                    <a:pt x="0" y="12747"/>
                    <a:pt x="0" y="14913"/>
                  </a:cubicBezTo>
                  <a:cubicBezTo>
                    <a:pt x="0" y="17236"/>
                    <a:pt x="889" y="18869"/>
                    <a:pt x="2589" y="19873"/>
                  </a:cubicBezTo>
                  <a:cubicBezTo>
                    <a:pt x="4135" y="20815"/>
                    <a:pt x="6569" y="21600"/>
                    <a:pt x="10587" y="21600"/>
                  </a:cubicBezTo>
                  <a:cubicBezTo>
                    <a:pt x="14142" y="21600"/>
                    <a:pt x="16847" y="20972"/>
                    <a:pt x="18625" y="19999"/>
                  </a:cubicBezTo>
                  <a:cubicBezTo>
                    <a:pt x="20479" y="18963"/>
                    <a:pt x="21523" y="17770"/>
                    <a:pt x="21600" y="15603"/>
                  </a:cubicBezTo>
                  <a:lnTo>
                    <a:pt x="21600" y="5808"/>
                  </a:lnTo>
                  <a:close/>
                </a:path>
              </a:pathLst>
            </a:custGeom>
            <a:solidFill>
              <a:srgbClr val="0055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</p:grpSp>
      <p:sp>
        <p:nvSpPr>
          <p:cNvPr id="11" name="Shape 11"/>
          <p:cNvSpPr/>
          <p:nvPr/>
        </p:nvSpPr>
        <p:spPr>
          <a:xfrm>
            <a:off x="11352211" y="6493930"/>
            <a:ext cx="340762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900">
                <a:solidFill>
                  <a:srgbClr val="28282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rgbClr val="282828"/>
                </a:solidFill>
              </a:rPr>
              <a:t>‹#›</a:t>
            </a:r>
          </a:p>
        </p:txBody>
      </p:sp>
      <p:sp>
        <p:nvSpPr>
          <p:cNvPr id="12" name="Shape 12"/>
          <p:cNvSpPr/>
          <p:nvPr/>
        </p:nvSpPr>
        <p:spPr>
          <a:xfrm>
            <a:off x="7492417" y="6495030"/>
            <a:ext cx="385979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900">
                <a:solidFill>
                  <a:srgbClr val="28282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rgbClr val="282828"/>
                </a:solidFill>
              </a:rPr>
              <a:t>© Cloudera, Inc. All rights reserved.</a:t>
            </a:r>
          </a:p>
        </p:txBody>
      </p:sp>
      <p:sp>
        <p:nvSpPr>
          <p:cNvPr id="13" name="Shape 13"/>
          <p:cNvSpPr/>
          <p:nvPr>
            <p:ph type="title"/>
          </p:nvPr>
        </p:nvSpPr>
        <p:spPr>
          <a:xfrm>
            <a:off x="365759" y="457200"/>
            <a:ext cx="11313563" cy="977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9A7DE"/>
                </a:solidFill>
              </a:rPr>
              <a:t>Titeltext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379413" y="1435100"/>
            <a:ext cx="11313560" cy="542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Textebene 1</a:t>
            </a:r>
            <a:endParaRPr sz="2600">
              <a:solidFill>
                <a:srgbClr val="595B5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Textebene 2</a:t>
            </a:r>
            <a:endParaRPr sz="2600">
              <a:solidFill>
                <a:srgbClr val="595B5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Textebene 3</a:t>
            </a:r>
            <a:endParaRPr sz="2600">
              <a:solidFill>
                <a:srgbClr val="595B5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Textebene 4</a:t>
            </a:r>
            <a:endParaRPr sz="2600">
              <a:solidFill>
                <a:srgbClr val="595B5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Textebene 5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transition spd="med" advClick="1"/>
  <p:txStyles>
    <p:titleStyle>
      <a:lvl1pPr defTabSz="457200">
        <a:lnSpc>
          <a:spcPct val="80000"/>
        </a:lnSpc>
        <a:defRPr sz="4000">
          <a:solidFill>
            <a:srgbClr val="29A7DE"/>
          </a:solidFill>
          <a:latin typeface="Calibri"/>
          <a:ea typeface="Calibri"/>
          <a:cs typeface="Calibri"/>
          <a:sym typeface="Calibri"/>
        </a:defRPr>
      </a:lvl1pPr>
      <a:lvl2pPr defTabSz="457200">
        <a:lnSpc>
          <a:spcPct val="80000"/>
        </a:lnSpc>
        <a:defRPr sz="4000">
          <a:solidFill>
            <a:srgbClr val="29A7DE"/>
          </a:solidFill>
          <a:latin typeface="Calibri"/>
          <a:ea typeface="Calibri"/>
          <a:cs typeface="Calibri"/>
          <a:sym typeface="Calibri"/>
        </a:defRPr>
      </a:lvl2pPr>
      <a:lvl3pPr defTabSz="457200">
        <a:lnSpc>
          <a:spcPct val="80000"/>
        </a:lnSpc>
        <a:defRPr sz="4000">
          <a:solidFill>
            <a:srgbClr val="29A7DE"/>
          </a:solidFill>
          <a:latin typeface="Calibri"/>
          <a:ea typeface="Calibri"/>
          <a:cs typeface="Calibri"/>
          <a:sym typeface="Calibri"/>
        </a:defRPr>
      </a:lvl3pPr>
      <a:lvl4pPr defTabSz="457200">
        <a:lnSpc>
          <a:spcPct val="80000"/>
        </a:lnSpc>
        <a:defRPr sz="4000">
          <a:solidFill>
            <a:srgbClr val="29A7DE"/>
          </a:solidFill>
          <a:latin typeface="Calibri"/>
          <a:ea typeface="Calibri"/>
          <a:cs typeface="Calibri"/>
          <a:sym typeface="Calibri"/>
        </a:defRPr>
      </a:lvl4pPr>
      <a:lvl5pPr defTabSz="457200">
        <a:lnSpc>
          <a:spcPct val="80000"/>
        </a:lnSpc>
        <a:defRPr sz="4000">
          <a:solidFill>
            <a:srgbClr val="29A7DE"/>
          </a:solidFill>
          <a:latin typeface="Calibri"/>
          <a:ea typeface="Calibri"/>
          <a:cs typeface="Calibri"/>
          <a:sym typeface="Calibri"/>
        </a:defRPr>
      </a:lvl5pPr>
      <a:lvl6pPr defTabSz="457200">
        <a:lnSpc>
          <a:spcPct val="80000"/>
        </a:lnSpc>
        <a:defRPr sz="4000">
          <a:solidFill>
            <a:srgbClr val="29A7DE"/>
          </a:solidFill>
          <a:latin typeface="Calibri"/>
          <a:ea typeface="Calibri"/>
          <a:cs typeface="Calibri"/>
          <a:sym typeface="Calibri"/>
        </a:defRPr>
      </a:lvl6pPr>
      <a:lvl7pPr defTabSz="457200">
        <a:lnSpc>
          <a:spcPct val="80000"/>
        </a:lnSpc>
        <a:defRPr sz="4000">
          <a:solidFill>
            <a:srgbClr val="29A7DE"/>
          </a:solidFill>
          <a:latin typeface="Calibri"/>
          <a:ea typeface="Calibri"/>
          <a:cs typeface="Calibri"/>
          <a:sym typeface="Calibri"/>
        </a:defRPr>
      </a:lvl7pPr>
      <a:lvl8pPr defTabSz="457200">
        <a:lnSpc>
          <a:spcPct val="80000"/>
        </a:lnSpc>
        <a:defRPr sz="4000">
          <a:solidFill>
            <a:srgbClr val="29A7DE"/>
          </a:solidFill>
          <a:latin typeface="Calibri"/>
          <a:ea typeface="Calibri"/>
          <a:cs typeface="Calibri"/>
          <a:sym typeface="Calibri"/>
        </a:defRPr>
      </a:lvl8pPr>
      <a:lvl9pPr defTabSz="457200">
        <a:lnSpc>
          <a:spcPct val="80000"/>
        </a:lnSpc>
        <a:defRPr sz="4000">
          <a:solidFill>
            <a:srgbClr val="29A7DE"/>
          </a:solidFill>
          <a:latin typeface="Calibri"/>
          <a:ea typeface="Calibri"/>
          <a:cs typeface="Calibri"/>
          <a:sym typeface="Calibri"/>
        </a:defRPr>
      </a:lvl9pPr>
    </p:titleStyle>
    <p:bodyStyle>
      <a:lvl1pPr marL="176212" indent="-176212" defTabSz="457200">
        <a:spcBef>
          <a:spcPts val="600"/>
        </a:spcBef>
        <a:buClr>
          <a:srgbClr val="005586"/>
        </a:buClr>
        <a:buSzPct val="80000"/>
        <a:buFont typeface="Arial"/>
        <a:buChar char="•"/>
        <a:defRPr sz="2600">
          <a:solidFill>
            <a:srgbClr val="595B59"/>
          </a:solidFill>
          <a:latin typeface="Calibri"/>
          <a:ea typeface="Calibri"/>
          <a:cs typeface="Calibri"/>
          <a:sym typeface="Calibri"/>
        </a:defRPr>
      </a:lvl1pPr>
      <a:lvl2pPr marL="454025" indent="-165100" defTabSz="457200">
        <a:spcBef>
          <a:spcPts val="600"/>
        </a:spcBef>
        <a:buClr>
          <a:srgbClr val="005586"/>
        </a:buClr>
        <a:buSzPct val="80000"/>
        <a:buFont typeface="Arial"/>
        <a:buChar char="•"/>
        <a:defRPr sz="2600">
          <a:solidFill>
            <a:srgbClr val="595B59"/>
          </a:solidFill>
          <a:latin typeface="Calibri"/>
          <a:ea typeface="Calibri"/>
          <a:cs typeface="Calibri"/>
          <a:sym typeface="Calibri"/>
        </a:defRPr>
      </a:lvl2pPr>
      <a:lvl3pPr marL="857250" indent="-176212" defTabSz="457200">
        <a:spcBef>
          <a:spcPts val="600"/>
        </a:spcBef>
        <a:buClr>
          <a:srgbClr val="005586"/>
        </a:buClr>
        <a:buSzPct val="80000"/>
        <a:buFont typeface="Arial"/>
        <a:buChar char="•"/>
        <a:defRPr sz="2600">
          <a:solidFill>
            <a:srgbClr val="595B59"/>
          </a:solidFill>
          <a:latin typeface="Calibri"/>
          <a:ea typeface="Calibri"/>
          <a:cs typeface="Calibri"/>
          <a:sym typeface="Calibri"/>
        </a:defRPr>
      </a:lvl3pPr>
      <a:lvl4pPr marL="1196975" indent="-165100" defTabSz="457200">
        <a:spcBef>
          <a:spcPts val="600"/>
        </a:spcBef>
        <a:buClr>
          <a:srgbClr val="005586"/>
        </a:buClr>
        <a:buSzPct val="80000"/>
        <a:buFont typeface="Arial"/>
        <a:buChar char="•"/>
        <a:defRPr sz="2600">
          <a:solidFill>
            <a:srgbClr val="595B59"/>
          </a:solidFill>
          <a:latin typeface="Calibri"/>
          <a:ea typeface="Calibri"/>
          <a:cs typeface="Calibri"/>
          <a:sym typeface="Calibri"/>
        </a:defRPr>
      </a:lvl4pPr>
      <a:lvl5pPr marL="1600200" indent="-174625" defTabSz="457200">
        <a:spcBef>
          <a:spcPts val="600"/>
        </a:spcBef>
        <a:buClr>
          <a:srgbClr val="005586"/>
        </a:buClr>
        <a:buSzPct val="80000"/>
        <a:buFont typeface="Arial"/>
        <a:buChar char="•"/>
        <a:defRPr sz="2600">
          <a:solidFill>
            <a:srgbClr val="595B59"/>
          </a:solidFill>
          <a:latin typeface="Calibri"/>
          <a:ea typeface="Calibri"/>
          <a:cs typeface="Calibri"/>
          <a:sym typeface="Calibri"/>
        </a:defRPr>
      </a:lvl5pPr>
      <a:lvl6pPr marL="2583179" indent="-297179" defTabSz="457200">
        <a:spcBef>
          <a:spcPts val="600"/>
        </a:spcBef>
        <a:buClr>
          <a:srgbClr val="005586"/>
        </a:buClr>
        <a:buSzPct val="100000"/>
        <a:buFont typeface="Arial"/>
        <a:buChar char="•"/>
        <a:defRPr sz="2600">
          <a:solidFill>
            <a:srgbClr val="595B59"/>
          </a:solidFill>
          <a:latin typeface="Calibri"/>
          <a:ea typeface="Calibri"/>
          <a:cs typeface="Calibri"/>
          <a:sym typeface="Calibri"/>
        </a:defRPr>
      </a:lvl6pPr>
      <a:lvl7pPr marL="3040379" indent="-297179" defTabSz="457200">
        <a:spcBef>
          <a:spcPts val="600"/>
        </a:spcBef>
        <a:buClr>
          <a:srgbClr val="005586"/>
        </a:buClr>
        <a:buSzPct val="100000"/>
        <a:buFont typeface="Arial"/>
        <a:buChar char="•"/>
        <a:defRPr sz="2600">
          <a:solidFill>
            <a:srgbClr val="595B59"/>
          </a:solidFill>
          <a:latin typeface="Calibri"/>
          <a:ea typeface="Calibri"/>
          <a:cs typeface="Calibri"/>
          <a:sym typeface="Calibri"/>
        </a:defRPr>
      </a:lvl7pPr>
      <a:lvl8pPr marL="3497579" indent="-297179" defTabSz="457200">
        <a:spcBef>
          <a:spcPts val="600"/>
        </a:spcBef>
        <a:buClr>
          <a:srgbClr val="005586"/>
        </a:buClr>
        <a:buSzPct val="100000"/>
        <a:buFont typeface="Arial"/>
        <a:buChar char="•"/>
        <a:defRPr sz="2600">
          <a:solidFill>
            <a:srgbClr val="595B59"/>
          </a:solidFill>
          <a:latin typeface="Calibri"/>
          <a:ea typeface="Calibri"/>
          <a:cs typeface="Calibri"/>
          <a:sym typeface="Calibri"/>
        </a:defRPr>
      </a:lvl8pPr>
      <a:lvl9pPr marL="3954779" indent="-297179" defTabSz="457200">
        <a:spcBef>
          <a:spcPts val="600"/>
        </a:spcBef>
        <a:buClr>
          <a:srgbClr val="005586"/>
        </a:buClr>
        <a:buSzPct val="100000"/>
        <a:buFont typeface="Arial"/>
        <a:buChar char="•"/>
        <a:defRPr sz="2600">
          <a:solidFill>
            <a:srgbClr val="595B59"/>
          </a:solidFill>
          <a:latin typeface="Calibri"/>
          <a:ea typeface="Calibri"/>
          <a:cs typeface="Calibri"/>
          <a:sym typeface="Calibri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6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tif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tif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tif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tif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tif"/><Relationship Id="rId3" Type="http://schemas.openxmlformats.org/officeDocument/2006/relationships/image" Target="../media/image7.tif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tif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tif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tif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tif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tif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tif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://semanticommunity.info/Data_Science/Doing_Data_Science" TargetMode="Externa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tif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tif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tif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tif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Relationship Id="rId3" Type="http://schemas.openxmlformats.org/officeDocument/2006/relationships/image" Target="../media/image9.png"/><Relationship Id="rId4" Type="http://schemas.openxmlformats.org/officeDocument/2006/relationships/image" Target="../media/image2.jpe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://semanticommunity.info/Data_Science/Doing_Data_Science" TargetMode="Externa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Shape 760"/>
          <p:cNvSpPr/>
          <p:nvPr>
            <p:ph type="body" idx="1"/>
          </p:nvPr>
        </p:nvSpPr>
        <p:spPr>
          <a:xfrm>
            <a:off x="435702" y="5179917"/>
            <a:ext cx="7336698" cy="101936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2600">
                <a:solidFill>
                  <a:srgbClr val="005586"/>
                </a:solidFill>
              </a:rPr>
              <a:t>GridKA 2015 </a:t>
            </a:r>
            <a:br>
              <a:rPr b="1" sz="2600">
                <a:solidFill>
                  <a:srgbClr val="005586"/>
                </a:solidFill>
              </a:rPr>
            </a:br>
            <a:r>
              <a:rPr sz="2600">
                <a:solidFill>
                  <a:srgbClr val="005586"/>
                </a:solidFill>
              </a:rPr>
              <a:t>Mirko Kämpf | 2015-09-10</a:t>
            </a:r>
          </a:p>
        </p:txBody>
      </p:sp>
      <p:sp>
        <p:nvSpPr>
          <p:cNvPr id="761" name="Shape 761"/>
          <p:cNvSpPr/>
          <p:nvPr>
            <p:ph type="title"/>
          </p:nvPr>
        </p:nvSpPr>
        <p:spPr>
          <a:xfrm>
            <a:off x="410301" y="2701233"/>
            <a:ext cx="7362099" cy="247144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F5F5F5"/>
                </a:solidFill>
              </a:rPr>
              <a:t>Apache Spark: </a:t>
            </a:r>
            <a:br>
              <a:rPr sz="4400">
                <a:solidFill>
                  <a:srgbClr val="F5F5F5"/>
                </a:solidFill>
              </a:rPr>
            </a:br>
            <a:r>
              <a:rPr sz="4400">
                <a:solidFill>
                  <a:srgbClr val="F5F5F5"/>
                </a:solidFill>
              </a:rPr>
              <a:t>Next Generation Data Processing for Hadoop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Shape 807"/>
          <p:cNvSpPr/>
          <p:nvPr>
            <p:ph type="title"/>
          </p:nvPr>
        </p:nvSpPr>
        <p:spPr>
          <a:xfrm>
            <a:off x="410301" y="2191550"/>
            <a:ext cx="10750717" cy="247144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br>
              <a:rPr sz="4400">
                <a:solidFill>
                  <a:srgbClr val="F5F5F5"/>
                </a:solidFill>
              </a:rPr>
            </a:br>
            <a:r>
              <a:rPr sz="4400">
                <a:solidFill>
                  <a:srgbClr val="F5F5F5"/>
                </a:solidFill>
              </a:rPr>
              <a:t>“Spark offers fast in memory processing on huge distributed and even on heterogeneous datasets.”</a:t>
            </a:r>
          </a:p>
        </p:txBody>
      </p:sp>
      <p:sp>
        <p:nvSpPr>
          <p:cNvPr id="808" name="Shape 808"/>
          <p:cNvSpPr/>
          <p:nvPr>
            <p:ph type="body" idx="1"/>
          </p:nvPr>
        </p:nvSpPr>
        <p:spPr>
          <a:xfrm>
            <a:off x="435702" y="4675697"/>
            <a:ext cx="8200298" cy="62445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FCAEB"/>
                </a:solidFill>
              </a:rPr>
              <a:t>—What type of data fits into Spark?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Shape 8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5F5F5"/>
                </a:solidFill>
              </a:rPr>
              <a:t>History of Spark</a:t>
            </a:r>
          </a:p>
        </p:txBody>
      </p:sp>
      <p:sp>
        <p:nvSpPr>
          <p:cNvPr id="811" name="Shape 8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81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27800" y="127000"/>
            <a:ext cx="5486400" cy="3429000"/>
          </a:xfrm>
          <a:prstGeom prst="rect">
            <a:avLst/>
          </a:prstGeom>
          <a:ln w="12700">
            <a:miter lim="400000"/>
          </a:ln>
        </p:spPr>
      </p:pic>
      <p:sp>
        <p:nvSpPr>
          <p:cNvPr id="813" name="Shape 813"/>
          <p:cNvSpPr/>
          <p:nvPr/>
        </p:nvSpPr>
        <p:spPr>
          <a:xfrm>
            <a:off x="6519033" y="3549428"/>
            <a:ext cx="4120826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Spark is really young, but has a very </a:t>
            </a:r>
            <a:endParaRPr b="1">
              <a:solidFill>
                <a:srgbClr val="FFFFFF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active community!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Shape 8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9A7DE"/>
                </a:solidFill>
              </a:rPr>
              <a:t>Timeline: Spark Adoption</a:t>
            </a:r>
          </a:p>
        </p:txBody>
      </p:sp>
      <p:sp>
        <p:nvSpPr>
          <p:cNvPr id="816" name="Shape 81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817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8435" y="1231049"/>
            <a:ext cx="9882430" cy="4395902"/>
          </a:xfrm>
          <a:prstGeom prst="rect">
            <a:avLst/>
          </a:prstGeom>
          <a:ln w="12700">
            <a:miter lim="400000"/>
          </a:ln>
        </p:spPr>
      </p:pic>
      <p:sp>
        <p:nvSpPr>
          <p:cNvPr id="818" name="Shape 818"/>
          <p:cNvSpPr/>
          <p:nvPr/>
        </p:nvSpPr>
        <p:spPr>
          <a:xfrm>
            <a:off x="10661650" y="4914900"/>
            <a:ext cx="1270000" cy="1270000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819" name="Shape 819"/>
          <p:cNvSpPr/>
          <p:nvPr/>
        </p:nvSpPr>
        <p:spPr>
          <a:xfrm>
            <a:off x="9404350" y="5588000"/>
            <a:ext cx="1270000" cy="742781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820" name="Shape 820"/>
          <p:cNvSpPr/>
          <p:nvPr/>
        </p:nvSpPr>
        <p:spPr>
          <a:xfrm>
            <a:off x="9076332" y="5041900"/>
            <a:ext cx="531218" cy="1270000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821" name="Shape 821"/>
          <p:cNvSpPr/>
          <p:nvPr/>
        </p:nvSpPr>
        <p:spPr>
          <a:xfrm>
            <a:off x="603250" y="4203700"/>
            <a:ext cx="1270000" cy="1270000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Shape 823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5F5F5"/>
                </a:solidFill>
              </a:rPr>
              <a:t>Apache Spark: </a:t>
            </a:r>
            <a:br>
              <a:rPr sz="4400">
                <a:solidFill>
                  <a:srgbClr val="F5F5F5"/>
                </a:solidFill>
              </a:rPr>
            </a:br>
            <a:r>
              <a:rPr b="1" sz="4400">
                <a:solidFill>
                  <a:srgbClr val="FFD664"/>
                </a:solidFill>
              </a:rPr>
              <a:t>Overview</a:t>
            </a:r>
            <a:r>
              <a:rPr b="1" sz="4400">
                <a:solidFill>
                  <a:srgbClr val="F5F5F5"/>
                </a:solidFill>
              </a:rPr>
              <a:t> &amp; Concepts</a:t>
            </a:r>
          </a:p>
        </p:txBody>
      </p:sp>
      <p:sp>
        <p:nvSpPr>
          <p:cNvPr id="824" name="Shape 82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Shape 8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9A7DE"/>
                </a:solidFill>
              </a:rPr>
              <a:t>Hadoop Ecosystem incl. Apache Spark</a:t>
            </a:r>
          </a:p>
        </p:txBody>
      </p:sp>
      <p:sp>
        <p:nvSpPr>
          <p:cNvPr id="827" name="Shape 82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 marL="0" indent="0">
              <a:buClrTx/>
              <a:buSzTx/>
              <a:buFontTx/>
              <a:buNone/>
              <a:defRPr>
                <a:solidFill>
                  <a:srgbClr val="005586"/>
                </a:solidFill>
              </a:defRPr>
            </a:pPr>
          </a:p>
        </p:txBody>
      </p:sp>
      <p:pic>
        <p:nvPicPr>
          <p:cNvPr id="828" name="pasted-image.png"/>
          <p:cNvPicPr/>
          <p:nvPr/>
        </p:nvPicPr>
        <p:blipFill>
          <a:blip r:embed="rId2">
            <a:extLst/>
          </a:blip>
          <a:srcRect l="0" t="15769" r="0" b="9624"/>
          <a:stretch>
            <a:fillRect/>
          </a:stretch>
        </p:blipFill>
        <p:spPr>
          <a:xfrm>
            <a:off x="1964026" y="1460698"/>
            <a:ext cx="8022648" cy="4493767"/>
          </a:xfrm>
          <a:prstGeom prst="rect">
            <a:avLst/>
          </a:prstGeom>
          <a:ln w="12700">
            <a:miter lim="400000"/>
          </a:ln>
        </p:spPr>
      </p:pic>
      <p:sp>
        <p:nvSpPr>
          <p:cNvPr id="829" name="Shape 829"/>
          <p:cNvSpPr/>
          <p:nvPr/>
        </p:nvSpPr>
        <p:spPr>
          <a:xfrm>
            <a:off x="5016500" y="3225800"/>
            <a:ext cx="771625" cy="733525"/>
          </a:xfrm>
          <a:prstGeom prst="roundRect">
            <a:avLst>
              <a:gd name="adj" fmla="val 15779"/>
            </a:avLst>
          </a:prstGeom>
          <a:ln w="50800">
            <a:solidFill>
              <a:srgbClr val="E64630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830" name="Shape 830"/>
          <p:cNvSpPr/>
          <p:nvPr/>
        </p:nvSpPr>
        <p:spPr>
          <a:xfrm>
            <a:off x="5331582" y="5574029"/>
            <a:ext cx="560706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E64630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E64630"/>
                </a:solidFill>
              </a:rPr>
              <a:t>Spark can be an entry point to your Big Data world … 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Shape 832"/>
          <p:cNvSpPr/>
          <p:nvPr>
            <p:ph type="title"/>
          </p:nvPr>
        </p:nvSpPr>
        <p:spPr>
          <a:xfrm>
            <a:off x="410301" y="2191550"/>
            <a:ext cx="10926086" cy="247144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br>
              <a:rPr sz="4400">
                <a:solidFill>
                  <a:srgbClr val="F5F5F5"/>
                </a:solidFill>
              </a:rPr>
            </a:br>
            <a:r>
              <a:rPr sz="4400">
                <a:solidFill>
                  <a:srgbClr val="F5F5F5"/>
                </a:solidFill>
              </a:rPr>
              <a:t>“Apache Spark is distributed on top of Hadoop and brings parallel processing </a:t>
            </a:r>
            <a:br>
              <a:rPr sz="4400">
                <a:solidFill>
                  <a:srgbClr val="F5F5F5"/>
                </a:solidFill>
              </a:rPr>
            </a:br>
            <a:r>
              <a:rPr sz="4400">
                <a:solidFill>
                  <a:srgbClr val="F5F5F5"/>
                </a:solidFill>
              </a:rPr>
              <a:t>to powerful workstations.”</a:t>
            </a:r>
          </a:p>
        </p:txBody>
      </p:sp>
      <p:sp>
        <p:nvSpPr>
          <p:cNvPr id="833" name="Shape 833"/>
          <p:cNvSpPr/>
          <p:nvPr>
            <p:ph type="body" idx="1"/>
          </p:nvPr>
        </p:nvSpPr>
        <p:spPr>
          <a:xfrm>
            <a:off x="435702" y="4675697"/>
            <a:ext cx="8200298" cy="62445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438911">
              <a:spcBef>
                <a:spcPts val="500"/>
              </a:spcBef>
              <a:defRPr sz="2496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96">
                <a:solidFill>
                  <a:srgbClr val="7FCAEB"/>
                </a:solidFill>
              </a:rPr>
              <a:t>—Do I need a Hadoop cluster to work with Apache Spark?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Shape 8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9A7DE"/>
                </a:solidFill>
              </a:rPr>
              <a:t>Spark vs. MapReduce</a:t>
            </a:r>
          </a:p>
        </p:txBody>
      </p:sp>
      <p:sp>
        <p:nvSpPr>
          <p:cNvPr id="836" name="Shape 8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837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4559" y="1258988"/>
            <a:ext cx="7957513" cy="49386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Shape 8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9A7DE"/>
                </a:solidFill>
              </a:rPr>
              <a:t>How to interact with Spark?</a:t>
            </a:r>
          </a:p>
        </p:txBody>
      </p:sp>
      <p:sp>
        <p:nvSpPr>
          <p:cNvPr id="840" name="Shape 8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841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9900" y="1223107"/>
            <a:ext cx="8653067" cy="5006243"/>
          </a:xfrm>
          <a:prstGeom prst="rect">
            <a:avLst/>
          </a:prstGeom>
          <a:ln w="12700">
            <a:miter lim="400000"/>
          </a:ln>
        </p:spPr>
      </p:pic>
      <p:sp>
        <p:nvSpPr>
          <p:cNvPr id="842" name="Shape 842"/>
          <p:cNvSpPr/>
          <p:nvPr/>
        </p:nvSpPr>
        <p:spPr>
          <a:xfrm>
            <a:off x="1435100" y="1689100"/>
            <a:ext cx="6763445" cy="418257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Shape 8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9A7DE"/>
                </a:solidFill>
              </a:rPr>
              <a:t>Spark Components</a:t>
            </a:r>
          </a:p>
        </p:txBody>
      </p:sp>
      <p:sp>
        <p:nvSpPr>
          <p:cNvPr id="845" name="Shape 8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>
                <a:solidFill>
                  <a:srgbClr val="005586"/>
                </a:solidFill>
              </a:defRPr>
            </a:pPr>
          </a:p>
        </p:txBody>
      </p:sp>
      <p:pic>
        <p:nvPicPr>
          <p:cNvPr id="846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7056" y="1452316"/>
            <a:ext cx="8525188" cy="44528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8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8367" y="443381"/>
            <a:ext cx="9002566" cy="54875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Shape 7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9A7DE"/>
                </a:solidFill>
              </a:rPr>
              <a:t>Agenda</a:t>
            </a:r>
          </a:p>
        </p:txBody>
      </p:sp>
      <p:sp>
        <p:nvSpPr>
          <p:cNvPr id="764" name="Shape 76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The Data Science Process (DSP)</a:t>
            </a:r>
            <a:br>
              <a:rPr sz="2600">
                <a:solidFill>
                  <a:srgbClr val="595B59"/>
                </a:solidFill>
              </a:rPr>
            </a:br>
            <a:r>
              <a:rPr sz="2600">
                <a:solidFill>
                  <a:srgbClr val="595B59"/>
                </a:solidFill>
              </a:rPr>
              <a:t>    - Why or when to use Spark</a:t>
            </a:r>
            <a:endParaRPr sz="2600">
              <a:solidFill>
                <a:srgbClr val="595B59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600">
              <a:solidFill>
                <a:srgbClr val="595B59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The role of: Apache Hadoop and Apache Spark</a:t>
            </a:r>
            <a:br>
              <a:rPr sz="2600">
                <a:solidFill>
                  <a:srgbClr val="595B59"/>
                </a:solidFill>
              </a:rPr>
            </a:br>
            <a:r>
              <a:rPr sz="2600">
                <a:solidFill>
                  <a:srgbClr val="595B59"/>
                </a:solidFill>
              </a:rPr>
              <a:t>    - History &amp; Hadoop Ecosystem</a:t>
            </a:r>
            <a:endParaRPr sz="2600">
              <a:solidFill>
                <a:srgbClr val="595B59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600">
              <a:solidFill>
                <a:srgbClr val="595B59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Apache Spark: </a:t>
            </a:r>
            <a:r>
              <a:rPr b="1" sz="2600">
                <a:solidFill>
                  <a:srgbClr val="595B59"/>
                </a:solidFill>
              </a:rPr>
              <a:t>Overview and Concepts</a:t>
            </a:r>
            <a:endParaRPr b="1" sz="2600">
              <a:solidFill>
                <a:srgbClr val="595B59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600">
              <a:solidFill>
                <a:srgbClr val="595B59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Practical Tips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Shape 850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9A7DE"/>
                </a:solidFill>
              </a:rPr>
              <a:t>MLLib:                              GraphX:</a:t>
            </a:r>
          </a:p>
        </p:txBody>
      </p:sp>
      <p:sp>
        <p:nvSpPr>
          <p:cNvPr id="851" name="Shape 851"/>
          <p:cNvSpPr/>
          <p:nvPr>
            <p:ph type="body" idx="1"/>
          </p:nvPr>
        </p:nvSpPr>
        <p:spPr>
          <a:xfrm>
            <a:off x="379413" y="1435100"/>
            <a:ext cx="5976782" cy="5422900"/>
          </a:xfrm>
          <a:prstGeom prst="rect">
            <a:avLst/>
          </a:prstGeom>
        </p:spPr>
        <p:txBody>
          <a:bodyPr lIns="0" tIns="0" rIns="0" bIns="0"/>
          <a:lstStyle/>
          <a:p>
            <a:pPr lvl="0" mar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005586"/>
                </a:solidFill>
              </a:rPr>
              <a:t>Basic statistics</a:t>
            </a:r>
            <a:endParaRPr sz="1500">
              <a:solidFill>
                <a:srgbClr val="005586"/>
              </a:solidFill>
            </a:endParaRPr>
          </a:p>
          <a:p>
            <a:pPr lvl="2" marL="0" indent="45720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005586"/>
                </a:solidFill>
              </a:rPr>
              <a:t>summary statistics, correlations, stratified sampling,</a:t>
            </a:r>
            <a:br>
              <a:rPr sz="1500">
                <a:solidFill>
                  <a:srgbClr val="005586"/>
                </a:solidFill>
              </a:rPr>
            </a:br>
            <a:r>
              <a:rPr sz="1500">
                <a:solidFill>
                  <a:srgbClr val="005586"/>
                </a:solidFill>
              </a:rPr>
              <a:t>hypothesis testing, random data generation</a:t>
            </a:r>
            <a:endParaRPr sz="1500">
              <a:solidFill>
                <a:srgbClr val="005586"/>
              </a:solidFill>
            </a:endParaRPr>
          </a:p>
          <a:p>
            <a:pPr lvl="0" mar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005586"/>
                </a:solidFill>
              </a:rPr>
              <a:t>Classification and regression</a:t>
            </a:r>
            <a:endParaRPr sz="1500">
              <a:solidFill>
                <a:srgbClr val="005586"/>
              </a:solidFill>
            </a:endParaRPr>
          </a:p>
          <a:p>
            <a:pPr lvl="0" mar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005586"/>
                </a:solidFill>
              </a:rPr>
              <a:t>	linear models (SVMs, logistic / linear regression)</a:t>
            </a:r>
            <a:endParaRPr sz="1500">
              <a:solidFill>
                <a:srgbClr val="005586"/>
              </a:solidFill>
            </a:endParaRPr>
          </a:p>
          <a:p>
            <a:pPr lvl="0" mar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005586"/>
                </a:solidFill>
              </a:rPr>
              <a:t>	naive Bayes, decision trees</a:t>
            </a:r>
            <a:endParaRPr sz="1500">
              <a:solidFill>
                <a:srgbClr val="005586"/>
              </a:solidFill>
            </a:endParaRPr>
          </a:p>
          <a:p>
            <a:pPr lvl="0" mar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005586"/>
                </a:solidFill>
              </a:rPr>
              <a:t>	ensembles of trees (Random Forests / Gradient-Boosted Trees)</a:t>
            </a:r>
            <a:endParaRPr sz="1500">
              <a:solidFill>
                <a:srgbClr val="005586"/>
              </a:solidFill>
            </a:endParaRPr>
          </a:p>
          <a:p>
            <a:pPr lvl="0" mar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005586"/>
                </a:solidFill>
              </a:rPr>
              <a:t>	isotonic regression</a:t>
            </a:r>
            <a:endParaRPr sz="1500">
              <a:solidFill>
                <a:srgbClr val="005586"/>
              </a:solidFill>
            </a:endParaRPr>
          </a:p>
          <a:p>
            <a:pPr lvl="0" mar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005586"/>
                </a:solidFill>
              </a:rPr>
              <a:t>Collaborative filtering</a:t>
            </a:r>
            <a:endParaRPr sz="1500">
              <a:solidFill>
                <a:srgbClr val="005586"/>
              </a:solidFill>
            </a:endParaRPr>
          </a:p>
          <a:p>
            <a:pPr lvl="0" mar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005586"/>
                </a:solidFill>
              </a:rPr>
              <a:t>	alternating least squares (ALS)</a:t>
            </a:r>
            <a:endParaRPr sz="1500">
              <a:solidFill>
                <a:srgbClr val="005586"/>
              </a:solidFill>
            </a:endParaRPr>
          </a:p>
          <a:p>
            <a:pPr lvl="0" mar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005586"/>
                </a:solidFill>
              </a:rPr>
              <a:t>Clustering</a:t>
            </a:r>
            <a:endParaRPr sz="1500">
              <a:solidFill>
                <a:srgbClr val="005586"/>
              </a:solidFill>
            </a:endParaRPr>
          </a:p>
          <a:p>
            <a:pPr lvl="0" mar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005586"/>
                </a:solidFill>
              </a:rPr>
              <a:t>	k-means, Gaussian mixture, power iteration clustering (PIC)</a:t>
            </a:r>
            <a:endParaRPr sz="1500">
              <a:solidFill>
                <a:srgbClr val="005586"/>
              </a:solidFill>
            </a:endParaRPr>
          </a:p>
          <a:p>
            <a:pPr lvl="0" mar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005586"/>
                </a:solidFill>
              </a:rPr>
              <a:t>	latent Dirichlet allocation (LDA), streaming k-means</a:t>
            </a:r>
            <a:endParaRPr sz="1500">
              <a:solidFill>
                <a:srgbClr val="005586"/>
              </a:solidFill>
            </a:endParaRPr>
          </a:p>
          <a:p>
            <a:pPr lvl="0" mar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005586"/>
                </a:solidFill>
              </a:rPr>
              <a:t>Dimensionality reduction</a:t>
            </a:r>
            <a:endParaRPr sz="1500">
              <a:solidFill>
                <a:srgbClr val="005586"/>
              </a:solidFill>
            </a:endParaRPr>
          </a:p>
          <a:p>
            <a:pPr lvl="0" mar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005586"/>
                </a:solidFill>
              </a:rPr>
              <a:t>	singular value decomposition (SVD)</a:t>
            </a:r>
            <a:endParaRPr sz="1500">
              <a:solidFill>
                <a:srgbClr val="005586"/>
              </a:solidFill>
            </a:endParaRPr>
          </a:p>
          <a:p>
            <a:pPr lvl="0" mar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005586"/>
                </a:solidFill>
              </a:rPr>
              <a:t>	principal component analysis (PCA)</a:t>
            </a:r>
            <a:endParaRPr sz="1500">
              <a:solidFill>
                <a:srgbClr val="005586"/>
              </a:solidFill>
            </a:endParaRPr>
          </a:p>
          <a:p>
            <a:pPr lvl="2" marL="0" indent="45720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005586"/>
                </a:solidFill>
              </a:rPr>
              <a:t>…</a:t>
            </a:r>
          </a:p>
        </p:txBody>
      </p:sp>
      <p:sp>
        <p:nvSpPr>
          <p:cNvPr id="852" name="Shape 852"/>
          <p:cNvSpPr/>
          <p:nvPr/>
        </p:nvSpPr>
        <p:spPr>
          <a:xfrm>
            <a:off x="6491256" y="1435100"/>
            <a:ext cx="5404917" cy="542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spcBef>
                <a:spcPts val="600"/>
              </a:spcBef>
              <a:defRPr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PageRank</a:t>
            </a:r>
            <a:endParaRPr sz="2600">
              <a:solidFill>
                <a:srgbClr val="005586"/>
              </a:solidFill>
            </a:endParaRPr>
          </a:p>
          <a:p>
            <a:pPr lvl="0">
              <a:spcBef>
                <a:spcPts val="600"/>
              </a:spcBef>
              <a:defRPr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Connected Components</a:t>
            </a:r>
            <a:endParaRPr sz="2600">
              <a:solidFill>
                <a:srgbClr val="005586"/>
              </a:solidFill>
            </a:endParaRPr>
          </a:p>
          <a:p>
            <a:pPr lvl="0">
              <a:spcBef>
                <a:spcPts val="600"/>
              </a:spcBef>
              <a:defRPr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Triangle Counting</a:t>
            </a:r>
            <a:endParaRPr sz="2600">
              <a:solidFill>
                <a:srgbClr val="005586"/>
              </a:solidFill>
            </a:endParaRPr>
          </a:p>
          <a:p>
            <a:pPr lvl="0">
              <a:spcBef>
                <a:spcPts val="600"/>
              </a:spcBef>
              <a:defRPr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Pregel API</a:t>
            </a:r>
            <a:endParaRPr sz="2600">
              <a:solidFill>
                <a:srgbClr val="005586"/>
              </a:solidFill>
            </a:endParaRPr>
          </a:p>
        </p:txBody>
      </p:sp>
      <p:pic>
        <p:nvPicPr>
          <p:cNvPr id="853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87817" y="325813"/>
            <a:ext cx="3402596" cy="1449859"/>
          </a:xfrm>
          <a:prstGeom prst="rect">
            <a:avLst/>
          </a:prstGeom>
          <a:ln w="12700">
            <a:miter lim="400000"/>
          </a:ln>
        </p:spPr>
      </p:pic>
      <p:pic>
        <p:nvPicPr>
          <p:cNvPr id="854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6732" y="3452732"/>
            <a:ext cx="5055966" cy="32592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Shape 8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9A7DE"/>
                </a:solidFill>
              </a:rPr>
              <a:t>How to use my own algorithms in Spark?</a:t>
            </a:r>
          </a:p>
        </p:txBody>
      </p:sp>
      <p:sp>
        <p:nvSpPr>
          <p:cNvPr id="857" name="Shape 8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Interactively, by using the spark-shell …</a:t>
            </a:r>
            <a:endParaRPr sz="2600">
              <a:solidFill>
                <a:srgbClr val="00558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Contribute to existing Spark projects.</a:t>
            </a:r>
            <a:endParaRPr sz="2600">
              <a:solidFill>
                <a:srgbClr val="00558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Create your module and use it in a spark-shell session…</a:t>
            </a:r>
            <a:endParaRPr sz="2600">
              <a:solidFill>
                <a:srgbClr val="00558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5586"/>
                </a:solidFill>
              </a:rPr>
              <a:t>Build a data-product which uses Apache Spark.</a:t>
            </a:r>
          </a:p>
        </p:txBody>
      </p:sp>
      <p:pic>
        <p:nvPicPr>
          <p:cNvPr id="858" name="spark-shell-f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9537" y="3236879"/>
            <a:ext cx="5529056" cy="2960721"/>
          </a:xfrm>
          <a:prstGeom prst="rect">
            <a:avLst/>
          </a:prstGeom>
          <a:ln w="12700">
            <a:miter lim="400000"/>
          </a:ln>
        </p:spPr>
      </p:pic>
      <p:sp>
        <p:nvSpPr>
          <p:cNvPr id="859" name="Shape 859"/>
          <p:cNvSpPr/>
          <p:nvPr/>
        </p:nvSpPr>
        <p:spPr>
          <a:xfrm>
            <a:off x="6049133" y="3970151"/>
            <a:ext cx="4840893" cy="195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05586"/>
                </a:solidFill>
              </a:rPr>
              <a:t>For simple and reliable usage of Java classes </a:t>
            </a:r>
            <a:br>
              <a:rPr>
                <a:solidFill>
                  <a:srgbClr val="005586"/>
                </a:solidFill>
              </a:rPr>
            </a:br>
            <a:r>
              <a:rPr>
                <a:solidFill>
                  <a:srgbClr val="005586"/>
                </a:solidFill>
              </a:rPr>
              <a:t>and complete third-party libraries, we define </a:t>
            </a:r>
            <a:br>
              <a:rPr>
                <a:solidFill>
                  <a:srgbClr val="005586"/>
                </a:solidFill>
              </a:rPr>
            </a:br>
            <a:r>
              <a:rPr>
                <a:solidFill>
                  <a:srgbClr val="005586"/>
                </a:solidFill>
              </a:rPr>
              <a:t>a Spark Module as a self-contained artifact </a:t>
            </a:r>
            <a:br>
              <a:rPr>
                <a:solidFill>
                  <a:srgbClr val="005586"/>
                </a:solidFill>
              </a:rPr>
            </a:br>
            <a:r>
              <a:rPr>
                <a:solidFill>
                  <a:srgbClr val="005586"/>
                </a:solidFill>
              </a:rPr>
              <a:t>created by Maven. This module can easily </a:t>
            </a:r>
            <a:br>
              <a:rPr>
                <a:solidFill>
                  <a:srgbClr val="005586"/>
                </a:solidFill>
              </a:rPr>
            </a:br>
            <a:r>
              <a:rPr>
                <a:solidFill>
                  <a:srgbClr val="005586"/>
                </a:solidFill>
              </a:rPr>
              <a:t>be shared by multiple users.</a:t>
            </a:r>
            <a:endParaRPr>
              <a:solidFill>
                <a:srgbClr val="005586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>
              <a:solidFill>
                <a:srgbClr val="005586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Shape 861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5F5F5"/>
                </a:solidFill>
              </a:rPr>
              <a:t>Apache Spark: </a:t>
            </a:r>
            <a:br>
              <a:rPr sz="4400">
                <a:solidFill>
                  <a:srgbClr val="F5F5F5"/>
                </a:solidFill>
              </a:rPr>
            </a:br>
            <a:r>
              <a:rPr b="1" sz="4400">
                <a:solidFill>
                  <a:srgbClr val="FFFFFF"/>
                </a:solidFill>
              </a:rPr>
              <a:t>Overview</a:t>
            </a:r>
            <a:r>
              <a:rPr b="1" sz="4400">
                <a:solidFill>
                  <a:srgbClr val="F5F5F5"/>
                </a:solidFill>
              </a:rPr>
              <a:t> &amp; </a:t>
            </a:r>
            <a:r>
              <a:rPr b="1" sz="4400">
                <a:solidFill>
                  <a:srgbClr val="FFD664"/>
                </a:solidFill>
              </a:rPr>
              <a:t>Concepts</a:t>
            </a:r>
          </a:p>
        </p:txBody>
      </p:sp>
      <p:sp>
        <p:nvSpPr>
          <p:cNvPr id="862" name="Shape 8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9A7DE"/>
                </a:solidFill>
              </a:rPr>
              <a:t>Spark Context</a:t>
            </a:r>
          </a:p>
        </p:txBody>
      </p:sp>
      <p:sp>
        <p:nvSpPr>
          <p:cNvPr id="865" name="Shape 8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866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8434" y="1445680"/>
            <a:ext cx="8102424" cy="48598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Shape 8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9A7DE"/>
                </a:solidFill>
              </a:rPr>
              <a:t>RDDs and DataFrames</a:t>
            </a:r>
          </a:p>
        </p:txBody>
      </p:sp>
      <p:pic>
        <p:nvPicPr>
          <p:cNvPr id="869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793" y="1706400"/>
            <a:ext cx="11257314" cy="40015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Shape 8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9A7DE"/>
                </a:solidFill>
              </a:rPr>
              <a:t>Creation of RDDs</a:t>
            </a:r>
          </a:p>
        </p:txBody>
      </p:sp>
      <p:pic>
        <p:nvPicPr>
          <p:cNvPr id="87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6262" y="1286498"/>
            <a:ext cx="9866776" cy="45682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Shape 8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9A7DE"/>
                </a:solidFill>
              </a:rPr>
              <a:t>Datatypes in RDDs</a:t>
            </a:r>
          </a:p>
        </p:txBody>
      </p:sp>
      <p:sp>
        <p:nvSpPr>
          <p:cNvPr id="875" name="Shape 8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876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1050" y="1438648"/>
            <a:ext cx="9244593" cy="4585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hape 8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79" name="Shape 87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880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883" y="12700"/>
            <a:ext cx="11970934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Shape 8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83" name="Shape 88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884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930" y="0"/>
            <a:ext cx="11745439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Shape 8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9A7DE"/>
                </a:solidFill>
              </a:rPr>
              <a:t>Spark in a Cluster</a:t>
            </a:r>
          </a:p>
        </p:txBody>
      </p:sp>
      <p:sp>
        <p:nvSpPr>
          <p:cNvPr id="887" name="Shape 88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>
                <a:solidFill>
                  <a:srgbClr val="005586"/>
                </a:solidFill>
              </a:defRPr>
            </a:pPr>
          </a:p>
        </p:txBody>
      </p:sp>
      <p:pic>
        <p:nvPicPr>
          <p:cNvPr id="888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5637" y="1347109"/>
            <a:ext cx="8942550" cy="49533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6" name="Figure1-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90232" y="1919853"/>
            <a:ext cx="3674769" cy="3288764"/>
          </a:xfrm>
          <a:prstGeom prst="rect">
            <a:avLst/>
          </a:prstGeom>
          <a:ln w="12700">
            <a:miter lim="400000"/>
          </a:ln>
        </p:spPr>
      </p:pic>
      <p:sp>
        <p:nvSpPr>
          <p:cNvPr id="767" name="Shape 7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9A7DE"/>
                </a:solidFill>
              </a:rPr>
              <a:t>The Data Science Process</a:t>
            </a:r>
          </a:p>
        </p:txBody>
      </p:sp>
      <p:pic>
        <p:nvPicPr>
          <p:cNvPr id="768" name="Figure2-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5492" y="1143000"/>
            <a:ext cx="7391401" cy="5181600"/>
          </a:xfrm>
          <a:prstGeom prst="rect">
            <a:avLst/>
          </a:prstGeom>
          <a:ln w="12700">
            <a:miter lim="400000"/>
          </a:ln>
        </p:spPr>
      </p:pic>
      <p:sp>
        <p:nvSpPr>
          <p:cNvPr id="769" name="Shape 769"/>
          <p:cNvSpPr/>
          <p:nvPr/>
        </p:nvSpPr>
        <p:spPr>
          <a:xfrm>
            <a:off x="4849812" y="1789509"/>
            <a:ext cx="3107036" cy="2522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88900">
            <a:solidFill>
              <a:srgbClr val="ABD0A1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770" name="Shape 770"/>
          <p:cNvSpPr/>
          <p:nvPr/>
        </p:nvSpPr>
        <p:spPr>
          <a:xfrm>
            <a:off x="1679277" y="1602382"/>
            <a:ext cx="4610994" cy="24071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88900">
            <a:solidFill>
              <a:srgbClr val="E6463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771" name="Shape 771"/>
          <p:cNvSpPr/>
          <p:nvPr/>
        </p:nvSpPr>
        <p:spPr>
          <a:xfrm>
            <a:off x="4676477" y="3986857"/>
            <a:ext cx="1564978" cy="16717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88900">
            <a:solidFill>
              <a:srgbClr val="A88BE2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772" name="Shape 772"/>
          <p:cNvSpPr/>
          <p:nvPr/>
        </p:nvSpPr>
        <p:spPr>
          <a:xfrm>
            <a:off x="622300" y="5834135"/>
            <a:ext cx="4230242" cy="420440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773" name="Shape 773"/>
          <p:cNvSpPr/>
          <p:nvPr/>
        </p:nvSpPr>
        <p:spPr>
          <a:xfrm>
            <a:off x="3998082" y="5957145"/>
            <a:ext cx="382860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505150"/>
                </a:solidFill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505150"/>
                </a:solidFill>
              </a:rPr>
              <a:t>Application of Big-Data-Technology</a:t>
            </a:r>
          </a:p>
        </p:txBody>
      </p:sp>
      <p:sp>
        <p:nvSpPr>
          <p:cNvPr id="774" name="Shape 774"/>
          <p:cNvSpPr/>
          <p:nvPr/>
        </p:nvSpPr>
        <p:spPr>
          <a:xfrm>
            <a:off x="7747000" y="4978788"/>
            <a:ext cx="1270000" cy="785913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775" name="Shape 775"/>
          <p:cNvSpPr/>
          <p:nvPr/>
        </p:nvSpPr>
        <p:spPr>
          <a:xfrm>
            <a:off x="3102224" y="6435510"/>
            <a:ext cx="5130953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100">
                <a:solidFill>
                  <a:srgbClr val="005586"/>
                </a:solidFill>
              </a:rPr>
              <a:t>Images from: </a:t>
            </a:r>
            <a:r>
              <a:rPr sz="1100" u="sng">
                <a:solidFill>
                  <a:srgbClr val="29A7DE"/>
                </a:solidFill>
                <a:uFill>
                  <a:solidFill>
                    <a:srgbClr val="29A7DE"/>
                  </a:solidFill>
                </a:uFill>
                <a:hlinkClick r:id="rId4" invalidUrl="" action="" tgtFrame="" tooltip="" history="1" highlightClick="0" endSnd="0"/>
              </a:rPr>
              <a:t>http://semanticommunity.info/Data_Science/Doing_Data_Science</a:t>
            </a:r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Shape 89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9A7DE"/>
                </a:solidFill>
              </a:rPr>
              <a:t>Spark in a Cluster</a:t>
            </a:r>
          </a:p>
        </p:txBody>
      </p:sp>
      <p:pic>
        <p:nvPicPr>
          <p:cNvPr id="891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0829" y="1206203"/>
            <a:ext cx="8063423" cy="46738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Shape 8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94" name="Shape 89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895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931" y="0"/>
            <a:ext cx="11951239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Shape 8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98" name="Shape 89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899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362" y="0"/>
            <a:ext cx="1182837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Shape 9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9A7DE"/>
                </a:solidFill>
              </a:rPr>
              <a:t>DStream: The heart of Spark Streaming</a:t>
            </a:r>
          </a:p>
        </p:txBody>
      </p:sp>
      <p:sp>
        <p:nvSpPr>
          <p:cNvPr id="902" name="Shape 90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903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1944" y="1457531"/>
            <a:ext cx="8877299" cy="46397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Shape 905"/>
          <p:cNvSpPr/>
          <p:nvPr>
            <p:ph type="title"/>
          </p:nvPr>
        </p:nvSpPr>
        <p:spPr>
          <a:xfrm>
            <a:off x="410301" y="2191550"/>
            <a:ext cx="10051274" cy="247144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448055">
              <a:defRPr sz="1800">
                <a:solidFill>
                  <a:srgbClr val="000000"/>
                </a:solidFill>
              </a:defRPr>
            </a:pPr>
            <a:br>
              <a:rPr sz="4312">
                <a:solidFill>
                  <a:srgbClr val="F5F5F5"/>
                </a:solidFill>
              </a:rPr>
            </a:br>
            <a:r>
              <a:rPr sz="4312">
                <a:solidFill>
                  <a:srgbClr val="F5F5F5"/>
                </a:solidFill>
              </a:rPr>
              <a:t>“Efficient hardware utilization, caching, simple APIs, and access to a variety of data in Hadoop is key to success.”</a:t>
            </a:r>
          </a:p>
        </p:txBody>
      </p:sp>
      <p:sp>
        <p:nvSpPr>
          <p:cNvPr id="906" name="Shape 906"/>
          <p:cNvSpPr/>
          <p:nvPr>
            <p:ph type="body" idx="1"/>
          </p:nvPr>
        </p:nvSpPr>
        <p:spPr>
          <a:xfrm>
            <a:off x="435702" y="4675697"/>
            <a:ext cx="9338188" cy="62445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356615">
              <a:spcBef>
                <a:spcPts val="400"/>
              </a:spcBef>
              <a:defRPr sz="2027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27">
                <a:solidFill>
                  <a:srgbClr val="7FCAEB"/>
                </a:solidFill>
              </a:rPr>
              <a:t>—What makes Spark so different, compared to core MapReduce in core Hadoop?</a:t>
            </a:r>
          </a:p>
        </p:txBody>
      </p:sp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Shape 908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5F5F5"/>
                </a:solidFill>
              </a:rPr>
              <a:t>Practical Tips</a:t>
            </a:r>
          </a:p>
        </p:txBody>
      </p:sp>
      <p:sp>
        <p:nvSpPr>
          <p:cNvPr id="909" name="Shape 90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</a:p>
        </p:txBody>
      </p:sp>
    </p:spTree>
  </p:cSld>
  <p:clrMapOvr>
    <a:masterClrMapping/>
  </p:clrMapOvr>
  <p:transition spd="med" advClick="1"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Shape 9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9A7DE"/>
                </a:solidFill>
              </a:rPr>
              <a:t>Development Techniques</a:t>
            </a:r>
          </a:p>
        </p:txBody>
      </p:sp>
      <p:sp>
        <p:nvSpPr>
          <p:cNvPr id="912" name="Shape 912"/>
          <p:cNvSpPr/>
          <p:nvPr>
            <p:ph type="body" idx="1"/>
          </p:nvPr>
        </p:nvSpPr>
        <p:spPr>
          <a:xfrm>
            <a:off x="365760" y="1435100"/>
            <a:ext cx="11313561" cy="5422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Build your tools and analysis procedures in </a:t>
            </a:r>
            <a:r>
              <a:rPr sz="2600"/>
              <a:t>small cycles</a:t>
            </a:r>
            <a:r>
              <a:rPr sz="2600">
                <a:solidFill>
                  <a:srgbClr val="595B59"/>
                </a:solidFill>
              </a:rPr>
              <a:t>.</a:t>
            </a:r>
            <a:br>
              <a:rPr sz="2600">
                <a:solidFill>
                  <a:srgbClr val="595B59"/>
                </a:solidFill>
              </a:rPr>
            </a:br>
            <a:endParaRPr sz="2600">
              <a:solidFill>
                <a:srgbClr val="595B59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Test all phases of your work and </a:t>
            </a:r>
            <a:r>
              <a:rPr sz="2600">
                <a:solidFill>
                  <a:srgbClr val="68B0AD"/>
                </a:solidFill>
              </a:rPr>
              <a:t>document carefully</a:t>
            </a:r>
            <a:r>
              <a:rPr sz="2600">
                <a:solidFill>
                  <a:srgbClr val="595B59"/>
                </a:solidFill>
              </a:rPr>
              <a:t>.</a:t>
            </a:r>
            <a:endParaRPr sz="2600">
              <a:solidFill>
                <a:srgbClr val="595B59"/>
              </a:solidFill>
            </a:endParaRPr>
          </a:p>
          <a:p>
            <a:pPr lvl="1" marL="465137" indent="-17621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Document what you expect! =&gt; </a:t>
            </a:r>
            <a:r>
              <a:rPr i="1" sz="2600">
                <a:solidFill>
                  <a:srgbClr val="595B59"/>
                </a:solidFill>
              </a:rPr>
              <a:t>Requirements management …</a:t>
            </a:r>
            <a:endParaRPr i="1" sz="2600">
              <a:solidFill>
                <a:srgbClr val="595B59"/>
              </a:solidFill>
            </a:endParaRPr>
          </a:p>
          <a:p>
            <a:pPr lvl="1" marL="465137" indent="-17621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Collect what you get! =&gt; </a:t>
            </a:r>
            <a:r>
              <a:rPr i="1" sz="2600">
                <a:solidFill>
                  <a:srgbClr val="595B59"/>
                </a:solidFill>
              </a:rPr>
              <a:t>Operational logs …</a:t>
            </a:r>
            <a:br>
              <a:rPr i="1" sz="2600">
                <a:solidFill>
                  <a:srgbClr val="595B59"/>
                </a:solidFill>
              </a:rPr>
            </a:br>
            <a:endParaRPr sz="2600">
              <a:solidFill>
                <a:srgbClr val="595B59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Reuse well tested components and </a:t>
            </a:r>
            <a:r>
              <a:rPr sz="2600">
                <a:solidFill>
                  <a:srgbClr val="E64630"/>
                </a:solidFill>
              </a:rPr>
              <a:t>modularize</a:t>
            </a:r>
            <a:r>
              <a:rPr sz="2600">
                <a:solidFill>
                  <a:srgbClr val="595B59"/>
                </a:solidFill>
              </a:rPr>
              <a:t> your analysis scripts.</a:t>
            </a:r>
            <a:endParaRPr sz="2600">
              <a:solidFill>
                <a:srgbClr val="595B59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600">
              <a:solidFill>
                <a:srgbClr val="595B59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Learn „state of the art“ tools and </a:t>
            </a:r>
            <a:r>
              <a:rPr sz="2600">
                <a:solidFill>
                  <a:srgbClr val="409AE3"/>
                </a:solidFill>
              </a:rPr>
              <a:t>share your work</a:t>
            </a:r>
            <a:r>
              <a:rPr sz="2600">
                <a:solidFill>
                  <a:srgbClr val="595B59"/>
                </a:solidFill>
              </a:rPr>
              <a:t>!  </a:t>
            </a:r>
          </a:p>
        </p:txBody>
      </p:sp>
      <p:pic>
        <p:nvPicPr>
          <p:cNvPr id="913" name="github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64248" y="4532043"/>
            <a:ext cx="2411853" cy="1570307"/>
          </a:xfrm>
          <a:prstGeom prst="rect">
            <a:avLst/>
          </a:prstGeom>
          <a:ln w="12700">
            <a:miter lim="400000"/>
          </a:ln>
        </p:spPr>
      </p:pic>
      <p:pic>
        <p:nvPicPr>
          <p:cNvPr id="91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33270" y="5717097"/>
            <a:ext cx="2219673" cy="769487"/>
          </a:xfrm>
          <a:prstGeom prst="rect">
            <a:avLst/>
          </a:prstGeom>
          <a:ln w="12700">
            <a:miter lim="400000"/>
          </a:ln>
        </p:spPr>
      </p:pic>
      <p:pic>
        <p:nvPicPr>
          <p:cNvPr id="915" name="d3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11091" y="5517130"/>
            <a:ext cx="2545047" cy="11186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Shape 9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9A7DE"/>
                </a:solidFill>
              </a:rPr>
              <a:t>Data Management</a:t>
            </a:r>
          </a:p>
        </p:txBody>
      </p:sp>
      <p:sp>
        <p:nvSpPr>
          <p:cNvPr id="918" name="Shape 91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Think about typical </a:t>
            </a:r>
            <a:r>
              <a:rPr sz="2600">
                <a:solidFill>
                  <a:srgbClr val="E64630"/>
                </a:solidFill>
              </a:rPr>
              <a:t>access patterns: </a:t>
            </a:r>
            <a:endParaRPr sz="2600">
              <a:solidFill>
                <a:srgbClr val="E64630"/>
              </a:solidFill>
            </a:endParaRPr>
          </a:p>
          <a:p>
            <a:pPr lvl="1" marL="465137" indent="-17621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  <a:latin typeface="Futura"/>
                <a:ea typeface="Futura"/>
                <a:cs typeface="Futura"/>
                <a:sym typeface="Futura"/>
              </a:rPr>
              <a:t>random access to each record</a:t>
            </a:r>
            <a:endParaRPr sz="2600">
              <a:solidFill>
                <a:srgbClr val="595B59"/>
              </a:solidFill>
              <a:latin typeface="Futura"/>
              <a:ea typeface="Futura"/>
              <a:cs typeface="Futura"/>
              <a:sym typeface="Futura"/>
            </a:endParaRPr>
          </a:p>
          <a:p>
            <a:pPr lvl="1" marL="465137" indent="-17621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  <a:latin typeface="Futura"/>
                <a:ea typeface="Futura"/>
                <a:cs typeface="Futura"/>
                <a:sym typeface="Futura"/>
              </a:rPr>
              <a:t>access to groups of records</a:t>
            </a:r>
            <a:endParaRPr sz="2600">
              <a:solidFill>
                <a:srgbClr val="595B59"/>
              </a:solidFill>
              <a:latin typeface="Futura"/>
              <a:ea typeface="Futura"/>
              <a:cs typeface="Futura"/>
              <a:sym typeface="Futura"/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  <a:latin typeface="Futura"/>
                <a:ea typeface="Futura"/>
                <a:cs typeface="Futura"/>
                <a:sym typeface="Futura"/>
              </a:rPr>
              <a:t>variable or fixed sets?</a:t>
            </a:r>
            <a:endParaRPr sz="2600">
              <a:solidFill>
                <a:srgbClr val="595B59"/>
              </a:solidFill>
              <a:latin typeface="Futura"/>
              <a:ea typeface="Futura"/>
              <a:cs typeface="Futura"/>
              <a:sym typeface="Futura"/>
            </a:endParaRPr>
          </a:p>
          <a:p>
            <a:pPr lvl="1" marL="465137" indent="-17621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  <a:latin typeface="Futura"/>
                <a:ea typeface="Futura"/>
                <a:cs typeface="Futura"/>
                <a:sym typeface="Futura"/>
              </a:rPr>
              <a:t>„full table scan“</a:t>
            </a:r>
            <a:endParaRPr sz="2600">
              <a:solidFill>
                <a:srgbClr val="595B59"/>
              </a:solidFill>
              <a:latin typeface="Futura"/>
              <a:ea typeface="Futura"/>
              <a:cs typeface="Futura"/>
              <a:sym typeface="Futura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  <a:latin typeface="Futura"/>
                <a:ea typeface="Futura"/>
                <a:cs typeface="Futura"/>
                <a:sym typeface="Futura"/>
              </a:rPr>
              <a:t>OPTIMIZE FOR YOUR DOMINANT ACCESS PATTERN!</a:t>
            </a:r>
            <a:endParaRPr sz="2600">
              <a:solidFill>
                <a:srgbClr val="595B59"/>
              </a:solidFill>
              <a:latin typeface="Futura"/>
              <a:ea typeface="Futura"/>
              <a:cs typeface="Futura"/>
              <a:sym typeface="Futura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Select efficient storage formats: </a:t>
            </a:r>
            <a:r>
              <a:rPr sz="2600">
                <a:solidFill>
                  <a:srgbClr val="409AE3"/>
                </a:solidFill>
              </a:rPr>
              <a:t>Avro, Parquet</a:t>
            </a:r>
            <a:endParaRPr sz="2600">
              <a:solidFill>
                <a:srgbClr val="409AE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8B0AD"/>
                </a:solidFill>
              </a:rPr>
              <a:t>Index your data</a:t>
            </a:r>
            <a:r>
              <a:rPr sz="2600">
                <a:solidFill>
                  <a:srgbClr val="595B59"/>
                </a:solidFill>
              </a:rPr>
              <a:t> in SOLR for full text access and data exploration </a:t>
            </a:r>
            <a:endParaRPr sz="2600">
              <a:solidFill>
                <a:srgbClr val="595B59"/>
              </a:solidFill>
            </a:endParaRPr>
          </a:p>
          <a:p>
            <a:pPr lvl="1" marL="465137" indent="-17621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Indexing can be done by just some clicks in HUE!</a:t>
            </a:r>
          </a:p>
        </p:txBody>
      </p:sp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Shape 9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9A7DE"/>
                </a:solidFill>
              </a:rPr>
              <a:t>Collecting Sensor Data with Spark Streaming …</a:t>
            </a:r>
          </a:p>
        </p:txBody>
      </p:sp>
      <p:sp>
        <p:nvSpPr>
          <p:cNvPr id="921" name="Shape 9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Spark Streaming works on fixed time slices only (in current version)</a:t>
            </a:r>
            <a:endParaRPr sz="2600">
              <a:solidFill>
                <a:srgbClr val="595B59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600">
              <a:solidFill>
                <a:srgbClr val="595B59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Use the original time stamp? </a:t>
            </a:r>
            <a:endParaRPr sz="2600">
              <a:solidFill>
                <a:srgbClr val="595B59"/>
              </a:solidFill>
            </a:endParaRPr>
          </a:p>
          <a:p>
            <a:pPr lvl="1" marL="465137" indent="-17621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Additional storage and bandwidth</a:t>
            </a:r>
            <a:endParaRPr sz="2600">
              <a:solidFill>
                <a:srgbClr val="595B59"/>
              </a:solidFill>
            </a:endParaRPr>
          </a:p>
          <a:p>
            <a:pPr lvl="1" marL="465137" indent="-17621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Original system clock defines resolution</a:t>
            </a:r>
            <a:endParaRPr sz="2600">
              <a:solidFill>
                <a:srgbClr val="595B59"/>
              </a:solidFill>
            </a:endParaRPr>
          </a:p>
          <a:p>
            <a:pPr lvl="1" marL="465137" indent="-176212">
              <a:defRPr sz="1800">
                <a:solidFill>
                  <a:srgbClr val="000000"/>
                </a:solidFill>
              </a:defRPr>
            </a:pPr>
            <a:endParaRPr sz="2600">
              <a:solidFill>
                <a:srgbClr val="595B59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Use „Spark-Time“: </a:t>
            </a:r>
            <a:endParaRPr sz="2600">
              <a:solidFill>
                <a:srgbClr val="595B59"/>
              </a:solidFill>
            </a:endParaRPr>
          </a:p>
          <a:p>
            <a:pPr lvl="1" marL="465137" indent="-17621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You may lose information!</a:t>
            </a:r>
            <a:endParaRPr sz="2600">
              <a:solidFill>
                <a:srgbClr val="595B59"/>
              </a:solidFill>
            </a:endParaRPr>
          </a:p>
          <a:p>
            <a:pPr lvl="1" marL="465137" indent="-17621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You have a limited resolution.</a:t>
            </a:r>
            <a:endParaRPr sz="2600">
              <a:solidFill>
                <a:srgbClr val="595B59"/>
              </a:solidFill>
            </a:endParaRPr>
          </a:p>
          <a:p>
            <a:pPr lvl="1" marL="465137" indent="-17621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You can use a time reference instead of „Spark time“ </a:t>
            </a:r>
          </a:p>
        </p:txBody>
      </p:sp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Shape 923"/>
          <p:cNvSpPr/>
          <p:nvPr>
            <p:ph type="title"/>
          </p:nvPr>
        </p:nvSpPr>
        <p:spPr>
          <a:xfrm>
            <a:off x="5740841" y="2933700"/>
            <a:ext cx="5282759" cy="79757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384047">
              <a:defRPr sz="4703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703">
                <a:solidFill>
                  <a:srgbClr val="F5F5F5"/>
                </a:solidFill>
              </a:rPr>
              <a:t>Thank you !</a:t>
            </a:r>
          </a:p>
        </p:txBody>
      </p:sp>
      <p:sp>
        <p:nvSpPr>
          <p:cNvPr id="924" name="Shape 924"/>
          <p:cNvSpPr/>
          <p:nvPr>
            <p:ph type="body" idx="1"/>
          </p:nvPr>
        </p:nvSpPr>
        <p:spPr>
          <a:xfrm>
            <a:off x="5777310" y="3756674"/>
            <a:ext cx="5246291" cy="62445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402336">
              <a:spcBef>
                <a:spcPts val="500"/>
              </a:spcBef>
              <a:defRPr sz="228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88">
                <a:solidFill>
                  <a:srgbClr val="005586"/>
                </a:solidFill>
              </a:rPr>
              <a:t>Enjoy Apache Spark and all your data …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7" name="Figure1-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90232" y="1919853"/>
            <a:ext cx="3674769" cy="3288764"/>
          </a:xfrm>
          <a:prstGeom prst="rect">
            <a:avLst/>
          </a:prstGeom>
          <a:ln w="12700">
            <a:miter lim="400000"/>
          </a:ln>
        </p:spPr>
      </p:pic>
      <p:sp>
        <p:nvSpPr>
          <p:cNvPr id="778" name="Shape 778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7C7D7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C7D7C"/>
                </a:solidFill>
              </a:rPr>
              <a:t>Huge Data Sets in Science</a:t>
            </a:r>
          </a:p>
        </p:txBody>
      </p:sp>
      <p:pic>
        <p:nvPicPr>
          <p:cNvPr id="779" name="Figure2-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5492" y="1143000"/>
            <a:ext cx="7391401" cy="5181600"/>
          </a:xfrm>
          <a:prstGeom prst="rect">
            <a:avLst/>
          </a:prstGeom>
          <a:ln w="12700">
            <a:miter lim="400000"/>
          </a:ln>
        </p:spPr>
      </p:pic>
      <p:sp>
        <p:nvSpPr>
          <p:cNvPr id="780" name="Shape 780"/>
          <p:cNvSpPr/>
          <p:nvPr/>
        </p:nvSpPr>
        <p:spPr>
          <a:xfrm>
            <a:off x="4849812" y="1789509"/>
            <a:ext cx="3107036" cy="2522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88900">
            <a:solidFill>
              <a:srgbClr val="ABD0A1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781" name="Shape 781"/>
          <p:cNvSpPr/>
          <p:nvPr/>
        </p:nvSpPr>
        <p:spPr>
          <a:xfrm>
            <a:off x="1679277" y="1602382"/>
            <a:ext cx="4610994" cy="24071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88900">
            <a:solidFill>
              <a:srgbClr val="E6463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782" name="Shape 782"/>
          <p:cNvSpPr/>
          <p:nvPr/>
        </p:nvSpPr>
        <p:spPr>
          <a:xfrm>
            <a:off x="4676477" y="3986857"/>
            <a:ext cx="1564978" cy="16717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88900">
            <a:solidFill>
              <a:srgbClr val="A88BE2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783" name="Shape 783"/>
          <p:cNvSpPr/>
          <p:nvPr/>
        </p:nvSpPr>
        <p:spPr>
          <a:xfrm>
            <a:off x="622300" y="5834135"/>
            <a:ext cx="4230242" cy="420440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784" name="Shape 784"/>
          <p:cNvSpPr/>
          <p:nvPr/>
        </p:nvSpPr>
        <p:spPr>
          <a:xfrm>
            <a:off x="612477" y="1157833"/>
            <a:ext cx="7726363" cy="4812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88900">
            <a:solidFill>
              <a:srgbClr val="7C7D7C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785" name="Shape 785"/>
          <p:cNvSpPr/>
          <p:nvPr/>
        </p:nvSpPr>
        <p:spPr>
          <a:xfrm>
            <a:off x="3998082" y="5957145"/>
            <a:ext cx="382860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rgbClr val="7C7D7C"/>
                </a:solidFill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7C7D7C"/>
                </a:solidFill>
              </a:rPr>
              <a:t>Application of Big-Data-Technology</a:t>
            </a:r>
          </a:p>
        </p:txBody>
      </p:sp>
      <p:sp>
        <p:nvSpPr>
          <p:cNvPr id="786" name="Shape 786"/>
          <p:cNvSpPr/>
          <p:nvPr/>
        </p:nvSpPr>
        <p:spPr>
          <a:xfrm>
            <a:off x="7747000" y="4978788"/>
            <a:ext cx="1270000" cy="785913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787" name="Shape 787"/>
          <p:cNvSpPr/>
          <p:nvPr/>
        </p:nvSpPr>
        <p:spPr>
          <a:xfrm>
            <a:off x="3102224" y="6435510"/>
            <a:ext cx="5130953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100">
                <a:solidFill>
                  <a:srgbClr val="005586"/>
                </a:solidFill>
              </a:rPr>
              <a:t>Images from: </a:t>
            </a:r>
            <a:r>
              <a:rPr sz="1100" u="sng">
                <a:solidFill>
                  <a:srgbClr val="29A7DE"/>
                </a:solidFill>
                <a:uFill>
                  <a:solidFill>
                    <a:srgbClr val="29A7DE"/>
                  </a:solidFill>
                </a:uFill>
                <a:hlinkClick r:id="rId4" invalidUrl="" action="" tgtFrame="" tooltip="" history="1" highlightClick="0" endSnd="0"/>
              </a:rPr>
              <a:t>http://semanticommunity.info/Data_Science/Doing_Data_Science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Shape 789"/>
          <p:cNvSpPr/>
          <p:nvPr>
            <p:ph type="title"/>
          </p:nvPr>
        </p:nvSpPr>
        <p:spPr>
          <a:xfrm>
            <a:off x="410301" y="2191550"/>
            <a:ext cx="8289199" cy="247144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br>
              <a:rPr sz="4400">
                <a:solidFill>
                  <a:srgbClr val="F5F5F5"/>
                </a:solidFill>
              </a:rPr>
            </a:br>
            <a:r>
              <a:rPr sz="4400">
                <a:solidFill>
                  <a:srgbClr val="F5F5F5"/>
                </a:solidFill>
              </a:rPr>
              <a:t>“Spark offers tools for Data Science and components for Data Products.”</a:t>
            </a:r>
          </a:p>
        </p:txBody>
      </p:sp>
      <p:sp>
        <p:nvSpPr>
          <p:cNvPr id="790" name="Shape 790"/>
          <p:cNvSpPr/>
          <p:nvPr>
            <p:ph type="body" idx="1"/>
          </p:nvPr>
        </p:nvSpPr>
        <p:spPr>
          <a:xfrm>
            <a:off x="435702" y="4675697"/>
            <a:ext cx="8200298" cy="62445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FCAEB"/>
                </a:solidFill>
              </a:rPr>
              <a:t>—How can Apache Spark fit into my world?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Shape 7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9A7DE"/>
                </a:solidFill>
              </a:rPr>
              <a:t>Should I use Apache Spark?</a:t>
            </a:r>
          </a:p>
        </p:txBody>
      </p:sp>
      <p:sp>
        <p:nvSpPr>
          <p:cNvPr id="793" name="Shape 7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If all my data fits into Excel-Spreadsheets?</a:t>
            </a:r>
            <a:endParaRPr sz="2600">
              <a:solidFill>
                <a:srgbClr val="595B59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If I have a special purpose application to work with?</a:t>
            </a:r>
            <a:endParaRPr sz="2600">
              <a:solidFill>
                <a:srgbClr val="595B59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If my current system is just a bit to slow?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Shape 795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9A7DE"/>
                </a:solidFill>
              </a:rPr>
              <a:t>Should I use Apache Spark?</a:t>
            </a:r>
          </a:p>
        </p:txBody>
      </p:sp>
      <p:sp>
        <p:nvSpPr>
          <p:cNvPr id="796" name="Shape 79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If all my data fits into Excel-Spreadsheets?</a:t>
            </a:r>
            <a:endParaRPr sz="2600">
              <a:solidFill>
                <a:srgbClr val="595B59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If I have a special purpose application to work with?</a:t>
            </a:r>
            <a:endParaRPr sz="2600">
              <a:solidFill>
                <a:srgbClr val="595B59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If my current system is just a bit to slow?</a:t>
            </a:r>
            <a:endParaRPr sz="2600">
              <a:solidFill>
                <a:srgbClr val="595B59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600">
              <a:solidFill>
                <a:srgbClr val="595B59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600">
              <a:solidFill>
                <a:srgbClr val="595B59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600">
              <a:solidFill>
                <a:srgbClr val="595B59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Just export as CSV / JSSON and use a </a:t>
            </a:r>
            <a:r>
              <a:rPr sz="2600">
                <a:solidFill>
                  <a:srgbClr val="E64630"/>
                </a:solidFill>
              </a:rPr>
              <a:t>DataFrame </a:t>
            </a:r>
            <a:r>
              <a:rPr sz="2600">
                <a:solidFill>
                  <a:srgbClr val="505150"/>
                </a:solidFill>
              </a:rPr>
              <a:t>to join with other DS</a:t>
            </a:r>
            <a:r>
              <a:rPr sz="2600">
                <a:solidFill>
                  <a:srgbClr val="595B59"/>
                </a:solidFill>
              </a:rPr>
              <a:t>.</a:t>
            </a:r>
          </a:p>
        </p:txBody>
      </p:sp>
      <p:sp>
        <p:nvSpPr>
          <p:cNvPr id="797" name="Shape 797"/>
          <p:cNvSpPr/>
          <p:nvPr/>
        </p:nvSpPr>
        <p:spPr>
          <a:xfrm>
            <a:off x="2734432" y="3237229"/>
            <a:ext cx="2464047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005586"/>
                </a:solidFill>
              </a:rPr>
              <a:t>Why not?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Shape 799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9A7DE"/>
                </a:solidFill>
              </a:rPr>
              <a:t>Should I use Apache Spark?</a:t>
            </a:r>
          </a:p>
        </p:txBody>
      </p:sp>
      <p:sp>
        <p:nvSpPr>
          <p:cNvPr id="800" name="Shape 80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If all my data fits into Excel-Spreadsheets?</a:t>
            </a:r>
            <a:endParaRPr sz="2600">
              <a:solidFill>
                <a:srgbClr val="595B59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If I have a special purpose application to work with?</a:t>
            </a:r>
            <a:endParaRPr sz="2600">
              <a:solidFill>
                <a:srgbClr val="595B59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If my current system is just a bit to slow?</a:t>
            </a:r>
            <a:endParaRPr sz="2600">
              <a:solidFill>
                <a:srgbClr val="595B59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600">
              <a:solidFill>
                <a:srgbClr val="595B59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600">
              <a:solidFill>
                <a:srgbClr val="595B59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600">
              <a:solidFill>
                <a:srgbClr val="595B59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Just export as CSV / JSSON and use a </a:t>
            </a:r>
            <a:r>
              <a:rPr sz="2600">
                <a:solidFill>
                  <a:srgbClr val="E64630"/>
                </a:solidFill>
              </a:rPr>
              <a:t>DataFrame </a:t>
            </a:r>
            <a:r>
              <a:rPr sz="2600">
                <a:solidFill>
                  <a:srgbClr val="505150"/>
                </a:solidFill>
              </a:rPr>
              <a:t>to join with other DS</a:t>
            </a:r>
            <a:r>
              <a:rPr sz="2600">
                <a:solidFill>
                  <a:srgbClr val="595B59"/>
                </a:solidFill>
              </a:rPr>
              <a:t>.</a:t>
            </a:r>
            <a:endParaRPr sz="2600">
              <a:solidFill>
                <a:srgbClr val="595B59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Think about additional analysis methods! Maybe it is build into Spark.</a:t>
            </a:r>
          </a:p>
        </p:txBody>
      </p:sp>
      <p:sp>
        <p:nvSpPr>
          <p:cNvPr id="801" name="Shape 801"/>
          <p:cNvSpPr/>
          <p:nvPr/>
        </p:nvSpPr>
        <p:spPr>
          <a:xfrm>
            <a:off x="2734432" y="3237229"/>
            <a:ext cx="2464047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005586"/>
                </a:solidFill>
              </a:rPr>
              <a:t>Why not?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Shape 803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9A7DE"/>
                </a:solidFill>
              </a:rPr>
              <a:t>Should I use Apache Spark?</a:t>
            </a:r>
          </a:p>
        </p:txBody>
      </p:sp>
      <p:sp>
        <p:nvSpPr>
          <p:cNvPr id="804" name="Shape 80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If all my data fits into Excel-Spreadsheets?</a:t>
            </a:r>
            <a:endParaRPr sz="2600">
              <a:solidFill>
                <a:srgbClr val="595B59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If I have a special purpose application to work with?</a:t>
            </a:r>
            <a:endParaRPr sz="2600">
              <a:solidFill>
                <a:srgbClr val="595B59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If my current system is just a bit to slow?</a:t>
            </a:r>
            <a:endParaRPr sz="2600">
              <a:solidFill>
                <a:srgbClr val="595B59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600">
              <a:solidFill>
                <a:srgbClr val="595B59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600">
              <a:solidFill>
                <a:srgbClr val="595B59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600">
              <a:solidFill>
                <a:srgbClr val="595B59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Just export as CSV / JSSON and use a </a:t>
            </a:r>
            <a:r>
              <a:rPr sz="2600">
                <a:solidFill>
                  <a:srgbClr val="E64630"/>
                </a:solidFill>
              </a:rPr>
              <a:t>DataFrame </a:t>
            </a:r>
            <a:r>
              <a:rPr sz="2600">
                <a:solidFill>
                  <a:srgbClr val="505150"/>
                </a:solidFill>
              </a:rPr>
              <a:t>to join with other DS</a:t>
            </a:r>
            <a:r>
              <a:rPr sz="2600">
                <a:solidFill>
                  <a:srgbClr val="595B59"/>
                </a:solidFill>
              </a:rPr>
              <a:t>.</a:t>
            </a:r>
            <a:endParaRPr sz="2600">
              <a:solidFill>
                <a:srgbClr val="595B59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Think about additional analysis methods! Maybe it is build into Spark.</a:t>
            </a:r>
            <a:endParaRPr sz="2600">
              <a:solidFill>
                <a:srgbClr val="595B59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B59"/>
                </a:solidFill>
              </a:rPr>
              <a:t>OK, Spark will probably not help to speed up your system, but maybe you can offload data to Hadoop, which gives free some resources.</a:t>
            </a:r>
          </a:p>
        </p:txBody>
      </p:sp>
      <p:sp>
        <p:nvSpPr>
          <p:cNvPr id="805" name="Shape 805"/>
          <p:cNvSpPr/>
          <p:nvPr/>
        </p:nvSpPr>
        <p:spPr>
          <a:xfrm>
            <a:off x="2734432" y="3237229"/>
            <a:ext cx="2464047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005586"/>
                </a:solidFill>
              </a:rPr>
              <a:t>Why not?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29A7DE"/>
      </a:dk1>
      <a:lt1>
        <a:srgbClr val="005586"/>
      </a:lt1>
      <a:dk2>
        <a:srgbClr val="A7A7A7"/>
      </a:dk2>
      <a:lt2>
        <a:srgbClr val="535353"/>
      </a:lt2>
      <a:accent1>
        <a:srgbClr val="0078D9"/>
      </a:accent1>
      <a:accent2>
        <a:srgbClr val="82DCD8"/>
      </a:accent2>
      <a:accent3>
        <a:srgbClr val="FFD664"/>
      </a:accent3>
      <a:accent4>
        <a:srgbClr val="E64630"/>
      </a:accent4>
      <a:accent5>
        <a:srgbClr val="505150"/>
      </a:accent5>
      <a:accent6>
        <a:srgbClr val="8FCDD2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78D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5586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78D9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5586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8D9"/>
      </a:accent1>
      <a:accent2>
        <a:srgbClr val="82DCD8"/>
      </a:accent2>
      <a:accent3>
        <a:srgbClr val="FFD664"/>
      </a:accent3>
      <a:accent4>
        <a:srgbClr val="E64630"/>
      </a:accent4>
      <a:accent5>
        <a:srgbClr val="505150"/>
      </a:accent5>
      <a:accent6>
        <a:srgbClr val="8FCDD2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78D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5586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78D9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5586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