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8bf3040d8_5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8bf3040d8_5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8bf3040d8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8bf3040d8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dcffa0cc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dcffa0cc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8bf3040d8_5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8bf3040d8_5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8bf3040d8_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8bf3040d8_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bf3040d8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8bf3040d8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8bf3040d8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8bf3040d8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8bf3040d8_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8bf3040d8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8bf3040d8_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8bf3040d8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bf3040d8_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bf3040d8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8bf3040d8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8bf3040d8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d2a97af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d2a97af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bf3040d8_5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bf3040d8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menti.com/xz5awd4x5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(not) know about RSE?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SORSE Workshop, 28 &amp; 30 October 2020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Anna-Lena Lamprecht, Utrecht University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Carlos Martinez, Netherlands eScience Center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Michelle Barker, Research Software Alliance (ReSA)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groups: prioritizing questions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 in three thematic breakout groups (new random assignment)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Appoint a note-taker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Discuss the questions collected before the break and identify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The three most important ones (and why)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three most urgent ones </a:t>
            </a:r>
            <a:r>
              <a:rPr lang="en"/>
              <a:t>(and why)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three “lowest-hanging fruits”</a:t>
            </a:r>
            <a:r>
              <a:rPr lang="en"/>
              <a:t> (and why)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Report back to the group after 15 min.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writing process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A review paper and research agenda for RSE research.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Proposed timeline: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End November 2020: input for literature review (everybody)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Before Christmas 2020: first draft ready (</a:t>
            </a:r>
            <a:r>
              <a:rPr lang="en"/>
              <a:t>organizers</a:t>
            </a:r>
            <a:r>
              <a:rPr lang="en"/>
              <a:t>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January 2021: revision (everybody)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End of January 2021: submission (organizers)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Organizers will e-mail you with updates and reminders about the process.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outlet?</a:t>
            </a:r>
            <a:endParaRPr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be a good outlet to publish this paper?</a:t>
            </a:r>
            <a:r>
              <a:rPr lang="en"/>
              <a:t> (mentimeter)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you enjoyed the workshop!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will be in touch about the paper writing process.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is much to do for all of us!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350" y="-54750"/>
            <a:ext cx="9317549" cy="524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Thanks and goodbye!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000"/>
            <a:ext cx="9144000" cy="609598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Icebreaker: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https://www.menti.com/xz5awd4x5e</a:t>
            </a:r>
            <a:r>
              <a:rPr b="1" lang="en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this workshop?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Software Engineering (RSE) increasingly being established as a field and profession.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Subject of (empirical) research and scientific discussion to gain insights about it.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Moving beyond “mere anecdotal” evidence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Basis for the (further) development of policies, infrastructure, communities, training, curricula, tools, technology 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what do we actually know about RSE now?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what research about RSE needs to be done?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goals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Collect questions about RSE, and the motivations for asking them.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Collect literature/references that provide answers to these questions.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Identify open questions.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Coming weeks: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Turn findings into a review paper and research agenda.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short talks - examples of research about RSE (20 min)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“World Café” to collect research questions (3 x 20 min)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Break (30 min)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Breakout groups to discuss and prioritize questions (30 min)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Planning of paper writing process (20 min)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Closing (10 min)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talks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“How many RSEs?” </a:t>
            </a:r>
            <a:br>
              <a:rPr lang="en"/>
            </a:br>
            <a:r>
              <a:rPr lang="en"/>
              <a:t>(Simon Hettrick)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“Forming and Supporting RSE Groups and Communities” </a:t>
            </a:r>
            <a:br>
              <a:rPr lang="en"/>
            </a:br>
            <a:r>
              <a:rPr lang="en"/>
              <a:t>(Daniel S. Katz)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“Research Software Engineers and The Carpentries” </a:t>
            </a:r>
            <a:br>
              <a:rPr lang="en"/>
            </a:br>
            <a:r>
              <a:rPr lang="en"/>
              <a:t>(Zhian Kamvar, Toby Hodges and Serah Rono)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Café: collecting questions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want to know about RSE, and why?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x 20 mins in randomly assigned breakout groups, moderated by 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Three topics: </a:t>
            </a:r>
            <a:r>
              <a:rPr lang="en"/>
              <a:t>People, Infrastructure, Policy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Topics will rotate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Appoint a note-taker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Take notes in shared G-Docs (links will be provided in the breakout rooms)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links to existing research where applicable.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Café: </a:t>
            </a:r>
            <a:r>
              <a:rPr lang="en"/>
              <a:t>quick poll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Which question is your personal favorite? (mentimeter)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4400"/>
            <a:ext cx="9144000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Time for a break!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